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68" r:id="rId3"/>
    <p:sldId id="276" r:id="rId4"/>
    <p:sldId id="277" r:id="rId5"/>
    <p:sldId id="278" r:id="rId6"/>
    <p:sldId id="279" r:id="rId7"/>
    <p:sldId id="280" r:id="rId8"/>
    <p:sldId id="281" r:id="rId9"/>
    <p:sldId id="283" r:id="rId10"/>
    <p:sldId id="282" r:id="rId11"/>
  </p:sldIdLst>
  <p:sldSz cx="6584950" cy="6584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50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1962" y="78"/>
      </p:cViewPr>
      <p:guideLst>
        <p:guide orient="horz" pos="2074"/>
        <p:guide pos="5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584950" cy="6584950"/>
          </a:xfrm>
          <a:prstGeom prst="rect">
            <a:avLst/>
          </a:prstGeom>
        </p:spPr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9423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08521" y="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 slid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 userDrawn="1"/>
        </p:nvSpPr>
        <p:spPr>
          <a:xfrm>
            <a:off x="116643" y="125411"/>
            <a:ext cx="6351664" cy="6334129"/>
          </a:xfrm>
          <a:custGeom>
            <a:avLst/>
            <a:gdLst>
              <a:gd name="connsiteX0" fmla="*/ 0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109795 w 6351664"/>
              <a:gd name="connsiteY7" fmla="*/ 107589 h 6334129"/>
              <a:gd name="connsiteX8" fmla="*/ 111801 w 6351664"/>
              <a:gd name="connsiteY8" fmla="*/ 6225068 h 6334129"/>
              <a:gd name="connsiteX9" fmla="*/ 659375 w 6351664"/>
              <a:gd name="connsiteY9" fmla="*/ 6224718 h 6334129"/>
              <a:gd name="connsiteX10" fmla="*/ 659375 w 6351664"/>
              <a:gd name="connsiteY10" fmla="*/ 6334129 h 6334129"/>
              <a:gd name="connsiteX11" fmla="*/ 0 w 6351664"/>
              <a:gd name="connsiteY11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51664" h="6334129">
                <a:moveTo>
                  <a:pt x="0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233921" y="42040"/>
            <a:ext cx="19287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1145755" y="2949812"/>
            <a:ext cx="2691458" cy="407892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45755" y="3740585"/>
            <a:ext cx="2691458" cy="407892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145754" y="2159039"/>
            <a:ext cx="2691459" cy="40789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5755" y="4531358"/>
            <a:ext cx="2691458" cy="407892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45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91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  <p:sldLayoutId id="2147483703" r:id="rId6"/>
  </p:sldLayoutIdLst>
  <p:txStyles>
    <p:titleStyle>
      <a:lvl1pPr algn="l" defTabSz="658459" rtl="0" eaLnBrk="1" latinLnBrk="0" hangingPunct="1">
        <a:lnSpc>
          <a:spcPct val="90000"/>
        </a:lnSpc>
        <a:spcBef>
          <a:spcPct val="0"/>
        </a:spcBef>
        <a:buNone/>
        <a:defRPr sz="31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615" indent="-164615" algn="l" defTabSz="658459" rtl="0" eaLnBrk="1" latinLnBrk="0" hangingPunct="1">
        <a:lnSpc>
          <a:spcPct val="90000"/>
        </a:lnSpc>
        <a:spcBef>
          <a:spcPts val="7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1pPr>
      <a:lvl2pPr marL="493845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728" kern="1200">
          <a:solidFill>
            <a:schemeClr val="tx1"/>
          </a:solidFill>
          <a:latin typeface="+mn-lt"/>
          <a:ea typeface="+mn-ea"/>
          <a:cs typeface="+mn-cs"/>
        </a:defRPr>
      </a:lvl2pPr>
      <a:lvl3pPr marL="82307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15230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481534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81076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213999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46922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798453" indent="-164615" algn="l" defTabSz="658459" rtl="0" eaLnBrk="1" latinLnBrk="0" hangingPunct="1">
        <a:lnSpc>
          <a:spcPct val="90000"/>
        </a:lnSpc>
        <a:spcBef>
          <a:spcPts val="360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29230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2pPr>
      <a:lvl3pPr marL="65845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3pPr>
      <a:lvl4pPr marL="98768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4pPr>
      <a:lvl5pPr marL="131691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5pPr>
      <a:lvl6pPr marL="1646149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6pPr>
      <a:lvl7pPr marL="197537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7pPr>
      <a:lvl8pPr marL="230460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8pPr>
      <a:lvl9pPr marL="2633838" algn="l" defTabSz="658459" rtl="0" eaLnBrk="1" latinLnBrk="0" hangingPunct="1">
        <a:defRPr sz="12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26" Type="http://schemas.openxmlformats.org/officeDocument/2006/relationships/image" Target="../media/image29.jpeg"/><Relationship Id="rId3" Type="http://schemas.openxmlformats.org/officeDocument/2006/relationships/image" Target="../media/image7.jpeg"/><Relationship Id="rId21" Type="http://schemas.openxmlformats.org/officeDocument/2006/relationships/image" Target="../media/image24.jpeg"/><Relationship Id="rId7" Type="http://schemas.openxmlformats.org/officeDocument/2006/relationships/image" Target="../media/image11.jpeg"/><Relationship Id="rId12" Type="http://schemas.openxmlformats.org/officeDocument/2006/relationships/image" Target="../media/image1.jpg"/><Relationship Id="rId17" Type="http://schemas.openxmlformats.org/officeDocument/2006/relationships/image" Target="../media/image20.jpeg"/><Relationship Id="rId25" Type="http://schemas.openxmlformats.org/officeDocument/2006/relationships/image" Target="../media/image28.jpeg"/><Relationship Id="rId33" Type="http://schemas.openxmlformats.org/officeDocument/2006/relationships/image" Target="../media/image36.jpeg"/><Relationship Id="rId2" Type="http://schemas.openxmlformats.org/officeDocument/2006/relationships/image" Target="../media/image5.jpg"/><Relationship Id="rId16" Type="http://schemas.openxmlformats.org/officeDocument/2006/relationships/image" Target="../media/image19.jpeg"/><Relationship Id="rId20" Type="http://schemas.openxmlformats.org/officeDocument/2006/relationships/image" Target="../media/image23.jpeg"/><Relationship Id="rId29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7.jpeg"/><Relationship Id="rId32" Type="http://schemas.openxmlformats.org/officeDocument/2006/relationships/image" Target="../media/image35.jpeg"/><Relationship Id="rId5" Type="http://schemas.openxmlformats.org/officeDocument/2006/relationships/image" Target="../media/image9.jpeg"/><Relationship Id="rId15" Type="http://schemas.openxmlformats.org/officeDocument/2006/relationships/image" Target="../media/image18.jpe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14.jpeg"/><Relationship Id="rId19" Type="http://schemas.openxmlformats.org/officeDocument/2006/relationships/image" Target="../media/image22.jpeg"/><Relationship Id="rId31" Type="http://schemas.openxmlformats.org/officeDocument/2006/relationships/image" Target="../media/image3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7.jpeg"/><Relationship Id="rId22" Type="http://schemas.openxmlformats.org/officeDocument/2006/relationships/image" Target="../media/image25.jpeg"/><Relationship Id="rId27" Type="http://schemas.openxmlformats.org/officeDocument/2006/relationships/image" Target="../media/image30.jpeg"/><Relationship Id="rId30" Type="http://schemas.openxmlformats.org/officeDocument/2006/relationships/image" Target="../media/image33.jpeg"/><Relationship Id="rId8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32369" y="178420"/>
            <a:ext cx="6307666" cy="6292798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910" y="54312"/>
            <a:ext cx="954968" cy="55900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235698" y="2751786"/>
            <a:ext cx="410100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4000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4139" y="3780263"/>
            <a:ext cx="428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dirty="0"/>
              <a:t>Template square format for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0964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A4D516-D746-45BB-AB23-B2F599BD363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12" t="10204" r="19822"/>
          <a:stretch/>
        </p:blipFill>
        <p:spPr>
          <a:xfrm>
            <a:off x="1" y="0"/>
            <a:ext cx="6591692" cy="65990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327957" y="4339793"/>
            <a:ext cx="600546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#TeamEurope si prizadeva za enakovreden dostop do izobraževanja in zdravstvenega varstva med globalno krizo zaradi COVID-19</a:t>
            </a:r>
            <a:endParaRPr lang="fr-BE" sz="21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BBD170-413E-4F15-AE5D-BA1BFEFF403B}"/>
              </a:ext>
            </a:extLst>
          </p:cNvPr>
          <p:cNvSpPr txBox="1"/>
          <p:nvPr/>
        </p:nvSpPr>
        <p:spPr>
          <a:xfrm>
            <a:off x="3924021" y="2143234"/>
            <a:ext cx="1880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[sample image]</a:t>
            </a:r>
            <a:endParaRPr lang="fr-B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3DAC46-A8FA-4C8E-9C9A-2441072340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41917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7472" y="294359"/>
            <a:ext cx="4030352" cy="409249"/>
          </a:xfrm>
          <a:prstGeom prst="rect">
            <a:avLst/>
          </a:prstGeom>
        </p:spPr>
        <p:txBody>
          <a:bodyPr/>
          <a:lstStyle>
            <a:lvl1pPr algn="l" defTabSz="65845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6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About this template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98485" y="3765795"/>
            <a:ext cx="2631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Adjust text size and position according to your background image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30475" y="1530827"/>
            <a:ext cx="3155990" cy="1945528"/>
            <a:chOff x="4293449" y="1825625"/>
            <a:chExt cx="3155990" cy="1945528"/>
          </a:xfrm>
        </p:grpSpPr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293449" y="1825625"/>
              <a:ext cx="3155990" cy="1945528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Master slides can be edited under </a:t>
              </a:r>
              <a:b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View &gt; Slide Master</a:t>
              </a:r>
            </a:p>
            <a:p>
              <a:endParaRPr lang="en-GB" sz="2000" b="1" dirty="0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98895" y="2494437"/>
              <a:ext cx="2716306" cy="761099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562165" y="2556463"/>
              <a:ext cx="358588" cy="37465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873812" y="2786556"/>
              <a:ext cx="254000" cy="37353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398485" y="1213723"/>
            <a:ext cx="2185990" cy="10587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colour palette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have been designed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8485" y="702782"/>
            <a:ext cx="2815232" cy="45719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5906"/>
          <a:stretch/>
        </p:blipFill>
        <p:spPr>
          <a:xfrm>
            <a:off x="665298" y="1936075"/>
            <a:ext cx="1657350" cy="1107368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3213717" y="3176278"/>
            <a:ext cx="31559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ways to highlight the text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Tick the one the most appropriated to your background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0060" y="3826236"/>
            <a:ext cx="1629713" cy="1625694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D845BE1-4C7F-4C6F-8E6A-7C2130080564}"/>
              </a:ext>
            </a:extLst>
          </p:cNvPr>
          <p:cNvSpPr txBox="1">
            <a:spLocks/>
          </p:cNvSpPr>
          <p:nvPr/>
        </p:nvSpPr>
        <p:spPr>
          <a:xfrm>
            <a:off x="243330" y="5788492"/>
            <a:ext cx="6098290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TO CHANGE BACKGROUND IMAGE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– right click on grey area and click on ‘change image’ for your selected background photo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6BF603F-EFB4-4148-A8B1-7EC2B3E52D78}"/>
              </a:ext>
            </a:extLst>
          </p:cNvPr>
          <p:cNvSpPr txBox="1">
            <a:spLocks/>
          </p:cNvSpPr>
          <p:nvPr/>
        </p:nvSpPr>
        <p:spPr>
          <a:xfrm>
            <a:off x="3492262" y="209329"/>
            <a:ext cx="2815232" cy="1058749"/>
          </a:xfrm>
          <a:prstGeom prst="rect">
            <a:avLst/>
          </a:prstGeom>
        </p:spPr>
        <p:txBody>
          <a:bodyPr/>
          <a:lstStyle>
            <a:lvl1pPr marL="164615" indent="-164615" algn="l" defTabSz="658459" rtl="0" eaLnBrk="1" latinLnBrk="0" hangingPunct="1">
              <a:lnSpc>
                <a:spcPct val="90000"/>
              </a:lnSpc>
              <a:spcBef>
                <a:spcPts val="720"/>
              </a:spcBef>
              <a:buFont typeface="Arial" panose="020B0604020202020204" pitchFamily="34" charset="0"/>
              <a:buChar char="•"/>
              <a:defRPr sz="20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845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72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307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5230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534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1076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99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6922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98453" indent="-164615" algn="l" defTabSz="658459" rtl="0" eaLnBrk="1" latinLnBrk="0" hangingPunct="1">
              <a:lnSpc>
                <a:spcPct val="90000"/>
              </a:lnSpc>
              <a:spcBef>
                <a:spcPts val="360"/>
              </a:spcBef>
              <a:buFont typeface="Arial" panose="020B0604020202020204" pitchFamily="34" charset="0"/>
              <a:buChar char="•"/>
              <a:defRPr sz="12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ONCE CHANGES DONE – SAVE AS ‘JPGS’ FOR SEPARATE SLIDES THAT CAN BE USED ON</a:t>
            </a:r>
            <a:b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SOCIAL MEDIA.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87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C4BBEE-49DE-4D54-8AEB-38906CAC1D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821A27-0A36-407D-BCDC-67452FB77BA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554FA-B8BA-40C8-AB92-6D0ECD02CA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TZ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9365FF2-70A2-409E-AED6-A02508F5C9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TZ"/>
          </a:p>
        </p:txBody>
      </p:sp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584950" cy="65849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7294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C1E6F4-9BAC-46A3-ABEA-6776CDE175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374871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bo pomagal ustvariti bolj vključujoč, trajnosten in enakopraven svet za vse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47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37669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69231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se je v odzivu na COVID-19 osredotočil na solidarnost in sodelovanje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EE4437-650E-4370-9DFB-5DBE75E91A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225" y="46595"/>
            <a:ext cx="789484" cy="476698"/>
          </a:xfrm>
          <a:prstGeom prst="rect">
            <a:avLst/>
          </a:prstGeom>
          <a:ln>
            <a:solidFill>
              <a:schemeClr val="bg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442F9CF-2EE3-4546-AAC2-E4F68C1DEA3E}"/>
              </a:ext>
            </a:extLst>
          </p:cNvPr>
          <p:cNvGrpSpPr/>
          <p:nvPr/>
        </p:nvGrpSpPr>
        <p:grpSpPr>
          <a:xfrm>
            <a:off x="565494" y="50800"/>
            <a:ext cx="2726981" cy="6415107"/>
            <a:chOff x="811123" y="50800"/>
            <a:chExt cx="2726981" cy="641510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A8AE2CD-1FFD-42FA-9425-C9F6A255DA06}"/>
                </a:ext>
              </a:extLst>
            </p:cNvPr>
            <p:cNvGrpSpPr/>
            <p:nvPr/>
          </p:nvGrpSpPr>
          <p:grpSpPr>
            <a:xfrm>
              <a:off x="811123" y="50800"/>
              <a:ext cx="2410822" cy="6415107"/>
              <a:chOff x="280141" y="-12832256"/>
              <a:chExt cx="5790247" cy="15407671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26B34F5-A956-4914-AD96-072F7F89D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08" y="2259953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13D8D50-EB86-4E5D-A5E8-5972EE8799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8" y="128012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F6CB7CE-3349-44FF-B02B-11CE1104CD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6531" y="1275740"/>
                <a:ext cx="538915" cy="319845"/>
              </a:xfrm>
              <a:prstGeom prst="rect">
                <a:avLst/>
              </a:prstGeom>
              <a:ln w="317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CCF0DB6-74E8-4F47-B0BD-8DA19439AD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0811" y="1775286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E526663-6758-4328-B57C-7EC7297398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8537" y="1770754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E7E8A71-4348-4E54-9716-3E66C2CB80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603256" y="1284650"/>
                <a:ext cx="538915" cy="30640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402604C4-4E89-4641-B746-81AC183099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50258" y="12846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5F385CA-0A53-4016-87F1-4EFB8FCC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43980" y="12846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20E27885-B189-4858-B578-C71F318EA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0141" y="-12832256"/>
                <a:ext cx="1901832" cy="111327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0D5C0683-EEE6-4572-8ADA-AE9F07CE90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87508" y="2243859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48E1AAE-7836-4391-8D1E-AB128D7A9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177910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D2A01187-C22D-4639-8590-8FF6F7B404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6981" y="1289031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7EFF1BAF-9514-473F-AC20-1B12B695E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45988" y="1284650"/>
                <a:ext cx="538915" cy="315462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E1BE98E-E6AD-4B64-95FC-53ABD17DE0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4845988" y="1775082"/>
                <a:ext cx="538915" cy="314126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44CBAE39-CEE0-4FC5-A4B3-D7BBE991B3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4194985" y="1288678"/>
                <a:ext cx="538915" cy="313997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89DF913-1ABB-441B-A35F-5FD0717C84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1181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7945AB7-0E53-4C2D-9BD6-8F275BBAD4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7022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B2C7506-67EB-4E8B-A414-5490AA07CF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52263" y="1770754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C84CE27C-AAB3-40A3-9958-D51728757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98986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D44621BD-014B-4976-9EAF-FF7DB4A5A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1" y="1769365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E6D71FED-2927-4E5E-B30C-ED38D588A0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9805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E39C6804-1DDE-4831-BE27-DD29542FD3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44761" y="2254902"/>
                <a:ext cx="538915" cy="315462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28362D0A-1031-49EC-8E4F-9D14A5DA4F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6055" y="2250521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4718A03D-9575-4495-B78F-2BAEA7CD98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47058" y="224475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D6276EC2-873F-4425-95ED-363468A0D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0508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4B639D9-532C-4B9F-8BE4-A1FAEAB79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96545" y="2244750"/>
                <a:ext cx="538915" cy="319845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985E222E-7969-4413-9997-E26CA5EB6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96996" y="1271210"/>
                <a:ext cx="538915" cy="3198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0395E96-3ECA-4AC5-86AD-44D6738F6D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31473" y="2236625"/>
                <a:ext cx="538915" cy="31984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DCF3F41-F927-42DF-8684-0B8D5A2A3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5680" y="6323745"/>
              <a:ext cx="252732" cy="1421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0A2A4E0-F213-4529-AF81-DA80AE58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66403" y="6130302"/>
              <a:ext cx="271701" cy="1313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2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2452497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podpira najranljivejše države in ljudi, ki so najbolj ogroženi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786A6F-D4A9-467C-B93C-B4E1CBE323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080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2336" y="2366950"/>
            <a:ext cx="5315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je </a:t>
            </a:r>
            <a:r>
              <a:rPr lang="de-DE" sz="2400" b="1">
                <a:latin typeface="Arial" panose="020B0604020202020204" pitchFamily="34" charset="0"/>
                <a:cs typeface="Arial" panose="020B0604020202020204" pitchFamily="34" charset="0"/>
              </a:rPr>
              <a:t>sprostil 38.5 </a:t>
            </a:r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milijard EUR za podpiranje partnerskih držav na svetovni ravni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C7F351-C640-4D67-B0BE-ADBE013EC0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147381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06099" y="1657604"/>
            <a:ext cx="56674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in njene države članice skupaj sprejemajo ukrepe za zaščito Evropejcev pred vplivi koronavirusa. #TeamEurope v skladu s svojimi temeljnimi vrednotami solidarnosti in sodelovanja prav tako vodi globalna prizadevanja za pomoč partnerjem po vsem svetu</a:t>
            </a:r>
            <a:endParaRPr lang="fr-BE" sz="24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B29B0F-1047-49F1-B3A6-9F21C0E0AF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19987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68379" y="2322979"/>
            <a:ext cx="564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>
                <a:latin typeface="Arial" panose="020B0604020202020204" pitchFamily="34" charset="0"/>
                <a:cs typeface="Arial" panose="020B0604020202020204" pitchFamily="34" charset="0"/>
              </a:rPr>
              <a:t>#TeamEurope je podal usklajen odziv za podporo najbolj ranljivim v Afriki/Aziji/Latinski Ameriki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F852D5D-BC4D-4506-AB61-DC20B98E195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24350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A picture containing shape&#10;&#10;Description automatically generated">
            <a:extLst>
              <a:ext uri="{FF2B5EF4-FFF2-40B4-BE49-F238E27FC236}">
                <a16:creationId xmlns:a16="http://schemas.microsoft.com/office/drawing/2014/main" id="{A4C984AE-602D-4307-9760-BD1A47F7FD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4185795" y="46595"/>
            <a:ext cx="19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A5C7E-5AA0-4035-8D9A-BF152FECCF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06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429222-95EF-4C70-A98B-FA46188E5983}"/>
              </a:ext>
            </a:extLst>
          </p:cNvPr>
          <p:cNvSpPr txBox="1"/>
          <p:nvPr/>
        </p:nvSpPr>
        <p:spPr>
          <a:xfrm>
            <a:off x="473192" y="2470893"/>
            <a:ext cx="48207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V središču podpore #TeamEurope so lastništvo države in vzpostavitev partnerstva z organizacijami civilne družbe </a:t>
            </a:r>
            <a:endParaRPr lang="fr-BE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9DA12BCB-0E03-4F53-9D50-AA165A0FAB4C}"/>
              </a:ext>
            </a:extLst>
          </p:cNvPr>
          <p:cNvSpPr/>
          <p:nvPr/>
        </p:nvSpPr>
        <p:spPr>
          <a:xfrm>
            <a:off x="116643" y="130723"/>
            <a:ext cx="6351664" cy="6334129"/>
          </a:xfrm>
          <a:custGeom>
            <a:avLst/>
            <a:gdLst>
              <a:gd name="connsiteX0" fmla="*/ 6085853 w 6351664"/>
              <a:gd name="connsiteY0" fmla="*/ 0 h 6334129"/>
              <a:gd name="connsiteX1" fmla="*/ 6351664 w 6351664"/>
              <a:gd name="connsiteY1" fmla="*/ 0 h 6334129"/>
              <a:gd name="connsiteX2" fmla="*/ 6351664 w 6351664"/>
              <a:gd name="connsiteY2" fmla="*/ 6334129 h 6334129"/>
              <a:gd name="connsiteX3" fmla="*/ 3173095 w 6351664"/>
              <a:gd name="connsiteY3" fmla="*/ 6334129 h 6334129"/>
              <a:gd name="connsiteX4" fmla="*/ 3173095 w 6351664"/>
              <a:gd name="connsiteY4" fmla="*/ 6223109 h 6334129"/>
              <a:gd name="connsiteX5" fmla="*/ 6238306 w 6351664"/>
              <a:gd name="connsiteY5" fmla="*/ 6221147 h 6334129"/>
              <a:gd name="connsiteX6" fmla="*/ 6236429 w 6351664"/>
              <a:gd name="connsiteY6" fmla="*/ 110450 h 6334129"/>
              <a:gd name="connsiteX7" fmla="*/ 6085853 w 6351664"/>
              <a:gd name="connsiteY7" fmla="*/ 110380 h 6334129"/>
              <a:gd name="connsiteX8" fmla="*/ 0 w 6351664"/>
              <a:gd name="connsiteY8" fmla="*/ 0 h 6334129"/>
              <a:gd name="connsiteX9" fmla="*/ 3937564 w 6351664"/>
              <a:gd name="connsiteY9" fmla="*/ 0 h 6334129"/>
              <a:gd name="connsiteX10" fmla="*/ 3937564 w 6351664"/>
              <a:gd name="connsiteY10" fmla="*/ 109377 h 6334129"/>
              <a:gd name="connsiteX11" fmla="*/ 109795 w 6351664"/>
              <a:gd name="connsiteY11" fmla="*/ 107589 h 6334129"/>
              <a:gd name="connsiteX12" fmla="*/ 111801 w 6351664"/>
              <a:gd name="connsiteY12" fmla="*/ 6225068 h 6334129"/>
              <a:gd name="connsiteX13" fmla="*/ 659375 w 6351664"/>
              <a:gd name="connsiteY13" fmla="*/ 6224718 h 6334129"/>
              <a:gd name="connsiteX14" fmla="*/ 659375 w 6351664"/>
              <a:gd name="connsiteY14" fmla="*/ 6334129 h 6334129"/>
              <a:gd name="connsiteX15" fmla="*/ 0 w 6351664"/>
              <a:gd name="connsiteY15" fmla="*/ 6334129 h 6334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351664" h="6334129">
                <a:moveTo>
                  <a:pt x="6085853" y="0"/>
                </a:moveTo>
                <a:lnTo>
                  <a:pt x="6351664" y="0"/>
                </a:lnTo>
                <a:lnTo>
                  <a:pt x="6351664" y="6334129"/>
                </a:lnTo>
                <a:lnTo>
                  <a:pt x="3173095" y="6334129"/>
                </a:lnTo>
                <a:lnTo>
                  <a:pt x="3173095" y="6223109"/>
                </a:lnTo>
                <a:lnTo>
                  <a:pt x="6238306" y="6221147"/>
                </a:lnTo>
                <a:cubicBezTo>
                  <a:pt x="6245025" y="4193607"/>
                  <a:pt x="6229710" y="2137990"/>
                  <a:pt x="6236429" y="110450"/>
                </a:cubicBezTo>
                <a:lnTo>
                  <a:pt x="6085853" y="110380"/>
                </a:lnTo>
                <a:close/>
                <a:moveTo>
                  <a:pt x="0" y="0"/>
                </a:moveTo>
                <a:lnTo>
                  <a:pt x="3937564" y="0"/>
                </a:lnTo>
                <a:lnTo>
                  <a:pt x="3937564" y="109377"/>
                </a:lnTo>
                <a:lnTo>
                  <a:pt x="109795" y="107589"/>
                </a:lnTo>
                <a:cubicBezTo>
                  <a:pt x="109795" y="2098091"/>
                  <a:pt x="111801" y="4234567"/>
                  <a:pt x="111801" y="6225068"/>
                </a:cubicBezTo>
                <a:lnTo>
                  <a:pt x="659375" y="6224718"/>
                </a:lnTo>
                <a:lnTo>
                  <a:pt x="659375" y="6334129"/>
                </a:lnTo>
                <a:lnTo>
                  <a:pt x="0" y="6334129"/>
                </a:ln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514FD2-A84B-4C76-8B59-25942B61AE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7993" y="5974600"/>
            <a:ext cx="880345" cy="515324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7216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mEurope">
      <a:dk1>
        <a:srgbClr val="003399"/>
      </a:dk1>
      <a:lt1>
        <a:srgbClr val="FFFFFF"/>
      </a:lt1>
      <a:dk2>
        <a:srgbClr val="003399"/>
      </a:dk2>
      <a:lt2>
        <a:srgbClr val="7F7F7F"/>
      </a:lt2>
      <a:accent1>
        <a:srgbClr val="FA6E25"/>
      </a:accent1>
      <a:accent2>
        <a:srgbClr val="F5CE2A"/>
      </a:accent2>
      <a:accent3>
        <a:srgbClr val="DBD2CC"/>
      </a:accent3>
      <a:accent4>
        <a:srgbClr val="9BB1DC"/>
      </a:accent4>
      <a:accent5>
        <a:srgbClr val="585EAA"/>
      </a:accent5>
      <a:accent6>
        <a:srgbClr val="967E1F"/>
      </a:accent6>
      <a:hlink>
        <a:srgbClr val="85C0FB"/>
      </a:hlink>
      <a:folHlink>
        <a:srgbClr val="E0BFC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7E4EC354ADFB40AC5D4FC129E379BA" ma:contentTypeVersion="7" ma:contentTypeDescription="Create a new document." ma:contentTypeScope="" ma:versionID="ded8ceb83a7996c2bbd1d6b08334d9a1">
  <xsd:schema xmlns:xsd="http://www.w3.org/2001/XMLSchema" xmlns:xs="http://www.w3.org/2001/XMLSchema" xmlns:p="http://schemas.microsoft.com/office/2006/metadata/properties" xmlns:ns2="541a8a8b-b856-4d35-a5c7-7f2c0ec3d499" xmlns:ns3="e0757b53-df10-4b98-9811-094c4c3e23a8" targetNamespace="http://schemas.microsoft.com/office/2006/metadata/properties" ma:root="true" ma:fieldsID="611e445fea8008e2fac601fd59ed272d" ns2:_="" ns3:_="">
    <xsd:import namespace="541a8a8b-b856-4d35-a5c7-7f2c0ec3d499"/>
    <xsd:import namespace="e0757b53-df10-4b98-9811-094c4c3e23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1a8a8b-b856-4d35-a5c7-7f2c0ec3d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57b53-df10-4b98-9811-094c4c3e23a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A0B9DD-29F5-4D9A-AEE5-D325D72F2EE0}"/>
</file>

<file path=customXml/itemProps2.xml><?xml version="1.0" encoding="utf-8"?>
<ds:datastoreItem xmlns:ds="http://schemas.openxmlformats.org/officeDocument/2006/customXml" ds:itemID="{91242EF5-23DE-4FA9-923C-EC1718BFFBE3}"/>
</file>

<file path=customXml/itemProps3.xml><?xml version="1.0" encoding="utf-8"?>
<ds:datastoreItem xmlns:ds="http://schemas.openxmlformats.org/officeDocument/2006/customXml" ds:itemID="{41AF7822-24DA-4662-8B4B-864A14EBF4F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254</Words>
  <Application>Microsoft Office PowerPoint</Application>
  <PresentationFormat>Custom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Deborah Da Silva</cp:lastModifiedBy>
  <cp:revision>78</cp:revision>
  <dcterms:created xsi:type="dcterms:W3CDTF">2020-03-13T13:39:38Z</dcterms:created>
  <dcterms:modified xsi:type="dcterms:W3CDTF">2020-11-21T10:30:20Z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0x010100087E4EC354ADFB40AC5D4FC129E379BA</vt:lpwstr>
  </property>
</Properties>
</file>