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6" y="4409269"/>
            <a:ext cx="56012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#EquipoEuropa trabaja por conseguir la igualdad de acceso a la educación y a la sanidad en la crisis global del COVID-19.</a:t>
            </a:r>
            <a:endParaRPr lang="fr-BE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778584A-5875-4991-BD3C-DD2A501BF6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51042" y="10625"/>
            <a:ext cx="2180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#EQUIPOEUROPA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#EquipoEuropa contribuirá a la construcción de un mundo más inclusivo, verde e igualitario para todos.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#EquipoEuropa ha respondido al reto de la COVID-19 desde la solidaridad y la cooperación.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73982" y="46595"/>
            <a:ext cx="740447" cy="476698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5ECF5E64-84B7-4891-97AA-4D854E37265A}"/>
              </a:ext>
            </a:extLst>
          </p:cNvPr>
          <p:cNvSpPr txBox="1"/>
          <p:nvPr/>
        </p:nvSpPr>
        <p:spPr>
          <a:xfrm>
            <a:off x="4051042" y="10625"/>
            <a:ext cx="2180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#EQUIPOEUROPA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#EquipoEuropa apoya a los países más vulnerables y a las personas en mayor situación de riesgo.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85A44E-27E1-476F-88F2-F923F0ADA8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#EquipoEuropa ha movilizado </a:t>
            </a:r>
            <a:b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38.5 </a:t>
            </a:r>
            <a:r>
              <a:rPr lang="es-ES" sz="2400" b="1">
                <a:latin typeface="Arial" panose="020B0604020202020204" pitchFamily="34" charset="0"/>
                <a:cs typeface="Arial" panose="020B0604020202020204" pitchFamily="34" charset="0"/>
              </a:rPr>
              <a:t>millones </a:t>
            </a:r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de euros para apoyar a los países socios en todo el mundo.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76B080-D757-46D8-902D-61BD70503B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72074" y="1892091"/>
            <a:ext cx="566744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UE y sus Estados miembros están actuando conjuntamente para proteger a los europeos del impacto del coronavirus. Fiel a nuestros valores fundamentales de solidaridad y cooperación, #EquipoEuropa también lidera los esfuerzos globales para ayudar a los socios de todo el mundo.</a:t>
            </a:r>
            <a:endParaRPr lang="fr-BE" sz="2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3F9908-6079-4CA1-81B3-5F70A628B8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B918616-B59C-4399-9BBA-5DAD113C6CE2}"/>
              </a:ext>
            </a:extLst>
          </p:cNvPr>
          <p:cNvSpPr txBox="1"/>
          <p:nvPr/>
        </p:nvSpPr>
        <p:spPr>
          <a:xfrm>
            <a:off x="4051042" y="10625"/>
            <a:ext cx="2180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#EQUIPOEUROPA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#EquipoEuropa ha lanzado una respuesta coordinada para apoyar a los países más vulnerables de África, Asia y América Latina.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A2B9E5E-DB3B-408F-82A2-A88BA773E2A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807C05F-9598-4EDE-BC33-3EC72018CB76}"/>
              </a:ext>
            </a:extLst>
          </p:cNvPr>
          <p:cNvSpPr txBox="1"/>
          <p:nvPr/>
        </p:nvSpPr>
        <p:spPr>
          <a:xfrm>
            <a:off x="4051042" y="10625"/>
            <a:ext cx="2180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#EQUIPOEUROPA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637574"/>
            <a:ext cx="56385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latin typeface="Arial" panose="020B0604020202020204" pitchFamily="34" charset="0"/>
                <a:cs typeface="Arial" panose="020B0604020202020204" pitchFamily="34" charset="0"/>
              </a:rPr>
              <a:t>El apoyo del #EquipoEuropa se asienta sobre la participación de los países y la asociación con organizaciones de la sociedad civil.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6CD8D9-FCAF-42A1-A370-E188EBA877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4" y="5974600"/>
            <a:ext cx="877720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F1D39E6-4DDA-41D0-808A-31EC541872EE}"/>
              </a:ext>
            </a:extLst>
          </p:cNvPr>
          <p:cNvSpPr txBox="1"/>
          <p:nvPr/>
        </p:nvSpPr>
        <p:spPr>
          <a:xfrm>
            <a:off x="4051042" y="10625"/>
            <a:ext cx="2180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#EQUIPOEUROPA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D89855-35E3-4ED5-8290-76C82B08EF46}"/>
</file>

<file path=customXml/itemProps2.xml><?xml version="1.0" encoding="utf-8"?>
<ds:datastoreItem xmlns:ds="http://schemas.openxmlformats.org/officeDocument/2006/customXml" ds:itemID="{5B2B68D2-03B4-4284-97A9-BFBA557EF99B}"/>
</file>

<file path=customXml/itemProps3.xml><?xml version="1.0" encoding="utf-8"?>
<ds:datastoreItem xmlns:ds="http://schemas.openxmlformats.org/officeDocument/2006/customXml" ds:itemID="{4D80BE8C-6F9F-4622-A958-9A0ED5F805D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608</TotalTime>
  <Words>301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77</cp:revision>
  <dcterms:created xsi:type="dcterms:W3CDTF">2020-03-13T13:39:38Z</dcterms:created>
  <dcterms:modified xsi:type="dcterms:W3CDTF">2020-11-21T10:30:36Z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