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2" r:id="rId2"/>
    <p:sldId id="268" r:id="rId3"/>
    <p:sldId id="276" r:id="rId4"/>
    <p:sldId id="277" r:id="rId5"/>
    <p:sldId id="278" r:id="rId6"/>
    <p:sldId id="279" r:id="rId7"/>
    <p:sldId id="280" r:id="rId8"/>
    <p:sldId id="281" r:id="rId9"/>
    <p:sldId id="283" r:id="rId10"/>
    <p:sldId id="282" r:id="rId11"/>
  </p:sldIdLst>
  <p:sldSz cx="6584950" cy="65849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74" userDrawn="1">
          <p15:clr>
            <a:srgbClr val="A4A3A4"/>
          </p15:clr>
        </p15:guide>
        <p15:guide id="2" pos="50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A6D5"/>
    <a:srgbClr val="2696D3"/>
    <a:srgbClr val="FEC0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5" autoAdjust="0"/>
    <p:restoredTop sz="94660"/>
  </p:normalViewPr>
  <p:slideViewPr>
    <p:cSldViewPr snapToGrid="0" showGuides="1">
      <p:cViewPr varScale="1">
        <p:scale>
          <a:sx n="99" d="100"/>
          <a:sy n="99" d="100"/>
        </p:scale>
        <p:origin x="1962" y="78"/>
      </p:cViewPr>
      <p:guideLst>
        <p:guide orient="horz" pos="2074"/>
        <p:guide pos="50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8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icture Placeholder 2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584950" cy="6584950"/>
          </a:xfrm>
          <a:prstGeom prst="rect">
            <a:avLst/>
          </a:prstGeom>
        </p:spPr>
        <p:txBody>
          <a:bodyPr/>
          <a:lstStyle/>
          <a:p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694237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4233921" y="4204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70250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21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4208521" y="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76223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4233921" y="4204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536223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text slide 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4233921" y="4204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768077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456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5917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697" r:id="rId2"/>
    <p:sldLayoutId id="2147483698" r:id="rId3"/>
    <p:sldLayoutId id="2147483699" r:id="rId4"/>
    <p:sldLayoutId id="2147483700" r:id="rId5"/>
    <p:sldLayoutId id="2147483703" r:id="rId6"/>
  </p:sldLayoutIdLst>
  <p:txStyles>
    <p:titleStyle>
      <a:lvl1pPr algn="l" defTabSz="658459" rtl="0" eaLnBrk="1" latinLnBrk="0" hangingPunct="1">
        <a:lnSpc>
          <a:spcPct val="90000"/>
        </a:lnSpc>
        <a:spcBef>
          <a:spcPct val="0"/>
        </a:spcBef>
        <a:buNone/>
        <a:defRPr sz="316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4615" indent="-164615" algn="l" defTabSz="658459" rtl="0" eaLnBrk="1" latinLnBrk="0" hangingPunct="1">
        <a:lnSpc>
          <a:spcPct val="90000"/>
        </a:lnSpc>
        <a:spcBef>
          <a:spcPts val="720"/>
        </a:spcBef>
        <a:buFont typeface="Arial" panose="020B0604020202020204" pitchFamily="34" charset="0"/>
        <a:buChar char="•"/>
        <a:defRPr sz="2016" kern="1200">
          <a:solidFill>
            <a:schemeClr val="tx1"/>
          </a:solidFill>
          <a:latin typeface="+mn-lt"/>
          <a:ea typeface="+mn-ea"/>
          <a:cs typeface="+mn-cs"/>
        </a:defRPr>
      </a:lvl1pPr>
      <a:lvl2pPr marL="493845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728" kern="1200">
          <a:solidFill>
            <a:schemeClr val="tx1"/>
          </a:solidFill>
          <a:latin typeface="+mn-lt"/>
          <a:ea typeface="+mn-ea"/>
          <a:cs typeface="+mn-cs"/>
        </a:defRPr>
      </a:lvl2pPr>
      <a:lvl3pPr marL="823074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3pPr>
      <a:lvl4pPr marL="1152304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4pPr>
      <a:lvl5pPr marL="1481534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5pPr>
      <a:lvl6pPr marL="181076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6pPr>
      <a:lvl7pPr marL="213999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7pPr>
      <a:lvl8pPr marL="246922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8pPr>
      <a:lvl9pPr marL="279845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1pPr>
      <a:lvl2pPr marL="329230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2pPr>
      <a:lvl3pPr marL="65845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3pPr>
      <a:lvl4pPr marL="98768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4pPr>
      <a:lvl5pPr marL="131691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5pPr>
      <a:lvl6pPr marL="164614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6pPr>
      <a:lvl7pPr marL="1975378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7pPr>
      <a:lvl8pPr marL="2304608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8pPr>
      <a:lvl9pPr marL="2633838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6.jpeg"/><Relationship Id="rId18" Type="http://schemas.openxmlformats.org/officeDocument/2006/relationships/image" Target="../media/image21.jpeg"/><Relationship Id="rId26" Type="http://schemas.openxmlformats.org/officeDocument/2006/relationships/image" Target="../media/image29.jpeg"/><Relationship Id="rId3" Type="http://schemas.openxmlformats.org/officeDocument/2006/relationships/image" Target="../media/image7.jpeg"/><Relationship Id="rId21" Type="http://schemas.openxmlformats.org/officeDocument/2006/relationships/image" Target="../media/image24.jpeg"/><Relationship Id="rId7" Type="http://schemas.openxmlformats.org/officeDocument/2006/relationships/image" Target="../media/image11.jpeg"/><Relationship Id="rId12" Type="http://schemas.openxmlformats.org/officeDocument/2006/relationships/image" Target="../media/image1.jpg"/><Relationship Id="rId17" Type="http://schemas.openxmlformats.org/officeDocument/2006/relationships/image" Target="../media/image20.jpeg"/><Relationship Id="rId25" Type="http://schemas.openxmlformats.org/officeDocument/2006/relationships/image" Target="../media/image28.jpeg"/><Relationship Id="rId33" Type="http://schemas.openxmlformats.org/officeDocument/2006/relationships/image" Target="../media/image36.jpeg"/><Relationship Id="rId2" Type="http://schemas.openxmlformats.org/officeDocument/2006/relationships/image" Target="../media/image5.jpg"/><Relationship Id="rId16" Type="http://schemas.openxmlformats.org/officeDocument/2006/relationships/image" Target="../media/image19.jpeg"/><Relationship Id="rId20" Type="http://schemas.openxmlformats.org/officeDocument/2006/relationships/image" Target="../media/image23.jpeg"/><Relationship Id="rId29" Type="http://schemas.openxmlformats.org/officeDocument/2006/relationships/image" Target="../media/image3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11" Type="http://schemas.openxmlformats.org/officeDocument/2006/relationships/image" Target="../media/image15.jpeg"/><Relationship Id="rId24" Type="http://schemas.openxmlformats.org/officeDocument/2006/relationships/image" Target="../media/image27.jpeg"/><Relationship Id="rId32" Type="http://schemas.openxmlformats.org/officeDocument/2006/relationships/image" Target="../media/image35.jpeg"/><Relationship Id="rId5" Type="http://schemas.openxmlformats.org/officeDocument/2006/relationships/image" Target="../media/image9.jpeg"/><Relationship Id="rId15" Type="http://schemas.openxmlformats.org/officeDocument/2006/relationships/image" Target="../media/image18.jpeg"/><Relationship Id="rId23" Type="http://schemas.openxmlformats.org/officeDocument/2006/relationships/image" Target="../media/image26.jpeg"/><Relationship Id="rId28" Type="http://schemas.openxmlformats.org/officeDocument/2006/relationships/image" Target="../media/image31.jpeg"/><Relationship Id="rId10" Type="http://schemas.openxmlformats.org/officeDocument/2006/relationships/image" Target="../media/image14.jpeg"/><Relationship Id="rId19" Type="http://schemas.openxmlformats.org/officeDocument/2006/relationships/image" Target="../media/image22.jpeg"/><Relationship Id="rId31" Type="http://schemas.openxmlformats.org/officeDocument/2006/relationships/image" Target="../media/image34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Relationship Id="rId14" Type="http://schemas.openxmlformats.org/officeDocument/2006/relationships/image" Target="../media/image17.jpeg"/><Relationship Id="rId22" Type="http://schemas.openxmlformats.org/officeDocument/2006/relationships/image" Target="../media/image25.jpeg"/><Relationship Id="rId27" Type="http://schemas.openxmlformats.org/officeDocument/2006/relationships/image" Target="../media/image30.jpeg"/><Relationship Id="rId30" Type="http://schemas.openxmlformats.org/officeDocument/2006/relationships/image" Target="../media/image33.jpeg"/><Relationship Id="rId8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ame 5"/>
          <p:cNvSpPr/>
          <p:nvPr/>
        </p:nvSpPr>
        <p:spPr>
          <a:xfrm>
            <a:off x="132369" y="178420"/>
            <a:ext cx="6307666" cy="6292798"/>
          </a:xfrm>
          <a:custGeom>
            <a:avLst/>
            <a:gdLst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788458 w 6307666"/>
              <a:gd name="connsiteY5" fmla="*/ 788458 h 6350000"/>
              <a:gd name="connsiteX6" fmla="*/ 788458 w 6307666"/>
              <a:gd name="connsiteY6" fmla="*/ 5561542 h 6350000"/>
              <a:gd name="connsiteX7" fmla="*/ 5519208 w 6307666"/>
              <a:gd name="connsiteY7" fmla="*/ 5561542 h 6350000"/>
              <a:gd name="connsiteX8" fmla="*/ 5519208 w 6307666"/>
              <a:gd name="connsiteY8" fmla="*/ 788458 h 6350000"/>
              <a:gd name="connsiteX9" fmla="*/ 788458 w 6307666"/>
              <a:gd name="connsiteY9" fmla="*/ 788458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788458 w 6307666"/>
              <a:gd name="connsiteY6" fmla="*/ 5561542 h 6350000"/>
              <a:gd name="connsiteX7" fmla="*/ 5519208 w 6307666"/>
              <a:gd name="connsiteY7" fmla="*/ 5561542 h 6350000"/>
              <a:gd name="connsiteX8" fmla="*/ 5519208 w 6307666"/>
              <a:gd name="connsiteY8" fmla="*/ 788458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788458 w 6307666"/>
              <a:gd name="connsiteY6" fmla="*/ 5561542 h 6350000"/>
              <a:gd name="connsiteX7" fmla="*/ 5519208 w 6307666"/>
              <a:gd name="connsiteY7" fmla="*/ 5561542 h 6350000"/>
              <a:gd name="connsiteX8" fmla="*/ 6145741 w 6307666"/>
              <a:gd name="connsiteY8" fmla="*/ 161924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788458 w 6307666"/>
              <a:gd name="connsiteY6" fmla="*/ 5561542 h 6350000"/>
              <a:gd name="connsiteX7" fmla="*/ 6171142 w 6307666"/>
              <a:gd name="connsiteY7" fmla="*/ 6171142 h 6350000"/>
              <a:gd name="connsiteX8" fmla="*/ 6145741 w 6307666"/>
              <a:gd name="connsiteY8" fmla="*/ 161924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119592 w 6307666"/>
              <a:gd name="connsiteY6" fmla="*/ 6230408 h 6350000"/>
              <a:gd name="connsiteX7" fmla="*/ 6171142 w 6307666"/>
              <a:gd name="connsiteY7" fmla="*/ 6171142 h 6350000"/>
              <a:gd name="connsiteX8" fmla="*/ 6145741 w 6307666"/>
              <a:gd name="connsiteY8" fmla="*/ 161924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19592 w 6307666"/>
              <a:gd name="connsiteY6" fmla="*/ 6230408 h 6350000"/>
              <a:gd name="connsiteX7" fmla="*/ 6171142 w 6307666"/>
              <a:gd name="connsiteY7" fmla="*/ 6171142 h 6350000"/>
              <a:gd name="connsiteX8" fmla="*/ 6145741 w 6307666"/>
              <a:gd name="connsiteY8" fmla="*/ 161924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19592 w 6307666"/>
              <a:gd name="connsiteY6" fmla="*/ 6230408 h 6350000"/>
              <a:gd name="connsiteX7" fmla="*/ 6171142 w 6307666"/>
              <a:gd name="connsiteY7" fmla="*/ 6171142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19592 w 6307666"/>
              <a:gd name="connsiteY6" fmla="*/ 6230408 h 6350000"/>
              <a:gd name="connsiteX7" fmla="*/ 6194194 w 6307666"/>
              <a:gd name="connsiteY7" fmla="*/ 6232614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34960 w 6307666"/>
              <a:gd name="connsiteY6" fmla="*/ 6207356 h 6350000"/>
              <a:gd name="connsiteX7" fmla="*/ 6194194 w 6307666"/>
              <a:gd name="connsiteY7" fmla="*/ 6232614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34960 w 6307666"/>
              <a:gd name="connsiteY6" fmla="*/ 6230408 h 6350000"/>
              <a:gd name="connsiteX7" fmla="*/ 6194194 w 6307666"/>
              <a:gd name="connsiteY7" fmla="*/ 6232614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307666" h="6350000">
                <a:moveTo>
                  <a:pt x="0" y="0"/>
                </a:moveTo>
                <a:lnTo>
                  <a:pt x="6307666" y="0"/>
                </a:lnTo>
                <a:lnTo>
                  <a:pt x="6307666" y="6350000"/>
                </a:lnTo>
                <a:lnTo>
                  <a:pt x="0" y="6350000"/>
                </a:lnTo>
                <a:lnTo>
                  <a:pt x="0" y="0"/>
                </a:lnTo>
                <a:close/>
                <a:moveTo>
                  <a:pt x="142261" y="146996"/>
                </a:moveTo>
                <a:cubicBezTo>
                  <a:pt x="134705" y="2174800"/>
                  <a:pt x="142516" y="4202604"/>
                  <a:pt x="134960" y="6230408"/>
                </a:cubicBezTo>
                <a:lnTo>
                  <a:pt x="6194194" y="6232614"/>
                </a:lnTo>
                <a:cubicBezTo>
                  <a:pt x="6194435" y="4220833"/>
                  <a:pt x="6171625" y="2147580"/>
                  <a:pt x="6171866" y="135799"/>
                </a:cubicBezTo>
                <a:lnTo>
                  <a:pt x="142261" y="146996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910" y="54312"/>
            <a:ext cx="954968" cy="559006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1235698" y="2751786"/>
            <a:ext cx="4101008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BE" sz="4000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284139" y="3780263"/>
            <a:ext cx="4288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dirty="0"/>
              <a:t>Template square format for social media</a:t>
            </a:r>
          </a:p>
        </p:txBody>
      </p:sp>
    </p:spTree>
    <p:extLst>
      <p:ext uri="{BB962C8B-B14F-4D97-AF65-F5344CB8AC3E}">
        <p14:creationId xmlns:p14="http://schemas.microsoft.com/office/powerpoint/2010/main" val="35096486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EA4D516-D746-45BB-AB23-B2F599BD363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12" t="10204" r="19822"/>
          <a:stretch/>
        </p:blipFill>
        <p:spPr>
          <a:xfrm>
            <a:off x="1" y="0"/>
            <a:ext cx="6591692" cy="659900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185795" y="46595"/>
            <a:ext cx="1989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#TEAMEUROPA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327957" y="4399644"/>
            <a:ext cx="57263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#TeamEuropa arbetar för lika tillgång till utbildning och hälsovård under den globala covid-19-krisen</a:t>
            </a:r>
            <a:endParaRPr lang="fr-BE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0BBD170-413E-4F15-AE5D-BA1BFEFF403B}"/>
              </a:ext>
            </a:extLst>
          </p:cNvPr>
          <p:cNvSpPr txBox="1"/>
          <p:nvPr/>
        </p:nvSpPr>
        <p:spPr>
          <a:xfrm>
            <a:off x="3924021" y="2143234"/>
            <a:ext cx="18800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[sample image]</a:t>
            </a:r>
            <a:endParaRPr lang="fr-BE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527626C-0543-4E68-90B7-574CAA7F264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78768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4419171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07472" y="294359"/>
            <a:ext cx="4030352" cy="409249"/>
          </a:xfrm>
          <a:prstGeom prst="rect">
            <a:avLst/>
          </a:prstGeom>
        </p:spPr>
        <p:txBody>
          <a:bodyPr/>
          <a:lstStyle>
            <a:lvl1pPr algn="l" defTabSz="65845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16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About this template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398485" y="3765795"/>
            <a:ext cx="2631990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Adjust text size and position according to your background image</a:t>
            </a: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030475" y="1530827"/>
            <a:ext cx="3155990" cy="1945528"/>
            <a:chOff x="4293449" y="1825625"/>
            <a:chExt cx="3155990" cy="1945528"/>
          </a:xfrm>
        </p:grpSpPr>
        <p:sp>
          <p:nvSpPr>
            <p:cNvPr id="6" name="Content Placeholder 2"/>
            <p:cNvSpPr txBox="1">
              <a:spLocks/>
            </p:cNvSpPr>
            <p:nvPr/>
          </p:nvSpPr>
          <p:spPr>
            <a:xfrm>
              <a:off x="4293449" y="1825625"/>
              <a:ext cx="3155990" cy="1945528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  <a:t>Master slides can be edited under </a:t>
              </a:r>
              <a:b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GB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View &gt; Slide Master</a:t>
              </a:r>
            </a:p>
            <a:p>
              <a:endParaRPr lang="en-GB" sz="2000" b="1" dirty="0"/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598895" y="2494437"/>
              <a:ext cx="2716306" cy="761099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>
            <a:xfrm>
              <a:off x="6562165" y="2556463"/>
              <a:ext cx="358588" cy="374650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/>
            <p:cNvSpPr/>
            <p:nvPr/>
          </p:nvSpPr>
          <p:spPr>
            <a:xfrm>
              <a:off x="4873812" y="2786556"/>
              <a:ext cx="254000" cy="373531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0" name="Content Placeholder 2"/>
          <p:cNvSpPr txBox="1">
            <a:spLocks/>
          </p:cNvSpPr>
          <p:nvPr/>
        </p:nvSpPr>
        <p:spPr>
          <a:xfrm>
            <a:off x="398485" y="1213723"/>
            <a:ext cx="2185990" cy="105874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A 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theme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colour palette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have been designed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98485" y="702782"/>
            <a:ext cx="2815232" cy="45719"/>
          </a:xfrm>
          <a:prstGeom prst="rect">
            <a:avLst/>
          </a:pr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/>
          <a:srcRect b="65906"/>
          <a:stretch/>
        </p:blipFill>
        <p:spPr>
          <a:xfrm>
            <a:off x="665298" y="1936075"/>
            <a:ext cx="1657350" cy="1107368"/>
          </a:xfrm>
          <a:prstGeom prst="rect">
            <a:avLst/>
          </a:prstGeom>
        </p:spPr>
      </p:pic>
      <p:sp>
        <p:nvSpPr>
          <p:cNvPr id="18" name="Content Placeholder 2"/>
          <p:cNvSpPr txBox="1">
            <a:spLocks/>
          </p:cNvSpPr>
          <p:nvPr/>
        </p:nvSpPr>
        <p:spPr>
          <a:xfrm>
            <a:off x="3213717" y="3176278"/>
            <a:ext cx="3155990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ways to highlight the text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– Tick the one the most appropriated to your background 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70060" y="3826236"/>
            <a:ext cx="1629713" cy="1625694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D845BE1-4C7F-4C6F-8E6A-7C2130080564}"/>
              </a:ext>
            </a:extLst>
          </p:cNvPr>
          <p:cNvSpPr txBox="1">
            <a:spLocks/>
          </p:cNvSpPr>
          <p:nvPr/>
        </p:nvSpPr>
        <p:spPr>
          <a:xfrm>
            <a:off x="243330" y="5788492"/>
            <a:ext cx="6098290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TO CHANGE BACKGROUND IMAGE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– right click on grey area and click on ‘change image’ for your selected background photo</a:t>
            </a: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E6BF603F-EFB4-4148-A8B1-7EC2B3E52D78}"/>
              </a:ext>
            </a:extLst>
          </p:cNvPr>
          <p:cNvSpPr txBox="1">
            <a:spLocks/>
          </p:cNvSpPr>
          <p:nvPr/>
        </p:nvSpPr>
        <p:spPr>
          <a:xfrm>
            <a:off x="3492262" y="209329"/>
            <a:ext cx="2815232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ONCE CHANGES DONE – SAVE AS ‘JPGS’ FOR SEPARATE SLIDES THAT CAN BE USED ON</a:t>
            </a:r>
            <a:b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SOCIAL MEDIA.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74873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0C4BBEE-49DE-4D54-8AEB-38906CAC1DC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T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821A27-0A36-407D-BCDC-67452FB77BA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TZ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A554FA-B8BA-40C8-AB92-6D0ECD02CA4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TZ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9365FF2-70A2-409E-AED6-A02508F5C95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TZ"/>
          </a:p>
        </p:txBody>
      </p:sp>
      <p:pic>
        <p:nvPicPr>
          <p:cNvPr id="6" name="Picture Placeholder 5" descr="A picture containing shape&#10;&#10;Description automatically generated">
            <a:extLst>
              <a:ext uri="{FF2B5EF4-FFF2-40B4-BE49-F238E27FC236}">
                <a16:creationId xmlns:a16="http://schemas.microsoft.com/office/drawing/2014/main" id="{A4C984AE-602D-4307-9760-BD1A47F7FD37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6584950" cy="658495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147294" y="46595"/>
            <a:ext cx="1989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#TEAMEUROPA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1C1E6F4-9BAC-46A3-ABEA-6776CDE175C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78768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06099" y="2374871"/>
            <a:ext cx="53155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400" b="1" dirty="0">
                <a:latin typeface="Arial" panose="020B0604020202020204" pitchFamily="34" charset="0"/>
                <a:cs typeface="Arial" panose="020B0604020202020204" pitchFamily="34" charset="0"/>
              </a:rPr>
              <a:t>#TeamEuropa ska bidra till en värld som är mer inkluderande, grön och jämställd för alla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22477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A picture containing shape&#10;&#10;Description automatically generated">
            <a:extLst>
              <a:ext uri="{FF2B5EF4-FFF2-40B4-BE49-F238E27FC236}">
                <a16:creationId xmlns:a16="http://schemas.microsoft.com/office/drawing/2014/main" id="{A4C984AE-602D-4307-9760-BD1A47F7FD3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TextBox 3"/>
          <p:cNvSpPr txBox="1"/>
          <p:nvPr/>
        </p:nvSpPr>
        <p:spPr>
          <a:xfrm>
            <a:off x="4137669" y="46595"/>
            <a:ext cx="1989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#TEAMEUROPA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06099" y="2692310"/>
            <a:ext cx="53155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400" b="1" dirty="0">
                <a:latin typeface="Arial" panose="020B0604020202020204" pitchFamily="34" charset="0"/>
                <a:cs typeface="Arial" panose="020B0604020202020204" pitchFamily="34" charset="0"/>
              </a:rPr>
              <a:t>För #TeamEuropa är solidaritet och samarbete centrala delar av arbetet med anledning av covid-19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4EE4437-650E-4370-9DFB-5DBE75E91AB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87151" y="46595"/>
            <a:ext cx="741630" cy="463519"/>
          </a:xfrm>
          <a:prstGeom prst="rect">
            <a:avLst/>
          </a:prstGeom>
          <a:ln>
            <a:solidFill>
              <a:schemeClr val="bg1"/>
            </a:solidFill>
          </a:ln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D442F9CF-2EE3-4546-AAC2-E4F68C1DEA3E}"/>
              </a:ext>
            </a:extLst>
          </p:cNvPr>
          <p:cNvGrpSpPr/>
          <p:nvPr/>
        </p:nvGrpSpPr>
        <p:grpSpPr>
          <a:xfrm>
            <a:off x="565494" y="50800"/>
            <a:ext cx="2726981" cy="6415107"/>
            <a:chOff x="811123" y="50800"/>
            <a:chExt cx="2726981" cy="6415107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2A8AE2CD-1FFD-42FA-9425-C9F6A255DA06}"/>
                </a:ext>
              </a:extLst>
            </p:cNvPr>
            <p:cNvGrpSpPr/>
            <p:nvPr/>
          </p:nvGrpSpPr>
          <p:grpSpPr>
            <a:xfrm>
              <a:off x="811123" y="50800"/>
              <a:ext cx="2410822" cy="6415107"/>
              <a:chOff x="280141" y="-12832256"/>
              <a:chExt cx="5790247" cy="15407671"/>
            </a:xfrm>
          </p:grpSpPr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026B34F5-A956-4914-AD96-072F7F89DA3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60808" y="2259953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F13D8D50-EB86-4E5D-A5E8-5972EE87999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9808" y="1280121"/>
                <a:ext cx="538915" cy="315462"/>
              </a:xfrm>
              <a:prstGeom prst="rect">
                <a:avLst/>
              </a:prstGeom>
            </p:spPr>
          </p:pic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5F6CB7CE-3349-44FF-B02B-11CE1104CD1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56531" y="1275740"/>
                <a:ext cx="538915" cy="319845"/>
              </a:xfrm>
              <a:prstGeom prst="rect">
                <a:avLst/>
              </a:prstGeom>
              <a:ln w="3175"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4CCF0DB6-74E8-4F47-B0BD-8DA19439ADC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60811" y="1775286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4E526663-6758-4328-B57C-7EC7297398C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58537" y="1770754"/>
                <a:ext cx="538915" cy="319845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7E7E8A71-4348-4E54-9716-3E66C2CB800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657" b="1544"/>
              <a:stretch/>
            </p:blipFill>
            <p:spPr>
              <a:xfrm>
                <a:off x="1603256" y="1284650"/>
                <a:ext cx="538915" cy="30640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402604C4-4E89-4641-B746-81AC1830992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50258" y="1284650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C5F385CA-0A53-4016-87F1-4EFB8FCCDFE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43980" y="1284650"/>
                <a:ext cx="538915" cy="319845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20E27885-B189-4858-B578-C71F318EABC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0141" y="-12832256"/>
                <a:ext cx="1901832" cy="1113270"/>
              </a:xfrm>
              <a:prstGeom prst="rect">
                <a:avLst/>
              </a:prstGeom>
              <a:ln>
                <a:solidFill>
                  <a:schemeClr val="bg1"/>
                </a:solidFill>
              </a:ln>
            </p:spPr>
          </p:pic>
          <p:pic>
            <p:nvPicPr>
              <p:cNvPr id="24" name="Picture 23">
                <a:extLst>
                  <a:ext uri="{FF2B5EF4-FFF2-40B4-BE49-F238E27FC236}">
                    <a16:creationId xmlns:a16="http://schemas.microsoft.com/office/drawing/2014/main" id="{0D5C0683-EEE6-4572-8ADA-AE9F07CE90B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887508" y="2243859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048E1AAE-7836-4391-8D1E-AB128D7A9F4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9805" y="1779105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6" name="Picture 25">
                <a:extLst>
                  <a:ext uri="{FF2B5EF4-FFF2-40B4-BE49-F238E27FC236}">
                    <a16:creationId xmlns:a16="http://schemas.microsoft.com/office/drawing/2014/main" id="{D2A01187-C22D-4639-8590-8FF6F7B4045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96981" y="1289031"/>
                <a:ext cx="538915" cy="315462"/>
              </a:xfrm>
              <a:prstGeom prst="rect">
                <a:avLst/>
              </a:prstGeom>
            </p:spPr>
          </p:pic>
          <p:pic>
            <p:nvPicPr>
              <p:cNvPr id="27" name="Picture 26">
                <a:extLst>
                  <a:ext uri="{FF2B5EF4-FFF2-40B4-BE49-F238E27FC236}">
                    <a16:creationId xmlns:a16="http://schemas.microsoft.com/office/drawing/2014/main" id="{7EFF1BAF-9514-473F-AC20-1B12B695E3C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845988" y="1284650"/>
                <a:ext cx="538915" cy="315462"/>
              </a:xfrm>
              <a:prstGeom prst="rect">
                <a:avLst/>
              </a:prstGeom>
            </p:spPr>
          </p:pic>
          <p:pic>
            <p:nvPicPr>
              <p:cNvPr id="28" name="Picture 27">
                <a:extLst>
                  <a:ext uri="{FF2B5EF4-FFF2-40B4-BE49-F238E27FC236}">
                    <a16:creationId xmlns:a16="http://schemas.microsoft.com/office/drawing/2014/main" id="{5E1BE98E-E6AD-4B64-95FC-53ABD17DE04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787"/>
              <a:stretch/>
            </p:blipFill>
            <p:spPr>
              <a:xfrm>
                <a:off x="4845988" y="1775082"/>
                <a:ext cx="538915" cy="314126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9" name="Picture 28">
                <a:extLst>
                  <a:ext uri="{FF2B5EF4-FFF2-40B4-BE49-F238E27FC236}">
                    <a16:creationId xmlns:a16="http://schemas.microsoft.com/office/drawing/2014/main" id="{44CBAE39-CEE0-4FC5-A4B3-D7BBE991B31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828"/>
              <a:stretch/>
            </p:blipFill>
            <p:spPr>
              <a:xfrm>
                <a:off x="4194985" y="1288678"/>
                <a:ext cx="538915" cy="313997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689DF913-1ABB-441B-A35F-5FD0717C84B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11813" y="1770754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1" name="Picture 30">
                <a:extLst>
                  <a:ext uri="{FF2B5EF4-FFF2-40B4-BE49-F238E27FC236}">
                    <a16:creationId xmlns:a16="http://schemas.microsoft.com/office/drawing/2014/main" id="{27945AB7-0E53-4C2D-9BD6-8F275BBAD49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07022" y="1770754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2" name="Picture 31">
                <a:extLst>
                  <a:ext uri="{FF2B5EF4-FFF2-40B4-BE49-F238E27FC236}">
                    <a16:creationId xmlns:a16="http://schemas.microsoft.com/office/drawing/2014/main" id="{5B2C7506-67EB-4E8B-A414-5490AA07CF6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52263" y="1770754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3" name="Picture 32">
                <a:extLst>
                  <a:ext uri="{FF2B5EF4-FFF2-40B4-BE49-F238E27FC236}">
                    <a16:creationId xmlns:a16="http://schemas.microsoft.com/office/drawing/2014/main" id="{C84CE27C-AAB3-40A3-9958-D51728757B1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98986" y="1769365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4" name="Picture 33">
                <a:extLst>
                  <a:ext uri="{FF2B5EF4-FFF2-40B4-BE49-F238E27FC236}">
                    <a16:creationId xmlns:a16="http://schemas.microsoft.com/office/drawing/2014/main" id="{D44621BD-014B-4976-9EAF-FF7DB4A5A1E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96991" y="1769365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E6D71FED-2927-4E5E-B30C-ED38D588A00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9805" y="2254902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E39C6804-1DDE-4831-BE27-DD29542FD39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44761" y="2254902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7" name="Picture 36">
                <a:extLst>
                  <a:ext uri="{FF2B5EF4-FFF2-40B4-BE49-F238E27FC236}">
                    <a16:creationId xmlns:a16="http://schemas.microsoft.com/office/drawing/2014/main" id="{28362D0A-1031-49EC-8E4F-9D14A5DA4F1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96055" y="2250521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8" name="Picture 37">
                <a:extLst>
                  <a:ext uri="{FF2B5EF4-FFF2-40B4-BE49-F238E27FC236}">
                    <a16:creationId xmlns:a16="http://schemas.microsoft.com/office/drawing/2014/main" id="{4718A03D-9575-4495-B78F-2BAEA7CD988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47058" y="2244750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9" name="Picture 38">
                <a:extLst>
                  <a:ext uri="{FF2B5EF4-FFF2-40B4-BE49-F238E27FC236}">
                    <a16:creationId xmlns:a16="http://schemas.microsoft.com/office/drawing/2014/main" id="{D6276EC2-873F-4425-95ED-363468A0D24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240508" y="2244750"/>
                <a:ext cx="538915" cy="319845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40" name="Picture 39">
                <a:extLst>
                  <a:ext uri="{FF2B5EF4-FFF2-40B4-BE49-F238E27FC236}">
                    <a16:creationId xmlns:a16="http://schemas.microsoft.com/office/drawing/2014/main" id="{94B639D9-532C-4B9F-8BE4-A1FAEAB79A0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96545" y="2244750"/>
                <a:ext cx="538915" cy="319845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41" name="Picture 40">
                <a:extLst>
                  <a:ext uri="{FF2B5EF4-FFF2-40B4-BE49-F238E27FC236}">
                    <a16:creationId xmlns:a16="http://schemas.microsoft.com/office/drawing/2014/main" id="{985E222E-7969-4413-9997-E26CA5EB6BA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96996" y="1271210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42" name="Picture 41">
                <a:extLst>
                  <a:ext uri="{FF2B5EF4-FFF2-40B4-BE49-F238E27FC236}">
                    <a16:creationId xmlns:a16="http://schemas.microsoft.com/office/drawing/2014/main" id="{E0395E96-3ECA-4AC5-86AD-44D6738F6D4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531473" y="2236625"/>
                <a:ext cx="538915" cy="319845"/>
              </a:xfrm>
              <a:prstGeom prst="rect">
                <a:avLst/>
              </a:prstGeom>
            </p:spPr>
          </p:pic>
        </p:grp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4DCF3F41-F927-42DF-8684-0B8D5A2A303E}"/>
                </a:ext>
              </a:extLst>
            </p:cNvPr>
            <p:cNvPicPr>
              <a:picLocks noChangeAspect="1"/>
            </p:cNvPicPr>
            <p:nvPr/>
          </p:nvPicPr>
          <p:blipFill>
            <a:blip r:embed="rId3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65680" y="6323745"/>
              <a:ext cx="252732" cy="142162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00A2A4E0-F213-4529-AF81-DA80AE585EFA}"/>
                </a:ext>
              </a:extLst>
            </p:cNvPr>
            <p:cNvPicPr>
              <a:picLocks noChangeAspect="1"/>
            </p:cNvPicPr>
            <p:nvPr/>
          </p:nvPicPr>
          <p:blipFill>
            <a:blip r:embed="rId3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66403" y="6130302"/>
              <a:ext cx="271701" cy="13134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22223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06099" y="2452497"/>
            <a:ext cx="53155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400" b="1" dirty="0">
                <a:latin typeface="Arial" panose="020B0604020202020204" pitchFamily="34" charset="0"/>
                <a:cs typeface="Arial" panose="020B0604020202020204" pitchFamily="34" charset="0"/>
              </a:rPr>
              <a:t>#TeamEuropa stöder de mest sårbara länderna och de människor som löper störst risk 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1D935DC-AE91-428A-BFBD-8ED52DFD841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78768" y="5974600"/>
            <a:ext cx="880345" cy="51532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4080250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72336" y="2366950"/>
            <a:ext cx="53155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400" b="1" dirty="0">
                <a:latin typeface="Arial" panose="020B0604020202020204" pitchFamily="34" charset="0"/>
                <a:cs typeface="Arial" panose="020B0604020202020204" pitchFamily="34" charset="0"/>
              </a:rPr>
              <a:t>#TeamEuropa har mobiliserat </a:t>
            </a:r>
            <a:r>
              <a:rPr lang="de-DE" sz="2400" b="1">
                <a:latin typeface="Arial" panose="020B0604020202020204" pitchFamily="34" charset="0"/>
                <a:cs typeface="Arial" panose="020B0604020202020204" pitchFamily="34" charset="0"/>
              </a:rPr>
              <a:t>38.5</a:t>
            </a:r>
            <a:r>
              <a:rPr lang="sv-SE" sz="2400" b="1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v-SE" sz="2400" b="1" dirty="0">
                <a:latin typeface="Arial" panose="020B0604020202020204" pitchFamily="34" charset="0"/>
                <a:cs typeface="Arial" panose="020B0604020202020204" pitchFamily="34" charset="0"/>
              </a:rPr>
              <a:t>miljarder euro till stöd för våra partnerländer i hela världen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0A759A8-2A17-4FB0-87FA-544835280AD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78768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21473812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185795" y="46595"/>
            <a:ext cx="1989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#TEAMEUROPA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06099" y="1892091"/>
            <a:ext cx="5879198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2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 och dess medlemsstater vidtar åtgärder tillsammans för att skydda européerna mot coronavirusets effekter. #TeamEuropa går också i spetsen för de globala ansträngningarna att hjälpa våra partner runt om i världen, i enlighet med våra kärnvärden solidaritet och samarbete. </a:t>
            </a:r>
            <a:endParaRPr lang="fr-BE" sz="22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12E7B70-7ABD-46E2-AF64-307372F779A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78768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17199878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A picture containing shape&#10;&#10;Description automatically generated">
            <a:extLst>
              <a:ext uri="{FF2B5EF4-FFF2-40B4-BE49-F238E27FC236}">
                <a16:creationId xmlns:a16="http://schemas.microsoft.com/office/drawing/2014/main" id="{A4C984AE-602D-4307-9760-BD1A47F7FD3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TextBox 3"/>
          <p:cNvSpPr txBox="1"/>
          <p:nvPr/>
        </p:nvSpPr>
        <p:spPr>
          <a:xfrm>
            <a:off x="4185795" y="46595"/>
            <a:ext cx="1989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#TEAMEUROPA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68379" y="2322979"/>
            <a:ext cx="45848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400" b="1" dirty="0">
                <a:latin typeface="Arial" panose="020B0604020202020204" pitchFamily="34" charset="0"/>
                <a:cs typeface="Arial" panose="020B0604020202020204" pitchFamily="34" charset="0"/>
              </a:rPr>
              <a:t>#TeamEuropa har lanserat samordnade åtgärder till stöd för de mest sårbara i Afrika/Asien/Latinamerika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8EF59A6-1AA8-4886-8C4C-143D98D8700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78768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9243501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A picture containing shape&#10;&#10;Description automatically generated">
            <a:extLst>
              <a:ext uri="{FF2B5EF4-FFF2-40B4-BE49-F238E27FC236}">
                <a16:creationId xmlns:a16="http://schemas.microsoft.com/office/drawing/2014/main" id="{A4C984AE-602D-4307-9760-BD1A47F7FD3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TextBox 3"/>
          <p:cNvSpPr txBox="1"/>
          <p:nvPr/>
        </p:nvSpPr>
        <p:spPr>
          <a:xfrm>
            <a:off x="4185795" y="46595"/>
            <a:ext cx="1989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#TEAMEUROPA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73192" y="2507645"/>
            <a:ext cx="563856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400" b="1" dirty="0">
                <a:latin typeface="Arial" panose="020B0604020202020204" pitchFamily="34" charset="0"/>
                <a:cs typeface="Arial" panose="020B0604020202020204" pitchFamily="34" charset="0"/>
              </a:rPr>
              <a:t>Ländernas egenansvar och partnerskap med civilsamhällets organisationer är viktiga inslag i #TeamEuropas stödarbete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F959ED1-661D-4BDB-9132-98BAC587229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78768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42721695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TeamEurope">
      <a:dk1>
        <a:srgbClr val="003399"/>
      </a:dk1>
      <a:lt1>
        <a:srgbClr val="FFFFFF"/>
      </a:lt1>
      <a:dk2>
        <a:srgbClr val="003399"/>
      </a:dk2>
      <a:lt2>
        <a:srgbClr val="7F7F7F"/>
      </a:lt2>
      <a:accent1>
        <a:srgbClr val="FA6E25"/>
      </a:accent1>
      <a:accent2>
        <a:srgbClr val="F5CE2A"/>
      </a:accent2>
      <a:accent3>
        <a:srgbClr val="DBD2CC"/>
      </a:accent3>
      <a:accent4>
        <a:srgbClr val="9BB1DC"/>
      </a:accent4>
      <a:accent5>
        <a:srgbClr val="585EAA"/>
      </a:accent5>
      <a:accent6>
        <a:srgbClr val="967E1F"/>
      </a:accent6>
      <a:hlink>
        <a:srgbClr val="85C0FB"/>
      </a:hlink>
      <a:folHlink>
        <a:srgbClr val="E0BFCA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87E4EC354ADFB40AC5D4FC129E379BA" ma:contentTypeVersion="7" ma:contentTypeDescription="Create a new document." ma:contentTypeScope="" ma:versionID="ded8ceb83a7996c2bbd1d6b08334d9a1">
  <xsd:schema xmlns:xsd="http://www.w3.org/2001/XMLSchema" xmlns:xs="http://www.w3.org/2001/XMLSchema" xmlns:p="http://schemas.microsoft.com/office/2006/metadata/properties" xmlns:ns2="541a8a8b-b856-4d35-a5c7-7f2c0ec3d499" xmlns:ns3="e0757b53-df10-4b98-9811-094c4c3e23a8" targetNamespace="http://schemas.microsoft.com/office/2006/metadata/properties" ma:root="true" ma:fieldsID="611e445fea8008e2fac601fd59ed272d" ns2:_="" ns3:_="">
    <xsd:import namespace="541a8a8b-b856-4d35-a5c7-7f2c0ec3d499"/>
    <xsd:import namespace="e0757b53-df10-4b98-9811-094c4c3e23a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1a8a8b-b856-4d35-a5c7-7f2c0ec3d49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757b53-df10-4b98-9811-094c4c3e23a8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6BC9F71-0ACD-48C3-9E3A-7D8E0BD7FCBC}"/>
</file>

<file path=customXml/itemProps2.xml><?xml version="1.0" encoding="utf-8"?>
<ds:datastoreItem xmlns:ds="http://schemas.openxmlformats.org/officeDocument/2006/customXml" ds:itemID="{DC462C15-3FC8-4152-9B14-13AB4E2D0892}"/>
</file>

<file path=customXml/itemProps3.xml><?xml version="1.0" encoding="utf-8"?>
<ds:datastoreItem xmlns:ds="http://schemas.openxmlformats.org/officeDocument/2006/customXml" ds:itemID="{A5891686-1016-4D53-90B0-5E76AD17A429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607</TotalTime>
  <Words>265</Words>
  <Application>Microsoft Office PowerPoint</Application>
  <PresentationFormat>Custom</PresentationFormat>
  <Paragraphs>24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JANSSEN Laurie (COMM-EXT)</dc:creator>
  <cp:lastModifiedBy>Deborah Da Silva</cp:lastModifiedBy>
  <cp:revision>81</cp:revision>
  <dcterms:created xsi:type="dcterms:W3CDTF">2020-03-13T13:39:38Z</dcterms:created>
  <dcterms:modified xsi:type="dcterms:W3CDTF">2020-11-21T10:30:52Z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0x010100087E4EC354ADFB40AC5D4FC129E379BA</vt:lpwstr>
  </property>
</Properties>
</file>