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handoutMasterIdLst>
    <p:handoutMasterId r:id="rId13"/>
  </p:handoutMasterIdLst>
  <p:sldIdLst>
    <p:sldId id="308" r:id="rId5"/>
    <p:sldId id="309" r:id="rId6"/>
    <p:sldId id="306" r:id="rId7"/>
    <p:sldId id="335" r:id="rId8"/>
    <p:sldId id="315" r:id="rId9"/>
    <p:sldId id="334" r:id="rId10"/>
    <p:sldId id="317" r:id="rId11"/>
    <p:sldId id="318" r:id="rId12"/>
  </p:sldIdLst>
  <p:sldSz cx="9979025" cy="5616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69" userDrawn="1">
          <p15:clr>
            <a:srgbClr val="A4A3A4"/>
          </p15:clr>
        </p15:guide>
        <p15:guide id="2" pos="314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5CE2A"/>
    <a:srgbClr val="9BB1DC"/>
    <a:srgbClr val="FA6E25"/>
    <a:srgbClr val="DBD2CC"/>
    <a:srgbClr val="2B40AB"/>
    <a:srgbClr val="0C4D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0F7E96-FC33-495C-931E-8AC49BFA02EC}" v="7" dt="2020-11-17T15:25:18.2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 showGuides="1">
      <p:cViewPr>
        <p:scale>
          <a:sx n="58" d="100"/>
          <a:sy n="58" d="100"/>
        </p:scale>
        <p:origin x="1284" y="408"/>
      </p:cViewPr>
      <p:guideLst>
        <p:guide orient="horz" pos="1769"/>
        <p:guide pos="314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46" d="100"/>
          <a:sy n="46" d="100"/>
        </p:scale>
        <p:origin x="1944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AZOPOULOS Christos (DEVCO)" userId="S::christos.marazopoulos@ec.europa.eu::dbb0b251-0730-4d13-83f1-355f5b7bcd6d" providerId="AD" clId="Web-{530F7E96-FC33-495C-931E-8AC49BFA02EC}"/>
    <pc:docChg chg="modSld">
      <pc:chgData name="MARAZOPOULOS Christos (DEVCO)" userId="S::christos.marazopoulos@ec.europa.eu::dbb0b251-0730-4d13-83f1-355f5b7bcd6d" providerId="AD" clId="Web-{530F7E96-FC33-495C-931E-8AC49BFA02EC}" dt="2020-11-17T15:25:18.275" v="6" actId="20577"/>
      <pc:docMkLst>
        <pc:docMk/>
      </pc:docMkLst>
      <pc:sldChg chg="modSp">
        <pc:chgData name="MARAZOPOULOS Christos (DEVCO)" userId="S::christos.marazopoulos@ec.europa.eu::dbb0b251-0730-4d13-83f1-355f5b7bcd6d" providerId="AD" clId="Web-{530F7E96-FC33-495C-931E-8AC49BFA02EC}" dt="2020-11-17T15:25:18.275" v="6" actId="20577"/>
        <pc:sldMkLst>
          <pc:docMk/>
          <pc:sldMk cId="1736614194" sldId="308"/>
        </pc:sldMkLst>
        <pc:spChg chg="mod">
          <ac:chgData name="MARAZOPOULOS Christos (DEVCO)" userId="S::christos.marazopoulos@ec.europa.eu::dbb0b251-0730-4d13-83f1-355f5b7bcd6d" providerId="AD" clId="Web-{530F7E96-FC33-495C-931E-8AC49BFA02EC}" dt="2020-11-17T15:25:18.275" v="6" actId="20577"/>
          <ac:spMkLst>
            <pc:docMk/>
            <pc:sldMk cId="1736614194" sldId="308"/>
            <ac:spMk id="1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DC39B-9487-4A6F-86DA-AE352B4826A9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ED37E0-319E-4A4B-B473-C774F19167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72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jp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-1" y="0"/>
            <a:ext cx="9979025" cy="56165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723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769" userDrawn="1">
          <p15:clr>
            <a:srgbClr val="FBAE40"/>
          </p15:clr>
        </p15:guide>
        <p15:guide id="2" pos="314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flags bu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979025" cy="5616575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3949" y="2417075"/>
            <a:ext cx="2965682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3949" y="3207848"/>
            <a:ext cx="2965682" cy="407892"/>
          </a:xfrm>
          <a:prstGeom prst="rect">
            <a:avLst/>
          </a:prstGeom>
          <a:noFill/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3948" y="1626302"/>
            <a:ext cx="2965683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949" y="3998621"/>
            <a:ext cx="2965682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7319434" y="0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6" name="Freeform 15"/>
          <p:cNvSpPr/>
          <p:nvPr userDrawn="1"/>
        </p:nvSpPr>
        <p:spPr>
          <a:xfrm>
            <a:off x="111318" y="111318"/>
            <a:ext cx="9748299" cy="5390985"/>
          </a:xfrm>
          <a:custGeom>
            <a:avLst/>
            <a:gdLst>
              <a:gd name="connsiteX0" fmla="*/ 9314036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9314036 w 9748299"/>
              <a:gd name="connsiteY7" fmla="*/ 113096 h 5390985"/>
              <a:gd name="connsiteX8" fmla="*/ 0 w 9748299"/>
              <a:gd name="connsiteY8" fmla="*/ 0 h 5390985"/>
              <a:gd name="connsiteX9" fmla="*/ 7063205 w 9748299"/>
              <a:gd name="connsiteY9" fmla="*/ 0 h 5390985"/>
              <a:gd name="connsiteX10" fmla="*/ 7063205 w 9748299"/>
              <a:gd name="connsiteY10" fmla="*/ 109985 h 5390985"/>
              <a:gd name="connsiteX11" fmla="*/ 101576 w 9748299"/>
              <a:gd name="connsiteY11" fmla="*/ 100362 h 5390985"/>
              <a:gd name="connsiteX12" fmla="*/ 109749 w 9748299"/>
              <a:gd name="connsiteY12" fmla="*/ 5281328 h 5390985"/>
              <a:gd name="connsiteX13" fmla="*/ 646328 w 9748299"/>
              <a:gd name="connsiteY13" fmla="*/ 5281146 h 5390985"/>
              <a:gd name="connsiteX14" fmla="*/ 646328 w 9748299"/>
              <a:gd name="connsiteY14" fmla="*/ 5390985 h 5390985"/>
              <a:gd name="connsiteX15" fmla="*/ 0 w 9748299"/>
              <a:gd name="connsiteY15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748299" h="5390985">
                <a:moveTo>
                  <a:pt x="9314036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9314036" y="113096"/>
                </a:lnTo>
                <a:close/>
                <a:moveTo>
                  <a:pt x="0" y="0"/>
                </a:moveTo>
                <a:lnTo>
                  <a:pt x="7063205" y="0"/>
                </a:lnTo>
                <a:lnTo>
                  <a:pt x="7063205" y="109985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86" y="5098905"/>
            <a:ext cx="689137" cy="403397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sp>
        <p:nvSpPr>
          <p:cNvPr id="1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79490" y="5098301"/>
            <a:ext cx="688177" cy="403973"/>
          </a:xfrm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81634" y="5098301"/>
            <a:ext cx="688177" cy="403973"/>
          </a:xfrm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4513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fla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3949" y="1749570"/>
            <a:ext cx="2965682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3949" y="2540343"/>
            <a:ext cx="2965682" cy="407892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3948" y="958797"/>
            <a:ext cx="2965683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949" y="3331116"/>
            <a:ext cx="2965682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reeform 11"/>
          <p:cNvSpPr/>
          <p:nvPr userDrawn="1"/>
        </p:nvSpPr>
        <p:spPr>
          <a:xfrm>
            <a:off x="111318" y="111318"/>
            <a:ext cx="9748299" cy="5390985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gradFill>
            <a:gsLst>
              <a:gs pos="0">
                <a:srgbClr val="DBD2CC"/>
              </a:gs>
              <a:gs pos="25000">
                <a:srgbClr val="F5CE2A"/>
              </a:gs>
              <a:gs pos="75000">
                <a:srgbClr val="003399"/>
              </a:gs>
              <a:gs pos="50000">
                <a:srgbClr val="FA6E25"/>
              </a:gs>
              <a:gs pos="100000">
                <a:srgbClr val="9BB1DC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40384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rgbClr val="DBD2CC"/>
                    </a:gs>
                    <a:gs pos="25000">
                      <a:srgbClr val="FFC000"/>
                    </a:gs>
                    <a:gs pos="75000">
                      <a:srgbClr val="003399"/>
                    </a:gs>
                    <a:gs pos="50000">
                      <a:srgbClr val="FA6E25"/>
                    </a:gs>
                    <a:gs pos="100000">
                      <a:srgbClr val="9BB1DC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79490" y="509830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81634" y="509830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86" y="4587695"/>
            <a:ext cx="689137" cy="403397"/>
          </a:xfrm>
          <a:prstGeom prst="rect">
            <a:avLst/>
          </a:prstGeom>
          <a:ln w="6350">
            <a:solidFill>
              <a:srgbClr val="003399"/>
            </a:solidFill>
          </a:ln>
        </p:spPr>
      </p:pic>
      <p:sp>
        <p:nvSpPr>
          <p:cNvPr id="19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1679490" y="458709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2481634" y="458709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872993" y="5087784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3707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flags whit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 userDrawn="1"/>
        </p:nvSpPr>
        <p:spPr>
          <a:xfrm>
            <a:off x="111318" y="111318"/>
            <a:ext cx="9748299" cy="5390985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40384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3949" y="1749570"/>
            <a:ext cx="2965682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3949" y="2540343"/>
            <a:ext cx="2965682" cy="407892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3948" y="958797"/>
            <a:ext cx="2965683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949" y="3331116"/>
            <a:ext cx="2965682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79490" y="509830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81634" y="509830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86" y="4587695"/>
            <a:ext cx="689137" cy="403397"/>
          </a:xfrm>
          <a:prstGeom prst="rect">
            <a:avLst/>
          </a:prstGeom>
          <a:ln w="6350">
            <a:solidFill>
              <a:srgbClr val="003399"/>
            </a:solidFill>
          </a:ln>
        </p:spPr>
      </p:pic>
      <p:sp>
        <p:nvSpPr>
          <p:cNvPr id="23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1679490" y="458709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2481634" y="458709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872993" y="5087784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006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6 fla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3949" y="1749570"/>
            <a:ext cx="2965682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3949" y="2540343"/>
            <a:ext cx="2965682" cy="407892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3948" y="958797"/>
            <a:ext cx="2965683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949" y="3331116"/>
            <a:ext cx="2965682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191156" y="92144"/>
            <a:ext cx="225410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b="1" dirty="0">
                <a:gradFill>
                  <a:gsLst>
                    <a:gs pos="0">
                      <a:srgbClr val="DBD2CC"/>
                    </a:gs>
                    <a:gs pos="25000">
                      <a:srgbClr val="FFC000"/>
                    </a:gs>
                    <a:gs pos="75000">
                      <a:srgbClr val="003399"/>
                    </a:gs>
                    <a:gs pos="50000">
                      <a:srgbClr val="FA6E25"/>
                    </a:gs>
                    <a:gs pos="100000">
                      <a:srgbClr val="9BB1DC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90123" y="509830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92267" y="509830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1690123" y="458709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2492267" y="458709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883626" y="5087784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883625" y="4587090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2" name="Freeform 21"/>
          <p:cNvSpPr/>
          <p:nvPr userDrawn="1"/>
        </p:nvSpPr>
        <p:spPr>
          <a:xfrm>
            <a:off x="132586" y="212622"/>
            <a:ext cx="9748299" cy="5289652"/>
          </a:xfrm>
          <a:custGeom>
            <a:avLst/>
            <a:gdLst>
              <a:gd name="connsiteX0" fmla="*/ 9314036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9314036 w 9748299"/>
              <a:gd name="connsiteY7" fmla="*/ 113096 h 5390985"/>
              <a:gd name="connsiteX8" fmla="*/ 0 w 9748299"/>
              <a:gd name="connsiteY8" fmla="*/ 0 h 5390985"/>
              <a:gd name="connsiteX9" fmla="*/ 7063205 w 9748299"/>
              <a:gd name="connsiteY9" fmla="*/ 0 h 5390985"/>
              <a:gd name="connsiteX10" fmla="*/ 7063205 w 9748299"/>
              <a:gd name="connsiteY10" fmla="*/ 109985 h 5390985"/>
              <a:gd name="connsiteX11" fmla="*/ 101576 w 9748299"/>
              <a:gd name="connsiteY11" fmla="*/ 100362 h 5390985"/>
              <a:gd name="connsiteX12" fmla="*/ 109749 w 9748299"/>
              <a:gd name="connsiteY12" fmla="*/ 5281328 h 5390985"/>
              <a:gd name="connsiteX13" fmla="*/ 646328 w 9748299"/>
              <a:gd name="connsiteY13" fmla="*/ 5281146 h 5390985"/>
              <a:gd name="connsiteX14" fmla="*/ 646328 w 9748299"/>
              <a:gd name="connsiteY14" fmla="*/ 5390985 h 5390985"/>
              <a:gd name="connsiteX15" fmla="*/ 0 w 9748299"/>
              <a:gd name="connsiteY15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748299" h="5390985">
                <a:moveTo>
                  <a:pt x="9314036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9314036" y="113096"/>
                </a:lnTo>
                <a:close/>
                <a:moveTo>
                  <a:pt x="0" y="0"/>
                </a:moveTo>
                <a:lnTo>
                  <a:pt x="7063205" y="0"/>
                </a:lnTo>
                <a:lnTo>
                  <a:pt x="7063205" y="109985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gradFill>
            <a:gsLst>
              <a:gs pos="0">
                <a:srgbClr val="DBD2CC"/>
              </a:gs>
              <a:gs pos="25000">
                <a:srgbClr val="F5CE2A"/>
              </a:gs>
              <a:gs pos="75000">
                <a:srgbClr val="003399"/>
              </a:gs>
              <a:gs pos="50000">
                <a:srgbClr val="FA6E25"/>
              </a:gs>
              <a:gs pos="100000">
                <a:srgbClr val="9BB1DC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25" y="131920"/>
            <a:ext cx="688177" cy="402836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58070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6 flags whit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7145079" y="85064"/>
            <a:ext cx="22328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3949" y="1749570"/>
            <a:ext cx="2965682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3949" y="2540343"/>
            <a:ext cx="2965682" cy="407892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3948" y="958797"/>
            <a:ext cx="2965683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949" y="3331116"/>
            <a:ext cx="2965682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79490" y="509830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81634" y="509830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1679490" y="458709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2481634" y="458709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872993" y="5087784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14" name="Freeform 13"/>
          <p:cNvSpPr/>
          <p:nvPr userDrawn="1"/>
        </p:nvSpPr>
        <p:spPr>
          <a:xfrm>
            <a:off x="79421" y="212622"/>
            <a:ext cx="9748299" cy="5289652"/>
          </a:xfrm>
          <a:custGeom>
            <a:avLst/>
            <a:gdLst>
              <a:gd name="connsiteX0" fmla="*/ 9314036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9314036 w 9748299"/>
              <a:gd name="connsiteY7" fmla="*/ 113096 h 5390985"/>
              <a:gd name="connsiteX8" fmla="*/ 0 w 9748299"/>
              <a:gd name="connsiteY8" fmla="*/ 0 h 5390985"/>
              <a:gd name="connsiteX9" fmla="*/ 7063205 w 9748299"/>
              <a:gd name="connsiteY9" fmla="*/ 0 h 5390985"/>
              <a:gd name="connsiteX10" fmla="*/ 7063205 w 9748299"/>
              <a:gd name="connsiteY10" fmla="*/ 109985 h 5390985"/>
              <a:gd name="connsiteX11" fmla="*/ 101576 w 9748299"/>
              <a:gd name="connsiteY11" fmla="*/ 100362 h 5390985"/>
              <a:gd name="connsiteX12" fmla="*/ 109749 w 9748299"/>
              <a:gd name="connsiteY12" fmla="*/ 5281328 h 5390985"/>
              <a:gd name="connsiteX13" fmla="*/ 646328 w 9748299"/>
              <a:gd name="connsiteY13" fmla="*/ 5281146 h 5390985"/>
              <a:gd name="connsiteX14" fmla="*/ 646328 w 9748299"/>
              <a:gd name="connsiteY14" fmla="*/ 5390985 h 5390985"/>
              <a:gd name="connsiteX15" fmla="*/ 0 w 9748299"/>
              <a:gd name="connsiteY15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748299" h="5390985">
                <a:moveTo>
                  <a:pt x="9314036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9314036" y="113096"/>
                </a:lnTo>
                <a:close/>
                <a:moveTo>
                  <a:pt x="0" y="0"/>
                </a:moveTo>
                <a:lnTo>
                  <a:pt x="7063205" y="0"/>
                </a:lnTo>
                <a:lnTo>
                  <a:pt x="7063205" y="109985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872993" y="4587090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25" y="131920"/>
            <a:ext cx="688177" cy="402836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248854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flag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979025" cy="5616575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 userDrawn="1"/>
        </p:nvSpPr>
        <p:spPr>
          <a:xfrm>
            <a:off x="7180028" y="98379"/>
            <a:ext cx="2250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6" name="Freeform 15"/>
          <p:cNvSpPr/>
          <p:nvPr userDrawn="1"/>
        </p:nvSpPr>
        <p:spPr>
          <a:xfrm>
            <a:off x="111318" y="212651"/>
            <a:ext cx="9748299" cy="5289652"/>
          </a:xfrm>
          <a:custGeom>
            <a:avLst/>
            <a:gdLst>
              <a:gd name="connsiteX0" fmla="*/ 9314036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9314036 w 9748299"/>
              <a:gd name="connsiteY7" fmla="*/ 113096 h 5390985"/>
              <a:gd name="connsiteX8" fmla="*/ 0 w 9748299"/>
              <a:gd name="connsiteY8" fmla="*/ 0 h 5390985"/>
              <a:gd name="connsiteX9" fmla="*/ 7063205 w 9748299"/>
              <a:gd name="connsiteY9" fmla="*/ 0 h 5390985"/>
              <a:gd name="connsiteX10" fmla="*/ 7063205 w 9748299"/>
              <a:gd name="connsiteY10" fmla="*/ 109985 h 5390985"/>
              <a:gd name="connsiteX11" fmla="*/ 101576 w 9748299"/>
              <a:gd name="connsiteY11" fmla="*/ 100362 h 5390985"/>
              <a:gd name="connsiteX12" fmla="*/ 109749 w 9748299"/>
              <a:gd name="connsiteY12" fmla="*/ 5281328 h 5390985"/>
              <a:gd name="connsiteX13" fmla="*/ 646328 w 9748299"/>
              <a:gd name="connsiteY13" fmla="*/ 5281146 h 5390985"/>
              <a:gd name="connsiteX14" fmla="*/ 646328 w 9748299"/>
              <a:gd name="connsiteY14" fmla="*/ 5390985 h 5390985"/>
              <a:gd name="connsiteX15" fmla="*/ 0 w 9748299"/>
              <a:gd name="connsiteY15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748299" h="5390985">
                <a:moveTo>
                  <a:pt x="9314036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9314036" y="113096"/>
                </a:lnTo>
                <a:close/>
                <a:moveTo>
                  <a:pt x="0" y="0"/>
                </a:moveTo>
                <a:lnTo>
                  <a:pt x="7063205" y="0"/>
                </a:lnTo>
                <a:lnTo>
                  <a:pt x="7063205" y="109985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3949" y="1749570"/>
            <a:ext cx="2965682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3949" y="2540343"/>
            <a:ext cx="2965682" cy="407892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3948" y="958797"/>
            <a:ext cx="2965683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949" y="3331116"/>
            <a:ext cx="2965682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79490" y="5098301"/>
            <a:ext cx="688177" cy="403973"/>
          </a:xfrm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81634" y="5098301"/>
            <a:ext cx="688177" cy="403973"/>
          </a:xfrm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1679490" y="4587091"/>
            <a:ext cx="688177" cy="403973"/>
          </a:xfrm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2481634" y="4587091"/>
            <a:ext cx="688177" cy="403973"/>
          </a:xfrm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872993" y="5087784"/>
            <a:ext cx="688177" cy="403973"/>
          </a:xfrm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872993" y="4587091"/>
            <a:ext cx="688177" cy="403973"/>
          </a:xfrm>
          <a:ln w="63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25" y="131920"/>
            <a:ext cx="688177" cy="402836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510165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FB8B2-E5E6-4661-98FB-ABC898B9EE12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7DFC1-C186-431C-8681-C60978C59A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947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fla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>
          <a:xfrm>
            <a:off x="111318" y="186267"/>
            <a:ext cx="9748299" cy="5316036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gradFill>
            <a:gsLst>
              <a:gs pos="0">
                <a:srgbClr val="DBD2CC"/>
              </a:gs>
              <a:gs pos="25000">
                <a:srgbClr val="F5CE2A"/>
              </a:gs>
              <a:gs pos="75000">
                <a:srgbClr val="003399"/>
              </a:gs>
              <a:gs pos="50000">
                <a:srgbClr val="FA6E25"/>
              </a:gs>
              <a:gs pos="100000">
                <a:srgbClr val="9BB1DC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403841" y="39134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rgbClr val="DBD2CC"/>
                    </a:gs>
                    <a:gs pos="25000">
                      <a:srgbClr val="FFC000"/>
                    </a:gs>
                    <a:gs pos="75000">
                      <a:srgbClr val="003399"/>
                    </a:gs>
                    <a:gs pos="50000">
                      <a:srgbClr val="FA6E25"/>
                    </a:gs>
                    <a:gs pos="100000">
                      <a:srgbClr val="9BB1DC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3949" y="2417075"/>
            <a:ext cx="2965682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3949" y="3207848"/>
            <a:ext cx="2965682" cy="407892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3948" y="1626302"/>
            <a:ext cx="2965683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949" y="3998621"/>
            <a:ext cx="2965682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30" y="104672"/>
            <a:ext cx="538914" cy="315462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grpSp>
        <p:nvGrpSpPr>
          <p:cNvPr id="40" name="Group 39"/>
          <p:cNvGrpSpPr/>
          <p:nvPr userDrawn="1"/>
        </p:nvGrpSpPr>
        <p:grpSpPr>
          <a:xfrm>
            <a:off x="740810" y="4916671"/>
            <a:ext cx="2791052" cy="642276"/>
            <a:chOff x="303840" y="4768065"/>
            <a:chExt cx="2791052" cy="642276"/>
          </a:xfrm>
        </p:grpSpPr>
        <p:sp>
          <p:nvSpPr>
            <p:cNvPr id="41" name="Rectangle 40"/>
            <p:cNvSpPr/>
            <p:nvPr/>
          </p:nvSpPr>
          <p:spPr>
            <a:xfrm>
              <a:off x="303840" y="4768065"/>
              <a:ext cx="2791052" cy="6422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372835" y="4818003"/>
              <a:ext cx="2659600" cy="539028"/>
              <a:chOff x="372835" y="4818003"/>
              <a:chExt cx="2659600" cy="539028"/>
            </a:xfrm>
            <a:solidFill>
              <a:schemeClr val="bg1"/>
            </a:solidFill>
          </p:grpSpPr>
          <p:grpSp>
            <p:nvGrpSpPr>
              <p:cNvPr id="43" name="Group 42"/>
              <p:cNvGrpSpPr/>
              <p:nvPr/>
            </p:nvGrpSpPr>
            <p:grpSpPr>
              <a:xfrm>
                <a:off x="372835" y="4818003"/>
                <a:ext cx="2386604" cy="539028"/>
                <a:chOff x="815523" y="4951675"/>
                <a:chExt cx="2386604" cy="539028"/>
              </a:xfrm>
              <a:grpFill/>
            </p:grpSpPr>
            <p:pic>
              <p:nvPicPr>
                <p:cNvPr id="46" name="Picture 4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986" y="535808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7" name="Picture 4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4" y="495349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793" y="4951675"/>
                  <a:ext cx="224382" cy="133170"/>
                </a:xfrm>
                <a:prstGeom prst="rect">
                  <a:avLst/>
                </a:prstGeom>
                <a:grpFill/>
                <a:ln w="9525"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9" name="Picture 48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6575" y="515966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0" name="Picture 49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6895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1" name="Picture 50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57" b="1544"/>
                <a:stretch/>
              </p:blipFill>
              <p:spPr>
                <a:xfrm>
                  <a:off x="1354063" y="4955385"/>
                  <a:ext cx="224382" cy="133984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2" name="Picture 51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3448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3" name="Picture 52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2101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4" name="Picture 53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7055" y="535475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5" name="Picture 54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16125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2717" y="495720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7" name="Picture 56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4204" y="495538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8" name="Picture 57"/>
                <p:cNvPicPr>
                  <a:picLocks noChangeAspect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7"/>
                <a:stretch/>
              </p:blipFill>
              <p:spPr>
                <a:xfrm>
                  <a:off x="2704204" y="5159580"/>
                  <a:ext cx="224382" cy="130789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28"/>
                <a:stretch/>
              </p:blipFill>
              <p:spPr>
                <a:xfrm>
                  <a:off x="2433153" y="4957062"/>
                  <a:ext cx="224382" cy="13073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0" name="Picture 59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626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6898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5550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3" name="Picture 62"/>
                <p:cNvPicPr>
                  <a:picLocks noChangeAspect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4819" y="515720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158788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004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7" name="Picture 66"/>
                <p:cNvPicPr>
                  <a:picLocks noChangeAspect="1"/>
                </p:cNvPicPr>
                <p:nvPr/>
              </p:nvPicPr>
              <p:blipFill>
                <a:blip r:embed="rId2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5674" y="535753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8" name="Picture 67"/>
                <p:cNvPicPr>
                  <a:picLocks noChangeAspect="1"/>
                </p:cNvPicPr>
                <p:nvPr/>
              </p:nvPicPr>
              <p:blipFill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754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9" name="Picture 68"/>
                <p:cNvPicPr>
                  <a:picLocks noChangeAspect="1"/>
                </p:cNvPicPr>
                <p:nvPr/>
              </p:nvPicPr>
              <p:blipFill>
                <a:blip r:embed="rId2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608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0" name="Picture 69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6375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1" name="Picture 70"/>
                <p:cNvPicPr>
                  <a:picLocks noChangeAspect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495455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2" name="Picture 71"/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353336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</p:grpSp>
          <p:pic>
            <p:nvPicPr>
              <p:cNvPr id="44" name="Picture 43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6" r="3339"/>
              <a:stretch/>
            </p:blipFill>
            <p:spPr>
              <a:xfrm>
                <a:off x="2808598" y="5023528"/>
                <a:ext cx="223837" cy="13320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620" t="-17167" r="-1" b="-9664"/>
              <a:stretch/>
            </p:blipFill>
            <p:spPr>
              <a:xfrm>
                <a:off x="2808916" y="5218115"/>
                <a:ext cx="223200" cy="13335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23995870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769" userDrawn="1">
          <p15:clr>
            <a:srgbClr val="FBAE40"/>
          </p15:clr>
        </p15:guide>
        <p15:guide id="2" pos="3143" userDrawn="1">
          <p15:clr>
            <a:srgbClr val="FBAE40"/>
          </p15:clr>
        </p15:guide>
        <p15:guide id="3" pos="51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flags blue white"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>
          <a:xfrm>
            <a:off x="111318" y="186267"/>
            <a:ext cx="9748299" cy="5316036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403841" y="39134"/>
            <a:ext cx="1928733" cy="369332"/>
          </a:xfrm>
          <a:prstGeom prst="rect">
            <a:avLst/>
          </a:prstGeom>
          <a:solidFill>
            <a:srgbClr val="003399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3949" y="2417075"/>
            <a:ext cx="2965682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3949" y="3207848"/>
            <a:ext cx="2965682" cy="407892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3948" y="1626302"/>
            <a:ext cx="2965683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949" y="3998621"/>
            <a:ext cx="2965682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30" y="104672"/>
            <a:ext cx="538914" cy="315462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grpSp>
        <p:nvGrpSpPr>
          <p:cNvPr id="40" name="Group 39"/>
          <p:cNvGrpSpPr/>
          <p:nvPr userDrawn="1"/>
        </p:nvGrpSpPr>
        <p:grpSpPr>
          <a:xfrm>
            <a:off x="740810" y="4860027"/>
            <a:ext cx="2791052" cy="642276"/>
            <a:chOff x="303840" y="4768065"/>
            <a:chExt cx="2791052" cy="642276"/>
          </a:xfrm>
        </p:grpSpPr>
        <p:sp>
          <p:nvSpPr>
            <p:cNvPr id="41" name="Rectangle 40"/>
            <p:cNvSpPr/>
            <p:nvPr/>
          </p:nvSpPr>
          <p:spPr>
            <a:xfrm>
              <a:off x="303840" y="4768065"/>
              <a:ext cx="2791052" cy="6422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372835" y="4818003"/>
              <a:ext cx="2659600" cy="539028"/>
              <a:chOff x="372835" y="4818003"/>
              <a:chExt cx="2659600" cy="539028"/>
            </a:xfrm>
            <a:solidFill>
              <a:schemeClr val="bg1"/>
            </a:solidFill>
          </p:grpSpPr>
          <p:grpSp>
            <p:nvGrpSpPr>
              <p:cNvPr id="43" name="Group 42"/>
              <p:cNvGrpSpPr/>
              <p:nvPr/>
            </p:nvGrpSpPr>
            <p:grpSpPr>
              <a:xfrm>
                <a:off x="372835" y="4818003"/>
                <a:ext cx="2386604" cy="539028"/>
                <a:chOff x="815523" y="4951675"/>
                <a:chExt cx="2386604" cy="539028"/>
              </a:xfrm>
              <a:grpFill/>
            </p:grpSpPr>
            <p:pic>
              <p:nvPicPr>
                <p:cNvPr id="46" name="Picture 4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986" y="535808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7" name="Picture 4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4" y="495349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793" y="4951675"/>
                  <a:ext cx="224382" cy="133170"/>
                </a:xfrm>
                <a:prstGeom prst="rect">
                  <a:avLst/>
                </a:prstGeom>
                <a:grpFill/>
                <a:ln w="9525"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9" name="Picture 48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6575" y="515966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0" name="Picture 49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6895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1" name="Picture 50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57" b="1544"/>
                <a:stretch/>
              </p:blipFill>
              <p:spPr>
                <a:xfrm>
                  <a:off x="1354063" y="4955385"/>
                  <a:ext cx="224382" cy="133984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2" name="Picture 51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3448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3" name="Picture 52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2101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4" name="Picture 53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7055" y="535475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5" name="Picture 54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16125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2717" y="495720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7" name="Picture 56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4204" y="495538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8" name="Picture 57"/>
                <p:cNvPicPr>
                  <a:picLocks noChangeAspect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7"/>
                <a:stretch/>
              </p:blipFill>
              <p:spPr>
                <a:xfrm>
                  <a:off x="2704204" y="5159580"/>
                  <a:ext cx="224382" cy="130789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28"/>
                <a:stretch/>
              </p:blipFill>
              <p:spPr>
                <a:xfrm>
                  <a:off x="2433153" y="4957062"/>
                  <a:ext cx="224382" cy="13073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0" name="Picture 59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626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6898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5550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3" name="Picture 62"/>
                <p:cNvPicPr>
                  <a:picLocks noChangeAspect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4819" y="515720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158788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004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7" name="Picture 66"/>
                <p:cNvPicPr>
                  <a:picLocks noChangeAspect="1"/>
                </p:cNvPicPr>
                <p:nvPr/>
              </p:nvPicPr>
              <p:blipFill>
                <a:blip r:embed="rId2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5674" y="535753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8" name="Picture 67"/>
                <p:cNvPicPr>
                  <a:picLocks noChangeAspect="1"/>
                </p:cNvPicPr>
                <p:nvPr/>
              </p:nvPicPr>
              <p:blipFill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754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9" name="Picture 68"/>
                <p:cNvPicPr>
                  <a:picLocks noChangeAspect="1"/>
                </p:cNvPicPr>
                <p:nvPr/>
              </p:nvPicPr>
              <p:blipFill>
                <a:blip r:embed="rId2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608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0" name="Picture 69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6375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1" name="Picture 70"/>
                <p:cNvPicPr>
                  <a:picLocks noChangeAspect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495455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2" name="Picture 71"/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353336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</p:grpSp>
          <p:pic>
            <p:nvPicPr>
              <p:cNvPr id="44" name="Picture 43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6" r="3339"/>
              <a:stretch/>
            </p:blipFill>
            <p:spPr>
              <a:xfrm>
                <a:off x="2808598" y="5023528"/>
                <a:ext cx="223837" cy="13320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620" t="-17167" r="-1" b="-9664"/>
              <a:stretch/>
            </p:blipFill>
            <p:spPr>
              <a:xfrm>
                <a:off x="2808916" y="5218115"/>
                <a:ext cx="223200" cy="13335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6546611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769">
          <p15:clr>
            <a:srgbClr val="FBAE40"/>
          </p15:clr>
        </p15:guide>
        <p15:guide id="2" pos="3143">
          <p15:clr>
            <a:srgbClr val="FBAE40"/>
          </p15:clr>
        </p15:guide>
        <p15:guide id="3" pos="51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flags whi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>
          <a:xfrm>
            <a:off x="111318" y="186267"/>
            <a:ext cx="9748299" cy="5316036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403841" y="39134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3949" y="2417075"/>
            <a:ext cx="2965682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3949" y="3207848"/>
            <a:ext cx="2965682" cy="407892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3948" y="1626302"/>
            <a:ext cx="2965683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949" y="3998621"/>
            <a:ext cx="2965682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30" y="104672"/>
            <a:ext cx="538914" cy="315462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grpSp>
        <p:nvGrpSpPr>
          <p:cNvPr id="40" name="Group 39"/>
          <p:cNvGrpSpPr/>
          <p:nvPr userDrawn="1"/>
        </p:nvGrpSpPr>
        <p:grpSpPr>
          <a:xfrm>
            <a:off x="740810" y="4916671"/>
            <a:ext cx="2791052" cy="642276"/>
            <a:chOff x="303840" y="4768065"/>
            <a:chExt cx="2791052" cy="642276"/>
          </a:xfrm>
        </p:grpSpPr>
        <p:sp>
          <p:nvSpPr>
            <p:cNvPr id="41" name="Rectangle 40"/>
            <p:cNvSpPr/>
            <p:nvPr/>
          </p:nvSpPr>
          <p:spPr>
            <a:xfrm>
              <a:off x="303840" y="4768065"/>
              <a:ext cx="2791052" cy="6422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372835" y="4818003"/>
              <a:ext cx="2659600" cy="539028"/>
              <a:chOff x="372835" y="4818003"/>
              <a:chExt cx="2659600" cy="539028"/>
            </a:xfrm>
            <a:solidFill>
              <a:schemeClr val="bg1"/>
            </a:solidFill>
          </p:grpSpPr>
          <p:grpSp>
            <p:nvGrpSpPr>
              <p:cNvPr id="43" name="Group 42"/>
              <p:cNvGrpSpPr/>
              <p:nvPr/>
            </p:nvGrpSpPr>
            <p:grpSpPr>
              <a:xfrm>
                <a:off x="372835" y="4818003"/>
                <a:ext cx="2386604" cy="539028"/>
                <a:chOff x="815523" y="4951675"/>
                <a:chExt cx="2386604" cy="539028"/>
              </a:xfrm>
              <a:grpFill/>
            </p:grpSpPr>
            <p:pic>
              <p:nvPicPr>
                <p:cNvPr id="46" name="Picture 4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986" y="535808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7" name="Picture 4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4" y="495349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4793" y="4951675"/>
                  <a:ext cx="224382" cy="133170"/>
                </a:xfrm>
                <a:prstGeom prst="rect">
                  <a:avLst/>
                </a:prstGeom>
                <a:grpFill/>
                <a:ln w="9525"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49" name="Picture 48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6575" y="515966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0" name="Picture 49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6895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1" name="Picture 50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57" b="1544"/>
                <a:stretch/>
              </p:blipFill>
              <p:spPr>
                <a:xfrm>
                  <a:off x="1354063" y="4955385"/>
                  <a:ext cx="224382" cy="133984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2" name="Picture 51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3448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3" name="Picture 52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2101" y="4955385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4" name="Picture 53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7055" y="535475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5" name="Picture 54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16125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2717" y="4957209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7" name="Picture 56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4204" y="4955385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8" name="Picture 57"/>
                <p:cNvPicPr>
                  <a:picLocks noChangeAspect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7"/>
                <a:stretch/>
              </p:blipFill>
              <p:spPr>
                <a:xfrm>
                  <a:off x="2704204" y="5159580"/>
                  <a:ext cx="224382" cy="130789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 rotWithShape="1"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28"/>
                <a:stretch/>
              </p:blipFill>
              <p:spPr>
                <a:xfrm>
                  <a:off x="2433153" y="4957062"/>
                  <a:ext cx="224382" cy="13073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0" name="Picture 59"/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626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6898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5550" y="5157778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3" name="Picture 62"/>
                <p:cNvPicPr>
                  <a:picLocks noChangeAspect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4819" y="5157200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158788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15523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7004" y="5359357"/>
                  <a:ext cx="224382" cy="131345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7" name="Picture 66"/>
                <p:cNvPicPr>
                  <a:picLocks noChangeAspect="1"/>
                </p:cNvPicPr>
                <p:nvPr/>
              </p:nvPicPr>
              <p:blipFill>
                <a:blip r:embed="rId2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25674" y="535753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8" name="Picture 67"/>
                <p:cNvPicPr>
                  <a:picLocks noChangeAspect="1"/>
                </p:cNvPicPr>
                <p:nvPr/>
              </p:nvPicPr>
              <p:blipFill>
                <a:blip r:embed="rId2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9754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69" name="Picture 68"/>
                <p:cNvPicPr>
                  <a:picLocks noChangeAspect="1"/>
                </p:cNvPicPr>
                <p:nvPr/>
              </p:nvPicPr>
              <p:blipFill>
                <a:blip r:embed="rId2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36083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0" name="Picture 69"/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66375" y="5355130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1" name="Picture 70"/>
                <p:cNvPicPr>
                  <a:picLocks noChangeAspect="1"/>
                </p:cNvPicPr>
                <p:nvPr/>
              </p:nvPicPr>
              <p:blipFill>
                <a:blip r:embed="rId2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4954553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  <p:pic>
              <p:nvPicPr>
                <p:cNvPr id="72" name="Picture 71"/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7745" y="5353336"/>
                  <a:ext cx="224382" cy="133170"/>
                </a:xfrm>
                <a:prstGeom prst="rect">
                  <a:avLst/>
                </a:prstGeom>
                <a:grpFill/>
                <a:ln>
                  <a:solidFill>
                    <a:schemeClr val="bg1">
                      <a:lumMod val="85000"/>
                    </a:schemeClr>
                  </a:solidFill>
                </a:ln>
              </p:spPr>
            </p:pic>
          </p:grpSp>
          <p:pic>
            <p:nvPicPr>
              <p:cNvPr id="44" name="Picture 43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36" r="3339"/>
              <a:stretch/>
            </p:blipFill>
            <p:spPr>
              <a:xfrm>
                <a:off x="2808598" y="5023528"/>
                <a:ext cx="223837" cy="13320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620" t="-17167" r="-1" b="-9664"/>
              <a:stretch/>
            </p:blipFill>
            <p:spPr>
              <a:xfrm>
                <a:off x="2808916" y="5218115"/>
                <a:ext cx="223200" cy="13335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8828486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769">
          <p15:clr>
            <a:srgbClr val="FBAE40"/>
          </p15:clr>
        </p15:guide>
        <p15:guide id="2" pos="3143">
          <p15:clr>
            <a:srgbClr val="FBAE40"/>
          </p15:clr>
        </p15:guide>
        <p15:guide id="3" pos="51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fla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 userDrawn="1"/>
        </p:nvSpPr>
        <p:spPr>
          <a:xfrm>
            <a:off x="111318" y="111318"/>
            <a:ext cx="9748299" cy="5390985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gradFill>
            <a:gsLst>
              <a:gs pos="0">
                <a:srgbClr val="DBD2CC"/>
              </a:gs>
              <a:gs pos="25000">
                <a:srgbClr val="F5CE2A"/>
              </a:gs>
              <a:gs pos="75000">
                <a:srgbClr val="003399"/>
              </a:gs>
              <a:gs pos="50000">
                <a:srgbClr val="FA6E25"/>
              </a:gs>
              <a:gs pos="100000">
                <a:srgbClr val="9BB1DC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40384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rgbClr val="DBD2CC"/>
                    </a:gs>
                    <a:gs pos="25000">
                      <a:srgbClr val="FFC000"/>
                    </a:gs>
                    <a:gs pos="75000">
                      <a:srgbClr val="003399"/>
                    </a:gs>
                    <a:gs pos="50000">
                      <a:srgbClr val="FA6E25"/>
                    </a:gs>
                    <a:gs pos="100000">
                      <a:srgbClr val="9BB1DC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3949" y="1626302"/>
            <a:ext cx="2489812" cy="40789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949" y="2417075"/>
            <a:ext cx="2489812" cy="40789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113949" y="3207848"/>
            <a:ext cx="2489812" cy="40789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3949" y="2417075"/>
            <a:ext cx="2965682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3949" y="3207848"/>
            <a:ext cx="2965682" cy="407892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113948" y="1626302"/>
            <a:ext cx="2965683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1113949" y="3998621"/>
            <a:ext cx="2965682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90" y="4842110"/>
            <a:ext cx="1127830" cy="660193"/>
          </a:xfrm>
          <a:prstGeom prst="rect">
            <a:avLst/>
          </a:prstGeom>
          <a:ln w="12700">
            <a:solidFill>
              <a:srgbClr val="003399"/>
            </a:solidFill>
          </a:ln>
        </p:spPr>
      </p:pic>
      <p:sp>
        <p:nvSpPr>
          <p:cNvPr id="3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2071760" y="4841139"/>
            <a:ext cx="1126259" cy="661136"/>
          </a:xfr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4124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flags blue"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 userDrawn="1"/>
        </p:nvSpPr>
        <p:spPr>
          <a:xfrm>
            <a:off x="111318" y="111318"/>
            <a:ext cx="9748299" cy="5390985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403841" y="0"/>
            <a:ext cx="1928733" cy="369332"/>
          </a:xfrm>
          <a:prstGeom prst="rect">
            <a:avLst/>
          </a:prstGeom>
          <a:solidFill>
            <a:srgbClr val="003399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3949" y="1626302"/>
            <a:ext cx="2489812" cy="40789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949" y="2417075"/>
            <a:ext cx="2489812" cy="40789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113949" y="3207848"/>
            <a:ext cx="2489812" cy="40789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3949" y="2417075"/>
            <a:ext cx="2965682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3949" y="3207848"/>
            <a:ext cx="2965682" cy="407892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113948" y="1626302"/>
            <a:ext cx="2965683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1113949" y="3998621"/>
            <a:ext cx="2965682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90" y="4842110"/>
            <a:ext cx="1127830" cy="660193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3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2071760" y="4841139"/>
            <a:ext cx="1126259" cy="661136"/>
          </a:xfrm>
          <a:ln w="1270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58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flags 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 userDrawn="1"/>
        </p:nvSpPr>
        <p:spPr>
          <a:xfrm>
            <a:off x="111318" y="111318"/>
            <a:ext cx="9748299" cy="5390985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40384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3949" y="1626302"/>
            <a:ext cx="2489812" cy="40789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949" y="2417075"/>
            <a:ext cx="2489812" cy="40789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113949" y="3207848"/>
            <a:ext cx="2489812" cy="40789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3949" y="2417075"/>
            <a:ext cx="2965682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3949" y="3207848"/>
            <a:ext cx="2965682" cy="407892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113948" y="1626302"/>
            <a:ext cx="2965683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1113949" y="3998621"/>
            <a:ext cx="2965682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80" y="4841139"/>
            <a:ext cx="1129491" cy="661165"/>
          </a:xfrm>
          <a:prstGeom prst="rect">
            <a:avLst/>
          </a:prstGeom>
          <a:ln w="12700">
            <a:solidFill>
              <a:srgbClr val="003399"/>
            </a:solidFill>
          </a:ln>
        </p:spPr>
      </p:pic>
      <p:sp>
        <p:nvSpPr>
          <p:cNvPr id="3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2057400" y="4834771"/>
            <a:ext cx="1151467" cy="675934"/>
          </a:xfrm>
          <a:ln w="1270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962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fla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3949" y="2417075"/>
            <a:ext cx="2965682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3949" y="3207848"/>
            <a:ext cx="2965682" cy="407892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3948" y="1626302"/>
            <a:ext cx="2965683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949" y="3998621"/>
            <a:ext cx="2965682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reeform 11"/>
          <p:cNvSpPr/>
          <p:nvPr userDrawn="1"/>
        </p:nvSpPr>
        <p:spPr>
          <a:xfrm>
            <a:off x="111318" y="111318"/>
            <a:ext cx="9748299" cy="5390985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gradFill>
            <a:gsLst>
              <a:gs pos="0">
                <a:srgbClr val="DBD2CC"/>
              </a:gs>
              <a:gs pos="25000">
                <a:srgbClr val="F5CE2A"/>
              </a:gs>
              <a:gs pos="75000">
                <a:srgbClr val="003399"/>
              </a:gs>
              <a:gs pos="50000">
                <a:srgbClr val="FA6E25"/>
              </a:gs>
              <a:gs pos="100000">
                <a:srgbClr val="9BB1DC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40384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rgbClr val="DBD2CC"/>
                    </a:gs>
                    <a:gs pos="25000">
                      <a:srgbClr val="FFC000"/>
                    </a:gs>
                    <a:gs pos="75000">
                      <a:srgbClr val="003399"/>
                    </a:gs>
                    <a:gs pos="50000">
                      <a:srgbClr val="FA6E25"/>
                    </a:gs>
                    <a:gs pos="100000">
                      <a:srgbClr val="9BB1DC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86" y="5098905"/>
            <a:ext cx="689137" cy="403397"/>
          </a:xfrm>
          <a:prstGeom prst="rect">
            <a:avLst/>
          </a:prstGeom>
          <a:ln w="6350">
            <a:solidFill>
              <a:srgbClr val="003399"/>
            </a:solidFill>
          </a:ln>
        </p:spPr>
      </p:pic>
      <p:sp>
        <p:nvSpPr>
          <p:cNvPr id="16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68857" y="509830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81634" y="509830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24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flag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 userDrawn="1"/>
        </p:nvSpPr>
        <p:spPr>
          <a:xfrm>
            <a:off x="111318" y="111318"/>
            <a:ext cx="9748299" cy="5390985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3168704 w 9748299"/>
              <a:gd name="connsiteY3" fmla="*/ 5390985 h 5390985"/>
              <a:gd name="connsiteX4" fmla="*/ 3168704 w 9748299"/>
              <a:gd name="connsiteY4" fmla="*/ 5280290 h 5390985"/>
              <a:gd name="connsiteX5" fmla="*/ 9641018 w 9748299"/>
              <a:gd name="connsiteY5" fmla="*/ 5278094 h 5390985"/>
              <a:gd name="connsiteX6" fmla="*/ 9644135 w 9748299"/>
              <a:gd name="connsiteY6" fmla="*/ 113552 h 5390985"/>
              <a:gd name="connsiteX7" fmla="*/ 101576 w 9748299"/>
              <a:gd name="connsiteY7" fmla="*/ 100362 h 5390985"/>
              <a:gd name="connsiteX8" fmla="*/ 109749 w 9748299"/>
              <a:gd name="connsiteY8" fmla="*/ 5281328 h 5390985"/>
              <a:gd name="connsiteX9" fmla="*/ 646328 w 9748299"/>
              <a:gd name="connsiteY9" fmla="*/ 5281146 h 5390985"/>
              <a:gd name="connsiteX10" fmla="*/ 646328 w 9748299"/>
              <a:gd name="connsiteY10" fmla="*/ 5390985 h 5390985"/>
              <a:gd name="connsiteX11" fmla="*/ 0 w 9748299"/>
              <a:gd name="connsiteY11" fmla="*/ 5390985 h 539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48299" h="5390985">
                <a:moveTo>
                  <a:pt x="0" y="0"/>
                </a:moveTo>
                <a:lnTo>
                  <a:pt x="9748299" y="0"/>
                </a:lnTo>
                <a:lnTo>
                  <a:pt x="9748299" y="5390985"/>
                </a:lnTo>
                <a:lnTo>
                  <a:pt x="3168704" y="5390985"/>
                </a:lnTo>
                <a:lnTo>
                  <a:pt x="3168704" y="5280290"/>
                </a:lnTo>
                <a:lnTo>
                  <a:pt x="9641018" y="5278094"/>
                </a:lnTo>
                <a:lnTo>
                  <a:pt x="9644135" y="113552"/>
                </a:lnTo>
                <a:lnTo>
                  <a:pt x="101576" y="100362"/>
                </a:lnTo>
                <a:cubicBezTo>
                  <a:pt x="101126" y="1824176"/>
                  <a:pt x="110199" y="3557514"/>
                  <a:pt x="109749" y="5281328"/>
                </a:cubicBezTo>
                <a:lnTo>
                  <a:pt x="646328" y="5281146"/>
                </a:lnTo>
                <a:lnTo>
                  <a:pt x="646328" y="5390985"/>
                </a:lnTo>
                <a:lnTo>
                  <a:pt x="0" y="539098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40384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13949" y="2417075"/>
            <a:ext cx="2965682" cy="407892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13949" y="3207848"/>
            <a:ext cx="2965682" cy="407892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13948" y="1626302"/>
            <a:ext cx="2965683" cy="40789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949" y="3998621"/>
            <a:ext cx="2965682" cy="407892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86" y="5098905"/>
            <a:ext cx="689137" cy="403397"/>
          </a:xfrm>
          <a:prstGeom prst="rect">
            <a:avLst/>
          </a:prstGeom>
          <a:ln w="6350">
            <a:solidFill>
              <a:srgbClr val="003399"/>
            </a:solidFill>
          </a:ln>
        </p:spPr>
      </p:pic>
      <p:sp>
        <p:nvSpPr>
          <p:cNvPr id="13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679490" y="509830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2481634" y="5098301"/>
            <a:ext cx="688177" cy="403973"/>
          </a:xfrm>
          <a:ln w="6350">
            <a:solidFill>
              <a:srgbClr val="003399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r>
              <a:rPr lang="en-IE" dirty="0"/>
              <a:t>flag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998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6058" y="299031"/>
            <a:ext cx="8606909" cy="1085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058" y="1495153"/>
            <a:ext cx="8606909" cy="3563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6058" y="5205733"/>
            <a:ext cx="2245281" cy="299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FB8B2-E5E6-4661-98FB-ABC898B9EE12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5552" y="5205733"/>
            <a:ext cx="3367921" cy="299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47686" y="5205733"/>
            <a:ext cx="2245281" cy="299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7DFC1-C186-431C-8681-C60978C59A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215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700" r:id="rId3"/>
    <p:sldLayoutId id="2147483701" r:id="rId4"/>
    <p:sldLayoutId id="2147483687" r:id="rId5"/>
    <p:sldLayoutId id="2147483697" r:id="rId6"/>
    <p:sldLayoutId id="2147483698" r:id="rId7"/>
    <p:sldLayoutId id="2147483696" r:id="rId8"/>
    <p:sldLayoutId id="2147483699" r:id="rId9"/>
    <p:sldLayoutId id="2147483688" r:id="rId10"/>
    <p:sldLayoutId id="2147483702" r:id="rId11"/>
    <p:sldLayoutId id="2147483703" r:id="rId12"/>
    <p:sldLayoutId id="2147483709" r:id="rId13"/>
    <p:sldLayoutId id="2147483708" r:id="rId14"/>
    <p:sldLayoutId id="2147483704" r:id="rId15"/>
    <p:sldLayoutId id="2147483691" r:id="rId16"/>
  </p:sldLayoutIdLst>
  <p:txStyles>
    <p:titleStyle>
      <a:lvl1pPr algn="l" defTabSz="748436" rtl="0" eaLnBrk="1" latinLnBrk="0" hangingPunct="1">
        <a:lnSpc>
          <a:spcPct val="90000"/>
        </a:lnSpc>
        <a:spcBef>
          <a:spcPct val="0"/>
        </a:spcBef>
        <a:buNone/>
        <a:defRPr sz="36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7109" indent="-187109" algn="l" defTabSz="748436" rtl="0" eaLnBrk="1" latinLnBrk="0" hangingPunct="1">
        <a:lnSpc>
          <a:spcPct val="90000"/>
        </a:lnSpc>
        <a:spcBef>
          <a:spcPts val="819"/>
        </a:spcBef>
        <a:buFont typeface="Arial" panose="020B0604020202020204" pitchFamily="34" charset="0"/>
        <a:buChar char="•"/>
        <a:defRPr sz="2292" kern="1200">
          <a:solidFill>
            <a:schemeClr val="tx1"/>
          </a:solidFill>
          <a:latin typeface="+mn-lt"/>
          <a:ea typeface="+mn-ea"/>
          <a:cs typeface="+mn-cs"/>
        </a:defRPr>
      </a:lvl1pPr>
      <a:lvl2pPr marL="561327" indent="-187109" algn="l" defTabSz="748436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sz="1964" kern="1200">
          <a:solidFill>
            <a:schemeClr val="tx1"/>
          </a:solidFill>
          <a:latin typeface="+mn-lt"/>
          <a:ea typeface="+mn-ea"/>
          <a:cs typeface="+mn-cs"/>
        </a:defRPr>
      </a:lvl2pPr>
      <a:lvl3pPr marL="935546" indent="-187109" algn="l" defTabSz="748436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sz="1637" kern="1200">
          <a:solidFill>
            <a:schemeClr val="tx1"/>
          </a:solidFill>
          <a:latin typeface="+mn-lt"/>
          <a:ea typeface="+mn-ea"/>
          <a:cs typeface="+mn-cs"/>
        </a:defRPr>
      </a:lvl3pPr>
      <a:lvl4pPr marL="1309764" indent="-187109" algn="l" defTabSz="748436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sz="1473" kern="1200">
          <a:solidFill>
            <a:schemeClr val="tx1"/>
          </a:solidFill>
          <a:latin typeface="+mn-lt"/>
          <a:ea typeface="+mn-ea"/>
          <a:cs typeface="+mn-cs"/>
        </a:defRPr>
      </a:lvl4pPr>
      <a:lvl5pPr marL="1683982" indent="-187109" algn="l" defTabSz="748436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sz="1473" kern="1200">
          <a:solidFill>
            <a:schemeClr val="tx1"/>
          </a:solidFill>
          <a:latin typeface="+mn-lt"/>
          <a:ea typeface="+mn-ea"/>
          <a:cs typeface="+mn-cs"/>
        </a:defRPr>
      </a:lvl5pPr>
      <a:lvl6pPr marL="2058200" indent="-187109" algn="l" defTabSz="748436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sz="1473" kern="1200">
          <a:solidFill>
            <a:schemeClr val="tx1"/>
          </a:solidFill>
          <a:latin typeface="+mn-lt"/>
          <a:ea typeface="+mn-ea"/>
          <a:cs typeface="+mn-cs"/>
        </a:defRPr>
      </a:lvl6pPr>
      <a:lvl7pPr marL="2432418" indent="-187109" algn="l" defTabSz="748436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sz="1473" kern="1200">
          <a:solidFill>
            <a:schemeClr val="tx1"/>
          </a:solidFill>
          <a:latin typeface="+mn-lt"/>
          <a:ea typeface="+mn-ea"/>
          <a:cs typeface="+mn-cs"/>
        </a:defRPr>
      </a:lvl7pPr>
      <a:lvl8pPr marL="2806637" indent="-187109" algn="l" defTabSz="748436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sz="1473" kern="1200">
          <a:solidFill>
            <a:schemeClr val="tx1"/>
          </a:solidFill>
          <a:latin typeface="+mn-lt"/>
          <a:ea typeface="+mn-ea"/>
          <a:cs typeface="+mn-cs"/>
        </a:defRPr>
      </a:lvl8pPr>
      <a:lvl9pPr marL="3180855" indent="-187109" algn="l" defTabSz="748436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sz="14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8436" rtl="0" eaLnBrk="1" latinLnBrk="0" hangingPunct="1">
        <a:defRPr sz="1473" kern="1200">
          <a:solidFill>
            <a:schemeClr val="tx1"/>
          </a:solidFill>
          <a:latin typeface="+mn-lt"/>
          <a:ea typeface="+mn-ea"/>
          <a:cs typeface="+mn-cs"/>
        </a:defRPr>
      </a:lvl1pPr>
      <a:lvl2pPr marL="374218" algn="l" defTabSz="748436" rtl="0" eaLnBrk="1" latinLnBrk="0" hangingPunct="1">
        <a:defRPr sz="1473" kern="1200">
          <a:solidFill>
            <a:schemeClr val="tx1"/>
          </a:solidFill>
          <a:latin typeface="+mn-lt"/>
          <a:ea typeface="+mn-ea"/>
          <a:cs typeface="+mn-cs"/>
        </a:defRPr>
      </a:lvl2pPr>
      <a:lvl3pPr marL="748436" algn="l" defTabSz="748436" rtl="0" eaLnBrk="1" latinLnBrk="0" hangingPunct="1">
        <a:defRPr sz="1473" kern="1200">
          <a:solidFill>
            <a:schemeClr val="tx1"/>
          </a:solidFill>
          <a:latin typeface="+mn-lt"/>
          <a:ea typeface="+mn-ea"/>
          <a:cs typeface="+mn-cs"/>
        </a:defRPr>
      </a:lvl3pPr>
      <a:lvl4pPr marL="1122655" algn="l" defTabSz="748436" rtl="0" eaLnBrk="1" latinLnBrk="0" hangingPunct="1">
        <a:defRPr sz="1473" kern="1200">
          <a:solidFill>
            <a:schemeClr val="tx1"/>
          </a:solidFill>
          <a:latin typeface="+mn-lt"/>
          <a:ea typeface="+mn-ea"/>
          <a:cs typeface="+mn-cs"/>
        </a:defRPr>
      </a:lvl4pPr>
      <a:lvl5pPr marL="1496873" algn="l" defTabSz="748436" rtl="0" eaLnBrk="1" latinLnBrk="0" hangingPunct="1">
        <a:defRPr sz="1473" kern="1200">
          <a:solidFill>
            <a:schemeClr val="tx1"/>
          </a:solidFill>
          <a:latin typeface="+mn-lt"/>
          <a:ea typeface="+mn-ea"/>
          <a:cs typeface="+mn-cs"/>
        </a:defRPr>
      </a:lvl5pPr>
      <a:lvl6pPr marL="1871091" algn="l" defTabSz="748436" rtl="0" eaLnBrk="1" latinLnBrk="0" hangingPunct="1">
        <a:defRPr sz="1473" kern="1200">
          <a:solidFill>
            <a:schemeClr val="tx1"/>
          </a:solidFill>
          <a:latin typeface="+mn-lt"/>
          <a:ea typeface="+mn-ea"/>
          <a:cs typeface="+mn-cs"/>
        </a:defRPr>
      </a:lvl6pPr>
      <a:lvl7pPr marL="2245309" algn="l" defTabSz="748436" rtl="0" eaLnBrk="1" latinLnBrk="0" hangingPunct="1">
        <a:defRPr sz="1473" kern="1200">
          <a:solidFill>
            <a:schemeClr val="tx1"/>
          </a:solidFill>
          <a:latin typeface="+mn-lt"/>
          <a:ea typeface="+mn-ea"/>
          <a:cs typeface="+mn-cs"/>
        </a:defRPr>
      </a:lvl7pPr>
      <a:lvl8pPr marL="2619527" algn="l" defTabSz="748436" rtl="0" eaLnBrk="1" latinLnBrk="0" hangingPunct="1">
        <a:defRPr sz="1473" kern="1200">
          <a:solidFill>
            <a:schemeClr val="tx1"/>
          </a:solidFill>
          <a:latin typeface="+mn-lt"/>
          <a:ea typeface="+mn-ea"/>
          <a:cs typeface="+mn-cs"/>
        </a:defRPr>
      </a:lvl8pPr>
      <a:lvl9pPr marL="2993746" algn="l" defTabSz="748436" rtl="0" eaLnBrk="1" latinLnBrk="0" hangingPunct="1">
        <a:defRPr sz="14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8.png"/><Relationship Id="rId18" Type="http://schemas.openxmlformats.org/officeDocument/2006/relationships/image" Target="../media/image53.png"/><Relationship Id="rId26" Type="http://schemas.openxmlformats.org/officeDocument/2006/relationships/image" Target="../media/image61.png"/><Relationship Id="rId39" Type="http://schemas.openxmlformats.org/officeDocument/2006/relationships/image" Target="../media/image73.jpg"/><Relationship Id="rId21" Type="http://schemas.openxmlformats.org/officeDocument/2006/relationships/image" Target="../media/image56.png"/><Relationship Id="rId34" Type="http://schemas.openxmlformats.org/officeDocument/2006/relationships/image" Target="../media/image69.jpg"/><Relationship Id="rId42" Type="http://schemas.openxmlformats.org/officeDocument/2006/relationships/image" Target="../media/image76.jpg"/><Relationship Id="rId47" Type="http://schemas.openxmlformats.org/officeDocument/2006/relationships/image" Target="../media/image81.jpg"/><Relationship Id="rId50" Type="http://schemas.openxmlformats.org/officeDocument/2006/relationships/image" Target="../media/image84.jpg"/><Relationship Id="rId55" Type="http://schemas.openxmlformats.org/officeDocument/2006/relationships/image" Target="../media/image89.jpg"/><Relationship Id="rId7" Type="http://schemas.openxmlformats.org/officeDocument/2006/relationships/image" Target="../media/image42.png"/><Relationship Id="rId2" Type="http://schemas.openxmlformats.org/officeDocument/2006/relationships/image" Target="../media/image37.jpg"/><Relationship Id="rId16" Type="http://schemas.openxmlformats.org/officeDocument/2006/relationships/image" Target="../media/image51.png"/><Relationship Id="rId29" Type="http://schemas.openxmlformats.org/officeDocument/2006/relationships/image" Target="../media/image64.jpeg"/><Relationship Id="rId11" Type="http://schemas.openxmlformats.org/officeDocument/2006/relationships/image" Target="../media/image46.png"/><Relationship Id="rId24" Type="http://schemas.openxmlformats.org/officeDocument/2006/relationships/image" Target="../media/image59.png"/><Relationship Id="rId32" Type="http://schemas.openxmlformats.org/officeDocument/2006/relationships/image" Target="../media/image67.jpg"/><Relationship Id="rId37" Type="http://schemas.openxmlformats.org/officeDocument/2006/relationships/image" Target="../media/image72.jpg"/><Relationship Id="rId40" Type="http://schemas.openxmlformats.org/officeDocument/2006/relationships/image" Target="../media/image74.jpg"/><Relationship Id="rId45" Type="http://schemas.openxmlformats.org/officeDocument/2006/relationships/image" Target="../media/image79.jpg"/><Relationship Id="rId53" Type="http://schemas.openxmlformats.org/officeDocument/2006/relationships/image" Target="../media/image87.jpg"/><Relationship Id="rId5" Type="http://schemas.openxmlformats.org/officeDocument/2006/relationships/image" Target="../media/image40.png"/><Relationship Id="rId19" Type="http://schemas.openxmlformats.org/officeDocument/2006/relationships/image" Target="../media/image54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Relationship Id="rId22" Type="http://schemas.openxmlformats.org/officeDocument/2006/relationships/image" Target="../media/image57.png"/><Relationship Id="rId27" Type="http://schemas.openxmlformats.org/officeDocument/2006/relationships/image" Target="../media/image62.png"/><Relationship Id="rId30" Type="http://schemas.openxmlformats.org/officeDocument/2006/relationships/image" Target="../media/image65.jpg"/><Relationship Id="rId35" Type="http://schemas.openxmlformats.org/officeDocument/2006/relationships/image" Target="../media/image70.jpg"/><Relationship Id="rId43" Type="http://schemas.openxmlformats.org/officeDocument/2006/relationships/image" Target="../media/image77.jpg"/><Relationship Id="rId48" Type="http://schemas.openxmlformats.org/officeDocument/2006/relationships/image" Target="../media/image82.jpg"/><Relationship Id="rId56" Type="http://schemas.openxmlformats.org/officeDocument/2006/relationships/image" Target="../media/image90.jpg"/><Relationship Id="rId8" Type="http://schemas.openxmlformats.org/officeDocument/2006/relationships/image" Target="../media/image43.png"/><Relationship Id="rId51" Type="http://schemas.openxmlformats.org/officeDocument/2006/relationships/image" Target="../media/image85.jpg"/><Relationship Id="rId3" Type="http://schemas.openxmlformats.org/officeDocument/2006/relationships/image" Target="../media/image38.png"/><Relationship Id="rId12" Type="http://schemas.openxmlformats.org/officeDocument/2006/relationships/image" Target="../media/image47.png"/><Relationship Id="rId17" Type="http://schemas.openxmlformats.org/officeDocument/2006/relationships/image" Target="../media/image52.png"/><Relationship Id="rId25" Type="http://schemas.openxmlformats.org/officeDocument/2006/relationships/image" Target="../media/image60.png"/><Relationship Id="rId33" Type="http://schemas.openxmlformats.org/officeDocument/2006/relationships/image" Target="../media/image68.jpg"/><Relationship Id="rId38" Type="http://schemas.openxmlformats.org/officeDocument/2006/relationships/image" Target="../media/image1.jpg"/><Relationship Id="rId46" Type="http://schemas.openxmlformats.org/officeDocument/2006/relationships/image" Target="../media/image80.jpg"/><Relationship Id="rId20" Type="http://schemas.openxmlformats.org/officeDocument/2006/relationships/image" Target="../media/image55.png"/><Relationship Id="rId41" Type="http://schemas.openxmlformats.org/officeDocument/2006/relationships/image" Target="../media/image75.jpg"/><Relationship Id="rId54" Type="http://schemas.openxmlformats.org/officeDocument/2006/relationships/image" Target="../media/image88.jp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1.png"/><Relationship Id="rId15" Type="http://schemas.openxmlformats.org/officeDocument/2006/relationships/image" Target="../media/image50.png"/><Relationship Id="rId23" Type="http://schemas.openxmlformats.org/officeDocument/2006/relationships/image" Target="../media/image58.png"/><Relationship Id="rId28" Type="http://schemas.openxmlformats.org/officeDocument/2006/relationships/image" Target="../media/image63.jpeg"/><Relationship Id="rId36" Type="http://schemas.openxmlformats.org/officeDocument/2006/relationships/image" Target="../media/image71.jpg"/><Relationship Id="rId49" Type="http://schemas.openxmlformats.org/officeDocument/2006/relationships/image" Target="../media/image83.jpg"/><Relationship Id="rId57" Type="http://schemas.openxmlformats.org/officeDocument/2006/relationships/image" Target="../media/image91.jpg"/><Relationship Id="rId10" Type="http://schemas.openxmlformats.org/officeDocument/2006/relationships/image" Target="../media/image45.png"/><Relationship Id="rId31" Type="http://schemas.openxmlformats.org/officeDocument/2006/relationships/image" Target="../media/image66.jpg"/><Relationship Id="rId44" Type="http://schemas.openxmlformats.org/officeDocument/2006/relationships/image" Target="../media/image78.jpg"/><Relationship Id="rId52" Type="http://schemas.openxmlformats.org/officeDocument/2006/relationships/image" Target="../media/image86.jpg"/></Relationships>
</file>

<file path=ppt/slides/_rels/slide6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16.jpeg"/><Relationship Id="rId21" Type="http://schemas.openxmlformats.org/officeDocument/2006/relationships/image" Target="../media/image111.png"/><Relationship Id="rId42" Type="http://schemas.openxmlformats.org/officeDocument/2006/relationships/image" Target="../media/image132.png"/><Relationship Id="rId47" Type="http://schemas.openxmlformats.org/officeDocument/2006/relationships/image" Target="../media/image137.png"/><Relationship Id="rId63" Type="http://schemas.openxmlformats.org/officeDocument/2006/relationships/image" Target="../media/image153.png"/><Relationship Id="rId68" Type="http://schemas.openxmlformats.org/officeDocument/2006/relationships/image" Target="../media/image158.png"/><Relationship Id="rId84" Type="http://schemas.openxmlformats.org/officeDocument/2006/relationships/image" Target="../media/image174.png"/><Relationship Id="rId89" Type="http://schemas.openxmlformats.org/officeDocument/2006/relationships/image" Target="../media/image179.png"/><Relationship Id="rId16" Type="http://schemas.openxmlformats.org/officeDocument/2006/relationships/image" Target="../media/image106.png"/><Relationship Id="rId11" Type="http://schemas.openxmlformats.org/officeDocument/2006/relationships/image" Target="../media/image101.jpeg"/><Relationship Id="rId32" Type="http://schemas.openxmlformats.org/officeDocument/2006/relationships/image" Target="../media/image122.png"/><Relationship Id="rId37" Type="http://schemas.openxmlformats.org/officeDocument/2006/relationships/image" Target="../media/image127.png"/><Relationship Id="rId53" Type="http://schemas.openxmlformats.org/officeDocument/2006/relationships/image" Target="../media/image143.jpeg"/><Relationship Id="rId58" Type="http://schemas.openxmlformats.org/officeDocument/2006/relationships/image" Target="../media/image148.png"/><Relationship Id="rId74" Type="http://schemas.openxmlformats.org/officeDocument/2006/relationships/image" Target="../media/image164.png"/><Relationship Id="rId79" Type="http://schemas.openxmlformats.org/officeDocument/2006/relationships/image" Target="../media/image169.png"/><Relationship Id="rId102" Type="http://schemas.openxmlformats.org/officeDocument/2006/relationships/image" Target="../media/image192.jpeg"/><Relationship Id="rId5" Type="http://schemas.openxmlformats.org/officeDocument/2006/relationships/image" Target="../media/image95.jpeg"/><Relationship Id="rId90" Type="http://schemas.openxmlformats.org/officeDocument/2006/relationships/image" Target="../media/image180.png"/><Relationship Id="rId95" Type="http://schemas.openxmlformats.org/officeDocument/2006/relationships/image" Target="../media/image185.png"/><Relationship Id="rId22" Type="http://schemas.openxmlformats.org/officeDocument/2006/relationships/image" Target="../media/image112.png"/><Relationship Id="rId27" Type="http://schemas.openxmlformats.org/officeDocument/2006/relationships/image" Target="../media/image117.png"/><Relationship Id="rId43" Type="http://schemas.openxmlformats.org/officeDocument/2006/relationships/image" Target="../media/image133.png"/><Relationship Id="rId48" Type="http://schemas.openxmlformats.org/officeDocument/2006/relationships/image" Target="../media/image138.jpeg"/><Relationship Id="rId64" Type="http://schemas.openxmlformats.org/officeDocument/2006/relationships/image" Target="../media/image154.jpeg"/><Relationship Id="rId69" Type="http://schemas.openxmlformats.org/officeDocument/2006/relationships/image" Target="../media/image159.jpeg"/><Relationship Id="rId80" Type="http://schemas.openxmlformats.org/officeDocument/2006/relationships/image" Target="../media/image170.png"/><Relationship Id="rId85" Type="http://schemas.openxmlformats.org/officeDocument/2006/relationships/image" Target="../media/image175.png"/><Relationship Id="rId12" Type="http://schemas.openxmlformats.org/officeDocument/2006/relationships/image" Target="../media/image102.png"/><Relationship Id="rId17" Type="http://schemas.openxmlformats.org/officeDocument/2006/relationships/image" Target="../media/image107.png"/><Relationship Id="rId25" Type="http://schemas.openxmlformats.org/officeDocument/2006/relationships/image" Target="../media/image115.png"/><Relationship Id="rId33" Type="http://schemas.openxmlformats.org/officeDocument/2006/relationships/image" Target="../media/image123.png"/><Relationship Id="rId38" Type="http://schemas.openxmlformats.org/officeDocument/2006/relationships/image" Target="../media/image128.png"/><Relationship Id="rId46" Type="http://schemas.openxmlformats.org/officeDocument/2006/relationships/image" Target="../media/image136.png"/><Relationship Id="rId59" Type="http://schemas.openxmlformats.org/officeDocument/2006/relationships/image" Target="../media/image149.png"/><Relationship Id="rId67" Type="http://schemas.openxmlformats.org/officeDocument/2006/relationships/image" Target="../media/image157.png"/><Relationship Id="rId103" Type="http://schemas.openxmlformats.org/officeDocument/2006/relationships/image" Target="../media/image48.png"/><Relationship Id="rId20" Type="http://schemas.openxmlformats.org/officeDocument/2006/relationships/image" Target="../media/image110.png"/><Relationship Id="rId41" Type="http://schemas.openxmlformats.org/officeDocument/2006/relationships/image" Target="../media/image131.png"/><Relationship Id="rId54" Type="http://schemas.openxmlformats.org/officeDocument/2006/relationships/image" Target="../media/image144.png"/><Relationship Id="rId62" Type="http://schemas.openxmlformats.org/officeDocument/2006/relationships/image" Target="../media/image152.png"/><Relationship Id="rId70" Type="http://schemas.openxmlformats.org/officeDocument/2006/relationships/image" Target="../media/image160.png"/><Relationship Id="rId75" Type="http://schemas.openxmlformats.org/officeDocument/2006/relationships/image" Target="../media/image165.png"/><Relationship Id="rId83" Type="http://schemas.openxmlformats.org/officeDocument/2006/relationships/image" Target="../media/image173.png"/><Relationship Id="rId88" Type="http://schemas.openxmlformats.org/officeDocument/2006/relationships/image" Target="../media/image178.png"/><Relationship Id="rId91" Type="http://schemas.openxmlformats.org/officeDocument/2006/relationships/image" Target="../media/image181.png"/><Relationship Id="rId96" Type="http://schemas.openxmlformats.org/officeDocument/2006/relationships/image" Target="../media/image186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6.png"/><Relationship Id="rId15" Type="http://schemas.openxmlformats.org/officeDocument/2006/relationships/image" Target="../media/image105.png"/><Relationship Id="rId23" Type="http://schemas.openxmlformats.org/officeDocument/2006/relationships/image" Target="../media/image113.png"/><Relationship Id="rId28" Type="http://schemas.openxmlformats.org/officeDocument/2006/relationships/image" Target="../media/image118.jpeg"/><Relationship Id="rId36" Type="http://schemas.openxmlformats.org/officeDocument/2006/relationships/image" Target="../media/image126.jpeg"/><Relationship Id="rId49" Type="http://schemas.openxmlformats.org/officeDocument/2006/relationships/image" Target="../media/image139.png"/><Relationship Id="rId57" Type="http://schemas.openxmlformats.org/officeDocument/2006/relationships/image" Target="../media/image147.png"/><Relationship Id="rId10" Type="http://schemas.openxmlformats.org/officeDocument/2006/relationships/image" Target="../media/image100.jpeg"/><Relationship Id="rId31" Type="http://schemas.openxmlformats.org/officeDocument/2006/relationships/image" Target="../media/image121.png"/><Relationship Id="rId44" Type="http://schemas.openxmlformats.org/officeDocument/2006/relationships/image" Target="../media/image134.png"/><Relationship Id="rId52" Type="http://schemas.openxmlformats.org/officeDocument/2006/relationships/image" Target="../media/image142.png"/><Relationship Id="rId60" Type="http://schemas.openxmlformats.org/officeDocument/2006/relationships/image" Target="../media/image150.jpeg"/><Relationship Id="rId65" Type="http://schemas.openxmlformats.org/officeDocument/2006/relationships/image" Target="../media/image155.jpeg"/><Relationship Id="rId73" Type="http://schemas.openxmlformats.org/officeDocument/2006/relationships/image" Target="../media/image163.jpeg"/><Relationship Id="rId78" Type="http://schemas.openxmlformats.org/officeDocument/2006/relationships/image" Target="../media/image168.png"/><Relationship Id="rId81" Type="http://schemas.openxmlformats.org/officeDocument/2006/relationships/image" Target="../media/image171.jpeg"/><Relationship Id="rId86" Type="http://schemas.openxmlformats.org/officeDocument/2006/relationships/image" Target="../media/image176.png"/><Relationship Id="rId94" Type="http://schemas.openxmlformats.org/officeDocument/2006/relationships/image" Target="../media/image184.png"/><Relationship Id="rId99" Type="http://schemas.openxmlformats.org/officeDocument/2006/relationships/image" Target="../media/image189.png"/><Relationship Id="rId101" Type="http://schemas.openxmlformats.org/officeDocument/2006/relationships/image" Target="../media/image191.png"/><Relationship Id="rId4" Type="http://schemas.openxmlformats.org/officeDocument/2006/relationships/image" Target="../media/image94.png"/><Relationship Id="rId9" Type="http://schemas.openxmlformats.org/officeDocument/2006/relationships/image" Target="../media/image99.png"/><Relationship Id="rId13" Type="http://schemas.openxmlformats.org/officeDocument/2006/relationships/image" Target="../media/image103.png"/><Relationship Id="rId18" Type="http://schemas.openxmlformats.org/officeDocument/2006/relationships/image" Target="../media/image108.png"/><Relationship Id="rId39" Type="http://schemas.openxmlformats.org/officeDocument/2006/relationships/image" Target="../media/image129.png"/><Relationship Id="rId34" Type="http://schemas.openxmlformats.org/officeDocument/2006/relationships/image" Target="../media/image124.png"/><Relationship Id="rId50" Type="http://schemas.openxmlformats.org/officeDocument/2006/relationships/image" Target="../media/image140.png"/><Relationship Id="rId55" Type="http://schemas.openxmlformats.org/officeDocument/2006/relationships/image" Target="../media/image145.png"/><Relationship Id="rId76" Type="http://schemas.openxmlformats.org/officeDocument/2006/relationships/image" Target="../media/image166.png"/><Relationship Id="rId97" Type="http://schemas.openxmlformats.org/officeDocument/2006/relationships/image" Target="../media/image187.png"/><Relationship Id="rId104" Type="http://schemas.openxmlformats.org/officeDocument/2006/relationships/image" Target="../media/image193.png"/><Relationship Id="rId7" Type="http://schemas.openxmlformats.org/officeDocument/2006/relationships/image" Target="../media/image97.jpeg"/><Relationship Id="rId71" Type="http://schemas.openxmlformats.org/officeDocument/2006/relationships/image" Target="../media/image161.png"/><Relationship Id="rId92" Type="http://schemas.openxmlformats.org/officeDocument/2006/relationships/image" Target="../media/image182.png"/><Relationship Id="rId2" Type="http://schemas.openxmlformats.org/officeDocument/2006/relationships/image" Target="../media/image92.png"/><Relationship Id="rId29" Type="http://schemas.openxmlformats.org/officeDocument/2006/relationships/image" Target="../media/image119.png"/><Relationship Id="rId24" Type="http://schemas.openxmlformats.org/officeDocument/2006/relationships/image" Target="../media/image114.png"/><Relationship Id="rId40" Type="http://schemas.openxmlformats.org/officeDocument/2006/relationships/image" Target="../media/image130.png"/><Relationship Id="rId45" Type="http://schemas.openxmlformats.org/officeDocument/2006/relationships/image" Target="../media/image135.jpeg"/><Relationship Id="rId66" Type="http://schemas.openxmlformats.org/officeDocument/2006/relationships/image" Target="../media/image156.png"/><Relationship Id="rId87" Type="http://schemas.openxmlformats.org/officeDocument/2006/relationships/image" Target="../media/image177.jpeg"/><Relationship Id="rId61" Type="http://schemas.openxmlformats.org/officeDocument/2006/relationships/image" Target="../media/image151.png"/><Relationship Id="rId82" Type="http://schemas.openxmlformats.org/officeDocument/2006/relationships/image" Target="../media/image172.png"/><Relationship Id="rId19" Type="http://schemas.openxmlformats.org/officeDocument/2006/relationships/image" Target="../media/image109.png"/><Relationship Id="rId14" Type="http://schemas.openxmlformats.org/officeDocument/2006/relationships/image" Target="../media/image104.png"/><Relationship Id="rId30" Type="http://schemas.openxmlformats.org/officeDocument/2006/relationships/image" Target="../media/image120.png"/><Relationship Id="rId35" Type="http://schemas.openxmlformats.org/officeDocument/2006/relationships/image" Target="../media/image125.png"/><Relationship Id="rId56" Type="http://schemas.openxmlformats.org/officeDocument/2006/relationships/image" Target="../media/image146.jpeg"/><Relationship Id="rId77" Type="http://schemas.openxmlformats.org/officeDocument/2006/relationships/image" Target="../media/image167.png"/><Relationship Id="rId100" Type="http://schemas.openxmlformats.org/officeDocument/2006/relationships/image" Target="../media/image190.png"/><Relationship Id="rId8" Type="http://schemas.openxmlformats.org/officeDocument/2006/relationships/image" Target="../media/image98.jpeg"/><Relationship Id="rId51" Type="http://schemas.openxmlformats.org/officeDocument/2006/relationships/image" Target="../media/image141.png"/><Relationship Id="rId72" Type="http://schemas.openxmlformats.org/officeDocument/2006/relationships/image" Target="../media/image162.png"/><Relationship Id="rId93" Type="http://schemas.openxmlformats.org/officeDocument/2006/relationships/image" Target="../media/image183.png"/><Relationship Id="rId98" Type="http://schemas.openxmlformats.org/officeDocument/2006/relationships/image" Target="../media/image188.png"/><Relationship Id="rId3" Type="http://schemas.openxmlformats.org/officeDocument/2006/relationships/image" Target="../media/image9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90832" y="190834"/>
            <a:ext cx="9601380" cy="5240090"/>
          </a:xfrm>
          <a:custGeom>
            <a:avLst/>
            <a:gdLst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673873 w 9748299"/>
              <a:gd name="connsiteY5" fmla="*/ 673873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673873 w 9748299"/>
              <a:gd name="connsiteY9" fmla="*/ 673873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244502 w 9748299"/>
              <a:gd name="connsiteY5" fmla="*/ 196795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244502 w 9748299"/>
              <a:gd name="connsiteY9" fmla="*/ 196795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85476 w 9748299"/>
              <a:gd name="connsiteY5" fmla="*/ 77525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85476 w 9748299"/>
              <a:gd name="connsiteY9" fmla="*/ 77525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53671 w 9748299"/>
              <a:gd name="connsiteY5" fmla="*/ 53671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53671 w 9748299"/>
              <a:gd name="connsiteY9" fmla="*/ 53671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673873 w 9748299"/>
              <a:gd name="connsiteY6" fmla="*/ 4717112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52320 w 9748299"/>
              <a:gd name="connsiteY6" fmla="*/ 5344641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074426 w 9748299"/>
              <a:gd name="connsiteY8" fmla="*/ 673873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337391 w 9748299"/>
              <a:gd name="connsiteY8" fmla="*/ 94156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582427 w 9748299"/>
              <a:gd name="connsiteY8" fmla="*/ 135991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689013 w 9748299"/>
              <a:gd name="connsiteY8" fmla="*/ 51844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074426 w 9748299"/>
              <a:gd name="connsiteY7" fmla="*/ 4717112 h 5390985"/>
              <a:gd name="connsiteX8" fmla="*/ 9644135 w 9748299"/>
              <a:gd name="connsiteY8" fmla="*/ 113552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685896 w 9748299"/>
              <a:gd name="connsiteY7" fmla="*/ 5322972 h 5390985"/>
              <a:gd name="connsiteX8" fmla="*/ 9644135 w 9748299"/>
              <a:gd name="connsiteY8" fmla="*/ 113552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25388 w 9748299"/>
              <a:gd name="connsiteY5" fmla="*/ 119412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25388 w 9748299"/>
              <a:gd name="connsiteY9" fmla="*/ 11941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58713 w 9748299"/>
              <a:gd name="connsiteY5" fmla="*/ 62262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58713 w 9748299"/>
              <a:gd name="connsiteY9" fmla="*/ 622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77763 w 9748299"/>
              <a:gd name="connsiteY5" fmla="*/ 33687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77763 w 9748299"/>
              <a:gd name="connsiteY9" fmla="*/ 33687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01576 w 9748299"/>
              <a:gd name="connsiteY5" fmla="*/ 90837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01576 w 9748299"/>
              <a:gd name="connsiteY9" fmla="*/ 90837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39664 w 9748299"/>
              <a:gd name="connsiteY5" fmla="*/ 24162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39664 w 9748299"/>
              <a:gd name="connsiteY9" fmla="*/ 241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01576 w 9748299"/>
              <a:gd name="connsiteY5" fmla="*/ 100362 h 5390985"/>
              <a:gd name="connsiteX6" fmla="*/ 124037 w 9748299"/>
              <a:gd name="connsiteY6" fmla="*/ 5290853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01576 w 9748299"/>
              <a:gd name="connsiteY9" fmla="*/ 1003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01576 w 9748299"/>
              <a:gd name="connsiteY5" fmla="*/ 100362 h 5390985"/>
              <a:gd name="connsiteX6" fmla="*/ 71649 w 9748299"/>
              <a:gd name="connsiteY6" fmla="*/ 5352765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01576 w 9748299"/>
              <a:gd name="connsiteY9" fmla="*/ 1003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101576 w 9748299"/>
              <a:gd name="connsiteY5" fmla="*/ 100362 h 5390985"/>
              <a:gd name="connsiteX6" fmla="*/ 109749 w 9748299"/>
              <a:gd name="connsiteY6" fmla="*/ 5281328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101576 w 9748299"/>
              <a:gd name="connsiteY9" fmla="*/ 100362 h 5390985"/>
              <a:gd name="connsiteX0" fmla="*/ 0 w 9748299"/>
              <a:gd name="connsiteY0" fmla="*/ 0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0 w 9748299"/>
              <a:gd name="connsiteY4" fmla="*/ 0 h 5390985"/>
              <a:gd name="connsiteX5" fmla="*/ 220845 w 9748299"/>
              <a:gd name="connsiteY5" fmla="*/ 227583 h 5390985"/>
              <a:gd name="connsiteX6" fmla="*/ 109749 w 9748299"/>
              <a:gd name="connsiteY6" fmla="*/ 5281328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220845 w 9748299"/>
              <a:gd name="connsiteY9" fmla="*/ 227583 h 5390985"/>
              <a:gd name="connsiteX0" fmla="*/ 87464 w 9748299"/>
              <a:gd name="connsiteY0" fmla="*/ 87465 h 5390985"/>
              <a:gd name="connsiteX1" fmla="*/ 9748299 w 9748299"/>
              <a:gd name="connsiteY1" fmla="*/ 0 h 5390985"/>
              <a:gd name="connsiteX2" fmla="*/ 9748299 w 9748299"/>
              <a:gd name="connsiteY2" fmla="*/ 5390985 h 5390985"/>
              <a:gd name="connsiteX3" fmla="*/ 0 w 9748299"/>
              <a:gd name="connsiteY3" fmla="*/ 5390985 h 5390985"/>
              <a:gd name="connsiteX4" fmla="*/ 87464 w 9748299"/>
              <a:gd name="connsiteY4" fmla="*/ 87465 h 5390985"/>
              <a:gd name="connsiteX5" fmla="*/ 220845 w 9748299"/>
              <a:gd name="connsiteY5" fmla="*/ 227583 h 5390985"/>
              <a:gd name="connsiteX6" fmla="*/ 109749 w 9748299"/>
              <a:gd name="connsiteY6" fmla="*/ 5281328 h 5390985"/>
              <a:gd name="connsiteX7" fmla="*/ 9641018 w 9748299"/>
              <a:gd name="connsiteY7" fmla="*/ 5278094 h 5390985"/>
              <a:gd name="connsiteX8" fmla="*/ 9644135 w 9748299"/>
              <a:gd name="connsiteY8" fmla="*/ 113552 h 5390985"/>
              <a:gd name="connsiteX9" fmla="*/ 220845 w 9748299"/>
              <a:gd name="connsiteY9" fmla="*/ 227583 h 5390985"/>
              <a:gd name="connsiteX0" fmla="*/ 87464 w 9748299"/>
              <a:gd name="connsiteY0" fmla="*/ 23854 h 5327374"/>
              <a:gd name="connsiteX1" fmla="*/ 9748299 w 9748299"/>
              <a:gd name="connsiteY1" fmla="*/ 0 h 5327374"/>
              <a:gd name="connsiteX2" fmla="*/ 9748299 w 9748299"/>
              <a:gd name="connsiteY2" fmla="*/ 5327374 h 5327374"/>
              <a:gd name="connsiteX3" fmla="*/ 0 w 9748299"/>
              <a:gd name="connsiteY3" fmla="*/ 5327374 h 5327374"/>
              <a:gd name="connsiteX4" fmla="*/ 87464 w 9748299"/>
              <a:gd name="connsiteY4" fmla="*/ 23854 h 5327374"/>
              <a:gd name="connsiteX5" fmla="*/ 220845 w 9748299"/>
              <a:gd name="connsiteY5" fmla="*/ 163972 h 5327374"/>
              <a:gd name="connsiteX6" fmla="*/ 109749 w 9748299"/>
              <a:gd name="connsiteY6" fmla="*/ 5217717 h 5327374"/>
              <a:gd name="connsiteX7" fmla="*/ 9641018 w 9748299"/>
              <a:gd name="connsiteY7" fmla="*/ 5214483 h 5327374"/>
              <a:gd name="connsiteX8" fmla="*/ 9644135 w 9748299"/>
              <a:gd name="connsiteY8" fmla="*/ 49941 h 5327374"/>
              <a:gd name="connsiteX9" fmla="*/ 220845 w 9748299"/>
              <a:gd name="connsiteY9" fmla="*/ 163972 h 5327374"/>
              <a:gd name="connsiteX0" fmla="*/ 87464 w 9748299"/>
              <a:gd name="connsiteY0" fmla="*/ 23854 h 5327374"/>
              <a:gd name="connsiteX1" fmla="*/ 9748299 w 9748299"/>
              <a:gd name="connsiteY1" fmla="*/ 0 h 5327374"/>
              <a:gd name="connsiteX2" fmla="*/ 9748299 w 9748299"/>
              <a:gd name="connsiteY2" fmla="*/ 5327374 h 5327374"/>
              <a:gd name="connsiteX3" fmla="*/ 0 w 9748299"/>
              <a:gd name="connsiteY3" fmla="*/ 5327374 h 5327374"/>
              <a:gd name="connsiteX4" fmla="*/ 87464 w 9748299"/>
              <a:gd name="connsiteY4" fmla="*/ 23854 h 5327374"/>
              <a:gd name="connsiteX5" fmla="*/ 220845 w 9748299"/>
              <a:gd name="connsiteY5" fmla="*/ 163972 h 5327374"/>
              <a:gd name="connsiteX6" fmla="*/ 213116 w 9748299"/>
              <a:gd name="connsiteY6" fmla="*/ 5217717 h 5327374"/>
              <a:gd name="connsiteX7" fmla="*/ 9641018 w 9748299"/>
              <a:gd name="connsiteY7" fmla="*/ 5214483 h 5327374"/>
              <a:gd name="connsiteX8" fmla="*/ 9644135 w 9748299"/>
              <a:gd name="connsiteY8" fmla="*/ 49941 h 5327374"/>
              <a:gd name="connsiteX9" fmla="*/ 220845 w 9748299"/>
              <a:gd name="connsiteY9" fmla="*/ 163972 h 5327374"/>
              <a:gd name="connsiteX0" fmla="*/ 7951 w 9668786"/>
              <a:gd name="connsiteY0" fmla="*/ 23854 h 5343277"/>
              <a:gd name="connsiteX1" fmla="*/ 9668786 w 9668786"/>
              <a:gd name="connsiteY1" fmla="*/ 0 h 5343277"/>
              <a:gd name="connsiteX2" fmla="*/ 9668786 w 9668786"/>
              <a:gd name="connsiteY2" fmla="*/ 5327374 h 5343277"/>
              <a:gd name="connsiteX3" fmla="*/ 0 w 9668786"/>
              <a:gd name="connsiteY3" fmla="*/ 5343277 h 5343277"/>
              <a:gd name="connsiteX4" fmla="*/ 7951 w 9668786"/>
              <a:gd name="connsiteY4" fmla="*/ 23854 h 5343277"/>
              <a:gd name="connsiteX5" fmla="*/ 141332 w 9668786"/>
              <a:gd name="connsiteY5" fmla="*/ 163972 h 5343277"/>
              <a:gd name="connsiteX6" fmla="*/ 133603 w 9668786"/>
              <a:gd name="connsiteY6" fmla="*/ 5217717 h 5343277"/>
              <a:gd name="connsiteX7" fmla="*/ 9561505 w 9668786"/>
              <a:gd name="connsiteY7" fmla="*/ 5214483 h 5343277"/>
              <a:gd name="connsiteX8" fmla="*/ 9564622 w 9668786"/>
              <a:gd name="connsiteY8" fmla="*/ 49941 h 5343277"/>
              <a:gd name="connsiteX9" fmla="*/ 141332 w 9668786"/>
              <a:gd name="connsiteY9" fmla="*/ 163972 h 5343277"/>
              <a:gd name="connsiteX0" fmla="*/ 7951 w 9668786"/>
              <a:gd name="connsiteY0" fmla="*/ 23854 h 5343277"/>
              <a:gd name="connsiteX1" fmla="*/ 9668786 w 9668786"/>
              <a:gd name="connsiteY1" fmla="*/ 0 h 5343277"/>
              <a:gd name="connsiteX2" fmla="*/ 9668786 w 9668786"/>
              <a:gd name="connsiteY2" fmla="*/ 5327374 h 5343277"/>
              <a:gd name="connsiteX3" fmla="*/ 0 w 9668786"/>
              <a:gd name="connsiteY3" fmla="*/ 5343277 h 5343277"/>
              <a:gd name="connsiteX4" fmla="*/ 7951 w 9668786"/>
              <a:gd name="connsiteY4" fmla="*/ 23854 h 5343277"/>
              <a:gd name="connsiteX5" fmla="*/ 141332 w 9668786"/>
              <a:gd name="connsiteY5" fmla="*/ 163972 h 5343277"/>
              <a:gd name="connsiteX6" fmla="*/ 133603 w 9668786"/>
              <a:gd name="connsiteY6" fmla="*/ 5217717 h 5343277"/>
              <a:gd name="connsiteX7" fmla="*/ 9561505 w 9668786"/>
              <a:gd name="connsiteY7" fmla="*/ 5214483 h 5343277"/>
              <a:gd name="connsiteX8" fmla="*/ 9461255 w 9668786"/>
              <a:gd name="connsiteY8" fmla="*/ 145356 h 5343277"/>
              <a:gd name="connsiteX9" fmla="*/ 141332 w 9668786"/>
              <a:gd name="connsiteY9" fmla="*/ 163972 h 5343277"/>
              <a:gd name="connsiteX0" fmla="*/ 7951 w 9668786"/>
              <a:gd name="connsiteY0" fmla="*/ 7951 h 5327374"/>
              <a:gd name="connsiteX1" fmla="*/ 9597224 w 9668786"/>
              <a:gd name="connsiteY1" fmla="*/ 0 h 5327374"/>
              <a:gd name="connsiteX2" fmla="*/ 9668786 w 9668786"/>
              <a:gd name="connsiteY2" fmla="*/ 5311471 h 5327374"/>
              <a:gd name="connsiteX3" fmla="*/ 0 w 9668786"/>
              <a:gd name="connsiteY3" fmla="*/ 5327374 h 5327374"/>
              <a:gd name="connsiteX4" fmla="*/ 7951 w 9668786"/>
              <a:gd name="connsiteY4" fmla="*/ 7951 h 5327374"/>
              <a:gd name="connsiteX5" fmla="*/ 141332 w 9668786"/>
              <a:gd name="connsiteY5" fmla="*/ 148069 h 5327374"/>
              <a:gd name="connsiteX6" fmla="*/ 133603 w 9668786"/>
              <a:gd name="connsiteY6" fmla="*/ 5201814 h 5327374"/>
              <a:gd name="connsiteX7" fmla="*/ 9561505 w 9668786"/>
              <a:gd name="connsiteY7" fmla="*/ 5198580 h 5327374"/>
              <a:gd name="connsiteX8" fmla="*/ 9461255 w 9668786"/>
              <a:gd name="connsiteY8" fmla="*/ 129453 h 5327374"/>
              <a:gd name="connsiteX9" fmla="*/ 141332 w 9668786"/>
              <a:gd name="connsiteY9" fmla="*/ 148069 h 5327374"/>
              <a:gd name="connsiteX0" fmla="*/ 7951 w 9668786"/>
              <a:gd name="connsiteY0" fmla="*/ 7951 h 5327374"/>
              <a:gd name="connsiteX1" fmla="*/ 9597224 w 9668786"/>
              <a:gd name="connsiteY1" fmla="*/ 0 h 5327374"/>
              <a:gd name="connsiteX2" fmla="*/ 9668786 w 9668786"/>
              <a:gd name="connsiteY2" fmla="*/ 5311471 h 5327374"/>
              <a:gd name="connsiteX3" fmla="*/ 0 w 9668786"/>
              <a:gd name="connsiteY3" fmla="*/ 5327374 h 5327374"/>
              <a:gd name="connsiteX4" fmla="*/ 7951 w 9668786"/>
              <a:gd name="connsiteY4" fmla="*/ 7951 h 5327374"/>
              <a:gd name="connsiteX5" fmla="*/ 141332 w 9668786"/>
              <a:gd name="connsiteY5" fmla="*/ 148069 h 5327374"/>
              <a:gd name="connsiteX6" fmla="*/ 133603 w 9668786"/>
              <a:gd name="connsiteY6" fmla="*/ 5201814 h 5327374"/>
              <a:gd name="connsiteX7" fmla="*/ 9481992 w 9668786"/>
              <a:gd name="connsiteY7" fmla="*/ 5190629 h 5327374"/>
              <a:gd name="connsiteX8" fmla="*/ 9461255 w 9668786"/>
              <a:gd name="connsiteY8" fmla="*/ 129453 h 5327374"/>
              <a:gd name="connsiteX9" fmla="*/ 141332 w 9668786"/>
              <a:gd name="connsiteY9" fmla="*/ 148069 h 5327374"/>
              <a:gd name="connsiteX0" fmla="*/ 7951 w 9597224"/>
              <a:gd name="connsiteY0" fmla="*/ 7951 h 5327374"/>
              <a:gd name="connsiteX1" fmla="*/ 959722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3603 w 9597224"/>
              <a:gd name="connsiteY6" fmla="*/ 5201814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722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3603 w 9597224"/>
              <a:gd name="connsiteY6" fmla="*/ 5201814 h 5327374"/>
              <a:gd name="connsiteX7" fmla="*/ 9481992 w 9597224"/>
              <a:gd name="connsiteY7" fmla="*/ 5190629 h 5327374"/>
              <a:gd name="connsiteX8" fmla="*/ 9354669 w 9597224"/>
              <a:gd name="connsiteY8" fmla="*/ 241649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722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3603 w 9597224"/>
              <a:gd name="connsiteY6" fmla="*/ 5201814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675762"/>
              <a:gd name="connsiteY0" fmla="*/ 47220 h 5366643"/>
              <a:gd name="connsiteX1" fmla="*/ 9675762 w 9675762"/>
              <a:gd name="connsiteY1" fmla="*/ 0 h 5366643"/>
              <a:gd name="connsiteX2" fmla="*/ 9597224 w 9675762"/>
              <a:gd name="connsiteY2" fmla="*/ 5366643 h 5366643"/>
              <a:gd name="connsiteX3" fmla="*/ 0 w 9675762"/>
              <a:gd name="connsiteY3" fmla="*/ 5366643 h 5366643"/>
              <a:gd name="connsiteX4" fmla="*/ 7951 w 9675762"/>
              <a:gd name="connsiteY4" fmla="*/ 47220 h 5366643"/>
              <a:gd name="connsiteX5" fmla="*/ 141332 w 9675762"/>
              <a:gd name="connsiteY5" fmla="*/ 187338 h 5366643"/>
              <a:gd name="connsiteX6" fmla="*/ 133603 w 9675762"/>
              <a:gd name="connsiteY6" fmla="*/ 5241083 h 5366643"/>
              <a:gd name="connsiteX7" fmla="*/ 9481992 w 9675762"/>
              <a:gd name="connsiteY7" fmla="*/ 5229898 h 5366643"/>
              <a:gd name="connsiteX8" fmla="*/ 9461255 w 9675762"/>
              <a:gd name="connsiteY8" fmla="*/ 168722 h 5366643"/>
              <a:gd name="connsiteX9" fmla="*/ 141332 w 9675762"/>
              <a:gd name="connsiteY9" fmla="*/ 187338 h 5366643"/>
              <a:gd name="connsiteX0" fmla="*/ 7951 w 9597224"/>
              <a:gd name="connsiteY0" fmla="*/ 7951 h 5327374"/>
              <a:gd name="connsiteX1" fmla="*/ 959161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3603 w 9597224"/>
              <a:gd name="connsiteY6" fmla="*/ 5201814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161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327374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7760 w 9597224"/>
              <a:gd name="connsiteY6" fmla="*/ 5118686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161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240090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7760 w 9597224"/>
              <a:gd name="connsiteY6" fmla="*/ 5118686 h 5327374"/>
              <a:gd name="connsiteX7" fmla="*/ 9481992 w 9597224"/>
              <a:gd name="connsiteY7" fmla="*/ 5190629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597224"/>
              <a:gd name="connsiteY0" fmla="*/ 7951 h 5327374"/>
              <a:gd name="connsiteX1" fmla="*/ 9591614 w 9597224"/>
              <a:gd name="connsiteY1" fmla="*/ 0 h 5327374"/>
              <a:gd name="connsiteX2" fmla="*/ 9597224 w 9597224"/>
              <a:gd name="connsiteY2" fmla="*/ 5327374 h 5327374"/>
              <a:gd name="connsiteX3" fmla="*/ 0 w 9597224"/>
              <a:gd name="connsiteY3" fmla="*/ 5240090 h 5327374"/>
              <a:gd name="connsiteX4" fmla="*/ 7951 w 9597224"/>
              <a:gd name="connsiteY4" fmla="*/ 7951 h 5327374"/>
              <a:gd name="connsiteX5" fmla="*/ 141332 w 9597224"/>
              <a:gd name="connsiteY5" fmla="*/ 148069 h 5327374"/>
              <a:gd name="connsiteX6" fmla="*/ 137760 w 9597224"/>
              <a:gd name="connsiteY6" fmla="*/ 5118686 h 5327374"/>
              <a:gd name="connsiteX7" fmla="*/ 9481992 w 9597224"/>
              <a:gd name="connsiteY7" fmla="*/ 5119971 h 5327374"/>
              <a:gd name="connsiteX8" fmla="*/ 9461255 w 9597224"/>
              <a:gd name="connsiteY8" fmla="*/ 129453 h 5327374"/>
              <a:gd name="connsiteX9" fmla="*/ 141332 w 9597224"/>
              <a:gd name="connsiteY9" fmla="*/ 148069 h 5327374"/>
              <a:gd name="connsiteX0" fmla="*/ 7951 w 9601380"/>
              <a:gd name="connsiteY0" fmla="*/ 7951 h 5240090"/>
              <a:gd name="connsiteX1" fmla="*/ 9591614 w 9601380"/>
              <a:gd name="connsiteY1" fmla="*/ 0 h 5240090"/>
              <a:gd name="connsiteX2" fmla="*/ 9601380 w 9601380"/>
              <a:gd name="connsiteY2" fmla="*/ 5240090 h 5240090"/>
              <a:gd name="connsiteX3" fmla="*/ 0 w 9601380"/>
              <a:gd name="connsiteY3" fmla="*/ 5240090 h 5240090"/>
              <a:gd name="connsiteX4" fmla="*/ 7951 w 9601380"/>
              <a:gd name="connsiteY4" fmla="*/ 7951 h 5240090"/>
              <a:gd name="connsiteX5" fmla="*/ 141332 w 9601380"/>
              <a:gd name="connsiteY5" fmla="*/ 148069 h 5240090"/>
              <a:gd name="connsiteX6" fmla="*/ 137760 w 9601380"/>
              <a:gd name="connsiteY6" fmla="*/ 5118686 h 5240090"/>
              <a:gd name="connsiteX7" fmla="*/ 9481992 w 9601380"/>
              <a:gd name="connsiteY7" fmla="*/ 5119971 h 5240090"/>
              <a:gd name="connsiteX8" fmla="*/ 9461255 w 9601380"/>
              <a:gd name="connsiteY8" fmla="*/ 129453 h 5240090"/>
              <a:gd name="connsiteX9" fmla="*/ 141332 w 9601380"/>
              <a:gd name="connsiteY9" fmla="*/ 148069 h 5240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601380" h="5240090">
                <a:moveTo>
                  <a:pt x="7951" y="7951"/>
                </a:moveTo>
                <a:lnTo>
                  <a:pt x="9591614" y="0"/>
                </a:lnTo>
                <a:cubicBezTo>
                  <a:pt x="9594869" y="1746697"/>
                  <a:pt x="9598125" y="3493393"/>
                  <a:pt x="9601380" y="5240090"/>
                </a:cubicBezTo>
                <a:lnTo>
                  <a:pt x="0" y="5240090"/>
                </a:lnTo>
                <a:cubicBezTo>
                  <a:pt x="2650" y="3466949"/>
                  <a:pt x="5301" y="1781092"/>
                  <a:pt x="7951" y="7951"/>
                </a:cubicBezTo>
                <a:close/>
                <a:moveTo>
                  <a:pt x="141332" y="148069"/>
                </a:moveTo>
                <a:cubicBezTo>
                  <a:pt x="140882" y="1871883"/>
                  <a:pt x="138210" y="3394872"/>
                  <a:pt x="137760" y="5118686"/>
                </a:cubicBezTo>
                <a:lnTo>
                  <a:pt x="9481992" y="5119971"/>
                </a:lnTo>
                <a:cubicBezTo>
                  <a:pt x="9475080" y="3432912"/>
                  <a:pt x="9468167" y="1816512"/>
                  <a:pt x="9461255" y="129453"/>
                </a:cubicBezTo>
                <a:lnTo>
                  <a:pt x="141332" y="148069"/>
                </a:lnTo>
                <a:close/>
              </a:path>
            </a:pathLst>
          </a:custGeom>
          <a:gradFill>
            <a:gsLst>
              <a:gs pos="0">
                <a:srgbClr val="DBD2CC"/>
              </a:gs>
              <a:gs pos="25000">
                <a:srgbClr val="F5CE2A"/>
              </a:gs>
              <a:gs pos="75000">
                <a:srgbClr val="003399"/>
              </a:gs>
              <a:gs pos="50000">
                <a:srgbClr val="FA6E25"/>
              </a:gs>
              <a:gs pos="100000">
                <a:srgbClr val="9BB1DC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>
                <a:gsLst>
                  <a:gs pos="0">
                    <a:srgbClr val="DBD2CC"/>
                  </a:gs>
                  <a:gs pos="25000">
                    <a:srgbClr val="FFC000"/>
                  </a:gs>
                  <a:gs pos="75000">
                    <a:srgbClr val="003399"/>
                  </a:gs>
                  <a:gs pos="50000">
                    <a:srgbClr val="FA6E25"/>
                  </a:gs>
                  <a:gs pos="100000">
                    <a:srgbClr val="9BB1DC"/>
                  </a:gs>
                </a:gsLst>
                <a:lin ang="0" scaled="1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55034" y="2257145"/>
            <a:ext cx="4086375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rgbClr val="DBD2CC"/>
                    </a:gs>
                    <a:gs pos="25000">
                      <a:srgbClr val="FFC000"/>
                    </a:gs>
                    <a:gs pos="75000">
                      <a:srgbClr val="003399"/>
                    </a:gs>
                    <a:gs pos="50000">
                      <a:srgbClr val="FA6E25"/>
                    </a:gs>
                    <a:gs pos="100000">
                      <a:srgbClr val="9BB1DC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029" y="58153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0" y="3416926"/>
            <a:ext cx="997902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BE" dirty="0" err="1">
                <a:solidFill>
                  <a:srgbClr val="003399"/>
                </a:solidFill>
                <a:ea typeface="+mn-lt"/>
                <a:cs typeface="+mn-lt"/>
              </a:rPr>
              <a:t>Templates</a:t>
            </a:r>
            <a:r>
              <a:rPr lang="fr-BE">
                <a:solidFill>
                  <a:srgbClr val="003399"/>
                </a:solidFill>
                <a:ea typeface="+mn-lt"/>
                <a:cs typeface="+mn-lt"/>
              </a:rPr>
              <a:t> horizontal format for social media</a:t>
            </a:r>
            <a:endParaRPr lang="fr-BE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6614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986418" y="1213723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 and cover slide options can be found under </a:t>
            </a:r>
            <a:r>
              <a:rPr lang="en-GB" sz="14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 &gt; Layout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98485" y="3603504"/>
            <a:ext cx="3155990" cy="1945528"/>
            <a:chOff x="4293449" y="1825625"/>
            <a:chExt cx="3155990" cy="1945528"/>
          </a:xfrm>
        </p:grpSpPr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solidFill>
                    <a:srgbClr val="00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solidFill>
                    <a:srgbClr val="00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solidFill>
                    <a:srgbClr val="0033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solidFill>
                <a:srgbClr val="00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rgbClr val="DBD2CC"/>
              </a:gs>
              <a:gs pos="25000">
                <a:srgbClr val="F5CE2A"/>
              </a:gs>
              <a:gs pos="76000">
                <a:srgbClr val="003399"/>
              </a:gs>
              <a:gs pos="50000">
                <a:srgbClr val="FA6E25"/>
              </a:gs>
              <a:gs pos="100000">
                <a:srgbClr val="9BB1D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2610" y="1743097"/>
            <a:ext cx="1184124" cy="2398225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6172570" y="2230735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5462" y="3043443"/>
            <a:ext cx="2356477" cy="235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51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113948" y="2279584"/>
            <a:ext cx="2965683" cy="407892"/>
          </a:xfrm>
        </p:spPr>
        <p:txBody>
          <a:bodyPr>
            <a:noAutofit/>
          </a:bodyPr>
          <a:lstStyle/>
          <a:p>
            <a:r>
              <a:rPr lang="en-IE" sz="4400" dirty="0"/>
              <a:t>We are</a:t>
            </a:r>
            <a:endParaRPr lang="en-GB" sz="4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113949" y="2808288"/>
            <a:ext cx="5123565" cy="777486"/>
          </a:xfrm>
        </p:spPr>
        <p:txBody>
          <a:bodyPr>
            <a:noAutofit/>
          </a:bodyPr>
          <a:lstStyle/>
          <a:p>
            <a:r>
              <a:rPr lang="en-IE" sz="4400" dirty="0"/>
              <a:t>Stronger Together</a:t>
            </a:r>
            <a:endParaRPr lang="en-GB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3175" y="-454579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1914158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/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364" b="364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8" name="Picture Placeholder 17"/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478" b="478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20275" y="1711988"/>
            <a:ext cx="634764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lang="fr-B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20275" y="2243048"/>
            <a:ext cx="2464958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endParaRPr lang="fr-B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61524" y="2803611"/>
            <a:ext cx="374230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lang="fr-B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20275" y="3395980"/>
            <a:ext cx="5596131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585234" y="2250888"/>
            <a:ext cx="3615397" cy="52322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fr-B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lang="fr-BE" sz="28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87565" y="2826655"/>
            <a:ext cx="2418062" cy="52322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fr-B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fr-BE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endParaRPr lang="fr-BE" sz="28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75" y="-454579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2665782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0"/>
          <p:cNvGrpSpPr/>
          <p:nvPr/>
        </p:nvGrpSpPr>
        <p:grpSpPr>
          <a:xfrm>
            <a:off x="4111471" y="1303263"/>
            <a:ext cx="5521866" cy="3173776"/>
            <a:chOff x="3989546" y="719070"/>
            <a:chExt cx="5521866" cy="3173776"/>
          </a:xfrm>
        </p:grpSpPr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4840" y="3556508"/>
              <a:ext cx="538914" cy="319844"/>
            </a:xfrm>
            <a:prstGeom prst="rect">
              <a:avLst/>
            </a:prstGeom>
          </p:spPr>
        </p:pic>
        <p:pic>
          <p:nvPicPr>
            <p:cNvPr id="74" name="Picture 7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5350" y="1171502"/>
              <a:ext cx="568403" cy="330040"/>
            </a:xfrm>
            <a:prstGeom prst="rect">
              <a:avLst/>
            </a:prstGeom>
          </p:spPr>
        </p:pic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9793" y="1171502"/>
              <a:ext cx="568403" cy="334624"/>
            </a:xfrm>
            <a:prstGeom prst="rect">
              <a:avLst/>
            </a:prstGeom>
          </p:spPr>
        </p:pic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9793" y="1649102"/>
              <a:ext cx="568403" cy="334624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5350" y="2140814"/>
              <a:ext cx="568403" cy="334624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9793" y="2608426"/>
              <a:ext cx="568403" cy="334624"/>
            </a:xfrm>
            <a:prstGeom prst="rect">
              <a:avLst/>
            </a:prstGeom>
          </p:spPr>
        </p:pic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5350" y="1649101"/>
              <a:ext cx="568403" cy="334624"/>
            </a:xfrm>
            <a:prstGeom prst="rect">
              <a:avLst/>
            </a:prstGeom>
          </p:spPr>
        </p:pic>
        <p:pic>
          <p:nvPicPr>
            <p:cNvPr id="80" name="Picture 7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5350" y="2608426"/>
              <a:ext cx="568403" cy="334624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9793" y="2140815"/>
              <a:ext cx="568403" cy="334624"/>
            </a:xfrm>
            <a:prstGeom prst="rect">
              <a:avLst/>
            </a:prstGeom>
          </p:spPr>
        </p:pic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5350" y="3076037"/>
              <a:ext cx="568403" cy="334624"/>
            </a:xfrm>
            <a:prstGeom prst="rect">
              <a:avLst/>
            </a:prstGeom>
          </p:spPr>
        </p:pic>
        <p:cxnSp>
          <p:nvCxnSpPr>
            <p:cNvPr id="83" name="Straight Connector 82"/>
            <p:cNvCxnSpPr/>
            <p:nvPr/>
          </p:nvCxnSpPr>
          <p:spPr>
            <a:xfrm>
              <a:off x="4795140" y="794781"/>
              <a:ext cx="0" cy="2901733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5705595" y="794781"/>
              <a:ext cx="0" cy="2901733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>
              <a:off x="3989546" y="725641"/>
              <a:ext cx="9914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1000" dirty="0"/>
                <a:t>EFTA</a:t>
              </a:r>
              <a:endParaRPr lang="en-GB" sz="10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793969" y="725641"/>
              <a:ext cx="12307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1000" dirty="0"/>
                <a:t>Enlargement candidates</a:t>
              </a:r>
              <a:endParaRPr lang="en-GB" sz="1000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712559" y="725641"/>
              <a:ext cx="9914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1000" dirty="0"/>
                <a:t>Others</a:t>
              </a:r>
              <a:endParaRPr lang="en-GB" sz="1000" dirty="0"/>
            </a:p>
          </p:txBody>
        </p:sp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2926" y="1166918"/>
              <a:ext cx="563818" cy="334624"/>
            </a:xfrm>
            <a:prstGeom prst="rect">
              <a:avLst/>
            </a:prstGeom>
          </p:spPr>
        </p:pic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2926" y="1651864"/>
              <a:ext cx="563818" cy="334624"/>
            </a:xfrm>
            <a:prstGeom prst="rect">
              <a:avLst/>
            </a:prstGeom>
          </p:spPr>
        </p:pic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2926" y="2136811"/>
              <a:ext cx="563818" cy="334624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91" name="Picture 90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6617" y="2618056"/>
              <a:ext cx="563818" cy="330040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cxnSp>
          <p:nvCxnSpPr>
            <p:cNvPr id="92" name="Straight Connector 91"/>
            <p:cNvCxnSpPr/>
            <p:nvPr/>
          </p:nvCxnSpPr>
          <p:spPr>
            <a:xfrm>
              <a:off x="6614024" y="823991"/>
              <a:ext cx="0" cy="2901733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5737196" y="725641"/>
              <a:ext cx="9914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1000" dirty="0"/>
                <a:t>Mercosur</a:t>
              </a:r>
              <a:endParaRPr lang="en-GB" sz="1000" dirty="0"/>
            </a:p>
          </p:txBody>
        </p:sp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3712" y="2131287"/>
              <a:ext cx="568403" cy="334624"/>
            </a:xfrm>
            <a:prstGeom prst="rect">
              <a:avLst/>
            </a:prstGeom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5587" y="1649102"/>
              <a:ext cx="568403" cy="334624"/>
            </a:xfrm>
            <a:prstGeom prst="rect">
              <a:avLst/>
            </a:prstGeom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1866" y="1158178"/>
              <a:ext cx="568403" cy="334624"/>
            </a:xfrm>
            <a:prstGeom prst="rect">
              <a:avLst/>
            </a:prstGeom>
          </p:spPr>
        </p:pic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9197" y="2608425"/>
              <a:ext cx="568403" cy="334624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9197" y="1653686"/>
              <a:ext cx="568403" cy="330040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85351" y="3076036"/>
              <a:ext cx="568403" cy="334624"/>
            </a:xfrm>
            <a:prstGeom prst="rect">
              <a:avLst/>
            </a:prstGeom>
          </p:spPr>
        </p:pic>
        <p:pic>
          <p:nvPicPr>
            <p:cNvPr id="100" name="Picture 99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3712" y="3076037"/>
              <a:ext cx="568403" cy="334624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101" name="Picture 100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9197" y="2131287"/>
              <a:ext cx="568403" cy="330040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102" name="Picture 101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8932" y="2613472"/>
              <a:ext cx="568403" cy="334624"/>
            </a:xfrm>
            <a:prstGeom prst="rect">
              <a:avLst/>
            </a:prstGeom>
          </p:spPr>
        </p:pic>
        <p:pic>
          <p:nvPicPr>
            <p:cNvPr id="103" name="Picture 102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0862" y="1166917"/>
              <a:ext cx="568403" cy="334624"/>
            </a:xfrm>
            <a:prstGeom prst="rect">
              <a:avLst/>
            </a:prstGeom>
          </p:spPr>
        </p:pic>
        <p:grpSp>
          <p:nvGrpSpPr>
            <p:cNvPr id="104" name="Group 103"/>
            <p:cNvGrpSpPr/>
            <p:nvPr/>
          </p:nvGrpSpPr>
          <p:grpSpPr>
            <a:xfrm>
              <a:off x="6793712" y="3558222"/>
              <a:ext cx="568403" cy="334624"/>
              <a:chOff x="7462445" y="5376519"/>
              <a:chExt cx="755970" cy="445047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7462445" y="5376519"/>
                <a:ext cx="755970" cy="445047"/>
              </a:xfrm>
              <a:prstGeom prst="rect">
                <a:avLst/>
              </a:prstGeom>
              <a:solidFill>
                <a:srgbClr val="0062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9" name="Picture 108"/>
              <p:cNvPicPr>
                <a:picLocks noChangeAspect="1"/>
              </p:cNvPicPr>
              <p:nvPr/>
            </p:nvPicPr>
            <p:blipFill rotWithShape="1"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1245" r="-11267"/>
              <a:stretch/>
            </p:blipFill>
            <p:spPr>
              <a:xfrm>
                <a:off x="7470779" y="5376519"/>
                <a:ext cx="739302" cy="445047"/>
              </a:xfrm>
              <a:prstGeom prst="rect">
                <a:avLst/>
              </a:prstGeom>
            </p:spPr>
          </p:pic>
        </p:grpSp>
        <p:grpSp>
          <p:nvGrpSpPr>
            <p:cNvPr id="105" name="Group 104"/>
            <p:cNvGrpSpPr/>
            <p:nvPr/>
          </p:nvGrpSpPr>
          <p:grpSpPr>
            <a:xfrm>
              <a:off x="5895353" y="3073301"/>
              <a:ext cx="563818" cy="337359"/>
              <a:chOff x="3970245" y="4770175"/>
              <a:chExt cx="749873" cy="448685"/>
            </a:xfrm>
          </p:grpSpPr>
          <p:pic>
            <p:nvPicPr>
              <p:cNvPr id="106" name="Picture 105"/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42838" y="4770175"/>
                <a:ext cx="604686" cy="448685"/>
              </a:xfrm>
              <a:prstGeom prst="rect">
                <a:avLst/>
              </a:prstGeom>
            </p:spPr>
          </p:pic>
          <p:sp>
            <p:nvSpPr>
              <p:cNvPr id="107" name="Rectangle 106"/>
              <p:cNvSpPr/>
              <p:nvPr/>
            </p:nvSpPr>
            <p:spPr>
              <a:xfrm>
                <a:off x="3970245" y="4771994"/>
                <a:ext cx="749873" cy="445047"/>
              </a:xfrm>
              <a:prstGeom prst="rect">
                <a:avLst/>
              </a:prstGeom>
              <a:noFill/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8299428" y="719070"/>
              <a:ext cx="1211984" cy="1665377"/>
              <a:chOff x="5300841" y="4837244"/>
              <a:chExt cx="1211984" cy="1665377"/>
            </a:xfrm>
          </p:grpSpPr>
          <p:pic>
            <p:nvPicPr>
              <p:cNvPr id="110" name="Picture 109"/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35372" y="5255860"/>
                <a:ext cx="990912" cy="557388"/>
              </a:xfrm>
              <a:prstGeom prst="rect">
                <a:avLst/>
              </a:prstGeom>
            </p:spPr>
          </p:pic>
          <p:pic>
            <p:nvPicPr>
              <p:cNvPr id="111" name="Picture 110"/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11570" y="5970254"/>
                <a:ext cx="1101255" cy="532367"/>
              </a:xfrm>
              <a:prstGeom prst="rect">
                <a:avLst/>
              </a:prstGeom>
            </p:spPr>
          </p:pic>
          <p:sp>
            <p:nvSpPr>
              <p:cNvPr id="112" name="TextBox 111"/>
              <p:cNvSpPr txBox="1"/>
              <p:nvPr/>
            </p:nvSpPr>
            <p:spPr>
              <a:xfrm>
                <a:off x="5300841" y="4837244"/>
                <a:ext cx="99143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E" sz="1000" dirty="0"/>
                  <a:t>Partners</a:t>
                </a:r>
                <a:endParaRPr lang="en-GB" sz="1000" dirty="0"/>
              </a:p>
            </p:txBody>
          </p:sp>
        </p:grpSp>
      </p:grpSp>
      <p:sp>
        <p:nvSpPr>
          <p:cNvPr id="113" name="TextBox 112"/>
          <p:cNvSpPr txBox="1"/>
          <p:nvPr/>
        </p:nvSpPr>
        <p:spPr>
          <a:xfrm>
            <a:off x="8203234" y="0"/>
            <a:ext cx="1775791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IE" sz="1200" dirty="0">
                <a:solidFill>
                  <a:schemeClr val="bg1"/>
                </a:solidFill>
              </a:rPr>
              <a:t>The flags are arranged in protocol order.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0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Library </a:t>
            </a:r>
          </a:p>
        </p:txBody>
      </p:sp>
      <p:sp>
        <p:nvSpPr>
          <p:cNvPr id="151" name="Rectangle 150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52" name="Picture 151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082" y="2779472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80" y="1799642"/>
            <a:ext cx="538914" cy="315462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05" y="1795260"/>
            <a:ext cx="538914" cy="319844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083" y="2294805"/>
            <a:ext cx="538914" cy="319844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812" y="2290275"/>
            <a:ext cx="538914" cy="319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57" name="Picture 156"/>
          <p:cNvPicPr>
            <a:picLocks noChangeAspect="1"/>
          </p:cNvPicPr>
          <p:nvPr/>
        </p:nvPicPr>
        <p:blipFill rotWithShape="1"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7" b="1544"/>
          <a:stretch/>
        </p:blipFill>
        <p:spPr>
          <a:xfrm>
            <a:off x="1659530" y="1804171"/>
            <a:ext cx="538914" cy="30640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531" y="1804171"/>
            <a:ext cx="538914" cy="319844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330" y="3669430"/>
            <a:ext cx="538914" cy="319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79" y="1367623"/>
            <a:ext cx="538914" cy="315462"/>
          </a:xfrm>
          <a:prstGeom prst="rect">
            <a:avLst/>
          </a:prstGeom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10" y="3667155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79" y="2298624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256" y="1808553"/>
            <a:ext cx="538914" cy="315462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322" y="3249487"/>
            <a:ext cx="538914" cy="315462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 rotWithShape="1"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7"/>
          <a:stretch/>
        </p:blipFill>
        <p:spPr>
          <a:xfrm>
            <a:off x="1012805" y="4112844"/>
            <a:ext cx="538914" cy="31412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66" name="Picture 165"/>
          <p:cNvPicPr>
            <a:picLocks noChangeAspect="1"/>
          </p:cNvPicPr>
          <p:nvPr/>
        </p:nvPicPr>
        <p:blipFill rotWithShape="1"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8"/>
          <a:stretch/>
        </p:blipFill>
        <p:spPr>
          <a:xfrm>
            <a:off x="363744" y="3250220"/>
            <a:ext cx="538914" cy="31399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087" y="2290275"/>
            <a:ext cx="538914" cy="319844"/>
          </a:xfrm>
          <a:prstGeom prst="rect">
            <a:avLst/>
          </a:prstGeom>
        </p:spPr>
      </p:pic>
      <p:pic>
        <p:nvPicPr>
          <p:cNvPr id="168" name="Picture 167"/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297" y="2290275"/>
            <a:ext cx="538914" cy="319844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773" y="3675864"/>
            <a:ext cx="538914" cy="319844"/>
          </a:xfrm>
          <a:prstGeom prst="rect">
            <a:avLst/>
          </a:prstGeom>
        </p:spPr>
      </p:pic>
      <p:pic>
        <p:nvPicPr>
          <p:cNvPr id="170" name="Picture 169"/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830" y="3238429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71" name="Picture 170"/>
          <p:cNvPicPr>
            <a:picLocks noChangeAspect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803" y="3665103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79" y="2774422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034" y="2774422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74" name="Picture 173"/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330" y="2770041"/>
            <a:ext cx="538914" cy="319844"/>
          </a:xfrm>
          <a:prstGeom prst="rect">
            <a:avLst/>
          </a:prstGeom>
        </p:spPr>
      </p:pic>
      <p:pic>
        <p:nvPicPr>
          <p:cNvPr id="175" name="Picture 174"/>
          <p:cNvPicPr>
            <a:picLocks noChangeAspect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333" y="2764269"/>
            <a:ext cx="538914" cy="319844"/>
          </a:xfrm>
          <a:prstGeom prst="rect">
            <a:avLst/>
          </a:prstGeom>
        </p:spPr>
      </p:pic>
      <p:pic>
        <p:nvPicPr>
          <p:cNvPr id="176" name="Picture 175"/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806" y="3234047"/>
            <a:ext cx="538914" cy="319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77" name="Picture 176"/>
          <p:cNvPicPr>
            <a:picLocks noChangeAspect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10" y="4096252"/>
            <a:ext cx="538914" cy="319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78" name="Picture 177"/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034" y="3244372"/>
            <a:ext cx="538914" cy="319844"/>
          </a:xfrm>
          <a:prstGeom prst="rect">
            <a:avLst/>
          </a:prstGeom>
        </p:spPr>
      </p:pic>
      <p:pic>
        <p:nvPicPr>
          <p:cNvPr id="179" name="Picture 178"/>
          <p:cNvPicPr>
            <a:picLocks noChangeAspect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034" y="3673200"/>
            <a:ext cx="538914" cy="319844"/>
          </a:xfrm>
          <a:prstGeom prst="rect">
            <a:avLst/>
          </a:prstGeom>
        </p:spPr>
      </p:pic>
      <p:cxnSp>
        <p:nvCxnSpPr>
          <p:cNvPr id="114" name="Straight Connector 113"/>
          <p:cNvCxnSpPr/>
          <p:nvPr/>
        </p:nvCxnSpPr>
        <p:spPr>
          <a:xfrm>
            <a:off x="8332125" y="1309834"/>
            <a:ext cx="0" cy="2901733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3986252" y="1367623"/>
            <a:ext cx="0" cy="2901733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4441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391" y="1803001"/>
            <a:ext cx="540000" cy="31176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198" y="4016187"/>
            <a:ext cx="53948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" name="Picture 3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928" y="4879902"/>
            <a:ext cx="540000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" name="Picture 4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635" y="1805041"/>
            <a:ext cx="540000" cy="31320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10647" y="294360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Library </a:t>
            </a:r>
          </a:p>
        </p:txBody>
      </p:sp>
      <p:sp>
        <p:nvSpPr>
          <p:cNvPr id="7" name="Rectangle 6"/>
          <p:cNvSpPr/>
          <p:nvPr/>
        </p:nvSpPr>
        <p:spPr>
          <a:xfrm>
            <a:off x="401660" y="702783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74" y="1799641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9" name="Picture 8"/>
          <p:cNvPicPr>
            <a:picLocks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6"/>
          <a:stretch/>
        </p:blipFill>
        <p:spPr>
          <a:xfrm>
            <a:off x="1027712" y="1795259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0" name="Picture 9"/>
          <p:cNvPicPr>
            <a:picLocks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94"/>
          <a:stretch/>
        </p:blipFill>
        <p:spPr>
          <a:xfrm>
            <a:off x="1677630" y="1804171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0" y="1804171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198" y="1808553"/>
            <a:ext cx="540000" cy="31546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61" y="2235376"/>
            <a:ext cx="540623" cy="324374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14" name="Group 13"/>
          <p:cNvGrpSpPr/>
          <p:nvPr/>
        </p:nvGrpSpPr>
        <p:grpSpPr>
          <a:xfrm>
            <a:off x="366062" y="1368288"/>
            <a:ext cx="540000" cy="324000"/>
            <a:chOff x="366062" y="1368288"/>
            <a:chExt cx="540000" cy="324000"/>
          </a:xfrm>
        </p:grpSpPr>
        <p:sp>
          <p:nvSpPr>
            <p:cNvPr id="15" name="Rectangle 14"/>
            <p:cNvSpPr/>
            <p:nvPr/>
          </p:nvSpPr>
          <p:spPr>
            <a:xfrm>
              <a:off x="366062" y="1368288"/>
              <a:ext cx="540000" cy="324000"/>
            </a:xfrm>
            <a:prstGeom prst="rect">
              <a:avLst/>
            </a:prstGeom>
            <a:solidFill>
              <a:srgbClr val="006239"/>
            </a:solidFill>
            <a:ln w="3175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243" y="1368288"/>
              <a:ext cx="426157" cy="319618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17" name="Picture 16"/>
          <p:cNvPicPr preferRelativeResize="0"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4" b="5169"/>
          <a:stretch/>
        </p:blipFill>
        <p:spPr>
          <a:xfrm>
            <a:off x="1673168" y="2245584"/>
            <a:ext cx="541131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0" y="2239906"/>
            <a:ext cx="539999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198" y="2244288"/>
            <a:ext cx="540000" cy="31546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9" b="5648"/>
          <a:stretch/>
        </p:blipFill>
        <p:spPr>
          <a:xfrm>
            <a:off x="1022627" y="2244287"/>
            <a:ext cx="550169" cy="32705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9" b="6437"/>
          <a:stretch/>
        </p:blipFill>
        <p:spPr>
          <a:xfrm>
            <a:off x="363548" y="2679590"/>
            <a:ext cx="540000" cy="32335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2" name="Picture 21"/>
          <p:cNvPicPr preferRelativeResize="0">
            <a:picLocks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99" y="2680023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3" name="Picture 22"/>
          <p:cNvPicPr preferRelativeResize="0">
            <a:picLocks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605" y="2688935"/>
            <a:ext cx="541693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4" name="Picture 23"/>
          <p:cNvPicPr preferRelativeResize="0">
            <a:picLocks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0" y="2688935"/>
            <a:ext cx="539999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5" name="Picture 24"/>
          <p:cNvPicPr preferRelativeResize="0">
            <a:picLocks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685" y="2693317"/>
            <a:ext cx="539999" cy="31546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6" name="Picture 25"/>
          <p:cNvPicPr>
            <a:picLocks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48" y="3130348"/>
            <a:ext cx="540623" cy="32437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7" name="Picture 26"/>
          <p:cNvPicPr preferRelativeResize="0"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606" y="3130348"/>
            <a:ext cx="541694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8" name="Picture 27"/>
          <p:cNvPicPr>
            <a:picLocks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0" y="3124670"/>
            <a:ext cx="539999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9" name="Picture 28"/>
          <p:cNvPicPr>
            <a:picLocks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685" y="3124670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627" y="3129051"/>
            <a:ext cx="545085" cy="32705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sp>
        <p:nvSpPr>
          <p:cNvPr id="31" name="TextBox 30"/>
          <p:cNvSpPr txBox="1"/>
          <p:nvPr/>
        </p:nvSpPr>
        <p:spPr>
          <a:xfrm>
            <a:off x="303739" y="1055387"/>
            <a:ext cx="991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dirty="0"/>
              <a:t>AFRICA</a:t>
            </a:r>
            <a:endParaRPr lang="en-GB" sz="1000" dirty="0"/>
          </a:p>
        </p:txBody>
      </p:sp>
      <p:pic>
        <p:nvPicPr>
          <p:cNvPr id="32" name="Picture 31"/>
          <p:cNvPicPr>
            <a:picLocks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3" b="5010"/>
          <a:stretch/>
        </p:blipFill>
        <p:spPr>
          <a:xfrm>
            <a:off x="363548" y="3577108"/>
            <a:ext cx="534099" cy="32497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3" name="Picture 32"/>
          <p:cNvPicPr preferRelativeResize="0">
            <a:picLocks noChangeAspect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6" b="4223"/>
          <a:stretch/>
        </p:blipFill>
        <p:spPr>
          <a:xfrm>
            <a:off x="1669680" y="3577108"/>
            <a:ext cx="541693" cy="31992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4" name="Picture 33"/>
          <p:cNvPicPr>
            <a:picLocks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07" y="3570642"/>
            <a:ext cx="544972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5" name="Picture 34"/>
          <p:cNvPicPr>
            <a:picLocks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9" b="5287"/>
          <a:stretch/>
        </p:blipFill>
        <p:spPr>
          <a:xfrm>
            <a:off x="2985569" y="3572901"/>
            <a:ext cx="542229" cy="32151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r="6968"/>
          <a:stretch/>
        </p:blipFill>
        <p:spPr>
          <a:xfrm>
            <a:off x="1005053" y="3578080"/>
            <a:ext cx="557221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7" name="Picture 36"/>
          <p:cNvPicPr>
            <a:picLocks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49" y="4015112"/>
            <a:ext cx="530822" cy="32497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8" name="Picture 37"/>
          <p:cNvPicPr preferRelativeResize="0"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677" y="4009580"/>
            <a:ext cx="548588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9" name="Picture 38"/>
          <p:cNvPicPr>
            <a:picLocks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3" b="5137"/>
          <a:stretch/>
        </p:blipFill>
        <p:spPr>
          <a:xfrm>
            <a:off x="2322972" y="4015409"/>
            <a:ext cx="540805" cy="31805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0" name="Picture 39"/>
          <p:cNvPicPr>
            <a:picLocks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8" b="5904"/>
          <a:stretch/>
        </p:blipFill>
        <p:spPr>
          <a:xfrm>
            <a:off x="2985569" y="4015409"/>
            <a:ext cx="542729" cy="31571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5488"/>
          <a:stretch/>
        </p:blipFill>
        <p:spPr>
          <a:xfrm>
            <a:off x="1000662" y="4009108"/>
            <a:ext cx="549228" cy="324945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76"/>
          <a:stretch/>
        </p:blipFill>
        <p:spPr>
          <a:xfrm>
            <a:off x="364663" y="4444842"/>
            <a:ext cx="534998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3" name="Picture 42"/>
          <p:cNvPicPr preferRelativeResize="0">
            <a:picLocks noChangeAspect="1"/>
          </p:cNvPicPr>
          <p:nvPr/>
        </p:nvPicPr>
        <p:blipFill rotWithShape="1"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9"/>
          <a:stretch/>
        </p:blipFill>
        <p:spPr>
          <a:xfrm>
            <a:off x="1670526" y="4444840"/>
            <a:ext cx="540000" cy="33061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4" name="Picture 43"/>
          <p:cNvPicPr>
            <a:picLocks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972" y="4451144"/>
            <a:ext cx="540805" cy="31805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5" name="Picture 44"/>
          <p:cNvPicPr>
            <a:picLocks/>
          </p:cNvPicPr>
          <p:nvPr/>
        </p:nvPicPr>
        <p:blipFill rotWithShape="1"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2" b="4852"/>
          <a:stretch/>
        </p:blipFill>
        <p:spPr>
          <a:xfrm>
            <a:off x="2986280" y="4451421"/>
            <a:ext cx="540805" cy="31819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r="8041"/>
          <a:stretch/>
        </p:blipFill>
        <p:spPr>
          <a:xfrm>
            <a:off x="1000661" y="4444840"/>
            <a:ext cx="540000" cy="32651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48" y="4880215"/>
            <a:ext cx="540623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8" name="Picture 47"/>
          <p:cNvPicPr preferRelativeResize="0">
            <a:picLocks noChangeAspect="1"/>
          </p:cNvPicPr>
          <p:nvPr/>
        </p:nvPicPr>
        <p:blipFill rotWithShape="1"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0" b="3754"/>
          <a:stretch/>
        </p:blipFill>
        <p:spPr>
          <a:xfrm>
            <a:off x="1669680" y="4883499"/>
            <a:ext cx="540000" cy="32489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63" b="14047"/>
          <a:stretch/>
        </p:blipFill>
        <p:spPr>
          <a:xfrm>
            <a:off x="2323777" y="4883499"/>
            <a:ext cx="540000" cy="32489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0" name="Picture 49"/>
          <p:cNvPicPr>
            <a:picLocks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990" y="4888618"/>
            <a:ext cx="540805" cy="314549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61" y="4880213"/>
            <a:ext cx="540000" cy="32651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52" name="Group 51"/>
          <p:cNvGrpSpPr/>
          <p:nvPr/>
        </p:nvGrpSpPr>
        <p:grpSpPr>
          <a:xfrm>
            <a:off x="3642276" y="1803001"/>
            <a:ext cx="539100" cy="315462"/>
            <a:chOff x="3642276" y="1803001"/>
            <a:chExt cx="539100" cy="315462"/>
          </a:xfrm>
        </p:grpSpPr>
        <p:pic>
          <p:nvPicPr>
            <p:cNvPr id="53" name="Picture 52"/>
            <p:cNvPicPr>
              <a:picLocks/>
            </p:cNvPicPr>
            <p:nvPr/>
          </p:nvPicPr>
          <p:blipFill>
            <a:blip r:embed="rId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2276" y="1803001"/>
              <a:ext cx="539100" cy="315462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54" name="Picture 53"/>
            <p:cNvPicPr>
              <a:picLocks/>
            </p:cNvPicPr>
            <p:nvPr/>
          </p:nvPicPr>
          <p:blipFill rotWithShape="1">
            <a:blip r:embed="rId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301" t="5413" r="5442" b="57583"/>
            <a:stretch/>
          </p:blipFill>
          <p:spPr>
            <a:xfrm>
              <a:off x="4036979" y="1837751"/>
              <a:ext cx="110248" cy="116732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55" name="Picture 54"/>
          <p:cNvPicPr>
            <a:picLocks/>
          </p:cNvPicPr>
          <p:nvPr/>
        </p:nvPicPr>
        <p:blipFill rotWithShape="1"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7" b="5106"/>
          <a:stretch/>
        </p:blipFill>
        <p:spPr>
          <a:xfrm>
            <a:off x="3642276" y="2240299"/>
            <a:ext cx="539100" cy="31452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6" name="Picture 55"/>
          <p:cNvPicPr>
            <a:picLocks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646" y="3119914"/>
            <a:ext cx="54073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0"/>
          <a:stretch/>
        </p:blipFill>
        <p:spPr>
          <a:xfrm>
            <a:off x="3640645" y="3568145"/>
            <a:ext cx="540000" cy="32253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8" name="Picture 57"/>
          <p:cNvPicPr>
            <a:picLocks/>
          </p:cNvPicPr>
          <p:nvPr/>
        </p:nvPicPr>
        <p:blipFill rotWithShape="1"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7" b="5904"/>
          <a:stretch/>
        </p:blipFill>
        <p:spPr>
          <a:xfrm>
            <a:off x="3638875" y="4016187"/>
            <a:ext cx="542501" cy="314581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9" name="Picture 58"/>
          <p:cNvPicPr>
            <a:picLocks/>
          </p:cNvPicPr>
          <p:nvPr/>
        </p:nvPicPr>
        <p:blipFill rotWithShape="1"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0" b="6518"/>
          <a:stretch/>
        </p:blipFill>
        <p:spPr>
          <a:xfrm>
            <a:off x="3640645" y="4447816"/>
            <a:ext cx="540731" cy="31805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60" name="Picture 59"/>
          <p:cNvPicPr>
            <a:picLocks/>
          </p:cNvPicPr>
          <p:nvPr/>
        </p:nvPicPr>
        <p:blipFill rotWithShape="1"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62"/>
          <a:stretch/>
        </p:blipFill>
        <p:spPr>
          <a:xfrm>
            <a:off x="3638875" y="4887363"/>
            <a:ext cx="541523" cy="31580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61" name="Group 60"/>
          <p:cNvGrpSpPr/>
          <p:nvPr/>
        </p:nvGrpSpPr>
        <p:grpSpPr>
          <a:xfrm>
            <a:off x="3640646" y="2688561"/>
            <a:ext cx="540730" cy="315462"/>
            <a:chOff x="3640646" y="2688561"/>
            <a:chExt cx="540730" cy="315462"/>
          </a:xfrm>
        </p:grpSpPr>
        <p:pic>
          <p:nvPicPr>
            <p:cNvPr id="62" name="Picture 61"/>
            <p:cNvPicPr preferRelativeResize="0">
              <a:picLocks/>
            </p:cNvPicPr>
            <p:nvPr/>
          </p:nvPicPr>
          <p:blipFill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2276" y="2688561"/>
              <a:ext cx="539100" cy="315462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63" name="Picture 62"/>
            <p:cNvPicPr preferRelativeResize="0">
              <a:picLocks/>
            </p:cNvPicPr>
            <p:nvPr/>
          </p:nvPicPr>
          <p:blipFill rotWithShape="1"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66" t="6212" r="61670" b="6467"/>
            <a:stretch/>
          </p:blipFill>
          <p:spPr>
            <a:xfrm>
              <a:off x="3640646" y="2706795"/>
              <a:ext cx="210766" cy="275461"/>
            </a:xfrm>
            <a:prstGeom prst="rect">
              <a:avLst/>
            </a:prstGeom>
            <a:ln w="3175">
              <a:noFill/>
            </a:ln>
          </p:spPr>
        </p:pic>
      </p:grpSp>
      <p:cxnSp>
        <p:nvCxnSpPr>
          <p:cNvPr id="64" name="Straight Connector 63"/>
          <p:cNvCxnSpPr/>
          <p:nvPr/>
        </p:nvCxnSpPr>
        <p:spPr>
          <a:xfrm>
            <a:off x="4452621" y="1055387"/>
            <a:ext cx="0" cy="4313567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457330" y="1055387"/>
            <a:ext cx="991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dirty="0"/>
              <a:t>ASIA</a:t>
            </a:r>
            <a:endParaRPr lang="en-GB" sz="1000" dirty="0"/>
          </a:p>
        </p:txBody>
      </p:sp>
      <p:grpSp>
        <p:nvGrpSpPr>
          <p:cNvPr id="66" name="Group 65"/>
          <p:cNvGrpSpPr/>
          <p:nvPr/>
        </p:nvGrpSpPr>
        <p:grpSpPr>
          <a:xfrm>
            <a:off x="4555633" y="1803001"/>
            <a:ext cx="538491" cy="313039"/>
            <a:chOff x="4620945" y="2241787"/>
            <a:chExt cx="538491" cy="313039"/>
          </a:xfrm>
        </p:grpSpPr>
        <p:pic>
          <p:nvPicPr>
            <p:cNvPr id="67" name="Picture 66"/>
            <p:cNvPicPr>
              <a:picLocks/>
            </p:cNvPicPr>
            <p:nvPr/>
          </p:nvPicPr>
          <p:blipFill rotWithShape="1">
            <a:blip r:embed="rId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20945" y="2241787"/>
              <a:ext cx="538491" cy="313039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68" name="Picture 67"/>
            <p:cNvPicPr>
              <a:picLocks/>
            </p:cNvPicPr>
            <p:nvPr/>
          </p:nvPicPr>
          <p:blipFill rotWithShape="1">
            <a:blip r:embed="rId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38" t="7666" r="20569" b="7897"/>
            <a:stretch/>
          </p:blipFill>
          <p:spPr>
            <a:xfrm>
              <a:off x="4728874" y="2244604"/>
              <a:ext cx="319287" cy="302572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69" name="Picture 68"/>
          <p:cNvPicPr>
            <a:picLocks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011" y="3560746"/>
            <a:ext cx="540000" cy="311726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0" name="Picture 69"/>
          <p:cNvPicPr>
            <a:picLocks noChangeAspect="1"/>
          </p:cNvPicPr>
          <p:nvPr/>
        </p:nvPicPr>
        <p:blipFill rotWithShape="1"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5" r="6694"/>
          <a:stretch/>
        </p:blipFill>
        <p:spPr>
          <a:xfrm>
            <a:off x="6410713" y="1803002"/>
            <a:ext cx="538276" cy="31407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1" name="Picture 70"/>
          <p:cNvPicPr>
            <a:picLocks noChangeAspect="1"/>
          </p:cNvPicPr>
          <p:nvPr/>
        </p:nvPicPr>
        <p:blipFill rotWithShape="1"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" b="1264"/>
          <a:stretch/>
        </p:blipFill>
        <p:spPr>
          <a:xfrm>
            <a:off x="6406958" y="1418559"/>
            <a:ext cx="540000" cy="3126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2" name="Picture 71"/>
          <p:cNvPicPr>
            <a:picLocks/>
          </p:cNvPicPr>
          <p:nvPr/>
        </p:nvPicPr>
        <p:blipFill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928" y="4441345"/>
            <a:ext cx="540000" cy="313200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r="386" b="12630"/>
          <a:stretch/>
        </p:blipFill>
        <p:spPr>
          <a:xfrm>
            <a:off x="6411094" y="2238538"/>
            <a:ext cx="540000" cy="31477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6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117" y="2680951"/>
            <a:ext cx="541517" cy="31320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75" name="Picture 74"/>
          <p:cNvPicPr>
            <a:picLocks/>
          </p:cNvPicPr>
          <p:nvPr/>
        </p:nvPicPr>
        <p:blipFill>
          <a:blip r:embed="rId6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635" y="1417959"/>
            <a:ext cx="540000" cy="31320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86"/>
          <a:stretch/>
        </p:blipFill>
        <p:spPr>
          <a:xfrm>
            <a:off x="5165567" y="3566492"/>
            <a:ext cx="539465" cy="308222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8" t="9322" r="23827" b="15214"/>
          <a:stretch/>
        </p:blipFill>
        <p:spPr>
          <a:xfrm>
            <a:off x="5919212" y="1843466"/>
            <a:ext cx="282845" cy="236349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6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" r="2404"/>
          <a:stretch/>
        </p:blipFill>
        <p:spPr>
          <a:xfrm>
            <a:off x="5169420" y="2680951"/>
            <a:ext cx="539014" cy="31320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6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97"/>
          <a:stretch/>
        </p:blipFill>
        <p:spPr>
          <a:xfrm>
            <a:off x="5781542" y="4013529"/>
            <a:ext cx="53934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6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4" t="5693" r="1014" b="7178"/>
          <a:stretch/>
        </p:blipFill>
        <p:spPr>
          <a:xfrm>
            <a:off x="5170033" y="2240598"/>
            <a:ext cx="540000" cy="31392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6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04"/>
          <a:stretch/>
        </p:blipFill>
        <p:spPr>
          <a:xfrm>
            <a:off x="6406371" y="3560747"/>
            <a:ext cx="538047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2" name="Picture 81"/>
          <p:cNvPicPr>
            <a:picLocks/>
          </p:cNvPicPr>
          <p:nvPr/>
        </p:nvPicPr>
        <p:blipFill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567" y="3128370"/>
            <a:ext cx="540000" cy="313956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83" name="Picture 82"/>
          <p:cNvPicPr>
            <a:picLocks noChangeAspect="1"/>
          </p:cNvPicPr>
          <p:nvPr/>
        </p:nvPicPr>
        <p:blipFill rotWithShape="1"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" r="14633"/>
          <a:stretch/>
        </p:blipFill>
        <p:spPr>
          <a:xfrm>
            <a:off x="5170033" y="1806008"/>
            <a:ext cx="541301" cy="3168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84" name="Group 83"/>
          <p:cNvGrpSpPr/>
          <p:nvPr/>
        </p:nvGrpSpPr>
        <p:grpSpPr>
          <a:xfrm>
            <a:off x="5173897" y="1417960"/>
            <a:ext cx="540415" cy="313200"/>
            <a:chOff x="5239209" y="1417960"/>
            <a:chExt cx="540415" cy="313200"/>
          </a:xfrm>
        </p:grpSpPr>
        <p:sp>
          <p:nvSpPr>
            <p:cNvPr id="85" name="Rectangle 84"/>
            <p:cNvSpPr/>
            <p:nvPr/>
          </p:nvSpPr>
          <p:spPr>
            <a:xfrm>
              <a:off x="5239209" y="1417960"/>
              <a:ext cx="540415" cy="313200"/>
            </a:xfrm>
            <a:prstGeom prst="rect">
              <a:avLst/>
            </a:prstGeom>
            <a:solidFill>
              <a:srgbClr val="FFB700"/>
            </a:solidFill>
            <a:ln w="3175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6" name="Picture 85"/>
            <p:cNvPicPr>
              <a:picLocks noChangeAspect="1"/>
            </p:cNvPicPr>
            <p:nvPr/>
          </p:nvPicPr>
          <p:blipFill rotWithShape="1">
            <a:blip r:embed="rId7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0" r="2913"/>
            <a:stretch/>
          </p:blipFill>
          <p:spPr>
            <a:xfrm>
              <a:off x="5250694" y="1437362"/>
              <a:ext cx="513201" cy="270000"/>
            </a:xfrm>
            <a:prstGeom prst="rect">
              <a:avLst/>
            </a:prstGeom>
          </p:spPr>
        </p:pic>
      </p:grpSp>
      <p:pic>
        <p:nvPicPr>
          <p:cNvPr id="87" name="Picture 86"/>
          <p:cNvPicPr>
            <a:picLocks noChangeAspect="1"/>
          </p:cNvPicPr>
          <p:nvPr/>
        </p:nvPicPr>
        <p:blipFill rotWithShape="1">
          <a:blip r:embed="rId7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95"/>
          <a:stretch/>
        </p:blipFill>
        <p:spPr>
          <a:xfrm>
            <a:off x="4552897" y="1417959"/>
            <a:ext cx="540616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8" name="Picture 87"/>
          <p:cNvPicPr>
            <a:picLocks noChangeAspect="1"/>
          </p:cNvPicPr>
          <p:nvPr/>
        </p:nvPicPr>
        <p:blipFill rotWithShape="1">
          <a:blip r:embed="rId7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6" r="7031"/>
          <a:stretch/>
        </p:blipFill>
        <p:spPr>
          <a:xfrm>
            <a:off x="4539491" y="3128370"/>
            <a:ext cx="539209" cy="315544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9" name="Picture 88"/>
          <p:cNvPicPr>
            <a:picLocks noChangeAspect="1"/>
          </p:cNvPicPr>
          <p:nvPr/>
        </p:nvPicPr>
        <p:blipFill>
          <a:blip r:embed="rId7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946" y="4887363"/>
            <a:ext cx="539652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7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" r="12128"/>
          <a:stretch/>
        </p:blipFill>
        <p:spPr>
          <a:xfrm>
            <a:off x="4546945" y="4444842"/>
            <a:ext cx="540141" cy="31159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91" name="Picture 90"/>
          <p:cNvPicPr>
            <a:picLocks noChangeAspect="1"/>
          </p:cNvPicPr>
          <p:nvPr/>
        </p:nvPicPr>
        <p:blipFill rotWithShape="1">
          <a:blip r:embed="rId7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87"/>
          <a:stretch/>
        </p:blipFill>
        <p:spPr>
          <a:xfrm>
            <a:off x="4539492" y="3566492"/>
            <a:ext cx="541181" cy="31350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92" name="Picture 91"/>
          <p:cNvPicPr>
            <a:picLocks/>
          </p:cNvPicPr>
          <p:nvPr/>
        </p:nvPicPr>
        <p:blipFill>
          <a:blip r:embed="rId7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174" y="2240962"/>
            <a:ext cx="540000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93" name="Group 92"/>
          <p:cNvGrpSpPr/>
          <p:nvPr/>
        </p:nvGrpSpPr>
        <p:grpSpPr>
          <a:xfrm>
            <a:off x="4548262" y="2684666"/>
            <a:ext cx="540000" cy="313200"/>
            <a:chOff x="4612582" y="2653590"/>
            <a:chExt cx="540000" cy="313200"/>
          </a:xfrm>
        </p:grpSpPr>
        <p:pic>
          <p:nvPicPr>
            <p:cNvPr id="94" name="Picture 93"/>
            <p:cNvPicPr>
              <a:picLocks/>
            </p:cNvPicPr>
            <p:nvPr/>
          </p:nvPicPr>
          <p:blipFill>
            <a:blip r:embed="rId7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2582" y="2653590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95" name="Picture 94"/>
            <p:cNvPicPr>
              <a:picLocks/>
            </p:cNvPicPr>
            <p:nvPr/>
          </p:nvPicPr>
          <p:blipFill rotWithShape="1">
            <a:blip r:embed="rId7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42" t="16057" r="27192" b="15754"/>
            <a:stretch/>
          </p:blipFill>
          <p:spPr>
            <a:xfrm>
              <a:off x="4773190" y="2701198"/>
              <a:ext cx="218783" cy="215043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96" name="Group 95"/>
          <p:cNvGrpSpPr/>
          <p:nvPr/>
        </p:nvGrpSpPr>
        <p:grpSpPr>
          <a:xfrm>
            <a:off x="4539491" y="4016187"/>
            <a:ext cx="539209" cy="312304"/>
            <a:chOff x="4604803" y="4016187"/>
            <a:chExt cx="539209" cy="312304"/>
          </a:xfrm>
        </p:grpSpPr>
        <p:pic>
          <p:nvPicPr>
            <p:cNvPr id="97" name="Picture 96"/>
            <p:cNvPicPr>
              <a:picLocks noChangeAspect="1"/>
            </p:cNvPicPr>
            <p:nvPr/>
          </p:nvPicPr>
          <p:blipFill rotWithShape="1">
            <a:blip r:embed="rId7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963"/>
            <a:stretch/>
          </p:blipFill>
          <p:spPr>
            <a:xfrm>
              <a:off x="4604803" y="4016187"/>
              <a:ext cx="539209" cy="312303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 rotWithShape="1">
            <a:blip r:embed="rId7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70" b="-194"/>
            <a:stretch/>
          </p:blipFill>
          <p:spPr>
            <a:xfrm>
              <a:off x="4607291" y="4016187"/>
              <a:ext cx="434334" cy="312304"/>
            </a:xfrm>
            <a:prstGeom prst="rect">
              <a:avLst/>
            </a:prstGeom>
            <a:ln w="3175">
              <a:noFill/>
            </a:ln>
          </p:spPr>
        </p:pic>
      </p:grpSp>
      <p:sp>
        <p:nvSpPr>
          <p:cNvPr id="99" name="Rectangle 108"/>
          <p:cNvSpPr/>
          <p:nvPr/>
        </p:nvSpPr>
        <p:spPr>
          <a:xfrm>
            <a:off x="5422675" y="3195638"/>
            <a:ext cx="180975" cy="161783"/>
          </a:xfrm>
          <a:custGeom>
            <a:avLst/>
            <a:gdLst>
              <a:gd name="connsiteX0" fmla="*/ 0 w 174625"/>
              <a:gd name="connsiteY0" fmla="*/ 0 h 77646"/>
              <a:gd name="connsiteX1" fmla="*/ 174625 w 174625"/>
              <a:gd name="connsiteY1" fmla="*/ 0 h 77646"/>
              <a:gd name="connsiteX2" fmla="*/ 174625 w 174625"/>
              <a:gd name="connsiteY2" fmla="*/ 77646 h 77646"/>
              <a:gd name="connsiteX3" fmla="*/ 0 w 174625"/>
              <a:gd name="connsiteY3" fmla="*/ 77646 h 77646"/>
              <a:gd name="connsiteX4" fmla="*/ 0 w 174625"/>
              <a:gd name="connsiteY4" fmla="*/ 0 h 77646"/>
              <a:gd name="connsiteX0" fmla="*/ 0 w 180975"/>
              <a:gd name="connsiteY0" fmla="*/ 0 h 161783"/>
              <a:gd name="connsiteX1" fmla="*/ 174625 w 180975"/>
              <a:gd name="connsiteY1" fmla="*/ 0 h 161783"/>
              <a:gd name="connsiteX2" fmla="*/ 180975 w 180975"/>
              <a:gd name="connsiteY2" fmla="*/ 161783 h 161783"/>
              <a:gd name="connsiteX3" fmla="*/ 0 w 180975"/>
              <a:gd name="connsiteY3" fmla="*/ 77646 h 161783"/>
              <a:gd name="connsiteX4" fmla="*/ 0 w 180975"/>
              <a:gd name="connsiteY4" fmla="*/ 0 h 16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75" h="161783">
                <a:moveTo>
                  <a:pt x="0" y="0"/>
                </a:moveTo>
                <a:lnTo>
                  <a:pt x="174625" y="0"/>
                </a:lnTo>
                <a:lnTo>
                  <a:pt x="180975" y="161783"/>
                </a:lnTo>
                <a:lnTo>
                  <a:pt x="0" y="77646"/>
                </a:lnTo>
                <a:lnTo>
                  <a:pt x="0" y="0"/>
                </a:lnTo>
                <a:close/>
              </a:path>
            </a:pathLst>
          </a:custGeom>
          <a:solidFill>
            <a:srgbClr val="CE1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0" name="Picture 99"/>
          <p:cNvPicPr>
            <a:picLocks noChangeAspect="1"/>
          </p:cNvPicPr>
          <p:nvPr/>
        </p:nvPicPr>
        <p:blipFill rotWithShape="1"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1" t="6124" r="13753" b="54362"/>
          <a:stretch/>
        </p:blipFill>
        <p:spPr>
          <a:xfrm>
            <a:off x="5464716" y="3128371"/>
            <a:ext cx="185737" cy="144913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 rotWithShape="1"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21" t="6124" r="13752" b="34882"/>
          <a:stretch/>
        </p:blipFill>
        <p:spPr>
          <a:xfrm>
            <a:off x="5550442" y="3128370"/>
            <a:ext cx="100012" cy="216352"/>
          </a:xfrm>
          <a:prstGeom prst="rect">
            <a:avLst/>
          </a:prstGeom>
          <a:ln w="3175">
            <a:noFill/>
          </a:ln>
        </p:spPr>
      </p:pic>
      <p:sp>
        <p:nvSpPr>
          <p:cNvPr id="102" name="Rectangle 101"/>
          <p:cNvSpPr/>
          <p:nvPr/>
        </p:nvSpPr>
        <p:spPr>
          <a:xfrm>
            <a:off x="5246463" y="3222871"/>
            <a:ext cx="45719" cy="4921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3" name="Group 102"/>
          <p:cNvGrpSpPr/>
          <p:nvPr/>
        </p:nvGrpSpPr>
        <p:grpSpPr>
          <a:xfrm>
            <a:off x="5212893" y="3222871"/>
            <a:ext cx="174625" cy="218419"/>
            <a:chOff x="6272213" y="2763837"/>
            <a:chExt cx="174625" cy="218419"/>
          </a:xfrm>
        </p:grpSpPr>
        <p:pic>
          <p:nvPicPr>
            <p:cNvPr id="104" name="Picture 103"/>
            <p:cNvPicPr>
              <a:picLocks noChangeAspect="1"/>
            </p:cNvPicPr>
            <p:nvPr/>
          </p:nvPicPr>
          <p:blipFill rotWithShape="1">
            <a:blip r:embed="rId6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3" t="46105" r="55055"/>
            <a:stretch/>
          </p:blipFill>
          <p:spPr>
            <a:xfrm>
              <a:off x="6272213" y="2813050"/>
              <a:ext cx="174625" cy="169206"/>
            </a:xfrm>
            <a:prstGeom prst="rect">
              <a:avLst/>
            </a:prstGeom>
          </p:spPr>
        </p:pic>
        <p:pic>
          <p:nvPicPr>
            <p:cNvPr id="105" name="Picture 104"/>
            <p:cNvPicPr>
              <a:picLocks noChangeAspect="1"/>
            </p:cNvPicPr>
            <p:nvPr/>
          </p:nvPicPr>
          <p:blipFill rotWithShape="1">
            <a:blip r:embed="rId6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90" t="30431" r="69902" b="53894"/>
            <a:stretch/>
          </p:blipFill>
          <p:spPr>
            <a:xfrm>
              <a:off x="6338888" y="2763837"/>
              <a:ext cx="45719" cy="49213"/>
            </a:xfrm>
            <a:prstGeom prst="rect">
              <a:avLst/>
            </a:prstGeom>
          </p:spPr>
        </p:pic>
      </p:grpSp>
      <p:grpSp>
        <p:nvGrpSpPr>
          <p:cNvPr id="106" name="Group 105"/>
          <p:cNvGrpSpPr/>
          <p:nvPr/>
        </p:nvGrpSpPr>
        <p:grpSpPr>
          <a:xfrm>
            <a:off x="5165566" y="4014892"/>
            <a:ext cx="540000" cy="313909"/>
            <a:chOff x="5230878" y="4014892"/>
            <a:chExt cx="540000" cy="313909"/>
          </a:xfrm>
        </p:grpSpPr>
        <p:pic>
          <p:nvPicPr>
            <p:cNvPr id="107" name="Picture 106"/>
            <p:cNvPicPr>
              <a:picLocks noChangeAspect="1"/>
            </p:cNvPicPr>
            <p:nvPr/>
          </p:nvPicPr>
          <p:blipFill>
            <a:blip r:embed="rId8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878" y="4014892"/>
              <a:ext cx="540000" cy="313909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</p:pic>
        <p:pic>
          <p:nvPicPr>
            <p:cNvPr id="108" name="Picture 107"/>
            <p:cNvPicPr>
              <a:picLocks noChangeAspect="1"/>
            </p:cNvPicPr>
            <p:nvPr/>
          </p:nvPicPr>
          <p:blipFill rotWithShape="1">
            <a:blip r:embed="rId8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029" t="34484" r="19143" b="35144"/>
            <a:stretch/>
          </p:blipFill>
          <p:spPr>
            <a:xfrm>
              <a:off x="5369050" y="4122738"/>
              <a:ext cx="276488" cy="95250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09" name="Group 108"/>
          <p:cNvGrpSpPr/>
          <p:nvPr/>
        </p:nvGrpSpPr>
        <p:grpSpPr>
          <a:xfrm>
            <a:off x="5163595" y="4444444"/>
            <a:ext cx="541438" cy="311988"/>
            <a:chOff x="5228907" y="4444444"/>
            <a:chExt cx="541438" cy="311988"/>
          </a:xfrm>
        </p:grpSpPr>
        <p:pic>
          <p:nvPicPr>
            <p:cNvPr id="110" name="Picture 109"/>
            <p:cNvPicPr>
              <a:picLocks noChangeAspect="1"/>
            </p:cNvPicPr>
            <p:nvPr/>
          </p:nvPicPr>
          <p:blipFill>
            <a:blip r:embed="rId8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8907" y="4444444"/>
              <a:ext cx="541438" cy="311988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</p:pic>
        <p:pic>
          <p:nvPicPr>
            <p:cNvPr id="111" name="Picture 110"/>
            <p:cNvPicPr>
              <a:picLocks noChangeAspect="1"/>
            </p:cNvPicPr>
            <p:nvPr/>
          </p:nvPicPr>
          <p:blipFill rotWithShape="1">
            <a:blip r:embed="rId8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11" t="9337" r="70084" b="8232"/>
            <a:stretch/>
          </p:blipFill>
          <p:spPr>
            <a:xfrm>
              <a:off x="5236933" y="4473147"/>
              <a:ext cx="163512" cy="257175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12" name="Group 111"/>
          <p:cNvGrpSpPr/>
          <p:nvPr/>
        </p:nvGrpSpPr>
        <p:grpSpPr>
          <a:xfrm>
            <a:off x="5163595" y="4884067"/>
            <a:ext cx="541437" cy="313200"/>
            <a:chOff x="5228907" y="4884067"/>
            <a:chExt cx="541437" cy="313200"/>
          </a:xfrm>
        </p:grpSpPr>
        <p:pic>
          <p:nvPicPr>
            <p:cNvPr id="113" name="Picture 112"/>
            <p:cNvPicPr>
              <a:picLocks noChangeAspect="1"/>
            </p:cNvPicPr>
            <p:nvPr/>
          </p:nvPicPr>
          <p:blipFill>
            <a:blip r:embed="rId8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8907" y="4884067"/>
              <a:ext cx="541437" cy="313200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</p:pic>
        <p:pic>
          <p:nvPicPr>
            <p:cNvPr id="114" name="Picture 113"/>
            <p:cNvPicPr>
              <a:picLocks noChangeAspect="1"/>
            </p:cNvPicPr>
            <p:nvPr/>
          </p:nvPicPr>
          <p:blipFill rotWithShape="1">
            <a:blip r:embed="rId8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27" t="25364" r="25202" b="25245"/>
            <a:stretch/>
          </p:blipFill>
          <p:spPr>
            <a:xfrm>
              <a:off x="5385296" y="4963321"/>
              <a:ext cx="228600" cy="154691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15" name="Group 114"/>
          <p:cNvGrpSpPr/>
          <p:nvPr/>
        </p:nvGrpSpPr>
        <p:grpSpPr>
          <a:xfrm>
            <a:off x="5790634" y="2240116"/>
            <a:ext cx="540000" cy="313200"/>
            <a:chOff x="5855946" y="2240116"/>
            <a:chExt cx="540000" cy="313200"/>
          </a:xfrm>
        </p:grpSpPr>
        <p:pic>
          <p:nvPicPr>
            <p:cNvPr id="116" name="Picture 115"/>
            <p:cNvPicPr>
              <a:picLocks/>
            </p:cNvPicPr>
            <p:nvPr/>
          </p:nvPicPr>
          <p:blipFill>
            <a:blip r:embed="rId8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5946" y="2240116"/>
              <a:ext cx="540000" cy="313200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</p:pic>
        <p:pic>
          <p:nvPicPr>
            <p:cNvPr id="117" name="Picture 116"/>
            <p:cNvPicPr>
              <a:picLocks noChangeAspect="1"/>
            </p:cNvPicPr>
            <p:nvPr/>
          </p:nvPicPr>
          <p:blipFill rotWithShape="1">
            <a:blip r:embed="rId8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68" t="26635" r="33959" b="26489"/>
            <a:stretch/>
          </p:blipFill>
          <p:spPr>
            <a:xfrm>
              <a:off x="6050370" y="2324716"/>
              <a:ext cx="155763" cy="146029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18" name="Group 117"/>
          <p:cNvGrpSpPr/>
          <p:nvPr/>
        </p:nvGrpSpPr>
        <p:grpSpPr>
          <a:xfrm>
            <a:off x="5785928" y="3129003"/>
            <a:ext cx="540000" cy="313200"/>
            <a:chOff x="5851240" y="3136303"/>
            <a:chExt cx="540000" cy="313200"/>
          </a:xfrm>
        </p:grpSpPr>
        <p:pic>
          <p:nvPicPr>
            <p:cNvPr id="119" name="Picture 118"/>
            <p:cNvPicPr>
              <a:picLocks/>
            </p:cNvPicPr>
            <p:nvPr/>
          </p:nvPicPr>
          <p:blipFill>
            <a:blip r:embed="rId8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1240" y="3136303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20" name="Picture 119"/>
            <p:cNvPicPr>
              <a:picLocks noChangeAspect="1"/>
            </p:cNvPicPr>
            <p:nvPr/>
          </p:nvPicPr>
          <p:blipFill rotWithShape="1">
            <a:blip r:embed="rId8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20" t="35011" r="39262" b="34104"/>
            <a:stretch/>
          </p:blipFill>
          <p:spPr>
            <a:xfrm>
              <a:off x="6068197" y="3245652"/>
              <a:ext cx="105508" cy="96733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</p:grpSp>
      <p:pic>
        <p:nvPicPr>
          <p:cNvPr id="121" name="Picture 120"/>
          <p:cNvPicPr>
            <a:picLocks noChangeAspect="1"/>
          </p:cNvPicPr>
          <p:nvPr/>
        </p:nvPicPr>
        <p:blipFill rotWithShape="1"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4" t="25951" r="11220" b="25807"/>
          <a:stretch/>
        </p:blipFill>
        <p:spPr>
          <a:xfrm>
            <a:off x="5886137" y="4522399"/>
            <a:ext cx="359088" cy="151092"/>
          </a:xfrm>
          <a:prstGeom prst="rect">
            <a:avLst/>
          </a:prstGeom>
          <a:ln w="3175">
            <a:noFill/>
          </a:ln>
        </p:spPr>
      </p:pic>
      <p:grpSp>
        <p:nvGrpSpPr>
          <p:cNvPr id="122" name="Group 121"/>
          <p:cNvGrpSpPr/>
          <p:nvPr/>
        </p:nvGrpSpPr>
        <p:grpSpPr>
          <a:xfrm>
            <a:off x="6413224" y="2674580"/>
            <a:ext cx="540000" cy="313200"/>
            <a:chOff x="6478536" y="2674580"/>
            <a:chExt cx="540000" cy="313200"/>
          </a:xfrm>
        </p:grpSpPr>
        <p:pic>
          <p:nvPicPr>
            <p:cNvPr id="123" name="Picture 122"/>
            <p:cNvPicPr>
              <a:picLocks/>
            </p:cNvPicPr>
            <p:nvPr/>
          </p:nvPicPr>
          <p:blipFill>
            <a:blip r:embed="rId8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8536" y="2674580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24" name="Picture 123"/>
            <p:cNvPicPr>
              <a:picLocks noChangeAspect="1"/>
            </p:cNvPicPr>
            <p:nvPr/>
          </p:nvPicPr>
          <p:blipFill rotWithShape="1">
            <a:blip r:embed="rId8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62" t="13225" r="20298" b="11950"/>
            <a:stretch/>
          </p:blipFill>
          <p:spPr>
            <a:xfrm>
              <a:off x="6612136" y="2715998"/>
              <a:ext cx="274111" cy="234354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25" name="Group 124"/>
          <p:cNvGrpSpPr/>
          <p:nvPr/>
        </p:nvGrpSpPr>
        <p:grpSpPr>
          <a:xfrm>
            <a:off x="6413879" y="3128370"/>
            <a:ext cx="540000" cy="313452"/>
            <a:chOff x="6485009" y="3138334"/>
            <a:chExt cx="540000" cy="313452"/>
          </a:xfrm>
        </p:grpSpPr>
        <p:sp>
          <p:nvSpPr>
            <p:cNvPr id="126" name="Rectangle 125"/>
            <p:cNvSpPr/>
            <p:nvPr/>
          </p:nvSpPr>
          <p:spPr>
            <a:xfrm>
              <a:off x="6485009" y="3138460"/>
              <a:ext cx="540000" cy="3132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7" name="Picture 126"/>
            <p:cNvPicPr>
              <a:picLocks noChangeAspect="1"/>
            </p:cNvPicPr>
            <p:nvPr/>
          </p:nvPicPr>
          <p:blipFill>
            <a:blip r:embed="rId8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5009" y="3138586"/>
              <a:ext cx="254475" cy="3132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28" name="Rectangle 127"/>
            <p:cNvSpPr/>
            <p:nvPr/>
          </p:nvSpPr>
          <p:spPr>
            <a:xfrm>
              <a:off x="6485009" y="3138334"/>
              <a:ext cx="540000" cy="313200"/>
            </a:xfrm>
            <a:prstGeom prst="rect">
              <a:avLst/>
            </a:prstGeom>
            <a:noFill/>
            <a:ln w="3175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29" name="Straight Connector 128"/>
          <p:cNvCxnSpPr/>
          <p:nvPr/>
        </p:nvCxnSpPr>
        <p:spPr>
          <a:xfrm>
            <a:off x="7230653" y="1055387"/>
            <a:ext cx="0" cy="4446118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0" name="Picture 129"/>
          <p:cNvPicPr>
            <a:picLocks/>
          </p:cNvPicPr>
          <p:nvPr/>
        </p:nvPicPr>
        <p:blipFill>
          <a:blip r:embed="rId8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654" y="2235376"/>
            <a:ext cx="540000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8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" r="2418"/>
          <a:stretch/>
        </p:blipFill>
        <p:spPr>
          <a:xfrm>
            <a:off x="8021092" y="1803001"/>
            <a:ext cx="538592" cy="311764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132" name="Group 131"/>
          <p:cNvGrpSpPr/>
          <p:nvPr/>
        </p:nvGrpSpPr>
        <p:grpSpPr>
          <a:xfrm>
            <a:off x="7400799" y="4879902"/>
            <a:ext cx="540000" cy="313200"/>
            <a:chOff x="7400799" y="4879902"/>
            <a:chExt cx="540000" cy="313200"/>
          </a:xfrm>
        </p:grpSpPr>
        <p:pic>
          <p:nvPicPr>
            <p:cNvPr id="133" name="Picture 132"/>
            <p:cNvPicPr>
              <a:picLocks/>
            </p:cNvPicPr>
            <p:nvPr/>
          </p:nvPicPr>
          <p:blipFill>
            <a:blip r:embed="rId8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0799" y="4879902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34" name="Picture 133"/>
            <p:cNvPicPr>
              <a:picLocks noChangeAspect="1"/>
            </p:cNvPicPr>
            <p:nvPr/>
          </p:nvPicPr>
          <p:blipFill>
            <a:blip r:embed="rId8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5471" y="4879902"/>
              <a:ext cx="470656" cy="313200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135" name="Picture 134"/>
          <p:cNvPicPr>
            <a:picLocks/>
          </p:cNvPicPr>
          <p:nvPr/>
        </p:nvPicPr>
        <p:blipFill>
          <a:blip r:embed="rId9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936" y="1418881"/>
            <a:ext cx="540000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36" name="Picture 135"/>
          <p:cNvPicPr>
            <a:picLocks noChangeAspect="1"/>
          </p:cNvPicPr>
          <p:nvPr/>
        </p:nvPicPr>
        <p:blipFill rotWithShape="1">
          <a:blip r:embed="rId9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" t="11736" r="3680" b="10643"/>
          <a:stretch/>
        </p:blipFill>
        <p:spPr>
          <a:xfrm>
            <a:off x="8020198" y="4878119"/>
            <a:ext cx="53885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37" name="Picture 136"/>
          <p:cNvPicPr>
            <a:picLocks noChangeAspect="1"/>
          </p:cNvPicPr>
          <p:nvPr/>
        </p:nvPicPr>
        <p:blipFill rotWithShape="1">
          <a:blip r:embed="rId9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75"/>
          <a:stretch/>
        </p:blipFill>
        <p:spPr>
          <a:xfrm>
            <a:off x="8020198" y="4431725"/>
            <a:ext cx="53885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155" y="4016188"/>
            <a:ext cx="469801" cy="313200"/>
          </a:xfrm>
          <a:prstGeom prst="rect">
            <a:avLst/>
          </a:prstGeom>
        </p:spPr>
      </p:pic>
      <p:grpSp>
        <p:nvGrpSpPr>
          <p:cNvPr id="139" name="Group 138"/>
          <p:cNvGrpSpPr/>
          <p:nvPr/>
        </p:nvGrpSpPr>
        <p:grpSpPr>
          <a:xfrm>
            <a:off x="8021092" y="2679590"/>
            <a:ext cx="538591" cy="313200"/>
            <a:chOff x="8021092" y="2679590"/>
            <a:chExt cx="538591" cy="313200"/>
          </a:xfrm>
        </p:grpSpPr>
        <p:pic>
          <p:nvPicPr>
            <p:cNvPr id="140" name="Picture 139"/>
            <p:cNvPicPr>
              <a:picLocks noChangeAspect="1"/>
            </p:cNvPicPr>
            <p:nvPr/>
          </p:nvPicPr>
          <p:blipFill>
            <a:blip r:embed="rId9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1092" y="2679590"/>
              <a:ext cx="538591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41" name="Picture 140"/>
            <p:cNvPicPr>
              <a:picLocks noChangeAspect="1"/>
            </p:cNvPicPr>
            <p:nvPr/>
          </p:nvPicPr>
          <p:blipFill rotWithShape="1">
            <a:blip r:embed="rId9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84" t="16287" r="21733" b="15309"/>
            <a:stretch/>
          </p:blipFill>
          <p:spPr>
            <a:xfrm>
              <a:off x="8156714" y="2729947"/>
              <a:ext cx="267252" cy="214243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142" name="Picture 141"/>
          <p:cNvPicPr>
            <a:picLocks noChangeAspect="1"/>
          </p:cNvPicPr>
          <p:nvPr/>
        </p:nvPicPr>
        <p:blipFill rotWithShape="1">
          <a:blip r:embed="rId9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0" b="4420"/>
          <a:stretch/>
        </p:blipFill>
        <p:spPr>
          <a:xfrm>
            <a:off x="7380654" y="1803001"/>
            <a:ext cx="540000" cy="31237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43" name="Picture 142"/>
          <p:cNvPicPr>
            <a:picLocks noChangeAspect="1"/>
          </p:cNvPicPr>
          <p:nvPr/>
        </p:nvPicPr>
        <p:blipFill>
          <a:blip r:embed="rId9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199" y="3125827"/>
            <a:ext cx="539484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44" name="Picture 143"/>
          <p:cNvPicPr>
            <a:picLocks noChangeAspect="1"/>
          </p:cNvPicPr>
          <p:nvPr/>
        </p:nvPicPr>
        <p:blipFill rotWithShape="1">
          <a:blip r:embed="rId9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3" t="-579" r="7105" b="579"/>
          <a:stretch/>
        </p:blipFill>
        <p:spPr>
          <a:xfrm>
            <a:off x="7387484" y="2679644"/>
            <a:ext cx="538521" cy="31206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45" name="Picture 144"/>
          <p:cNvPicPr>
            <a:picLocks/>
          </p:cNvPicPr>
          <p:nvPr/>
        </p:nvPicPr>
        <p:blipFill>
          <a:blip r:embed="rId9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2" y="1415485"/>
            <a:ext cx="540000" cy="31128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46" name="Picture 145"/>
          <p:cNvPicPr>
            <a:picLocks noChangeAspect="1"/>
          </p:cNvPicPr>
          <p:nvPr/>
        </p:nvPicPr>
        <p:blipFill rotWithShape="1">
          <a:blip r:embed="rId9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1"/>
          <a:stretch/>
        </p:blipFill>
        <p:spPr>
          <a:xfrm>
            <a:off x="7393938" y="4431726"/>
            <a:ext cx="540387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47" name="Picture 146"/>
          <p:cNvPicPr>
            <a:picLocks noChangeAspect="1"/>
          </p:cNvPicPr>
          <p:nvPr/>
        </p:nvPicPr>
        <p:blipFill rotWithShape="1">
          <a:blip r:embed="rId9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5" b="7031"/>
          <a:stretch/>
        </p:blipFill>
        <p:spPr>
          <a:xfrm>
            <a:off x="7387484" y="3558942"/>
            <a:ext cx="540000" cy="31282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148" name="Group 147"/>
          <p:cNvGrpSpPr/>
          <p:nvPr/>
        </p:nvGrpSpPr>
        <p:grpSpPr>
          <a:xfrm>
            <a:off x="7386885" y="3128090"/>
            <a:ext cx="533769" cy="313200"/>
            <a:chOff x="7675428" y="3316891"/>
            <a:chExt cx="533769" cy="313200"/>
          </a:xfrm>
        </p:grpSpPr>
        <p:pic>
          <p:nvPicPr>
            <p:cNvPr id="149" name="Picture 148"/>
            <p:cNvPicPr>
              <a:picLocks noChangeAspect="1"/>
            </p:cNvPicPr>
            <p:nvPr/>
          </p:nvPicPr>
          <p:blipFill>
            <a:blip r:embed="rId10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428" y="3316891"/>
              <a:ext cx="533769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50" name="Picture 149"/>
            <p:cNvPicPr>
              <a:picLocks noChangeAspect="1"/>
            </p:cNvPicPr>
            <p:nvPr/>
          </p:nvPicPr>
          <p:blipFill>
            <a:blip r:embed="rId10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6027" y="3316891"/>
              <a:ext cx="472006" cy="313200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51" name="Group 150"/>
          <p:cNvGrpSpPr/>
          <p:nvPr/>
        </p:nvGrpSpPr>
        <p:grpSpPr>
          <a:xfrm>
            <a:off x="7393939" y="4014893"/>
            <a:ext cx="540000" cy="313200"/>
            <a:chOff x="7393939" y="4014893"/>
            <a:chExt cx="540000" cy="313200"/>
          </a:xfrm>
        </p:grpSpPr>
        <p:pic>
          <p:nvPicPr>
            <p:cNvPr id="152" name="Picture 151"/>
            <p:cNvPicPr>
              <a:picLocks/>
            </p:cNvPicPr>
            <p:nvPr/>
          </p:nvPicPr>
          <p:blipFill>
            <a:blip r:embed="rId10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939" y="4014893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53" name="Picture 152"/>
            <p:cNvPicPr>
              <a:picLocks noChangeAspect="1"/>
            </p:cNvPicPr>
            <p:nvPr/>
          </p:nvPicPr>
          <p:blipFill rotWithShape="1">
            <a:blip r:embed="rId10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51" t="33926" r="38320" b="34649"/>
            <a:stretch/>
          </p:blipFill>
          <p:spPr>
            <a:xfrm>
              <a:off x="7600954" y="4121150"/>
              <a:ext cx="127000" cy="98425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54" name="Group 153"/>
          <p:cNvGrpSpPr/>
          <p:nvPr/>
        </p:nvGrpSpPr>
        <p:grpSpPr>
          <a:xfrm>
            <a:off x="8021092" y="2235375"/>
            <a:ext cx="538592" cy="313200"/>
            <a:chOff x="8021092" y="2235375"/>
            <a:chExt cx="521999" cy="313200"/>
          </a:xfrm>
        </p:grpSpPr>
        <p:pic>
          <p:nvPicPr>
            <p:cNvPr id="155" name="Picture 154"/>
            <p:cNvPicPr>
              <a:picLocks noChangeAspect="1"/>
            </p:cNvPicPr>
            <p:nvPr/>
          </p:nvPicPr>
          <p:blipFill>
            <a:blip r:embed="rId10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1092" y="2235375"/>
              <a:ext cx="521999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56" name="Picture 155"/>
            <p:cNvPicPr>
              <a:picLocks/>
            </p:cNvPicPr>
            <p:nvPr/>
          </p:nvPicPr>
          <p:blipFill rotWithShape="1">
            <a:blip r:embed="rId10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28" t="26742" r="33968" b="28831"/>
            <a:stretch/>
          </p:blipFill>
          <p:spPr>
            <a:xfrm>
              <a:off x="8198678" y="2319130"/>
              <a:ext cx="172279" cy="139148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157" name="Picture 156"/>
          <p:cNvPicPr>
            <a:picLocks noChangeAspect="1"/>
          </p:cNvPicPr>
          <p:nvPr/>
        </p:nvPicPr>
        <p:blipFill rotWithShape="1">
          <a:blip r:embed="rId1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" t="2781" r="953" b="1415"/>
          <a:stretch/>
        </p:blipFill>
        <p:spPr>
          <a:xfrm>
            <a:off x="8020199" y="3556747"/>
            <a:ext cx="54109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sp>
        <p:nvSpPr>
          <p:cNvPr id="158" name="TextBox 157"/>
          <p:cNvSpPr txBox="1"/>
          <p:nvPr/>
        </p:nvSpPr>
        <p:spPr>
          <a:xfrm>
            <a:off x="7235361" y="1038443"/>
            <a:ext cx="991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dirty="0"/>
              <a:t>AMERICA</a:t>
            </a:r>
            <a:endParaRPr lang="en-GB" sz="1000" dirty="0"/>
          </a:p>
        </p:txBody>
      </p:sp>
      <p:pic>
        <p:nvPicPr>
          <p:cNvPr id="159" name="Picture 1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391" y="1822659"/>
            <a:ext cx="540000" cy="270000"/>
          </a:xfrm>
          <a:prstGeom prst="rect">
            <a:avLst/>
          </a:prstGeom>
        </p:spPr>
      </p:pic>
      <p:pic>
        <p:nvPicPr>
          <p:cNvPr id="160" name="Picture 159"/>
          <p:cNvPicPr>
            <a:picLocks noChangeAspect="1"/>
          </p:cNvPicPr>
          <p:nvPr/>
        </p:nvPicPr>
        <p:blipFill rotWithShape="1">
          <a:blip r:embed="rId10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498"/>
          <a:stretch/>
        </p:blipFill>
        <p:spPr>
          <a:xfrm>
            <a:off x="8631084" y="1415485"/>
            <a:ext cx="538316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</p:spTree>
    <p:extLst>
      <p:ext uri="{BB962C8B-B14F-4D97-AF65-F5344CB8AC3E}">
        <p14:creationId xmlns:p14="http://schemas.microsoft.com/office/powerpoint/2010/main" val="2137203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76"/>
          <p:cNvGrpSpPr>
            <a:grpSpLocks/>
          </p:cNvGrpSpPr>
          <p:nvPr/>
        </p:nvGrpSpPr>
        <p:grpSpPr bwMode="auto">
          <a:xfrm>
            <a:off x="1859012" y="1336303"/>
            <a:ext cx="2930238" cy="2943970"/>
            <a:chOff x="379413" y="2273299"/>
            <a:chExt cx="2709862" cy="2722564"/>
          </a:xfrm>
        </p:grpSpPr>
        <p:sp>
          <p:nvSpPr>
            <p:cNvPr id="13" name="AutoShape 29"/>
            <p:cNvSpPr>
              <a:spLocks noChangeArrowheads="1"/>
            </p:cNvSpPr>
            <p:nvPr/>
          </p:nvSpPr>
          <p:spPr bwMode="gray">
            <a:xfrm flipH="1" flipV="1">
              <a:off x="728663" y="2273299"/>
              <a:ext cx="1962149" cy="874713"/>
            </a:xfrm>
            <a:custGeom>
              <a:avLst/>
              <a:gdLst>
                <a:gd name="T0" fmla="*/ 2147483647 w 15607"/>
                <a:gd name="T1" fmla="*/ 0 h 6983"/>
                <a:gd name="T2" fmla="*/ 2147483647 w 15607"/>
                <a:gd name="T3" fmla="*/ 2147483647 h 6983"/>
                <a:gd name="T4" fmla="*/ 2147483647 w 15607"/>
                <a:gd name="T5" fmla="*/ 2147483647 h 6983"/>
                <a:gd name="T6" fmla="*/ 0 w 15607"/>
                <a:gd name="T7" fmla="*/ 2147483647 h 6983"/>
                <a:gd name="T8" fmla="*/ 2147483647 w 15607"/>
                <a:gd name="T9" fmla="*/ 2147483647 h 6983"/>
                <a:gd name="T10" fmla="*/ 2147483647 w 15607"/>
                <a:gd name="T11" fmla="*/ 2147483647 h 6983"/>
                <a:gd name="T12" fmla="*/ 2147483647 w 15607"/>
                <a:gd name="T13" fmla="*/ 0 h 69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607"/>
                <a:gd name="T22" fmla="*/ 0 h 6983"/>
                <a:gd name="T23" fmla="*/ 15607 w 15607"/>
                <a:gd name="T24" fmla="*/ 6983 h 69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607" h="6983">
                  <a:moveTo>
                    <a:pt x="11719" y="0"/>
                  </a:moveTo>
                  <a:cubicBezTo>
                    <a:pt x="10650" y="1080"/>
                    <a:pt x="9023" y="1790"/>
                    <a:pt x="7675" y="1810"/>
                  </a:cubicBezTo>
                  <a:cubicBezTo>
                    <a:pt x="6327" y="1830"/>
                    <a:pt x="4699" y="1202"/>
                    <a:pt x="3630" y="122"/>
                  </a:cubicBezTo>
                  <a:lnTo>
                    <a:pt x="0" y="3716"/>
                  </a:lnTo>
                  <a:cubicBezTo>
                    <a:pt x="2028" y="5765"/>
                    <a:pt x="5074" y="6983"/>
                    <a:pt x="7675" y="6918"/>
                  </a:cubicBezTo>
                  <a:cubicBezTo>
                    <a:pt x="10276" y="6853"/>
                    <a:pt x="13579" y="5372"/>
                    <a:pt x="15607" y="3323"/>
                  </a:cubicBezTo>
                  <a:lnTo>
                    <a:pt x="11719" y="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AutoShape 30"/>
            <p:cNvSpPr>
              <a:spLocks noChangeArrowheads="1"/>
            </p:cNvSpPr>
            <p:nvPr/>
          </p:nvSpPr>
          <p:spPr bwMode="gray">
            <a:xfrm rot="5183122" flipH="1">
              <a:off x="383381" y="2286794"/>
              <a:ext cx="2703514" cy="2708275"/>
            </a:xfrm>
            <a:custGeom>
              <a:avLst/>
              <a:gdLst>
                <a:gd name="T0" fmla="*/ 88605 w 21600"/>
                <a:gd name="T1" fmla="*/ 177668 h 21600"/>
                <a:gd name="T2" fmla="*/ 136661 w 21600"/>
                <a:gd name="T3" fmla="*/ 136542 h 21600"/>
                <a:gd name="T4" fmla="*/ 88605 w 21600"/>
                <a:gd name="T5" fmla="*/ 135665 h 21600"/>
                <a:gd name="T6" fmla="*/ 40548 w 21600"/>
                <a:gd name="T7" fmla="*/ 136542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893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844" y="14804"/>
                  </a:moveTo>
                  <a:cubicBezTo>
                    <a:pt x="13775" y="15884"/>
                    <a:pt x="12319" y="16491"/>
                    <a:pt x="10800" y="16492"/>
                  </a:cubicBezTo>
                  <a:cubicBezTo>
                    <a:pt x="9280" y="16492"/>
                    <a:pt x="7824" y="15884"/>
                    <a:pt x="6755" y="14804"/>
                  </a:cubicBezTo>
                  <a:lnTo>
                    <a:pt x="3125" y="18398"/>
                  </a:lnTo>
                  <a:cubicBezTo>
                    <a:pt x="5153" y="20447"/>
                    <a:pt x="7917" y="21600"/>
                    <a:pt x="10800" y="21600"/>
                  </a:cubicBezTo>
                  <a:cubicBezTo>
                    <a:pt x="13682" y="21599"/>
                    <a:pt x="16446" y="20447"/>
                    <a:pt x="18474" y="18398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>
                <a:defRPr/>
              </a:pPr>
              <a:endParaRPr lang="en-US" sz="1200" dirty="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" name="AutoShape 31"/>
            <p:cNvSpPr>
              <a:spLocks noChangeArrowheads="1"/>
            </p:cNvSpPr>
            <p:nvPr/>
          </p:nvSpPr>
          <p:spPr bwMode="gray">
            <a:xfrm rot="5183122" flipV="1">
              <a:off x="383381" y="2286794"/>
              <a:ext cx="2703513" cy="270827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893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844" y="14804"/>
                  </a:moveTo>
                  <a:cubicBezTo>
                    <a:pt x="13775" y="15884"/>
                    <a:pt x="12319" y="16491"/>
                    <a:pt x="10800" y="16492"/>
                  </a:cubicBezTo>
                  <a:cubicBezTo>
                    <a:pt x="9280" y="16492"/>
                    <a:pt x="7824" y="15884"/>
                    <a:pt x="6755" y="14804"/>
                  </a:cubicBezTo>
                  <a:lnTo>
                    <a:pt x="3125" y="18398"/>
                  </a:lnTo>
                  <a:cubicBezTo>
                    <a:pt x="5153" y="20447"/>
                    <a:pt x="7917" y="21600"/>
                    <a:pt x="10800" y="21600"/>
                  </a:cubicBezTo>
                  <a:cubicBezTo>
                    <a:pt x="13682" y="21599"/>
                    <a:pt x="16446" y="20447"/>
                    <a:pt x="18474" y="1839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AutoShape 32"/>
            <p:cNvSpPr>
              <a:spLocks noChangeArrowheads="1"/>
            </p:cNvSpPr>
            <p:nvPr/>
          </p:nvSpPr>
          <p:spPr bwMode="gray">
            <a:xfrm rot="21349731">
              <a:off x="379413" y="2290762"/>
              <a:ext cx="2706687" cy="2705101"/>
            </a:xfrm>
            <a:custGeom>
              <a:avLst/>
              <a:gdLst>
                <a:gd name="T0" fmla="*/ 88709 w 21600"/>
                <a:gd name="T1" fmla="*/ 177460 h 21600"/>
                <a:gd name="T2" fmla="*/ 136822 w 21600"/>
                <a:gd name="T3" fmla="*/ 136382 h 21600"/>
                <a:gd name="T4" fmla="*/ 88709 w 21600"/>
                <a:gd name="T5" fmla="*/ 135505 h 21600"/>
                <a:gd name="T6" fmla="*/ 40595 w 21600"/>
                <a:gd name="T7" fmla="*/ 136382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893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844" y="14804"/>
                  </a:moveTo>
                  <a:cubicBezTo>
                    <a:pt x="13775" y="15884"/>
                    <a:pt x="12319" y="16491"/>
                    <a:pt x="10800" y="16492"/>
                  </a:cubicBezTo>
                  <a:cubicBezTo>
                    <a:pt x="9280" y="16492"/>
                    <a:pt x="7824" y="15884"/>
                    <a:pt x="6755" y="14804"/>
                  </a:cubicBezTo>
                  <a:lnTo>
                    <a:pt x="3125" y="18398"/>
                  </a:lnTo>
                  <a:cubicBezTo>
                    <a:pt x="5153" y="20447"/>
                    <a:pt x="7917" y="21600"/>
                    <a:pt x="10800" y="21600"/>
                  </a:cubicBezTo>
                  <a:cubicBezTo>
                    <a:pt x="13682" y="21599"/>
                    <a:pt x="16446" y="20447"/>
                    <a:pt x="18474" y="18398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" name="Freeform 33"/>
            <p:cNvSpPr>
              <a:spLocks/>
            </p:cNvSpPr>
            <p:nvPr/>
          </p:nvSpPr>
          <p:spPr bwMode="gray">
            <a:xfrm rot="2466426">
              <a:off x="700088" y="2754312"/>
              <a:ext cx="673100" cy="244475"/>
            </a:xfrm>
            <a:custGeom>
              <a:avLst/>
              <a:gdLst>
                <a:gd name="T0" fmla="*/ 0 w 364"/>
                <a:gd name="T1" fmla="*/ 233884 h 140"/>
                <a:gd name="T2" fmla="*/ 354867 w 364"/>
                <a:gd name="T3" fmla="*/ 0 h 140"/>
                <a:gd name="T4" fmla="*/ 672768 w 364"/>
                <a:gd name="T5" fmla="*/ 244356 h 140"/>
                <a:gd name="T6" fmla="*/ 0 60000 65536"/>
                <a:gd name="T7" fmla="*/ 0 60000 65536"/>
                <a:gd name="T8" fmla="*/ 0 60000 65536"/>
                <a:gd name="T9" fmla="*/ 0 w 364"/>
                <a:gd name="T10" fmla="*/ 0 h 140"/>
                <a:gd name="T11" fmla="*/ 364 w 364"/>
                <a:gd name="T12" fmla="*/ 140 h 1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4" h="140">
                  <a:moveTo>
                    <a:pt x="0" y="134"/>
                  </a:moveTo>
                  <a:lnTo>
                    <a:pt x="192" y="0"/>
                  </a:lnTo>
                  <a:lnTo>
                    <a:pt x="364" y="140"/>
                  </a:lnTo>
                </a:path>
              </a:pathLst>
            </a:custGeom>
            <a:solidFill>
              <a:schemeClr val="accent4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8" name="Freeform 34"/>
            <p:cNvSpPr>
              <a:spLocks/>
            </p:cNvSpPr>
            <p:nvPr/>
          </p:nvSpPr>
          <p:spPr bwMode="gray">
            <a:xfrm rot="2466426" flipV="1">
              <a:off x="2105025" y="4271963"/>
              <a:ext cx="674688" cy="244475"/>
            </a:xfrm>
            <a:custGeom>
              <a:avLst/>
              <a:gdLst>
                <a:gd name="T0" fmla="*/ 0 w 364"/>
                <a:gd name="T1" fmla="*/ 2147483647 h 140"/>
                <a:gd name="T2" fmla="*/ 2147483647 w 364"/>
                <a:gd name="T3" fmla="*/ 0 h 140"/>
                <a:gd name="T4" fmla="*/ 2147483647 w 364"/>
                <a:gd name="T5" fmla="*/ 2147483647 h 140"/>
                <a:gd name="T6" fmla="*/ 0 60000 65536"/>
                <a:gd name="T7" fmla="*/ 0 60000 65536"/>
                <a:gd name="T8" fmla="*/ 0 60000 65536"/>
                <a:gd name="T9" fmla="*/ 0 w 364"/>
                <a:gd name="T10" fmla="*/ 0 h 140"/>
                <a:gd name="T11" fmla="*/ 364 w 364"/>
                <a:gd name="T12" fmla="*/ 140 h 1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4" h="140">
                  <a:moveTo>
                    <a:pt x="0" y="134"/>
                  </a:moveTo>
                  <a:lnTo>
                    <a:pt x="192" y="0"/>
                  </a:lnTo>
                  <a:lnTo>
                    <a:pt x="364" y="140"/>
                  </a:lnTo>
                </a:path>
              </a:pathLst>
            </a:cu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35"/>
            <p:cNvSpPr>
              <a:spLocks/>
            </p:cNvSpPr>
            <p:nvPr/>
          </p:nvSpPr>
          <p:spPr bwMode="gray">
            <a:xfrm rot="18666426">
              <a:off x="641350" y="4222750"/>
              <a:ext cx="676275" cy="244475"/>
            </a:xfrm>
            <a:custGeom>
              <a:avLst/>
              <a:gdLst>
                <a:gd name="T0" fmla="*/ 0 w 364"/>
                <a:gd name="T1" fmla="*/ 234158 h 140"/>
                <a:gd name="T2" fmla="*/ 356465 w 364"/>
                <a:gd name="T3" fmla="*/ 0 h 140"/>
                <a:gd name="T4" fmla="*/ 675798 w 364"/>
                <a:gd name="T5" fmla="*/ 244643 h 140"/>
                <a:gd name="T6" fmla="*/ 0 60000 65536"/>
                <a:gd name="T7" fmla="*/ 0 60000 65536"/>
                <a:gd name="T8" fmla="*/ 0 60000 65536"/>
                <a:gd name="T9" fmla="*/ 0 w 364"/>
                <a:gd name="T10" fmla="*/ 0 h 140"/>
                <a:gd name="T11" fmla="*/ 364 w 364"/>
                <a:gd name="T12" fmla="*/ 140 h 1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4" h="140">
                  <a:moveTo>
                    <a:pt x="0" y="134"/>
                  </a:moveTo>
                  <a:lnTo>
                    <a:pt x="192" y="0"/>
                  </a:lnTo>
                  <a:lnTo>
                    <a:pt x="364" y="140"/>
                  </a:lnTo>
                </a:path>
              </a:pathLst>
            </a:custGeom>
            <a:solidFill>
              <a:schemeClr val="accent3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gray">
            <a:xfrm rot="7866426" flipH="1">
              <a:off x="2139951" y="2801937"/>
              <a:ext cx="685800" cy="244475"/>
            </a:xfrm>
            <a:custGeom>
              <a:avLst/>
              <a:gdLst>
                <a:gd name="T0" fmla="*/ 0 w 364"/>
                <a:gd name="T1" fmla="*/ 2147483647 h 140"/>
                <a:gd name="T2" fmla="*/ 2147483647 w 364"/>
                <a:gd name="T3" fmla="*/ 0 h 140"/>
                <a:gd name="T4" fmla="*/ 2147483647 w 364"/>
                <a:gd name="T5" fmla="*/ 2147483647 h 140"/>
                <a:gd name="T6" fmla="*/ 0 60000 65536"/>
                <a:gd name="T7" fmla="*/ 0 60000 65536"/>
                <a:gd name="T8" fmla="*/ 0 60000 65536"/>
                <a:gd name="T9" fmla="*/ 0 w 364"/>
                <a:gd name="T10" fmla="*/ 0 h 140"/>
                <a:gd name="T11" fmla="*/ 364 w 364"/>
                <a:gd name="T12" fmla="*/ 140 h 1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4" h="140">
                  <a:moveTo>
                    <a:pt x="0" y="134"/>
                  </a:moveTo>
                  <a:lnTo>
                    <a:pt x="192" y="0"/>
                  </a:lnTo>
                  <a:lnTo>
                    <a:pt x="364" y="140"/>
                  </a:lnTo>
                </a:path>
              </a:pathLst>
            </a:cu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" name="Rectangle 37"/>
            <p:cNvSpPr>
              <a:spLocks noChangeArrowheads="1"/>
            </p:cNvSpPr>
            <p:nvPr/>
          </p:nvSpPr>
          <p:spPr bwMode="blackWhite">
            <a:xfrm>
              <a:off x="573022" y="3505200"/>
              <a:ext cx="282705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2" name="Rectangle 38"/>
            <p:cNvSpPr>
              <a:spLocks noChangeArrowheads="1"/>
            </p:cNvSpPr>
            <p:nvPr/>
          </p:nvSpPr>
          <p:spPr bwMode="blackWhite">
            <a:xfrm>
              <a:off x="1640616" y="2514600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3" name="Rectangle 39"/>
            <p:cNvSpPr>
              <a:spLocks noChangeArrowheads="1"/>
            </p:cNvSpPr>
            <p:nvPr/>
          </p:nvSpPr>
          <p:spPr bwMode="blackWhite">
            <a:xfrm>
              <a:off x="1488216" y="4572000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4" name="Rectangle 40"/>
            <p:cNvSpPr>
              <a:spLocks noChangeArrowheads="1"/>
            </p:cNvSpPr>
            <p:nvPr/>
          </p:nvSpPr>
          <p:spPr bwMode="blackWhite">
            <a:xfrm>
              <a:off x="2555016" y="3505200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</p:grpSp>
      <p:grpSp>
        <p:nvGrpSpPr>
          <p:cNvPr id="25" name="Group 96"/>
          <p:cNvGrpSpPr>
            <a:grpSpLocks/>
          </p:cNvGrpSpPr>
          <p:nvPr/>
        </p:nvGrpSpPr>
        <p:grpSpPr bwMode="auto">
          <a:xfrm>
            <a:off x="5013813" y="1132643"/>
            <a:ext cx="3209354" cy="3134406"/>
            <a:chOff x="3060292" y="2093280"/>
            <a:chExt cx="3059744" cy="2988941"/>
          </a:xfrm>
        </p:grpSpPr>
        <p:grpSp>
          <p:nvGrpSpPr>
            <p:cNvPr id="26" name="Group 95"/>
            <p:cNvGrpSpPr>
              <a:grpSpLocks/>
            </p:cNvGrpSpPr>
            <p:nvPr/>
          </p:nvGrpSpPr>
          <p:grpSpPr bwMode="auto">
            <a:xfrm>
              <a:off x="3060292" y="2093280"/>
              <a:ext cx="3059744" cy="2988941"/>
              <a:chOff x="3060292" y="2093280"/>
              <a:chExt cx="3059744" cy="2988941"/>
            </a:xfrm>
          </p:grpSpPr>
          <p:sp>
            <p:nvSpPr>
              <p:cNvPr id="32" name="Arc 4"/>
              <p:cNvSpPr>
                <a:spLocks/>
              </p:cNvSpPr>
              <p:nvPr/>
            </p:nvSpPr>
            <p:spPr bwMode="gray">
              <a:xfrm rot="20073849">
                <a:off x="3060292" y="2725373"/>
                <a:ext cx="1333775" cy="1292773"/>
              </a:xfrm>
              <a:custGeom>
                <a:avLst/>
                <a:gdLst>
                  <a:gd name="T0" fmla="*/ 0 w 21600"/>
                  <a:gd name="T1" fmla="*/ 0 h 20907"/>
                  <a:gd name="T2" fmla="*/ 0 w 21600"/>
                  <a:gd name="T3" fmla="*/ 0 h 20907"/>
                  <a:gd name="T4" fmla="*/ 0 w 21600"/>
                  <a:gd name="T5" fmla="*/ 0 h 20907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0907"/>
                  <a:gd name="T11" fmla="*/ 21600 w 21600"/>
                  <a:gd name="T12" fmla="*/ 20907 h 2090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0907" fill="none" extrusionOk="0">
                    <a:moveTo>
                      <a:pt x="1" y="20906"/>
                    </a:moveTo>
                    <a:cubicBezTo>
                      <a:pt x="0" y="20834"/>
                      <a:pt x="0" y="20761"/>
                      <a:pt x="0" y="20689"/>
                    </a:cubicBezTo>
                    <a:cubicBezTo>
                      <a:pt x="-1" y="11150"/>
                      <a:pt x="6256" y="2741"/>
                      <a:pt x="15392" y="0"/>
                    </a:cubicBezTo>
                  </a:path>
                  <a:path w="21600" h="20907" stroke="0" extrusionOk="0">
                    <a:moveTo>
                      <a:pt x="1" y="20906"/>
                    </a:moveTo>
                    <a:cubicBezTo>
                      <a:pt x="0" y="20834"/>
                      <a:pt x="0" y="20761"/>
                      <a:pt x="0" y="20689"/>
                    </a:cubicBezTo>
                    <a:cubicBezTo>
                      <a:pt x="-1" y="11150"/>
                      <a:pt x="6256" y="2741"/>
                      <a:pt x="15392" y="0"/>
                    </a:cubicBezTo>
                    <a:lnTo>
                      <a:pt x="21600" y="20689"/>
                    </a:lnTo>
                    <a:close/>
                  </a:path>
                </a:pathLst>
              </a:custGeom>
              <a:solidFill>
                <a:schemeClr val="accent5"/>
              </a:solidFill>
              <a:ln w="12700" cap="rnd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1200">
                  <a:solidFill>
                    <a:schemeClr val="bg1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33" name="Arc 5"/>
              <p:cNvSpPr>
                <a:spLocks/>
              </p:cNvSpPr>
              <p:nvPr/>
            </p:nvSpPr>
            <p:spPr bwMode="gray">
              <a:xfrm rot="-9997088">
                <a:off x="4442482" y="3752848"/>
                <a:ext cx="1332485" cy="1273068"/>
              </a:xfrm>
              <a:custGeom>
                <a:avLst/>
                <a:gdLst>
                  <a:gd name="T0" fmla="*/ 0 w 21600"/>
                  <a:gd name="T1" fmla="*/ 0 h 20650"/>
                  <a:gd name="T2" fmla="*/ 0 w 21600"/>
                  <a:gd name="T3" fmla="*/ 0 h 20650"/>
                  <a:gd name="T4" fmla="*/ 0 w 21600"/>
                  <a:gd name="T5" fmla="*/ 0 h 2065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0650"/>
                  <a:gd name="T11" fmla="*/ 21600 w 21600"/>
                  <a:gd name="T12" fmla="*/ 20650 h 2065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0650" fill="none" extrusionOk="0">
                    <a:moveTo>
                      <a:pt x="10" y="20649"/>
                    </a:moveTo>
                    <a:cubicBezTo>
                      <a:pt x="3" y="20427"/>
                      <a:pt x="0" y="20204"/>
                      <a:pt x="0" y="19981"/>
                    </a:cubicBezTo>
                    <a:cubicBezTo>
                      <a:pt x="-1" y="11220"/>
                      <a:pt x="5291" y="3327"/>
                      <a:pt x="13395" y="0"/>
                    </a:cubicBezTo>
                  </a:path>
                  <a:path w="21600" h="20650" stroke="0" extrusionOk="0">
                    <a:moveTo>
                      <a:pt x="10" y="20649"/>
                    </a:moveTo>
                    <a:cubicBezTo>
                      <a:pt x="3" y="20427"/>
                      <a:pt x="0" y="20204"/>
                      <a:pt x="0" y="19981"/>
                    </a:cubicBezTo>
                    <a:cubicBezTo>
                      <a:pt x="-1" y="11220"/>
                      <a:pt x="5291" y="3327"/>
                      <a:pt x="13395" y="0"/>
                    </a:cubicBezTo>
                    <a:lnTo>
                      <a:pt x="21600" y="19981"/>
                    </a:lnTo>
                    <a:close/>
                  </a:path>
                </a:pathLst>
              </a:custGeom>
              <a:solidFill>
                <a:srgbClr val="00FFFF"/>
              </a:solidFill>
              <a:ln w="12700" cap="rnd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Arc 6"/>
              <p:cNvSpPr>
                <a:spLocks/>
              </p:cNvSpPr>
              <p:nvPr/>
            </p:nvSpPr>
            <p:spPr bwMode="gray">
              <a:xfrm rot="2903339">
                <a:off x="3940774" y="2096979"/>
                <a:ext cx="1332236" cy="1324838"/>
              </a:xfrm>
              <a:custGeom>
                <a:avLst/>
                <a:gdLst>
                  <a:gd name="T0" fmla="*/ 0 w 21600"/>
                  <a:gd name="T1" fmla="*/ 0 h 21463"/>
                  <a:gd name="T2" fmla="*/ 0 w 21600"/>
                  <a:gd name="T3" fmla="*/ 0 h 21463"/>
                  <a:gd name="T4" fmla="*/ 0 w 21600"/>
                  <a:gd name="T5" fmla="*/ 0 h 21463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463"/>
                  <a:gd name="T11" fmla="*/ 21600 w 21600"/>
                  <a:gd name="T12" fmla="*/ 21463 h 214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463" fill="none" extrusionOk="0">
                    <a:moveTo>
                      <a:pt x="24" y="21462"/>
                    </a:moveTo>
                    <a:cubicBezTo>
                      <a:pt x="8" y="21121"/>
                      <a:pt x="0" y="20780"/>
                      <a:pt x="0" y="20439"/>
                    </a:cubicBezTo>
                    <a:cubicBezTo>
                      <a:pt x="-1" y="11202"/>
                      <a:pt x="5873" y="2987"/>
                      <a:pt x="14613" y="-1"/>
                    </a:cubicBezTo>
                  </a:path>
                  <a:path w="21600" h="21463" stroke="0" extrusionOk="0">
                    <a:moveTo>
                      <a:pt x="24" y="21462"/>
                    </a:moveTo>
                    <a:cubicBezTo>
                      <a:pt x="8" y="21121"/>
                      <a:pt x="0" y="20780"/>
                      <a:pt x="0" y="20439"/>
                    </a:cubicBezTo>
                    <a:cubicBezTo>
                      <a:pt x="-1" y="11202"/>
                      <a:pt x="5873" y="2987"/>
                      <a:pt x="14613" y="-1"/>
                    </a:cubicBezTo>
                    <a:lnTo>
                      <a:pt x="21600" y="20439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rnd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Arc 7"/>
              <p:cNvSpPr>
                <a:spLocks/>
              </p:cNvSpPr>
              <p:nvPr/>
            </p:nvSpPr>
            <p:spPr bwMode="gray">
              <a:xfrm rot="7064006">
                <a:off x="4812530" y="2724959"/>
                <a:ext cx="1334144" cy="1280868"/>
              </a:xfrm>
              <a:custGeom>
                <a:avLst/>
                <a:gdLst>
                  <a:gd name="T0" fmla="*/ 0 w 21597"/>
                  <a:gd name="T1" fmla="*/ 0 h 20779"/>
                  <a:gd name="T2" fmla="*/ 0 w 21597"/>
                  <a:gd name="T3" fmla="*/ 0 h 20779"/>
                  <a:gd name="T4" fmla="*/ 0 w 21597"/>
                  <a:gd name="T5" fmla="*/ 0 h 20779"/>
                  <a:gd name="T6" fmla="*/ 0 60000 65536"/>
                  <a:gd name="T7" fmla="*/ 0 60000 65536"/>
                  <a:gd name="T8" fmla="*/ 0 60000 65536"/>
                  <a:gd name="T9" fmla="*/ 0 w 21597"/>
                  <a:gd name="T10" fmla="*/ 0 h 20779"/>
                  <a:gd name="T11" fmla="*/ 21597 w 21597"/>
                  <a:gd name="T12" fmla="*/ 20779 h 2077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7" h="20779" fill="none" extrusionOk="0">
                    <a:moveTo>
                      <a:pt x="0" y="20418"/>
                    </a:moveTo>
                    <a:cubicBezTo>
                      <a:pt x="159" y="10895"/>
                      <a:pt x="6536" y="2600"/>
                      <a:pt x="15698" y="-1"/>
                    </a:cubicBezTo>
                  </a:path>
                  <a:path w="21597" h="20779" stroke="0" extrusionOk="0">
                    <a:moveTo>
                      <a:pt x="0" y="20418"/>
                    </a:moveTo>
                    <a:cubicBezTo>
                      <a:pt x="159" y="10895"/>
                      <a:pt x="6536" y="2600"/>
                      <a:pt x="15698" y="-1"/>
                    </a:cubicBezTo>
                    <a:lnTo>
                      <a:pt x="21597" y="2077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rnd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Arc 8"/>
              <p:cNvSpPr>
                <a:spLocks/>
              </p:cNvSpPr>
              <p:nvPr/>
            </p:nvSpPr>
            <p:spPr bwMode="gray">
              <a:xfrm rot="15620513">
                <a:off x="3412645" y="3776882"/>
                <a:ext cx="1334065" cy="1276613"/>
              </a:xfrm>
              <a:custGeom>
                <a:avLst/>
                <a:gdLst>
                  <a:gd name="T0" fmla="*/ 0 w 21598"/>
                  <a:gd name="T1" fmla="*/ 21 h 20681"/>
                  <a:gd name="T2" fmla="*/ 16 w 21598"/>
                  <a:gd name="T3" fmla="*/ 0 h 20681"/>
                  <a:gd name="T4" fmla="*/ 23 w 21598"/>
                  <a:gd name="T5" fmla="*/ 22 h 20681"/>
                  <a:gd name="T6" fmla="*/ 0 60000 65536"/>
                  <a:gd name="T7" fmla="*/ 0 60000 65536"/>
                  <a:gd name="T8" fmla="*/ 0 60000 65536"/>
                  <a:gd name="T9" fmla="*/ 0 w 21598"/>
                  <a:gd name="T10" fmla="*/ 0 h 20681"/>
                  <a:gd name="T11" fmla="*/ 21598 w 21598"/>
                  <a:gd name="T12" fmla="*/ 20681 h 206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98" h="20681" fill="none" extrusionOk="0">
                    <a:moveTo>
                      <a:pt x="-1" y="20394"/>
                    </a:moveTo>
                    <a:cubicBezTo>
                      <a:pt x="124" y="10973"/>
                      <a:pt x="6342" y="2719"/>
                      <a:pt x="15364" y="0"/>
                    </a:cubicBezTo>
                  </a:path>
                  <a:path w="21598" h="20681" stroke="0" extrusionOk="0">
                    <a:moveTo>
                      <a:pt x="-1" y="20394"/>
                    </a:moveTo>
                    <a:cubicBezTo>
                      <a:pt x="124" y="10973"/>
                      <a:pt x="6342" y="2719"/>
                      <a:pt x="15364" y="0"/>
                    </a:cubicBezTo>
                    <a:lnTo>
                      <a:pt x="21598" y="20681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rnd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pPr algn="ctr">
                  <a:defRPr/>
                </a:pPr>
                <a:endParaRPr lang="en-US" sz="1200">
                  <a:solidFill>
                    <a:schemeClr val="bg1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37" name="AutoShape 9"/>
              <p:cNvSpPr>
                <a:spLocks noChangeArrowheads="1"/>
              </p:cNvSpPr>
              <p:nvPr/>
            </p:nvSpPr>
            <p:spPr bwMode="gray">
              <a:xfrm rot="15659862">
                <a:off x="4311422" y="4535911"/>
                <a:ext cx="721030" cy="200066"/>
              </a:xfrm>
              <a:prstGeom prst="triangle">
                <a:avLst>
                  <a:gd name="adj" fmla="val 50000"/>
                </a:avLst>
              </a:prstGeom>
              <a:solidFill>
                <a:schemeClr val="accent3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>
                  <a:defRPr/>
                </a:pPr>
                <a:endParaRPr lang="en-US" sz="1200">
                  <a:solidFill>
                    <a:schemeClr val="bg1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38" name="Arc 13"/>
              <p:cNvSpPr>
                <a:spLocks/>
              </p:cNvSpPr>
              <p:nvPr/>
            </p:nvSpPr>
            <p:spPr bwMode="gray">
              <a:xfrm rot="11546578">
                <a:off x="4448053" y="3730686"/>
                <a:ext cx="1333775" cy="1286420"/>
              </a:xfrm>
              <a:custGeom>
                <a:avLst/>
                <a:gdLst>
                  <a:gd name="T0" fmla="*/ 0 w 21600"/>
                  <a:gd name="T1" fmla="*/ 22 h 20650"/>
                  <a:gd name="T2" fmla="*/ 14 w 21600"/>
                  <a:gd name="T3" fmla="*/ 0 h 20650"/>
                  <a:gd name="T4" fmla="*/ 23 w 21600"/>
                  <a:gd name="T5" fmla="*/ 21 h 2065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0650"/>
                  <a:gd name="T11" fmla="*/ 21600 w 21600"/>
                  <a:gd name="T12" fmla="*/ 20650 h 2065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0650" fill="none" extrusionOk="0">
                    <a:moveTo>
                      <a:pt x="10" y="20649"/>
                    </a:moveTo>
                    <a:cubicBezTo>
                      <a:pt x="3" y="20427"/>
                      <a:pt x="0" y="20204"/>
                      <a:pt x="0" y="19981"/>
                    </a:cubicBezTo>
                    <a:cubicBezTo>
                      <a:pt x="-1" y="11220"/>
                      <a:pt x="5291" y="3327"/>
                      <a:pt x="13395" y="0"/>
                    </a:cubicBezTo>
                  </a:path>
                  <a:path w="21600" h="20650" stroke="0" extrusionOk="0">
                    <a:moveTo>
                      <a:pt x="10" y="20649"/>
                    </a:moveTo>
                    <a:cubicBezTo>
                      <a:pt x="3" y="20427"/>
                      <a:pt x="0" y="20204"/>
                      <a:pt x="0" y="19981"/>
                    </a:cubicBezTo>
                    <a:cubicBezTo>
                      <a:pt x="-1" y="11220"/>
                      <a:pt x="5291" y="3327"/>
                      <a:pt x="13395" y="0"/>
                    </a:cubicBezTo>
                    <a:lnTo>
                      <a:pt x="21600" y="19981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rnd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algn="ctr">
                  <a:defRPr/>
                </a:pPr>
                <a:endParaRPr lang="en-US" sz="1200">
                  <a:solidFill>
                    <a:schemeClr val="bg1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gray">
              <a:xfrm>
                <a:off x="3382621" y="3895856"/>
                <a:ext cx="679590" cy="385926"/>
              </a:xfrm>
              <a:custGeom>
                <a:avLst/>
                <a:gdLst>
                  <a:gd name="T0" fmla="*/ 0 w 382"/>
                  <a:gd name="T1" fmla="*/ 202 h 215"/>
                  <a:gd name="T2" fmla="*/ 132 w 382"/>
                  <a:gd name="T3" fmla="*/ 0 h 215"/>
                  <a:gd name="T4" fmla="*/ 357 w 382"/>
                  <a:gd name="T5" fmla="*/ 24 h 215"/>
                  <a:gd name="T6" fmla="*/ 0 60000 65536"/>
                  <a:gd name="T7" fmla="*/ 0 60000 65536"/>
                  <a:gd name="T8" fmla="*/ 0 60000 65536"/>
                  <a:gd name="T9" fmla="*/ 0 w 382"/>
                  <a:gd name="T10" fmla="*/ 0 h 215"/>
                  <a:gd name="T11" fmla="*/ 382 w 382"/>
                  <a:gd name="T12" fmla="*/ 215 h 2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2" h="215">
                    <a:moveTo>
                      <a:pt x="0" y="215"/>
                    </a:moveTo>
                    <a:lnTo>
                      <a:pt x="141" y="0"/>
                    </a:lnTo>
                    <a:lnTo>
                      <a:pt x="382" y="26"/>
                    </a:lnTo>
                  </a:path>
                </a:pathLst>
              </a:custGeom>
              <a:solidFill>
                <a:schemeClr val="accent4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lIns="54000" tIns="54000" rIns="54000" bIns="54000" anchor="ctr"/>
              <a:lstStyle/>
              <a:p>
                <a:pPr>
                  <a:defRPr/>
                </a:pPr>
                <a:endParaRPr lang="en-US" sz="1200">
                  <a:solidFill>
                    <a:schemeClr val="bg1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40" name="Freeform 34"/>
              <p:cNvSpPr>
                <a:spLocks/>
              </p:cNvSpPr>
              <p:nvPr/>
            </p:nvSpPr>
            <p:spPr bwMode="gray">
              <a:xfrm rot="771219" flipV="1">
                <a:off x="5210533" y="3797511"/>
                <a:ext cx="674688" cy="244475"/>
              </a:xfrm>
              <a:custGeom>
                <a:avLst/>
                <a:gdLst>
                  <a:gd name="T0" fmla="*/ 0 w 364"/>
                  <a:gd name="T1" fmla="*/ 2147483647 h 140"/>
                  <a:gd name="T2" fmla="*/ 2147483647 w 364"/>
                  <a:gd name="T3" fmla="*/ 0 h 140"/>
                  <a:gd name="T4" fmla="*/ 2147483647 w 364"/>
                  <a:gd name="T5" fmla="*/ 2147483647 h 140"/>
                  <a:gd name="T6" fmla="*/ 0 60000 65536"/>
                  <a:gd name="T7" fmla="*/ 0 60000 65536"/>
                  <a:gd name="T8" fmla="*/ 0 60000 65536"/>
                  <a:gd name="T9" fmla="*/ 0 w 364"/>
                  <a:gd name="T10" fmla="*/ 0 h 140"/>
                  <a:gd name="T11" fmla="*/ 364 w 364"/>
                  <a:gd name="T12" fmla="*/ 140 h 1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4" h="140">
                    <a:moveTo>
                      <a:pt x="0" y="134"/>
                    </a:moveTo>
                    <a:lnTo>
                      <a:pt x="192" y="0"/>
                    </a:lnTo>
                    <a:lnTo>
                      <a:pt x="364" y="140"/>
                    </a:lnTo>
                  </a:path>
                </a:pathLst>
              </a:custGeom>
              <a:solidFill>
                <a:schemeClr val="accent2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36"/>
              <p:cNvSpPr>
                <a:spLocks/>
              </p:cNvSpPr>
              <p:nvPr/>
            </p:nvSpPr>
            <p:spPr bwMode="gray">
              <a:xfrm rot="7350105" flipH="1">
                <a:off x="4820930" y="2715673"/>
                <a:ext cx="685800" cy="244475"/>
              </a:xfrm>
              <a:custGeom>
                <a:avLst/>
                <a:gdLst>
                  <a:gd name="T0" fmla="*/ 0 w 364"/>
                  <a:gd name="T1" fmla="*/ 2147483647 h 140"/>
                  <a:gd name="T2" fmla="*/ 2147483647 w 364"/>
                  <a:gd name="T3" fmla="*/ 0 h 140"/>
                  <a:gd name="T4" fmla="*/ 2147483647 w 364"/>
                  <a:gd name="T5" fmla="*/ 2147483647 h 140"/>
                  <a:gd name="T6" fmla="*/ 0 60000 65536"/>
                  <a:gd name="T7" fmla="*/ 0 60000 65536"/>
                  <a:gd name="T8" fmla="*/ 0 60000 65536"/>
                  <a:gd name="T9" fmla="*/ 0 w 364"/>
                  <a:gd name="T10" fmla="*/ 0 h 140"/>
                  <a:gd name="T11" fmla="*/ 364 w 364"/>
                  <a:gd name="T12" fmla="*/ 140 h 1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4" h="140">
                    <a:moveTo>
                      <a:pt x="0" y="134"/>
                    </a:moveTo>
                    <a:lnTo>
                      <a:pt x="192" y="0"/>
                    </a:lnTo>
                    <a:lnTo>
                      <a:pt x="364" y="140"/>
                    </a:lnTo>
                  </a:path>
                </a:pathLst>
              </a:custGeom>
              <a:solidFill>
                <a:schemeClr val="accent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gray">
              <a:xfrm rot="2880460" flipH="1">
                <a:off x="3632630" y="2750016"/>
                <a:ext cx="684503" cy="244525"/>
              </a:xfrm>
              <a:custGeom>
                <a:avLst/>
                <a:gdLst>
                  <a:gd name="T0" fmla="*/ 0 w 364"/>
                  <a:gd name="T1" fmla="*/ 2147483647 h 140"/>
                  <a:gd name="T2" fmla="*/ 2147483647 w 364"/>
                  <a:gd name="T3" fmla="*/ 0 h 140"/>
                  <a:gd name="T4" fmla="*/ 2147483647 w 364"/>
                  <a:gd name="T5" fmla="*/ 2147483647 h 140"/>
                  <a:gd name="T6" fmla="*/ 0 60000 65536"/>
                  <a:gd name="T7" fmla="*/ 0 60000 65536"/>
                  <a:gd name="T8" fmla="*/ 0 60000 65536"/>
                  <a:gd name="T9" fmla="*/ 0 w 364"/>
                  <a:gd name="T10" fmla="*/ 0 h 140"/>
                  <a:gd name="T11" fmla="*/ 364 w 364"/>
                  <a:gd name="T12" fmla="*/ 140 h 1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4" h="140">
                    <a:moveTo>
                      <a:pt x="0" y="134"/>
                    </a:moveTo>
                    <a:lnTo>
                      <a:pt x="192" y="0"/>
                    </a:lnTo>
                    <a:lnTo>
                      <a:pt x="364" y="140"/>
                    </a:lnTo>
                  </a:path>
                </a:pathLst>
              </a:custGeom>
              <a:solidFill>
                <a:schemeClr val="accent5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200">
                  <a:solidFill>
                    <a:schemeClr val="bg1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43" name="Oval 70"/>
              <p:cNvSpPr>
                <a:spLocks noChangeArrowheads="1"/>
              </p:cNvSpPr>
              <p:nvPr/>
            </p:nvSpPr>
            <p:spPr bwMode="gray">
              <a:xfrm rot="10241042">
                <a:off x="3857489" y="2955034"/>
                <a:ext cx="1435719" cy="143339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pPr algn="ctr"/>
                <a:endParaRPr 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7" name="Rectangle 41"/>
            <p:cNvSpPr>
              <a:spLocks noChangeArrowheads="1"/>
            </p:cNvSpPr>
            <p:nvPr/>
          </p:nvSpPr>
          <p:spPr bwMode="blackWhite">
            <a:xfrm>
              <a:off x="4457226" y="2590800"/>
              <a:ext cx="282705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8" name="Rectangle 42"/>
            <p:cNvSpPr>
              <a:spLocks noChangeArrowheads="1"/>
            </p:cNvSpPr>
            <p:nvPr/>
          </p:nvSpPr>
          <p:spPr bwMode="blackWhite">
            <a:xfrm>
              <a:off x="5324795" y="3276600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29" name="Rectangle 43"/>
            <p:cNvSpPr>
              <a:spLocks noChangeArrowheads="1"/>
            </p:cNvSpPr>
            <p:nvPr/>
          </p:nvSpPr>
          <p:spPr bwMode="blackWhite">
            <a:xfrm>
              <a:off x="5019995" y="4419600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30" name="Rectangle 44"/>
            <p:cNvSpPr>
              <a:spLocks noChangeArrowheads="1"/>
            </p:cNvSpPr>
            <p:nvPr/>
          </p:nvSpPr>
          <p:spPr bwMode="blackWhite">
            <a:xfrm>
              <a:off x="3816035" y="4419600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31" name="Rectangle 45"/>
            <p:cNvSpPr>
              <a:spLocks noChangeArrowheads="1"/>
            </p:cNvSpPr>
            <p:nvPr/>
          </p:nvSpPr>
          <p:spPr bwMode="blackWhite">
            <a:xfrm>
              <a:off x="3419795" y="3352800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</p:grp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7476935" y="0"/>
            <a:ext cx="2502090" cy="738664"/>
          </a:xfrm>
          <a:prstGeom prst="rect">
            <a:avLst/>
          </a:prstGeom>
          <a:solidFill>
            <a:schemeClr val="tx1"/>
          </a:solidFill>
          <a:ln w="6350" algn="ctr">
            <a:noFill/>
            <a:miter lim="800000"/>
            <a:headEnd/>
            <a:tailEnd/>
          </a:ln>
        </p:spPr>
        <p:txBody>
          <a:bodyPr wrap="square" tIns="91440" bIns="9144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Tip! Hold the Shift + alt key when resizing the pieces or group to retain the shape proportions.</a:t>
            </a:r>
          </a:p>
        </p:txBody>
      </p:sp>
    </p:spTree>
    <p:extLst>
      <p:ext uri="{BB962C8B-B14F-4D97-AF65-F5344CB8AC3E}">
        <p14:creationId xmlns:p14="http://schemas.microsoft.com/office/powerpoint/2010/main" val="3471641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97"/>
          <p:cNvGrpSpPr>
            <a:grpSpLocks/>
          </p:cNvGrpSpPr>
          <p:nvPr/>
        </p:nvGrpSpPr>
        <p:grpSpPr bwMode="auto">
          <a:xfrm>
            <a:off x="4202922" y="1229210"/>
            <a:ext cx="1516910" cy="1718645"/>
            <a:chOff x="3379788" y="1371599"/>
            <a:chExt cx="2160587" cy="2447925"/>
          </a:xfrm>
        </p:grpSpPr>
        <p:sp>
          <p:nvSpPr>
            <p:cNvPr id="47" name="Freeform 8"/>
            <p:cNvSpPr>
              <a:spLocks/>
            </p:cNvSpPr>
            <p:nvPr/>
          </p:nvSpPr>
          <p:spPr bwMode="blackWhite">
            <a:xfrm>
              <a:off x="4330700" y="1543049"/>
              <a:ext cx="1209675" cy="2276475"/>
            </a:xfrm>
            <a:custGeom>
              <a:avLst/>
              <a:gdLst>
                <a:gd name="T0" fmla="*/ 2147483647 w 976"/>
                <a:gd name="T1" fmla="*/ 2147483647 h 1811"/>
                <a:gd name="T2" fmla="*/ 2147483647 w 976"/>
                <a:gd name="T3" fmla="*/ 2147483647 h 1811"/>
                <a:gd name="T4" fmla="*/ 2147483647 w 976"/>
                <a:gd name="T5" fmla="*/ 2147483647 h 1811"/>
                <a:gd name="T6" fmla="*/ 2147483647 w 976"/>
                <a:gd name="T7" fmla="*/ 2147483647 h 1811"/>
                <a:gd name="T8" fmla="*/ 2147483647 w 976"/>
                <a:gd name="T9" fmla="*/ 2147483647 h 1811"/>
                <a:gd name="T10" fmla="*/ 2147483647 w 976"/>
                <a:gd name="T11" fmla="*/ 2147483647 h 1811"/>
                <a:gd name="T12" fmla="*/ 2147483647 w 976"/>
                <a:gd name="T13" fmla="*/ 2147483647 h 1811"/>
                <a:gd name="T14" fmla="*/ 2147483647 w 976"/>
                <a:gd name="T15" fmla="*/ 2147483647 h 1811"/>
                <a:gd name="T16" fmla="*/ 2147483647 w 976"/>
                <a:gd name="T17" fmla="*/ 2147483647 h 1811"/>
                <a:gd name="T18" fmla="*/ 2147483647 w 976"/>
                <a:gd name="T19" fmla="*/ 2147483647 h 1811"/>
                <a:gd name="T20" fmla="*/ 2147483647 w 976"/>
                <a:gd name="T21" fmla="*/ 2147483647 h 1811"/>
                <a:gd name="T22" fmla="*/ 2147483647 w 976"/>
                <a:gd name="T23" fmla="*/ 2147483647 h 1811"/>
                <a:gd name="T24" fmla="*/ 2147483647 w 976"/>
                <a:gd name="T25" fmla="*/ 2147483647 h 1811"/>
                <a:gd name="T26" fmla="*/ 2147483647 w 976"/>
                <a:gd name="T27" fmla="*/ 2147483647 h 1811"/>
                <a:gd name="T28" fmla="*/ 2147483647 w 976"/>
                <a:gd name="T29" fmla="*/ 2147483647 h 1811"/>
                <a:gd name="T30" fmla="*/ 2147483647 w 976"/>
                <a:gd name="T31" fmla="*/ 2147483647 h 1811"/>
                <a:gd name="T32" fmla="*/ 2147483647 w 976"/>
                <a:gd name="T33" fmla="*/ 2147483647 h 1811"/>
                <a:gd name="T34" fmla="*/ 2147483647 w 976"/>
                <a:gd name="T35" fmla="*/ 2147483647 h 1811"/>
                <a:gd name="T36" fmla="*/ 2147483647 w 976"/>
                <a:gd name="T37" fmla="*/ 2147483647 h 1811"/>
                <a:gd name="T38" fmla="*/ 2147483647 w 976"/>
                <a:gd name="T39" fmla="*/ 2147483647 h 1811"/>
                <a:gd name="T40" fmla="*/ 2147483647 w 976"/>
                <a:gd name="T41" fmla="*/ 2147483647 h 1811"/>
                <a:gd name="T42" fmla="*/ 2147483647 w 976"/>
                <a:gd name="T43" fmla="*/ 2147483647 h 1811"/>
                <a:gd name="T44" fmla="*/ 2147483647 w 976"/>
                <a:gd name="T45" fmla="*/ 2147483647 h 1811"/>
                <a:gd name="T46" fmla="*/ 2147483647 w 976"/>
                <a:gd name="T47" fmla="*/ 2147483647 h 1811"/>
                <a:gd name="T48" fmla="*/ 2147483647 w 976"/>
                <a:gd name="T49" fmla="*/ 2147483647 h 1811"/>
                <a:gd name="T50" fmla="*/ 2147483647 w 976"/>
                <a:gd name="T51" fmla="*/ 2147483647 h 1811"/>
                <a:gd name="T52" fmla="*/ 2147483647 w 976"/>
                <a:gd name="T53" fmla="*/ 2147483647 h 1811"/>
                <a:gd name="T54" fmla="*/ 2147483647 w 976"/>
                <a:gd name="T55" fmla="*/ 2147483647 h 1811"/>
                <a:gd name="T56" fmla="*/ 2147483647 w 976"/>
                <a:gd name="T57" fmla="*/ 2147483647 h 1811"/>
                <a:gd name="T58" fmla="*/ 2147483647 w 976"/>
                <a:gd name="T59" fmla="*/ 2147483647 h 1811"/>
                <a:gd name="T60" fmla="*/ 2147483647 w 976"/>
                <a:gd name="T61" fmla="*/ 2147483647 h 1811"/>
                <a:gd name="T62" fmla="*/ 2147483647 w 976"/>
                <a:gd name="T63" fmla="*/ 2147483647 h 1811"/>
                <a:gd name="T64" fmla="*/ 2147483647 w 976"/>
                <a:gd name="T65" fmla="*/ 2147483647 h 1811"/>
                <a:gd name="T66" fmla="*/ 2147483647 w 976"/>
                <a:gd name="T67" fmla="*/ 2147483647 h 1811"/>
                <a:gd name="T68" fmla="*/ 2147483647 w 976"/>
                <a:gd name="T69" fmla="*/ 2147483647 h 1811"/>
                <a:gd name="T70" fmla="*/ 2147483647 w 976"/>
                <a:gd name="T71" fmla="*/ 2147483647 h 181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76"/>
                <a:gd name="T109" fmla="*/ 0 h 1811"/>
                <a:gd name="T110" fmla="*/ 976 w 976"/>
                <a:gd name="T111" fmla="*/ 1811 h 181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76" h="1811">
                  <a:moveTo>
                    <a:pt x="279" y="1669"/>
                  </a:moveTo>
                  <a:lnTo>
                    <a:pt x="338" y="1654"/>
                  </a:lnTo>
                  <a:lnTo>
                    <a:pt x="394" y="1635"/>
                  </a:lnTo>
                  <a:lnTo>
                    <a:pt x="449" y="1612"/>
                  </a:lnTo>
                  <a:lnTo>
                    <a:pt x="502" y="1585"/>
                  </a:lnTo>
                  <a:lnTo>
                    <a:pt x="553" y="1555"/>
                  </a:lnTo>
                  <a:lnTo>
                    <a:pt x="601" y="1520"/>
                  </a:lnTo>
                  <a:lnTo>
                    <a:pt x="651" y="1485"/>
                  </a:lnTo>
                  <a:lnTo>
                    <a:pt x="697" y="1447"/>
                  </a:lnTo>
                  <a:lnTo>
                    <a:pt x="741" y="1405"/>
                  </a:lnTo>
                  <a:lnTo>
                    <a:pt x="782" y="1361"/>
                  </a:lnTo>
                  <a:lnTo>
                    <a:pt x="818" y="1313"/>
                  </a:lnTo>
                  <a:lnTo>
                    <a:pt x="851" y="1263"/>
                  </a:lnTo>
                  <a:lnTo>
                    <a:pt x="882" y="1210"/>
                  </a:lnTo>
                  <a:lnTo>
                    <a:pt x="908" y="1156"/>
                  </a:lnTo>
                  <a:lnTo>
                    <a:pt x="929" y="1100"/>
                  </a:lnTo>
                  <a:lnTo>
                    <a:pt x="947" y="1043"/>
                  </a:lnTo>
                  <a:lnTo>
                    <a:pt x="961" y="984"/>
                  </a:lnTo>
                  <a:lnTo>
                    <a:pt x="970" y="924"/>
                  </a:lnTo>
                  <a:lnTo>
                    <a:pt x="975" y="865"/>
                  </a:lnTo>
                  <a:lnTo>
                    <a:pt x="975" y="804"/>
                  </a:lnTo>
                  <a:lnTo>
                    <a:pt x="972" y="744"/>
                  </a:lnTo>
                  <a:lnTo>
                    <a:pt x="963" y="685"/>
                  </a:lnTo>
                  <a:lnTo>
                    <a:pt x="950" y="625"/>
                  </a:lnTo>
                  <a:lnTo>
                    <a:pt x="935" y="567"/>
                  </a:lnTo>
                  <a:lnTo>
                    <a:pt x="913" y="511"/>
                  </a:lnTo>
                  <a:lnTo>
                    <a:pt x="889" y="456"/>
                  </a:lnTo>
                  <a:lnTo>
                    <a:pt x="859" y="403"/>
                  </a:lnTo>
                  <a:lnTo>
                    <a:pt x="826" y="352"/>
                  </a:lnTo>
                  <a:lnTo>
                    <a:pt x="790" y="304"/>
                  </a:lnTo>
                  <a:lnTo>
                    <a:pt x="751" y="259"/>
                  </a:lnTo>
                  <a:lnTo>
                    <a:pt x="708" y="216"/>
                  </a:lnTo>
                  <a:lnTo>
                    <a:pt x="662" y="178"/>
                  </a:lnTo>
                  <a:lnTo>
                    <a:pt x="614" y="142"/>
                  </a:lnTo>
                  <a:lnTo>
                    <a:pt x="563" y="109"/>
                  </a:lnTo>
                  <a:lnTo>
                    <a:pt x="510" y="81"/>
                  </a:lnTo>
                  <a:lnTo>
                    <a:pt x="455" y="56"/>
                  </a:lnTo>
                  <a:lnTo>
                    <a:pt x="398" y="36"/>
                  </a:lnTo>
                  <a:lnTo>
                    <a:pt x="340" y="20"/>
                  </a:lnTo>
                  <a:lnTo>
                    <a:pt x="281" y="8"/>
                  </a:lnTo>
                  <a:lnTo>
                    <a:pt x="222" y="0"/>
                  </a:lnTo>
                  <a:lnTo>
                    <a:pt x="294" y="112"/>
                  </a:lnTo>
                  <a:lnTo>
                    <a:pt x="369" y="222"/>
                  </a:lnTo>
                  <a:lnTo>
                    <a:pt x="226" y="434"/>
                  </a:lnTo>
                  <a:lnTo>
                    <a:pt x="268" y="446"/>
                  </a:lnTo>
                  <a:lnTo>
                    <a:pt x="306" y="463"/>
                  </a:lnTo>
                  <a:lnTo>
                    <a:pt x="344" y="483"/>
                  </a:lnTo>
                  <a:lnTo>
                    <a:pt x="379" y="508"/>
                  </a:lnTo>
                  <a:lnTo>
                    <a:pt x="411" y="536"/>
                  </a:lnTo>
                  <a:lnTo>
                    <a:pt x="440" y="567"/>
                  </a:lnTo>
                  <a:lnTo>
                    <a:pt x="467" y="601"/>
                  </a:lnTo>
                  <a:lnTo>
                    <a:pt x="489" y="637"/>
                  </a:lnTo>
                  <a:lnTo>
                    <a:pt x="508" y="676"/>
                  </a:lnTo>
                  <a:lnTo>
                    <a:pt x="521" y="716"/>
                  </a:lnTo>
                  <a:lnTo>
                    <a:pt x="531" y="758"/>
                  </a:lnTo>
                  <a:lnTo>
                    <a:pt x="538" y="801"/>
                  </a:lnTo>
                  <a:lnTo>
                    <a:pt x="539" y="843"/>
                  </a:lnTo>
                  <a:lnTo>
                    <a:pt x="536" y="886"/>
                  </a:lnTo>
                  <a:lnTo>
                    <a:pt x="529" y="928"/>
                  </a:lnTo>
                  <a:lnTo>
                    <a:pt x="517" y="969"/>
                  </a:lnTo>
                  <a:lnTo>
                    <a:pt x="501" y="1009"/>
                  </a:lnTo>
                  <a:lnTo>
                    <a:pt x="482" y="1046"/>
                  </a:lnTo>
                  <a:lnTo>
                    <a:pt x="458" y="1082"/>
                  </a:lnTo>
                  <a:lnTo>
                    <a:pt x="431" y="1115"/>
                  </a:lnTo>
                  <a:lnTo>
                    <a:pt x="401" y="1145"/>
                  </a:lnTo>
                  <a:lnTo>
                    <a:pt x="367" y="1172"/>
                  </a:lnTo>
                  <a:lnTo>
                    <a:pt x="331" y="1196"/>
                  </a:lnTo>
                  <a:lnTo>
                    <a:pt x="293" y="1215"/>
                  </a:lnTo>
                  <a:lnTo>
                    <a:pt x="253" y="1230"/>
                  </a:lnTo>
                  <a:lnTo>
                    <a:pt x="253" y="1093"/>
                  </a:lnTo>
                  <a:lnTo>
                    <a:pt x="0" y="1420"/>
                  </a:lnTo>
                  <a:lnTo>
                    <a:pt x="279" y="1810"/>
                  </a:lnTo>
                  <a:lnTo>
                    <a:pt x="279" y="1669"/>
                  </a:lnTo>
                </a:path>
              </a:pathLst>
            </a:custGeom>
            <a:solidFill>
              <a:schemeClr val="accent1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9"/>
            <p:cNvSpPr>
              <a:spLocks/>
            </p:cNvSpPr>
            <p:nvPr/>
          </p:nvSpPr>
          <p:spPr bwMode="blackWhite">
            <a:xfrm>
              <a:off x="3379788" y="1371599"/>
              <a:ext cx="1343025" cy="2290763"/>
            </a:xfrm>
            <a:custGeom>
              <a:avLst/>
              <a:gdLst>
                <a:gd name="T0" fmla="*/ 2147483647 w 1084"/>
                <a:gd name="T1" fmla="*/ 2147483647 h 1823"/>
                <a:gd name="T2" fmla="*/ 2147483647 w 1084"/>
                <a:gd name="T3" fmla="*/ 2147483647 h 1823"/>
                <a:gd name="T4" fmla="*/ 2147483647 w 1084"/>
                <a:gd name="T5" fmla="*/ 2147483647 h 1823"/>
                <a:gd name="T6" fmla="*/ 2147483647 w 1084"/>
                <a:gd name="T7" fmla="*/ 2147483647 h 1823"/>
                <a:gd name="T8" fmla="*/ 2147483647 w 1084"/>
                <a:gd name="T9" fmla="*/ 2147483647 h 1823"/>
                <a:gd name="T10" fmla="*/ 2147483647 w 1084"/>
                <a:gd name="T11" fmla="*/ 2147483647 h 1823"/>
                <a:gd name="T12" fmla="*/ 2147483647 w 1084"/>
                <a:gd name="T13" fmla="*/ 2147483647 h 1823"/>
                <a:gd name="T14" fmla="*/ 2147483647 w 1084"/>
                <a:gd name="T15" fmla="*/ 2147483647 h 1823"/>
                <a:gd name="T16" fmla="*/ 2147483647 w 1084"/>
                <a:gd name="T17" fmla="*/ 2147483647 h 1823"/>
                <a:gd name="T18" fmla="*/ 2147483647 w 1084"/>
                <a:gd name="T19" fmla="*/ 2147483647 h 1823"/>
                <a:gd name="T20" fmla="*/ 2147483647 w 1084"/>
                <a:gd name="T21" fmla="*/ 2147483647 h 1823"/>
                <a:gd name="T22" fmla="*/ 2147483647 w 1084"/>
                <a:gd name="T23" fmla="*/ 2147483647 h 1823"/>
                <a:gd name="T24" fmla="*/ 2147483647 w 1084"/>
                <a:gd name="T25" fmla="*/ 2147483647 h 1823"/>
                <a:gd name="T26" fmla="*/ 2147483647 w 1084"/>
                <a:gd name="T27" fmla="*/ 2147483647 h 1823"/>
                <a:gd name="T28" fmla="*/ 2147483647 w 1084"/>
                <a:gd name="T29" fmla="*/ 2147483647 h 1823"/>
                <a:gd name="T30" fmla="*/ 2147483647 w 1084"/>
                <a:gd name="T31" fmla="*/ 2147483647 h 1823"/>
                <a:gd name="T32" fmla="*/ 2147483647 w 1084"/>
                <a:gd name="T33" fmla="*/ 0 h 1823"/>
                <a:gd name="T34" fmla="*/ 2147483647 w 1084"/>
                <a:gd name="T35" fmla="*/ 2147483647 h 1823"/>
                <a:gd name="T36" fmla="*/ 2147483647 w 1084"/>
                <a:gd name="T37" fmla="*/ 2147483647 h 1823"/>
                <a:gd name="T38" fmla="*/ 2147483647 w 1084"/>
                <a:gd name="T39" fmla="*/ 2147483647 h 1823"/>
                <a:gd name="T40" fmla="*/ 2147483647 w 1084"/>
                <a:gd name="T41" fmla="*/ 2147483647 h 1823"/>
                <a:gd name="T42" fmla="*/ 2147483647 w 1084"/>
                <a:gd name="T43" fmla="*/ 2147483647 h 1823"/>
                <a:gd name="T44" fmla="*/ 2147483647 w 1084"/>
                <a:gd name="T45" fmla="*/ 2147483647 h 1823"/>
                <a:gd name="T46" fmla="*/ 2147483647 w 1084"/>
                <a:gd name="T47" fmla="*/ 2147483647 h 1823"/>
                <a:gd name="T48" fmla="*/ 2147483647 w 1084"/>
                <a:gd name="T49" fmla="*/ 2147483647 h 1823"/>
                <a:gd name="T50" fmla="*/ 2147483647 w 1084"/>
                <a:gd name="T51" fmla="*/ 2147483647 h 1823"/>
                <a:gd name="T52" fmla="*/ 2147483647 w 1084"/>
                <a:gd name="T53" fmla="*/ 2147483647 h 1823"/>
                <a:gd name="T54" fmla="*/ 2147483647 w 1084"/>
                <a:gd name="T55" fmla="*/ 2147483647 h 1823"/>
                <a:gd name="T56" fmla="*/ 2147483647 w 1084"/>
                <a:gd name="T57" fmla="*/ 2147483647 h 1823"/>
                <a:gd name="T58" fmla="*/ 2147483647 w 1084"/>
                <a:gd name="T59" fmla="*/ 2147483647 h 1823"/>
                <a:gd name="T60" fmla="*/ 2147483647 w 1084"/>
                <a:gd name="T61" fmla="*/ 2147483647 h 1823"/>
                <a:gd name="T62" fmla="*/ 2147483647 w 1084"/>
                <a:gd name="T63" fmla="*/ 2147483647 h 1823"/>
                <a:gd name="T64" fmla="*/ 2147483647 w 1084"/>
                <a:gd name="T65" fmla="*/ 2147483647 h 1823"/>
                <a:gd name="T66" fmla="*/ 2147483647 w 1084"/>
                <a:gd name="T67" fmla="*/ 2147483647 h 1823"/>
                <a:gd name="T68" fmla="*/ 2147483647 w 1084"/>
                <a:gd name="T69" fmla="*/ 2147483647 h 1823"/>
                <a:gd name="T70" fmla="*/ 2147483647 w 1084"/>
                <a:gd name="T71" fmla="*/ 2147483647 h 1823"/>
                <a:gd name="T72" fmla="*/ 2147483647 w 1084"/>
                <a:gd name="T73" fmla="*/ 2147483647 h 1823"/>
                <a:gd name="T74" fmla="*/ 2147483647 w 1084"/>
                <a:gd name="T75" fmla="*/ 2147483647 h 1823"/>
                <a:gd name="T76" fmla="*/ 2147483647 w 1084"/>
                <a:gd name="T77" fmla="*/ 2147483647 h 1823"/>
                <a:gd name="T78" fmla="*/ 2147483647 w 1084"/>
                <a:gd name="T79" fmla="*/ 2147483647 h 1823"/>
                <a:gd name="T80" fmla="*/ 2147483647 w 1084"/>
                <a:gd name="T81" fmla="*/ 2147483647 h 18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84"/>
                <a:gd name="T124" fmla="*/ 0 h 1823"/>
                <a:gd name="T125" fmla="*/ 1084 w 1084"/>
                <a:gd name="T126" fmla="*/ 1823 h 18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84" h="1823">
                  <a:moveTo>
                    <a:pt x="832" y="1394"/>
                  </a:moveTo>
                  <a:lnTo>
                    <a:pt x="789" y="1389"/>
                  </a:lnTo>
                  <a:lnTo>
                    <a:pt x="746" y="1380"/>
                  </a:lnTo>
                  <a:lnTo>
                    <a:pt x="705" y="1367"/>
                  </a:lnTo>
                  <a:lnTo>
                    <a:pt x="665" y="1349"/>
                  </a:lnTo>
                  <a:lnTo>
                    <a:pt x="628" y="1327"/>
                  </a:lnTo>
                  <a:lnTo>
                    <a:pt x="592" y="1301"/>
                  </a:lnTo>
                  <a:lnTo>
                    <a:pt x="559" y="1273"/>
                  </a:lnTo>
                  <a:lnTo>
                    <a:pt x="530" y="1240"/>
                  </a:lnTo>
                  <a:lnTo>
                    <a:pt x="504" y="1206"/>
                  </a:lnTo>
                  <a:lnTo>
                    <a:pt x="482" y="1168"/>
                  </a:lnTo>
                  <a:lnTo>
                    <a:pt x="464" y="1129"/>
                  </a:lnTo>
                  <a:lnTo>
                    <a:pt x="450" y="1087"/>
                  </a:lnTo>
                  <a:lnTo>
                    <a:pt x="440" y="1044"/>
                  </a:lnTo>
                  <a:lnTo>
                    <a:pt x="434" y="1002"/>
                  </a:lnTo>
                  <a:lnTo>
                    <a:pt x="434" y="958"/>
                  </a:lnTo>
                  <a:lnTo>
                    <a:pt x="438" y="915"/>
                  </a:lnTo>
                  <a:lnTo>
                    <a:pt x="446" y="872"/>
                  </a:lnTo>
                  <a:lnTo>
                    <a:pt x="458" y="831"/>
                  </a:lnTo>
                  <a:lnTo>
                    <a:pt x="475" y="790"/>
                  </a:lnTo>
                  <a:lnTo>
                    <a:pt x="495" y="752"/>
                  </a:lnTo>
                  <a:lnTo>
                    <a:pt x="520" y="716"/>
                  </a:lnTo>
                  <a:lnTo>
                    <a:pt x="548" y="683"/>
                  </a:lnTo>
                  <a:lnTo>
                    <a:pt x="580" y="653"/>
                  </a:lnTo>
                  <a:lnTo>
                    <a:pt x="613" y="626"/>
                  </a:lnTo>
                  <a:lnTo>
                    <a:pt x="651" y="603"/>
                  </a:lnTo>
                  <a:lnTo>
                    <a:pt x="688" y="584"/>
                  </a:lnTo>
                  <a:lnTo>
                    <a:pt x="727" y="569"/>
                  </a:lnTo>
                  <a:lnTo>
                    <a:pt x="768" y="559"/>
                  </a:lnTo>
                  <a:lnTo>
                    <a:pt x="809" y="552"/>
                  </a:lnTo>
                  <a:lnTo>
                    <a:pt x="851" y="549"/>
                  </a:lnTo>
                  <a:lnTo>
                    <a:pt x="851" y="675"/>
                  </a:lnTo>
                  <a:lnTo>
                    <a:pt x="1083" y="353"/>
                  </a:lnTo>
                  <a:lnTo>
                    <a:pt x="846" y="0"/>
                  </a:lnTo>
                  <a:lnTo>
                    <a:pt x="846" y="121"/>
                  </a:lnTo>
                  <a:lnTo>
                    <a:pt x="786" y="125"/>
                  </a:lnTo>
                  <a:lnTo>
                    <a:pt x="726" y="133"/>
                  </a:lnTo>
                  <a:lnTo>
                    <a:pt x="668" y="145"/>
                  </a:lnTo>
                  <a:lnTo>
                    <a:pt x="610" y="161"/>
                  </a:lnTo>
                  <a:lnTo>
                    <a:pt x="554" y="181"/>
                  </a:lnTo>
                  <a:lnTo>
                    <a:pt x="499" y="206"/>
                  </a:lnTo>
                  <a:lnTo>
                    <a:pt x="446" y="234"/>
                  </a:lnTo>
                  <a:lnTo>
                    <a:pt x="394" y="264"/>
                  </a:lnTo>
                  <a:lnTo>
                    <a:pt x="344" y="298"/>
                  </a:lnTo>
                  <a:lnTo>
                    <a:pt x="297" y="335"/>
                  </a:lnTo>
                  <a:lnTo>
                    <a:pt x="252" y="376"/>
                  </a:lnTo>
                  <a:lnTo>
                    <a:pt x="211" y="420"/>
                  </a:lnTo>
                  <a:lnTo>
                    <a:pt x="173" y="466"/>
                  </a:lnTo>
                  <a:lnTo>
                    <a:pt x="138" y="515"/>
                  </a:lnTo>
                  <a:lnTo>
                    <a:pt x="107" y="566"/>
                  </a:lnTo>
                  <a:lnTo>
                    <a:pt x="79" y="620"/>
                  </a:lnTo>
                  <a:lnTo>
                    <a:pt x="56" y="675"/>
                  </a:lnTo>
                  <a:lnTo>
                    <a:pt x="37" y="733"/>
                  </a:lnTo>
                  <a:lnTo>
                    <a:pt x="21" y="790"/>
                  </a:lnTo>
                  <a:lnTo>
                    <a:pt x="10" y="850"/>
                  </a:lnTo>
                  <a:lnTo>
                    <a:pt x="3" y="909"/>
                  </a:lnTo>
                  <a:lnTo>
                    <a:pt x="0" y="969"/>
                  </a:lnTo>
                  <a:lnTo>
                    <a:pt x="2" y="1029"/>
                  </a:lnTo>
                  <a:lnTo>
                    <a:pt x="7" y="1090"/>
                  </a:lnTo>
                  <a:lnTo>
                    <a:pt x="18" y="1148"/>
                  </a:lnTo>
                  <a:lnTo>
                    <a:pt x="31" y="1207"/>
                  </a:lnTo>
                  <a:lnTo>
                    <a:pt x="50" y="1264"/>
                  </a:lnTo>
                  <a:lnTo>
                    <a:pt x="73" y="1320"/>
                  </a:lnTo>
                  <a:lnTo>
                    <a:pt x="99" y="1374"/>
                  </a:lnTo>
                  <a:lnTo>
                    <a:pt x="129" y="1426"/>
                  </a:lnTo>
                  <a:lnTo>
                    <a:pt x="163" y="1476"/>
                  </a:lnTo>
                  <a:lnTo>
                    <a:pt x="200" y="1523"/>
                  </a:lnTo>
                  <a:lnTo>
                    <a:pt x="241" y="1568"/>
                  </a:lnTo>
                  <a:lnTo>
                    <a:pt x="283" y="1609"/>
                  </a:lnTo>
                  <a:lnTo>
                    <a:pt x="330" y="1647"/>
                  </a:lnTo>
                  <a:lnTo>
                    <a:pt x="379" y="1682"/>
                  </a:lnTo>
                  <a:lnTo>
                    <a:pt x="431" y="1713"/>
                  </a:lnTo>
                  <a:lnTo>
                    <a:pt x="484" y="1741"/>
                  </a:lnTo>
                  <a:lnTo>
                    <a:pt x="539" y="1765"/>
                  </a:lnTo>
                  <a:lnTo>
                    <a:pt x="595" y="1784"/>
                  </a:lnTo>
                  <a:lnTo>
                    <a:pt x="654" y="1800"/>
                  </a:lnTo>
                  <a:lnTo>
                    <a:pt x="713" y="1812"/>
                  </a:lnTo>
                  <a:lnTo>
                    <a:pt x="772" y="1819"/>
                  </a:lnTo>
                  <a:lnTo>
                    <a:pt x="833" y="1822"/>
                  </a:lnTo>
                  <a:lnTo>
                    <a:pt x="893" y="1821"/>
                  </a:lnTo>
                  <a:lnTo>
                    <a:pt x="708" y="1557"/>
                  </a:lnTo>
                  <a:lnTo>
                    <a:pt x="832" y="1394"/>
                  </a:lnTo>
                </a:path>
              </a:pathLst>
            </a:custGeom>
            <a:solidFill>
              <a:schemeClr val="accent2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Rectangle 10"/>
            <p:cNvSpPr>
              <a:spLocks noChangeArrowheads="1"/>
            </p:cNvSpPr>
            <p:nvPr/>
          </p:nvSpPr>
          <p:spPr bwMode="blackWhite">
            <a:xfrm>
              <a:off x="3515454" y="2498724"/>
              <a:ext cx="282705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 dirty="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50" name="Rectangle 11"/>
            <p:cNvSpPr>
              <a:spLocks noChangeArrowheads="1"/>
            </p:cNvSpPr>
            <p:nvPr/>
          </p:nvSpPr>
          <p:spPr bwMode="blackWhite">
            <a:xfrm>
              <a:off x="5137085" y="2498724"/>
              <a:ext cx="282705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 dirty="0">
                  <a:solidFill>
                    <a:schemeClr val="bg1"/>
                  </a:solidFill>
                </a:rPr>
                <a:t>Text</a:t>
              </a:r>
            </a:p>
          </p:txBody>
        </p:sp>
      </p:grpSp>
      <p:grpSp>
        <p:nvGrpSpPr>
          <p:cNvPr id="51" name="Group 3"/>
          <p:cNvGrpSpPr>
            <a:grpSpLocks/>
          </p:cNvGrpSpPr>
          <p:nvPr/>
        </p:nvGrpSpPr>
        <p:grpSpPr bwMode="auto">
          <a:xfrm>
            <a:off x="2223791" y="1367322"/>
            <a:ext cx="1516911" cy="1515796"/>
            <a:chOff x="493" y="763"/>
            <a:chExt cx="1256" cy="1360"/>
          </a:xfrm>
          <a:solidFill>
            <a:schemeClr val="accent1"/>
          </a:solidFill>
        </p:grpSpPr>
        <p:sp>
          <p:nvSpPr>
            <p:cNvPr id="52" name="Freeform 4"/>
            <p:cNvSpPr>
              <a:spLocks/>
            </p:cNvSpPr>
            <p:nvPr/>
          </p:nvSpPr>
          <p:spPr bwMode="blackWhite">
            <a:xfrm>
              <a:off x="493" y="763"/>
              <a:ext cx="1256" cy="1360"/>
            </a:xfrm>
            <a:custGeom>
              <a:avLst/>
              <a:gdLst>
                <a:gd name="T0" fmla="*/ 15 w 1725"/>
                <a:gd name="T1" fmla="*/ 217 h 1724"/>
                <a:gd name="T2" fmla="*/ 3 w 1725"/>
                <a:gd name="T3" fmla="*/ 286 h 1724"/>
                <a:gd name="T4" fmla="*/ 1 w 1725"/>
                <a:gd name="T5" fmla="*/ 357 h 1724"/>
                <a:gd name="T6" fmla="*/ 9 w 1725"/>
                <a:gd name="T7" fmla="*/ 428 h 1724"/>
                <a:gd name="T8" fmla="*/ 30 w 1725"/>
                <a:gd name="T9" fmla="*/ 494 h 1724"/>
                <a:gd name="T10" fmla="*/ 60 w 1725"/>
                <a:gd name="T11" fmla="*/ 552 h 1724"/>
                <a:gd name="T12" fmla="*/ 97 w 1725"/>
                <a:gd name="T13" fmla="*/ 601 h 1724"/>
                <a:gd name="T14" fmla="*/ 141 w 1725"/>
                <a:gd name="T15" fmla="*/ 637 h 1724"/>
                <a:gd name="T16" fmla="*/ 191 w 1725"/>
                <a:gd name="T17" fmla="*/ 659 h 1724"/>
                <a:gd name="T18" fmla="*/ 242 w 1725"/>
                <a:gd name="T19" fmla="*/ 667 h 1724"/>
                <a:gd name="T20" fmla="*/ 294 w 1725"/>
                <a:gd name="T21" fmla="*/ 659 h 1724"/>
                <a:gd name="T22" fmla="*/ 343 w 1725"/>
                <a:gd name="T23" fmla="*/ 637 h 1724"/>
                <a:gd name="T24" fmla="*/ 387 w 1725"/>
                <a:gd name="T25" fmla="*/ 601 h 1724"/>
                <a:gd name="T26" fmla="*/ 425 w 1725"/>
                <a:gd name="T27" fmla="*/ 552 h 1724"/>
                <a:gd name="T28" fmla="*/ 455 w 1725"/>
                <a:gd name="T29" fmla="*/ 494 h 1724"/>
                <a:gd name="T30" fmla="*/ 475 w 1725"/>
                <a:gd name="T31" fmla="*/ 428 h 1724"/>
                <a:gd name="T32" fmla="*/ 484 w 1725"/>
                <a:gd name="T33" fmla="*/ 357 h 1724"/>
                <a:gd name="T34" fmla="*/ 482 w 1725"/>
                <a:gd name="T35" fmla="*/ 285 h 1724"/>
                <a:gd name="T36" fmla="*/ 469 w 1725"/>
                <a:gd name="T37" fmla="*/ 215 h 1724"/>
                <a:gd name="T38" fmla="*/ 446 w 1725"/>
                <a:gd name="T39" fmla="*/ 151 h 1724"/>
                <a:gd name="T40" fmla="*/ 411 w 1725"/>
                <a:gd name="T41" fmla="*/ 94 h 1724"/>
                <a:gd name="T42" fmla="*/ 370 w 1725"/>
                <a:gd name="T43" fmla="*/ 50 h 1724"/>
                <a:gd name="T44" fmla="*/ 323 w 1725"/>
                <a:gd name="T45" fmla="*/ 18 h 1724"/>
                <a:gd name="T46" fmla="*/ 271 w 1725"/>
                <a:gd name="T47" fmla="*/ 2 h 1724"/>
                <a:gd name="T48" fmla="*/ 218 w 1725"/>
                <a:gd name="T49" fmla="*/ 2 h 1724"/>
                <a:gd name="T50" fmla="*/ 167 w 1725"/>
                <a:gd name="T51" fmla="*/ 17 h 1724"/>
                <a:gd name="T52" fmla="*/ 119 w 1725"/>
                <a:gd name="T53" fmla="*/ 47 h 1724"/>
                <a:gd name="T54" fmla="*/ 77 w 1725"/>
                <a:gd name="T55" fmla="*/ 90 h 1724"/>
                <a:gd name="T56" fmla="*/ 126 w 1725"/>
                <a:gd name="T57" fmla="*/ 118 h 1724"/>
                <a:gd name="T58" fmla="*/ 186 w 1725"/>
                <a:gd name="T59" fmla="*/ 187 h 1724"/>
                <a:gd name="T60" fmla="*/ 218 w 1725"/>
                <a:gd name="T61" fmla="*/ 170 h 1724"/>
                <a:gd name="T62" fmla="*/ 254 w 1725"/>
                <a:gd name="T63" fmla="*/ 167 h 1724"/>
                <a:gd name="T64" fmla="*/ 289 w 1725"/>
                <a:gd name="T65" fmla="*/ 178 h 1724"/>
                <a:gd name="T66" fmla="*/ 320 w 1725"/>
                <a:gd name="T67" fmla="*/ 205 h 1724"/>
                <a:gd name="T68" fmla="*/ 344 w 1725"/>
                <a:gd name="T69" fmla="*/ 241 h 1724"/>
                <a:gd name="T70" fmla="*/ 358 w 1725"/>
                <a:gd name="T71" fmla="*/ 285 h 1724"/>
                <a:gd name="T72" fmla="*/ 363 w 1725"/>
                <a:gd name="T73" fmla="*/ 334 h 1724"/>
                <a:gd name="T74" fmla="*/ 358 w 1725"/>
                <a:gd name="T75" fmla="*/ 384 h 1724"/>
                <a:gd name="T76" fmla="*/ 341 w 1725"/>
                <a:gd name="T77" fmla="*/ 429 h 1724"/>
                <a:gd name="T78" fmla="*/ 317 w 1725"/>
                <a:gd name="T79" fmla="*/ 465 h 1724"/>
                <a:gd name="T80" fmla="*/ 285 w 1725"/>
                <a:gd name="T81" fmla="*/ 491 h 1724"/>
                <a:gd name="T82" fmla="*/ 248 w 1725"/>
                <a:gd name="T83" fmla="*/ 500 h 1724"/>
                <a:gd name="T84" fmla="*/ 212 w 1725"/>
                <a:gd name="T85" fmla="*/ 495 h 1724"/>
                <a:gd name="T86" fmla="*/ 178 w 1725"/>
                <a:gd name="T87" fmla="*/ 476 h 1724"/>
                <a:gd name="T88" fmla="*/ 151 w 1725"/>
                <a:gd name="T89" fmla="*/ 443 h 1724"/>
                <a:gd name="T90" fmla="*/ 131 w 1725"/>
                <a:gd name="T91" fmla="*/ 399 h 1724"/>
                <a:gd name="T92" fmla="*/ 122 w 1725"/>
                <a:gd name="T93" fmla="*/ 350 h 1724"/>
                <a:gd name="T94" fmla="*/ 124 w 1725"/>
                <a:gd name="T95" fmla="*/ 302 h 1724"/>
                <a:gd name="T96" fmla="*/ 135 w 1725"/>
                <a:gd name="T97" fmla="*/ 256 h 1724"/>
                <a:gd name="T98" fmla="*/ 157 w 1725"/>
                <a:gd name="T99" fmla="*/ 217 h 1724"/>
                <a:gd name="T100" fmla="*/ 80 w 1725"/>
                <a:gd name="T101" fmla="*/ 136 h 1724"/>
                <a:gd name="T102" fmla="*/ 30 w 1725"/>
                <a:gd name="T103" fmla="*/ 174 h 172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725"/>
                <a:gd name="T157" fmla="*/ 0 h 1724"/>
                <a:gd name="T158" fmla="*/ 1725 w 1725"/>
                <a:gd name="T159" fmla="*/ 1724 h 172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725" h="1724">
                  <a:moveTo>
                    <a:pt x="106" y="450"/>
                  </a:moveTo>
                  <a:lnTo>
                    <a:pt x="78" y="504"/>
                  </a:lnTo>
                  <a:lnTo>
                    <a:pt x="54" y="561"/>
                  </a:lnTo>
                  <a:lnTo>
                    <a:pt x="35" y="619"/>
                  </a:lnTo>
                  <a:lnTo>
                    <a:pt x="19" y="678"/>
                  </a:lnTo>
                  <a:lnTo>
                    <a:pt x="9" y="739"/>
                  </a:lnTo>
                  <a:lnTo>
                    <a:pt x="2" y="800"/>
                  </a:lnTo>
                  <a:lnTo>
                    <a:pt x="0" y="861"/>
                  </a:lnTo>
                  <a:lnTo>
                    <a:pt x="2" y="923"/>
                  </a:lnTo>
                  <a:lnTo>
                    <a:pt x="9" y="984"/>
                  </a:lnTo>
                  <a:lnTo>
                    <a:pt x="21" y="1045"/>
                  </a:lnTo>
                  <a:lnTo>
                    <a:pt x="35" y="1105"/>
                  </a:lnTo>
                  <a:lnTo>
                    <a:pt x="55" y="1162"/>
                  </a:lnTo>
                  <a:lnTo>
                    <a:pt x="78" y="1220"/>
                  </a:lnTo>
                  <a:lnTo>
                    <a:pt x="106" y="1275"/>
                  </a:lnTo>
                  <a:lnTo>
                    <a:pt x="137" y="1328"/>
                  </a:lnTo>
                  <a:lnTo>
                    <a:pt x="172" y="1378"/>
                  </a:lnTo>
                  <a:lnTo>
                    <a:pt x="211" y="1426"/>
                  </a:lnTo>
                  <a:lnTo>
                    <a:pt x="253" y="1471"/>
                  </a:lnTo>
                  <a:lnTo>
                    <a:pt x="298" y="1513"/>
                  </a:lnTo>
                  <a:lnTo>
                    <a:pt x="346" y="1552"/>
                  </a:lnTo>
                  <a:lnTo>
                    <a:pt x="396" y="1586"/>
                  </a:lnTo>
                  <a:lnTo>
                    <a:pt x="449" y="1618"/>
                  </a:lnTo>
                  <a:lnTo>
                    <a:pt x="504" y="1646"/>
                  </a:lnTo>
                  <a:lnTo>
                    <a:pt x="561" y="1669"/>
                  </a:lnTo>
                  <a:lnTo>
                    <a:pt x="619" y="1689"/>
                  </a:lnTo>
                  <a:lnTo>
                    <a:pt x="679" y="1703"/>
                  </a:lnTo>
                  <a:lnTo>
                    <a:pt x="740" y="1715"/>
                  </a:lnTo>
                  <a:lnTo>
                    <a:pt x="801" y="1721"/>
                  </a:lnTo>
                  <a:lnTo>
                    <a:pt x="862" y="1723"/>
                  </a:lnTo>
                  <a:lnTo>
                    <a:pt x="924" y="1721"/>
                  </a:lnTo>
                  <a:lnTo>
                    <a:pt x="985" y="1715"/>
                  </a:lnTo>
                  <a:lnTo>
                    <a:pt x="1046" y="1703"/>
                  </a:lnTo>
                  <a:lnTo>
                    <a:pt x="1105" y="1689"/>
                  </a:lnTo>
                  <a:lnTo>
                    <a:pt x="1163" y="1669"/>
                  </a:lnTo>
                  <a:lnTo>
                    <a:pt x="1220" y="1646"/>
                  </a:lnTo>
                  <a:lnTo>
                    <a:pt x="1276" y="1618"/>
                  </a:lnTo>
                  <a:lnTo>
                    <a:pt x="1329" y="1586"/>
                  </a:lnTo>
                  <a:lnTo>
                    <a:pt x="1379" y="1552"/>
                  </a:lnTo>
                  <a:lnTo>
                    <a:pt x="1427" y="1513"/>
                  </a:lnTo>
                  <a:lnTo>
                    <a:pt x="1472" y="1471"/>
                  </a:lnTo>
                  <a:lnTo>
                    <a:pt x="1514" y="1426"/>
                  </a:lnTo>
                  <a:lnTo>
                    <a:pt x="1553" y="1378"/>
                  </a:lnTo>
                  <a:lnTo>
                    <a:pt x="1587" y="1328"/>
                  </a:lnTo>
                  <a:lnTo>
                    <a:pt x="1619" y="1275"/>
                  </a:lnTo>
                  <a:lnTo>
                    <a:pt x="1647" y="1220"/>
                  </a:lnTo>
                  <a:lnTo>
                    <a:pt x="1670" y="1162"/>
                  </a:lnTo>
                  <a:lnTo>
                    <a:pt x="1689" y="1105"/>
                  </a:lnTo>
                  <a:lnTo>
                    <a:pt x="1704" y="1045"/>
                  </a:lnTo>
                  <a:lnTo>
                    <a:pt x="1716" y="984"/>
                  </a:lnTo>
                  <a:lnTo>
                    <a:pt x="1722" y="923"/>
                  </a:lnTo>
                  <a:lnTo>
                    <a:pt x="1724" y="861"/>
                  </a:lnTo>
                  <a:lnTo>
                    <a:pt x="1722" y="799"/>
                  </a:lnTo>
                  <a:lnTo>
                    <a:pt x="1715" y="737"/>
                  </a:lnTo>
                  <a:lnTo>
                    <a:pt x="1704" y="675"/>
                  </a:lnTo>
                  <a:lnTo>
                    <a:pt x="1688" y="615"/>
                  </a:lnTo>
                  <a:lnTo>
                    <a:pt x="1668" y="555"/>
                  </a:lnTo>
                  <a:lnTo>
                    <a:pt x="1643" y="498"/>
                  </a:lnTo>
                  <a:lnTo>
                    <a:pt x="1616" y="442"/>
                  </a:lnTo>
                  <a:lnTo>
                    <a:pt x="1583" y="389"/>
                  </a:lnTo>
                  <a:lnTo>
                    <a:pt x="1547" y="337"/>
                  </a:lnTo>
                  <a:lnTo>
                    <a:pt x="1507" y="289"/>
                  </a:lnTo>
                  <a:lnTo>
                    <a:pt x="1464" y="244"/>
                  </a:lnTo>
                  <a:lnTo>
                    <a:pt x="1417" y="201"/>
                  </a:lnTo>
                  <a:lnTo>
                    <a:pt x="1367" y="163"/>
                  </a:lnTo>
                  <a:lnTo>
                    <a:pt x="1316" y="129"/>
                  </a:lnTo>
                  <a:lnTo>
                    <a:pt x="1262" y="98"/>
                  </a:lnTo>
                  <a:lnTo>
                    <a:pt x="1205" y="70"/>
                  </a:lnTo>
                  <a:lnTo>
                    <a:pt x="1147" y="47"/>
                  </a:lnTo>
                  <a:lnTo>
                    <a:pt x="1087" y="29"/>
                  </a:lnTo>
                  <a:lnTo>
                    <a:pt x="1026" y="15"/>
                  </a:lnTo>
                  <a:lnTo>
                    <a:pt x="964" y="6"/>
                  </a:lnTo>
                  <a:lnTo>
                    <a:pt x="902" y="0"/>
                  </a:lnTo>
                  <a:lnTo>
                    <a:pt x="839" y="0"/>
                  </a:lnTo>
                  <a:lnTo>
                    <a:pt x="777" y="4"/>
                  </a:lnTo>
                  <a:lnTo>
                    <a:pt x="715" y="12"/>
                  </a:lnTo>
                  <a:lnTo>
                    <a:pt x="654" y="26"/>
                  </a:lnTo>
                  <a:lnTo>
                    <a:pt x="594" y="43"/>
                  </a:lnTo>
                  <a:lnTo>
                    <a:pt x="534" y="64"/>
                  </a:lnTo>
                  <a:lnTo>
                    <a:pt x="478" y="90"/>
                  </a:lnTo>
                  <a:lnTo>
                    <a:pt x="423" y="120"/>
                  </a:lnTo>
                  <a:lnTo>
                    <a:pt x="370" y="154"/>
                  </a:lnTo>
                  <a:lnTo>
                    <a:pt x="321" y="191"/>
                  </a:lnTo>
                  <a:lnTo>
                    <a:pt x="273" y="232"/>
                  </a:lnTo>
                  <a:lnTo>
                    <a:pt x="229" y="277"/>
                  </a:lnTo>
                  <a:lnTo>
                    <a:pt x="188" y="324"/>
                  </a:lnTo>
                  <a:lnTo>
                    <a:pt x="447" y="304"/>
                  </a:lnTo>
                  <a:lnTo>
                    <a:pt x="591" y="532"/>
                  </a:lnTo>
                  <a:lnTo>
                    <a:pt x="624" y="507"/>
                  </a:lnTo>
                  <a:lnTo>
                    <a:pt x="660" y="484"/>
                  </a:lnTo>
                  <a:lnTo>
                    <a:pt x="697" y="466"/>
                  </a:lnTo>
                  <a:lnTo>
                    <a:pt x="738" y="451"/>
                  </a:lnTo>
                  <a:lnTo>
                    <a:pt x="778" y="440"/>
                  </a:lnTo>
                  <a:lnTo>
                    <a:pt x="821" y="433"/>
                  </a:lnTo>
                  <a:lnTo>
                    <a:pt x="863" y="431"/>
                  </a:lnTo>
                  <a:lnTo>
                    <a:pt x="904" y="432"/>
                  </a:lnTo>
                  <a:lnTo>
                    <a:pt x="947" y="438"/>
                  </a:lnTo>
                  <a:lnTo>
                    <a:pt x="988" y="448"/>
                  </a:lnTo>
                  <a:lnTo>
                    <a:pt x="1027" y="462"/>
                  </a:lnTo>
                  <a:lnTo>
                    <a:pt x="1066" y="481"/>
                  </a:lnTo>
                  <a:lnTo>
                    <a:pt x="1103" y="502"/>
                  </a:lnTo>
                  <a:lnTo>
                    <a:pt x="1137" y="528"/>
                  </a:lnTo>
                  <a:lnTo>
                    <a:pt x="1169" y="555"/>
                  </a:lnTo>
                  <a:lnTo>
                    <a:pt x="1196" y="587"/>
                  </a:lnTo>
                  <a:lnTo>
                    <a:pt x="1222" y="621"/>
                  </a:lnTo>
                  <a:lnTo>
                    <a:pt x="1243" y="658"/>
                  </a:lnTo>
                  <a:lnTo>
                    <a:pt x="1262" y="696"/>
                  </a:lnTo>
                  <a:lnTo>
                    <a:pt x="1276" y="736"/>
                  </a:lnTo>
                  <a:lnTo>
                    <a:pt x="1286" y="777"/>
                  </a:lnTo>
                  <a:lnTo>
                    <a:pt x="1292" y="820"/>
                  </a:lnTo>
                  <a:lnTo>
                    <a:pt x="1293" y="861"/>
                  </a:lnTo>
                  <a:lnTo>
                    <a:pt x="1291" y="905"/>
                  </a:lnTo>
                  <a:lnTo>
                    <a:pt x="1285" y="948"/>
                  </a:lnTo>
                  <a:lnTo>
                    <a:pt x="1273" y="991"/>
                  </a:lnTo>
                  <a:lnTo>
                    <a:pt x="1258" y="1031"/>
                  </a:lnTo>
                  <a:lnTo>
                    <a:pt x="1239" y="1070"/>
                  </a:lnTo>
                  <a:lnTo>
                    <a:pt x="1216" y="1108"/>
                  </a:lnTo>
                  <a:lnTo>
                    <a:pt x="1189" y="1143"/>
                  </a:lnTo>
                  <a:lnTo>
                    <a:pt x="1160" y="1174"/>
                  </a:lnTo>
                  <a:lnTo>
                    <a:pt x="1126" y="1202"/>
                  </a:lnTo>
                  <a:lnTo>
                    <a:pt x="1091" y="1228"/>
                  </a:lnTo>
                  <a:lnTo>
                    <a:pt x="1053" y="1248"/>
                  </a:lnTo>
                  <a:lnTo>
                    <a:pt x="1012" y="1266"/>
                  </a:lnTo>
                  <a:lnTo>
                    <a:pt x="970" y="1278"/>
                  </a:lnTo>
                  <a:lnTo>
                    <a:pt x="927" y="1287"/>
                  </a:lnTo>
                  <a:lnTo>
                    <a:pt x="884" y="1292"/>
                  </a:lnTo>
                  <a:lnTo>
                    <a:pt x="840" y="1292"/>
                  </a:lnTo>
                  <a:lnTo>
                    <a:pt x="797" y="1287"/>
                  </a:lnTo>
                  <a:lnTo>
                    <a:pt x="754" y="1278"/>
                  </a:lnTo>
                  <a:lnTo>
                    <a:pt x="712" y="1266"/>
                  </a:lnTo>
                  <a:lnTo>
                    <a:pt x="672" y="1248"/>
                  </a:lnTo>
                  <a:lnTo>
                    <a:pt x="634" y="1228"/>
                  </a:lnTo>
                  <a:lnTo>
                    <a:pt x="599" y="1202"/>
                  </a:lnTo>
                  <a:lnTo>
                    <a:pt x="565" y="1174"/>
                  </a:lnTo>
                  <a:lnTo>
                    <a:pt x="535" y="1143"/>
                  </a:lnTo>
                  <a:lnTo>
                    <a:pt x="509" y="1108"/>
                  </a:lnTo>
                  <a:lnTo>
                    <a:pt x="485" y="1070"/>
                  </a:lnTo>
                  <a:lnTo>
                    <a:pt x="466" y="1031"/>
                  </a:lnTo>
                  <a:lnTo>
                    <a:pt x="452" y="991"/>
                  </a:lnTo>
                  <a:lnTo>
                    <a:pt x="440" y="948"/>
                  </a:lnTo>
                  <a:lnTo>
                    <a:pt x="433" y="905"/>
                  </a:lnTo>
                  <a:lnTo>
                    <a:pt x="431" y="861"/>
                  </a:lnTo>
                  <a:lnTo>
                    <a:pt x="435" y="820"/>
                  </a:lnTo>
                  <a:lnTo>
                    <a:pt x="442" y="779"/>
                  </a:lnTo>
                  <a:lnTo>
                    <a:pt x="452" y="739"/>
                  </a:lnTo>
                  <a:lnTo>
                    <a:pt x="465" y="699"/>
                  </a:lnTo>
                  <a:lnTo>
                    <a:pt x="481" y="661"/>
                  </a:lnTo>
                  <a:lnTo>
                    <a:pt x="501" y="624"/>
                  </a:lnTo>
                  <a:lnTo>
                    <a:pt x="623" y="670"/>
                  </a:lnTo>
                  <a:lnTo>
                    <a:pt x="560" y="559"/>
                  </a:lnTo>
                  <a:lnTo>
                    <a:pt x="494" y="447"/>
                  </a:lnTo>
                  <a:lnTo>
                    <a:pt x="426" y="339"/>
                  </a:lnTo>
                  <a:lnTo>
                    <a:pt x="285" y="350"/>
                  </a:lnTo>
                  <a:lnTo>
                    <a:pt x="146" y="365"/>
                  </a:lnTo>
                  <a:lnTo>
                    <a:pt x="6" y="382"/>
                  </a:lnTo>
                  <a:lnTo>
                    <a:pt x="106" y="450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4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3" name="Rectangle 6"/>
            <p:cNvSpPr>
              <a:spLocks noChangeArrowheads="1"/>
            </p:cNvSpPr>
            <p:nvPr/>
          </p:nvSpPr>
          <p:spPr bwMode="auto">
            <a:xfrm>
              <a:off x="1036" y="880"/>
              <a:ext cx="164" cy="111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defRPr/>
              </a:pPr>
              <a:r>
                <a:rPr lang="en-US" sz="1200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Text</a:t>
              </a:r>
            </a:p>
          </p:txBody>
        </p:sp>
      </p:grpSp>
      <p:grpSp>
        <p:nvGrpSpPr>
          <p:cNvPr id="54" name="Group 98"/>
          <p:cNvGrpSpPr>
            <a:grpSpLocks/>
          </p:cNvGrpSpPr>
          <p:nvPr/>
        </p:nvGrpSpPr>
        <p:grpSpPr bwMode="auto">
          <a:xfrm>
            <a:off x="6196216" y="1338749"/>
            <a:ext cx="1668490" cy="1557034"/>
            <a:chOff x="6188075" y="1481137"/>
            <a:chExt cx="2376488" cy="2217737"/>
          </a:xfrm>
        </p:grpSpPr>
        <p:sp>
          <p:nvSpPr>
            <p:cNvPr id="55" name="Freeform 12"/>
            <p:cNvSpPr>
              <a:spLocks/>
            </p:cNvSpPr>
            <p:nvPr/>
          </p:nvSpPr>
          <p:spPr bwMode="blackWhite">
            <a:xfrm>
              <a:off x="6365875" y="1481137"/>
              <a:ext cx="1976438" cy="939800"/>
            </a:xfrm>
            <a:custGeom>
              <a:avLst/>
              <a:gdLst>
                <a:gd name="T0" fmla="*/ 2147483647 w 1553"/>
                <a:gd name="T1" fmla="*/ 2147483647 h 753"/>
                <a:gd name="T2" fmla="*/ 2147483647 w 1553"/>
                <a:gd name="T3" fmla="*/ 2147483647 h 753"/>
                <a:gd name="T4" fmla="*/ 2147483647 w 1553"/>
                <a:gd name="T5" fmla="*/ 2147483647 h 753"/>
                <a:gd name="T6" fmla="*/ 2147483647 w 1553"/>
                <a:gd name="T7" fmla="*/ 2147483647 h 753"/>
                <a:gd name="T8" fmla="*/ 2147483647 w 1553"/>
                <a:gd name="T9" fmla="*/ 2147483647 h 753"/>
                <a:gd name="T10" fmla="*/ 2147483647 w 1553"/>
                <a:gd name="T11" fmla="*/ 2147483647 h 753"/>
                <a:gd name="T12" fmla="*/ 2147483647 w 1553"/>
                <a:gd name="T13" fmla="*/ 2147483647 h 753"/>
                <a:gd name="T14" fmla="*/ 2147483647 w 1553"/>
                <a:gd name="T15" fmla="*/ 2147483647 h 753"/>
                <a:gd name="T16" fmla="*/ 2147483647 w 1553"/>
                <a:gd name="T17" fmla="*/ 2147483647 h 753"/>
                <a:gd name="T18" fmla="*/ 2147483647 w 1553"/>
                <a:gd name="T19" fmla="*/ 2147483647 h 753"/>
                <a:gd name="T20" fmla="*/ 2147483647 w 1553"/>
                <a:gd name="T21" fmla="*/ 2147483647 h 753"/>
                <a:gd name="T22" fmla="*/ 2147483647 w 1553"/>
                <a:gd name="T23" fmla="*/ 2147483647 h 753"/>
                <a:gd name="T24" fmla="*/ 2147483647 w 1553"/>
                <a:gd name="T25" fmla="*/ 2147483647 h 753"/>
                <a:gd name="T26" fmla="*/ 2147483647 w 1553"/>
                <a:gd name="T27" fmla="*/ 0 h 753"/>
                <a:gd name="T28" fmla="*/ 2147483647 w 1553"/>
                <a:gd name="T29" fmla="*/ 2147483647 h 753"/>
                <a:gd name="T30" fmla="*/ 2147483647 w 1553"/>
                <a:gd name="T31" fmla="*/ 2147483647 h 753"/>
                <a:gd name="T32" fmla="*/ 2147483647 w 1553"/>
                <a:gd name="T33" fmla="*/ 2147483647 h 753"/>
                <a:gd name="T34" fmla="*/ 2147483647 w 1553"/>
                <a:gd name="T35" fmla="*/ 2147483647 h 753"/>
                <a:gd name="T36" fmla="*/ 2147483647 w 1553"/>
                <a:gd name="T37" fmla="*/ 2147483647 h 753"/>
                <a:gd name="T38" fmla="*/ 2147483647 w 1553"/>
                <a:gd name="T39" fmla="*/ 2147483647 h 753"/>
                <a:gd name="T40" fmla="*/ 2147483647 w 1553"/>
                <a:gd name="T41" fmla="*/ 2147483647 h 753"/>
                <a:gd name="T42" fmla="*/ 2147483647 w 1553"/>
                <a:gd name="T43" fmla="*/ 2147483647 h 753"/>
                <a:gd name="T44" fmla="*/ 2147483647 w 1553"/>
                <a:gd name="T45" fmla="*/ 2147483647 h 753"/>
                <a:gd name="T46" fmla="*/ 2147483647 w 1553"/>
                <a:gd name="T47" fmla="*/ 2147483647 h 753"/>
                <a:gd name="T48" fmla="*/ 2147483647 w 1553"/>
                <a:gd name="T49" fmla="*/ 2147483647 h 753"/>
                <a:gd name="T50" fmla="*/ 2147483647 w 1553"/>
                <a:gd name="T51" fmla="*/ 2147483647 h 753"/>
                <a:gd name="T52" fmla="*/ 2147483647 w 1553"/>
                <a:gd name="T53" fmla="*/ 2147483647 h 753"/>
                <a:gd name="T54" fmla="*/ 2147483647 w 1553"/>
                <a:gd name="T55" fmla="*/ 2147483647 h 753"/>
                <a:gd name="T56" fmla="*/ 2147483647 w 1553"/>
                <a:gd name="T57" fmla="*/ 2147483647 h 753"/>
                <a:gd name="T58" fmla="*/ 2147483647 w 1553"/>
                <a:gd name="T59" fmla="*/ 2147483647 h 753"/>
                <a:gd name="T60" fmla="*/ 2147483647 w 1553"/>
                <a:gd name="T61" fmla="*/ 2147483647 h 753"/>
                <a:gd name="T62" fmla="*/ 2147483647 w 1553"/>
                <a:gd name="T63" fmla="*/ 2147483647 h 753"/>
                <a:gd name="T64" fmla="*/ 2147483647 w 1553"/>
                <a:gd name="T65" fmla="*/ 2147483647 h 753"/>
                <a:gd name="T66" fmla="*/ 0 w 1553"/>
                <a:gd name="T67" fmla="*/ 2147483647 h 753"/>
                <a:gd name="T68" fmla="*/ 2147483647 w 1553"/>
                <a:gd name="T69" fmla="*/ 2147483647 h 753"/>
                <a:gd name="T70" fmla="*/ 2147483647 w 1553"/>
                <a:gd name="T71" fmla="*/ 2147483647 h 753"/>
                <a:gd name="T72" fmla="*/ 2147483647 w 1553"/>
                <a:gd name="T73" fmla="*/ 2147483647 h 753"/>
                <a:gd name="T74" fmla="*/ 2147483647 w 1553"/>
                <a:gd name="T75" fmla="*/ 2147483647 h 753"/>
                <a:gd name="T76" fmla="*/ 2147483647 w 1553"/>
                <a:gd name="T77" fmla="*/ 2147483647 h 753"/>
                <a:gd name="T78" fmla="*/ 2147483647 w 1553"/>
                <a:gd name="T79" fmla="*/ 2147483647 h 753"/>
                <a:gd name="T80" fmla="*/ 2147483647 w 1553"/>
                <a:gd name="T81" fmla="*/ 2147483647 h 753"/>
                <a:gd name="T82" fmla="*/ 2147483647 w 1553"/>
                <a:gd name="T83" fmla="*/ 2147483647 h 753"/>
                <a:gd name="T84" fmla="*/ 2147483647 w 1553"/>
                <a:gd name="T85" fmla="*/ 2147483647 h 753"/>
                <a:gd name="T86" fmla="*/ 2147483647 w 1553"/>
                <a:gd name="T87" fmla="*/ 2147483647 h 753"/>
                <a:gd name="T88" fmla="*/ 2147483647 w 1553"/>
                <a:gd name="T89" fmla="*/ 2147483647 h 753"/>
                <a:gd name="T90" fmla="*/ 2147483647 w 1553"/>
                <a:gd name="T91" fmla="*/ 2147483647 h 753"/>
                <a:gd name="T92" fmla="*/ 2147483647 w 1553"/>
                <a:gd name="T93" fmla="*/ 2147483647 h 753"/>
                <a:gd name="T94" fmla="*/ 2147483647 w 1553"/>
                <a:gd name="T95" fmla="*/ 2147483647 h 753"/>
                <a:gd name="T96" fmla="*/ 2147483647 w 1553"/>
                <a:gd name="T97" fmla="*/ 2147483647 h 753"/>
                <a:gd name="T98" fmla="*/ 2147483647 w 1553"/>
                <a:gd name="T99" fmla="*/ 2147483647 h 753"/>
                <a:gd name="T100" fmla="*/ 2147483647 w 1553"/>
                <a:gd name="T101" fmla="*/ 2147483647 h 753"/>
                <a:gd name="T102" fmla="*/ 2147483647 w 1553"/>
                <a:gd name="T103" fmla="*/ 2147483647 h 753"/>
                <a:gd name="T104" fmla="*/ 2147483647 w 1553"/>
                <a:gd name="T105" fmla="*/ 2147483647 h 753"/>
                <a:gd name="T106" fmla="*/ 2147483647 w 1553"/>
                <a:gd name="T107" fmla="*/ 2147483647 h 753"/>
                <a:gd name="T108" fmla="*/ 2147483647 w 1553"/>
                <a:gd name="T109" fmla="*/ 2147483647 h 75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553"/>
                <a:gd name="T166" fmla="*/ 0 h 753"/>
                <a:gd name="T167" fmla="*/ 1553 w 1553"/>
                <a:gd name="T168" fmla="*/ 753 h 75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553" h="753">
                  <a:moveTo>
                    <a:pt x="983" y="584"/>
                  </a:moveTo>
                  <a:lnTo>
                    <a:pt x="1417" y="541"/>
                  </a:lnTo>
                  <a:lnTo>
                    <a:pt x="1552" y="150"/>
                  </a:lnTo>
                  <a:lnTo>
                    <a:pt x="1447" y="227"/>
                  </a:lnTo>
                  <a:lnTo>
                    <a:pt x="1398" y="186"/>
                  </a:lnTo>
                  <a:lnTo>
                    <a:pt x="1347" y="149"/>
                  </a:lnTo>
                  <a:lnTo>
                    <a:pt x="1294" y="116"/>
                  </a:lnTo>
                  <a:lnTo>
                    <a:pt x="1238" y="87"/>
                  </a:lnTo>
                  <a:lnTo>
                    <a:pt x="1181" y="61"/>
                  </a:lnTo>
                  <a:lnTo>
                    <a:pt x="1122" y="41"/>
                  </a:lnTo>
                  <a:lnTo>
                    <a:pt x="1060" y="23"/>
                  </a:lnTo>
                  <a:lnTo>
                    <a:pt x="999" y="12"/>
                  </a:lnTo>
                  <a:lnTo>
                    <a:pt x="936" y="4"/>
                  </a:lnTo>
                  <a:lnTo>
                    <a:pt x="873" y="0"/>
                  </a:lnTo>
                  <a:lnTo>
                    <a:pt x="810" y="2"/>
                  </a:lnTo>
                  <a:lnTo>
                    <a:pt x="748" y="8"/>
                  </a:lnTo>
                  <a:lnTo>
                    <a:pt x="685" y="19"/>
                  </a:lnTo>
                  <a:lnTo>
                    <a:pt x="624" y="34"/>
                  </a:lnTo>
                  <a:lnTo>
                    <a:pt x="564" y="53"/>
                  </a:lnTo>
                  <a:lnTo>
                    <a:pt x="506" y="76"/>
                  </a:lnTo>
                  <a:lnTo>
                    <a:pt x="449" y="104"/>
                  </a:lnTo>
                  <a:lnTo>
                    <a:pt x="395" y="137"/>
                  </a:lnTo>
                  <a:lnTo>
                    <a:pt x="342" y="172"/>
                  </a:lnTo>
                  <a:lnTo>
                    <a:pt x="294" y="212"/>
                  </a:lnTo>
                  <a:lnTo>
                    <a:pt x="248" y="254"/>
                  </a:lnTo>
                  <a:lnTo>
                    <a:pt x="205" y="301"/>
                  </a:lnTo>
                  <a:lnTo>
                    <a:pt x="165" y="350"/>
                  </a:lnTo>
                  <a:lnTo>
                    <a:pt x="130" y="401"/>
                  </a:lnTo>
                  <a:lnTo>
                    <a:pt x="98" y="456"/>
                  </a:lnTo>
                  <a:lnTo>
                    <a:pt x="71" y="512"/>
                  </a:lnTo>
                  <a:lnTo>
                    <a:pt x="46" y="570"/>
                  </a:lnTo>
                  <a:lnTo>
                    <a:pt x="27" y="631"/>
                  </a:lnTo>
                  <a:lnTo>
                    <a:pt x="11" y="692"/>
                  </a:lnTo>
                  <a:lnTo>
                    <a:pt x="0" y="752"/>
                  </a:lnTo>
                  <a:lnTo>
                    <a:pt x="222" y="608"/>
                  </a:lnTo>
                  <a:lnTo>
                    <a:pt x="440" y="749"/>
                  </a:lnTo>
                  <a:lnTo>
                    <a:pt x="455" y="710"/>
                  </a:lnTo>
                  <a:lnTo>
                    <a:pt x="474" y="670"/>
                  </a:lnTo>
                  <a:lnTo>
                    <a:pt x="498" y="632"/>
                  </a:lnTo>
                  <a:lnTo>
                    <a:pt x="525" y="596"/>
                  </a:lnTo>
                  <a:lnTo>
                    <a:pt x="556" y="563"/>
                  </a:lnTo>
                  <a:lnTo>
                    <a:pt x="589" y="533"/>
                  </a:lnTo>
                  <a:lnTo>
                    <a:pt x="626" y="507"/>
                  </a:lnTo>
                  <a:lnTo>
                    <a:pt x="665" y="485"/>
                  </a:lnTo>
                  <a:lnTo>
                    <a:pt x="706" y="467"/>
                  </a:lnTo>
                  <a:lnTo>
                    <a:pt x="749" y="453"/>
                  </a:lnTo>
                  <a:lnTo>
                    <a:pt x="793" y="443"/>
                  </a:lnTo>
                  <a:lnTo>
                    <a:pt x="837" y="438"/>
                  </a:lnTo>
                  <a:lnTo>
                    <a:pt x="882" y="438"/>
                  </a:lnTo>
                  <a:lnTo>
                    <a:pt x="927" y="442"/>
                  </a:lnTo>
                  <a:lnTo>
                    <a:pt x="971" y="450"/>
                  </a:lnTo>
                  <a:lnTo>
                    <a:pt x="1014" y="464"/>
                  </a:lnTo>
                  <a:lnTo>
                    <a:pt x="1055" y="480"/>
                  </a:lnTo>
                  <a:lnTo>
                    <a:pt x="1095" y="502"/>
                  </a:lnTo>
                  <a:lnTo>
                    <a:pt x="983" y="584"/>
                  </a:lnTo>
                </a:path>
              </a:pathLst>
            </a:custGeom>
            <a:solidFill>
              <a:schemeClr val="accent1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13"/>
            <p:cNvSpPr>
              <a:spLocks/>
            </p:cNvSpPr>
            <p:nvPr/>
          </p:nvSpPr>
          <p:spPr bwMode="blackWhite">
            <a:xfrm>
              <a:off x="6188075" y="2309812"/>
              <a:ext cx="1554163" cy="1336675"/>
            </a:xfrm>
            <a:custGeom>
              <a:avLst/>
              <a:gdLst>
                <a:gd name="T0" fmla="*/ 1552890 w 1221"/>
                <a:gd name="T1" fmla="*/ 1300481 h 1071"/>
                <a:gd name="T2" fmla="*/ 1275406 w 1221"/>
                <a:gd name="T3" fmla="*/ 1057109 h 1071"/>
                <a:gd name="T4" fmla="*/ 1375963 w 1221"/>
                <a:gd name="T5" fmla="*/ 786279 h 1071"/>
                <a:gd name="T6" fmla="*/ 1321230 w 1221"/>
                <a:gd name="T7" fmla="*/ 792520 h 1071"/>
                <a:gd name="T8" fmla="*/ 1265223 w 1221"/>
                <a:gd name="T9" fmla="*/ 793768 h 1071"/>
                <a:gd name="T10" fmla="*/ 1209218 w 1221"/>
                <a:gd name="T11" fmla="*/ 791272 h 1071"/>
                <a:gd name="T12" fmla="*/ 1153212 w 1221"/>
                <a:gd name="T13" fmla="*/ 781287 h 1071"/>
                <a:gd name="T14" fmla="*/ 1101024 w 1221"/>
                <a:gd name="T15" fmla="*/ 766310 h 1071"/>
                <a:gd name="T16" fmla="*/ 1047564 w 1221"/>
                <a:gd name="T17" fmla="*/ 747589 h 1071"/>
                <a:gd name="T18" fmla="*/ 997923 w 1221"/>
                <a:gd name="T19" fmla="*/ 722628 h 1071"/>
                <a:gd name="T20" fmla="*/ 950827 w 1221"/>
                <a:gd name="T21" fmla="*/ 693923 h 1071"/>
                <a:gd name="T22" fmla="*/ 907550 w 1221"/>
                <a:gd name="T23" fmla="*/ 658977 h 1071"/>
                <a:gd name="T24" fmla="*/ 868091 w 1221"/>
                <a:gd name="T25" fmla="*/ 619039 h 1071"/>
                <a:gd name="T26" fmla="*/ 831178 w 1221"/>
                <a:gd name="T27" fmla="*/ 577853 h 1071"/>
                <a:gd name="T28" fmla="*/ 800629 w 1221"/>
                <a:gd name="T29" fmla="*/ 532923 h 1071"/>
                <a:gd name="T30" fmla="*/ 775172 w 1221"/>
                <a:gd name="T31" fmla="*/ 486744 h 1071"/>
                <a:gd name="T32" fmla="*/ 756079 w 1221"/>
                <a:gd name="T33" fmla="*/ 439318 h 1071"/>
                <a:gd name="T34" fmla="*/ 739532 w 1221"/>
                <a:gd name="T35" fmla="*/ 391892 h 1071"/>
                <a:gd name="T36" fmla="*/ 729349 w 1221"/>
                <a:gd name="T37" fmla="*/ 340721 h 1071"/>
                <a:gd name="T38" fmla="*/ 722985 w 1221"/>
                <a:gd name="T39" fmla="*/ 289550 h 1071"/>
                <a:gd name="T40" fmla="*/ 906277 w 1221"/>
                <a:gd name="T41" fmla="*/ 289550 h 1071"/>
                <a:gd name="T42" fmla="*/ 468413 w 1221"/>
                <a:gd name="T43" fmla="*/ 0 h 1071"/>
                <a:gd name="T44" fmla="*/ 0 w 1221"/>
                <a:gd name="T45" fmla="*/ 293295 h 1071"/>
                <a:gd name="T46" fmla="*/ 170563 w 1221"/>
                <a:gd name="T47" fmla="*/ 292047 h 1071"/>
                <a:gd name="T48" fmla="*/ 176928 w 1221"/>
                <a:gd name="T49" fmla="*/ 369427 h 1071"/>
                <a:gd name="T50" fmla="*/ 188383 w 1221"/>
                <a:gd name="T51" fmla="*/ 446806 h 1071"/>
                <a:gd name="T52" fmla="*/ 204931 w 1221"/>
                <a:gd name="T53" fmla="*/ 522938 h 1071"/>
                <a:gd name="T54" fmla="*/ 226569 w 1221"/>
                <a:gd name="T55" fmla="*/ 597822 h 1071"/>
                <a:gd name="T56" fmla="*/ 254572 w 1221"/>
                <a:gd name="T57" fmla="*/ 671458 h 1071"/>
                <a:gd name="T58" fmla="*/ 288939 w 1221"/>
                <a:gd name="T59" fmla="*/ 742597 h 1071"/>
                <a:gd name="T60" fmla="*/ 327125 w 1221"/>
                <a:gd name="T61" fmla="*/ 811241 h 1071"/>
                <a:gd name="T62" fmla="*/ 370402 w 1221"/>
                <a:gd name="T63" fmla="*/ 876140 h 1071"/>
                <a:gd name="T64" fmla="*/ 417498 w 1221"/>
                <a:gd name="T65" fmla="*/ 937295 h 1071"/>
                <a:gd name="T66" fmla="*/ 469686 w 1221"/>
                <a:gd name="T67" fmla="*/ 994706 h 1071"/>
                <a:gd name="T68" fmla="*/ 525691 w 1221"/>
                <a:gd name="T69" fmla="*/ 1049620 h 1071"/>
                <a:gd name="T70" fmla="*/ 584243 w 1221"/>
                <a:gd name="T71" fmla="*/ 1100791 h 1071"/>
                <a:gd name="T72" fmla="*/ 647886 w 1221"/>
                <a:gd name="T73" fmla="*/ 1146969 h 1071"/>
                <a:gd name="T74" fmla="*/ 715348 w 1221"/>
                <a:gd name="T75" fmla="*/ 1186907 h 1071"/>
                <a:gd name="T76" fmla="*/ 785355 w 1221"/>
                <a:gd name="T77" fmla="*/ 1224349 h 1071"/>
                <a:gd name="T78" fmla="*/ 856635 w 1221"/>
                <a:gd name="T79" fmla="*/ 1256799 h 1071"/>
                <a:gd name="T80" fmla="*/ 931734 w 1221"/>
                <a:gd name="T81" fmla="*/ 1281760 h 1071"/>
                <a:gd name="T82" fmla="*/ 1006833 w 1221"/>
                <a:gd name="T83" fmla="*/ 1304225 h 1071"/>
                <a:gd name="T84" fmla="*/ 1084477 w 1221"/>
                <a:gd name="T85" fmla="*/ 1319202 h 1071"/>
                <a:gd name="T86" fmla="*/ 1162122 w 1221"/>
                <a:gd name="T87" fmla="*/ 1331683 h 1071"/>
                <a:gd name="T88" fmla="*/ 1241039 w 1221"/>
                <a:gd name="T89" fmla="*/ 1335427 h 1071"/>
                <a:gd name="T90" fmla="*/ 1319957 w 1221"/>
                <a:gd name="T91" fmla="*/ 1335427 h 1071"/>
                <a:gd name="T92" fmla="*/ 1397601 w 1221"/>
                <a:gd name="T93" fmla="*/ 1330435 h 1071"/>
                <a:gd name="T94" fmla="*/ 1476519 w 1221"/>
                <a:gd name="T95" fmla="*/ 1317954 h 1071"/>
                <a:gd name="T96" fmla="*/ 1552890 w 1221"/>
                <a:gd name="T97" fmla="*/ 1300481 h 10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21"/>
                <a:gd name="T148" fmla="*/ 0 h 1071"/>
                <a:gd name="T149" fmla="*/ 1221 w 1221"/>
                <a:gd name="T150" fmla="*/ 1071 h 10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21" h="1071">
                  <a:moveTo>
                    <a:pt x="1220" y="1042"/>
                  </a:moveTo>
                  <a:lnTo>
                    <a:pt x="1002" y="847"/>
                  </a:lnTo>
                  <a:lnTo>
                    <a:pt x="1081" y="630"/>
                  </a:lnTo>
                  <a:lnTo>
                    <a:pt x="1038" y="635"/>
                  </a:lnTo>
                  <a:lnTo>
                    <a:pt x="994" y="636"/>
                  </a:lnTo>
                  <a:lnTo>
                    <a:pt x="950" y="634"/>
                  </a:lnTo>
                  <a:lnTo>
                    <a:pt x="906" y="626"/>
                  </a:lnTo>
                  <a:lnTo>
                    <a:pt x="865" y="614"/>
                  </a:lnTo>
                  <a:lnTo>
                    <a:pt x="823" y="599"/>
                  </a:lnTo>
                  <a:lnTo>
                    <a:pt x="784" y="579"/>
                  </a:lnTo>
                  <a:lnTo>
                    <a:pt x="747" y="556"/>
                  </a:lnTo>
                  <a:lnTo>
                    <a:pt x="713" y="528"/>
                  </a:lnTo>
                  <a:lnTo>
                    <a:pt x="682" y="496"/>
                  </a:lnTo>
                  <a:lnTo>
                    <a:pt x="653" y="463"/>
                  </a:lnTo>
                  <a:lnTo>
                    <a:pt x="629" y="427"/>
                  </a:lnTo>
                  <a:lnTo>
                    <a:pt x="609" y="390"/>
                  </a:lnTo>
                  <a:lnTo>
                    <a:pt x="594" y="352"/>
                  </a:lnTo>
                  <a:lnTo>
                    <a:pt x="581" y="314"/>
                  </a:lnTo>
                  <a:lnTo>
                    <a:pt x="573" y="273"/>
                  </a:lnTo>
                  <a:lnTo>
                    <a:pt x="568" y="232"/>
                  </a:lnTo>
                  <a:lnTo>
                    <a:pt x="712" y="232"/>
                  </a:lnTo>
                  <a:lnTo>
                    <a:pt x="368" y="0"/>
                  </a:lnTo>
                  <a:lnTo>
                    <a:pt x="0" y="235"/>
                  </a:lnTo>
                  <a:lnTo>
                    <a:pt x="134" y="234"/>
                  </a:lnTo>
                  <a:lnTo>
                    <a:pt x="139" y="296"/>
                  </a:lnTo>
                  <a:lnTo>
                    <a:pt x="148" y="358"/>
                  </a:lnTo>
                  <a:lnTo>
                    <a:pt x="161" y="419"/>
                  </a:lnTo>
                  <a:lnTo>
                    <a:pt x="178" y="479"/>
                  </a:lnTo>
                  <a:lnTo>
                    <a:pt x="200" y="538"/>
                  </a:lnTo>
                  <a:lnTo>
                    <a:pt x="227" y="595"/>
                  </a:lnTo>
                  <a:lnTo>
                    <a:pt x="257" y="650"/>
                  </a:lnTo>
                  <a:lnTo>
                    <a:pt x="291" y="702"/>
                  </a:lnTo>
                  <a:lnTo>
                    <a:pt x="328" y="751"/>
                  </a:lnTo>
                  <a:lnTo>
                    <a:pt x="369" y="797"/>
                  </a:lnTo>
                  <a:lnTo>
                    <a:pt x="413" y="841"/>
                  </a:lnTo>
                  <a:lnTo>
                    <a:pt x="459" y="882"/>
                  </a:lnTo>
                  <a:lnTo>
                    <a:pt x="509" y="919"/>
                  </a:lnTo>
                  <a:lnTo>
                    <a:pt x="562" y="951"/>
                  </a:lnTo>
                  <a:lnTo>
                    <a:pt x="617" y="981"/>
                  </a:lnTo>
                  <a:lnTo>
                    <a:pt x="673" y="1007"/>
                  </a:lnTo>
                  <a:lnTo>
                    <a:pt x="732" y="1027"/>
                  </a:lnTo>
                  <a:lnTo>
                    <a:pt x="791" y="1045"/>
                  </a:lnTo>
                  <a:lnTo>
                    <a:pt x="852" y="1057"/>
                  </a:lnTo>
                  <a:lnTo>
                    <a:pt x="913" y="1067"/>
                  </a:lnTo>
                  <a:lnTo>
                    <a:pt x="975" y="1070"/>
                  </a:lnTo>
                  <a:lnTo>
                    <a:pt x="1037" y="1070"/>
                  </a:lnTo>
                  <a:lnTo>
                    <a:pt x="1098" y="1066"/>
                  </a:lnTo>
                  <a:lnTo>
                    <a:pt x="1160" y="1056"/>
                  </a:lnTo>
                  <a:lnTo>
                    <a:pt x="1220" y="1042"/>
                  </a:lnTo>
                </a:path>
              </a:pathLst>
            </a:custGeom>
            <a:solidFill>
              <a:schemeClr val="accent3"/>
            </a:solidFill>
            <a:ln w="9525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7" name="Freeform 14"/>
            <p:cNvSpPr>
              <a:spLocks/>
            </p:cNvSpPr>
            <p:nvPr/>
          </p:nvSpPr>
          <p:spPr bwMode="blackWhite">
            <a:xfrm>
              <a:off x="7554913" y="1901824"/>
              <a:ext cx="1009650" cy="1797050"/>
            </a:xfrm>
            <a:custGeom>
              <a:avLst/>
              <a:gdLst>
                <a:gd name="T0" fmla="*/ 2147483647 w 793"/>
                <a:gd name="T1" fmla="*/ 2147483647 h 1440"/>
                <a:gd name="T2" fmla="*/ 2147483647 w 793"/>
                <a:gd name="T3" fmla="*/ 2147483647 h 1440"/>
                <a:gd name="T4" fmla="*/ 2147483647 w 793"/>
                <a:gd name="T5" fmla="*/ 2147483647 h 1440"/>
                <a:gd name="T6" fmla="*/ 2147483647 w 793"/>
                <a:gd name="T7" fmla="*/ 2147483647 h 1440"/>
                <a:gd name="T8" fmla="*/ 2147483647 w 793"/>
                <a:gd name="T9" fmla="*/ 2147483647 h 1440"/>
                <a:gd name="T10" fmla="*/ 2147483647 w 793"/>
                <a:gd name="T11" fmla="*/ 2147483647 h 1440"/>
                <a:gd name="T12" fmla="*/ 2147483647 w 793"/>
                <a:gd name="T13" fmla="*/ 2147483647 h 1440"/>
                <a:gd name="T14" fmla="*/ 2147483647 w 793"/>
                <a:gd name="T15" fmla="*/ 2147483647 h 1440"/>
                <a:gd name="T16" fmla="*/ 2147483647 w 793"/>
                <a:gd name="T17" fmla="*/ 2147483647 h 1440"/>
                <a:gd name="T18" fmla="*/ 2147483647 w 793"/>
                <a:gd name="T19" fmla="*/ 2147483647 h 1440"/>
                <a:gd name="T20" fmla="*/ 2147483647 w 793"/>
                <a:gd name="T21" fmla="*/ 2147483647 h 1440"/>
                <a:gd name="T22" fmla="*/ 2147483647 w 793"/>
                <a:gd name="T23" fmla="*/ 2147483647 h 1440"/>
                <a:gd name="T24" fmla="*/ 2147483647 w 793"/>
                <a:gd name="T25" fmla="*/ 2147483647 h 1440"/>
                <a:gd name="T26" fmla="*/ 2147483647 w 793"/>
                <a:gd name="T27" fmla="*/ 2147483647 h 1440"/>
                <a:gd name="T28" fmla="*/ 2147483647 w 793"/>
                <a:gd name="T29" fmla="*/ 2147483647 h 1440"/>
                <a:gd name="T30" fmla="*/ 2147483647 w 793"/>
                <a:gd name="T31" fmla="*/ 2147483647 h 1440"/>
                <a:gd name="T32" fmla="*/ 2147483647 w 793"/>
                <a:gd name="T33" fmla="*/ 2147483647 h 1440"/>
                <a:gd name="T34" fmla="*/ 2147483647 w 793"/>
                <a:gd name="T35" fmla="*/ 2147483647 h 1440"/>
                <a:gd name="T36" fmla="*/ 2147483647 w 793"/>
                <a:gd name="T37" fmla="*/ 2147483647 h 1440"/>
                <a:gd name="T38" fmla="*/ 2147483647 w 793"/>
                <a:gd name="T39" fmla="*/ 2147483647 h 1440"/>
                <a:gd name="T40" fmla="*/ 2147483647 w 793"/>
                <a:gd name="T41" fmla="*/ 2147483647 h 1440"/>
                <a:gd name="T42" fmla="*/ 2147483647 w 793"/>
                <a:gd name="T43" fmla="*/ 2147483647 h 1440"/>
                <a:gd name="T44" fmla="*/ 2147483647 w 793"/>
                <a:gd name="T45" fmla="*/ 2147483647 h 1440"/>
                <a:gd name="T46" fmla="*/ 2147483647 w 793"/>
                <a:gd name="T47" fmla="*/ 2147483647 h 1440"/>
                <a:gd name="T48" fmla="*/ 2147483647 w 793"/>
                <a:gd name="T49" fmla="*/ 2147483647 h 1440"/>
                <a:gd name="T50" fmla="*/ 2147483647 w 793"/>
                <a:gd name="T51" fmla="*/ 2147483647 h 1440"/>
                <a:gd name="T52" fmla="*/ 2147483647 w 793"/>
                <a:gd name="T53" fmla="*/ 0 h 1440"/>
                <a:gd name="T54" fmla="*/ 2147483647 w 793"/>
                <a:gd name="T55" fmla="*/ 2147483647 h 1440"/>
                <a:gd name="T56" fmla="*/ 2147483647 w 793"/>
                <a:gd name="T57" fmla="*/ 2147483647 h 1440"/>
                <a:gd name="T58" fmla="*/ 2147483647 w 793"/>
                <a:gd name="T59" fmla="*/ 2147483647 h 1440"/>
                <a:gd name="T60" fmla="*/ 2147483647 w 793"/>
                <a:gd name="T61" fmla="*/ 2147483647 h 1440"/>
                <a:gd name="T62" fmla="*/ 2147483647 w 793"/>
                <a:gd name="T63" fmla="*/ 2147483647 h 1440"/>
                <a:gd name="T64" fmla="*/ 2147483647 w 793"/>
                <a:gd name="T65" fmla="*/ 2147483647 h 1440"/>
                <a:gd name="T66" fmla="*/ 2147483647 w 793"/>
                <a:gd name="T67" fmla="*/ 2147483647 h 1440"/>
                <a:gd name="T68" fmla="*/ 2147483647 w 793"/>
                <a:gd name="T69" fmla="*/ 2147483647 h 1440"/>
                <a:gd name="T70" fmla="*/ 2147483647 w 793"/>
                <a:gd name="T71" fmla="*/ 2147483647 h 1440"/>
                <a:gd name="T72" fmla="*/ 2147483647 w 793"/>
                <a:gd name="T73" fmla="*/ 2147483647 h 1440"/>
                <a:gd name="T74" fmla="*/ 2147483647 w 793"/>
                <a:gd name="T75" fmla="*/ 2147483647 h 1440"/>
                <a:gd name="T76" fmla="*/ 2147483647 w 793"/>
                <a:gd name="T77" fmla="*/ 2147483647 h 1440"/>
                <a:gd name="T78" fmla="*/ 2147483647 w 793"/>
                <a:gd name="T79" fmla="*/ 2147483647 h 1440"/>
                <a:gd name="T80" fmla="*/ 2147483647 w 793"/>
                <a:gd name="T81" fmla="*/ 2147483647 h 1440"/>
                <a:gd name="T82" fmla="*/ 2147483647 w 793"/>
                <a:gd name="T83" fmla="*/ 2147483647 h 1440"/>
                <a:gd name="T84" fmla="*/ 2147483647 w 793"/>
                <a:gd name="T85" fmla="*/ 2147483647 h 1440"/>
                <a:gd name="T86" fmla="*/ 2147483647 w 793"/>
                <a:gd name="T87" fmla="*/ 2147483647 h 1440"/>
                <a:gd name="T88" fmla="*/ 2147483647 w 793"/>
                <a:gd name="T89" fmla="*/ 2147483647 h 1440"/>
                <a:gd name="T90" fmla="*/ 2147483647 w 793"/>
                <a:gd name="T91" fmla="*/ 2147483647 h 1440"/>
                <a:gd name="T92" fmla="*/ 0 w 793"/>
                <a:gd name="T93" fmla="*/ 2147483647 h 1440"/>
                <a:gd name="T94" fmla="*/ 2147483647 w 793"/>
                <a:gd name="T95" fmla="*/ 2147483647 h 1440"/>
                <a:gd name="T96" fmla="*/ 2147483647 w 793"/>
                <a:gd name="T97" fmla="*/ 2147483647 h 144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93"/>
                <a:gd name="T148" fmla="*/ 0 h 1440"/>
                <a:gd name="T149" fmla="*/ 793 w 793"/>
                <a:gd name="T150" fmla="*/ 1440 h 144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93" h="1440">
                  <a:moveTo>
                    <a:pt x="286" y="1316"/>
                  </a:moveTo>
                  <a:lnTo>
                    <a:pt x="340" y="1290"/>
                  </a:lnTo>
                  <a:lnTo>
                    <a:pt x="392" y="1260"/>
                  </a:lnTo>
                  <a:lnTo>
                    <a:pt x="442" y="1225"/>
                  </a:lnTo>
                  <a:lnTo>
                    <a:pt x="490" y="1187"/>
                  </a:lnTo>
                  <a:lnTo>
                    <a:pt x="535" y="1146"/>
                  </a:lnTo>
                  <a:lnTo>
                    <a:pt x="576" y="1102"/>
                  </a:lnTo>
                  <a:lnTo>
                    <a:pt x="616" y="1055"/>
                  </a:lnTo>
                  <a:lnTo>
                    <a:pt x="650" y="1005"/>
                  </a:lnTo>
                  <a:lnTo>
                    <a:pt x="682" y="953"/>
                  </a:lnTo>
                  <a:lnTo>
                    <a:pt x="709" y="900"/>
                  </a:lnTo>
                  <a:lnTo>
                    <a:pt x="734" y="844"/>
                  </a:lnTo>
                  <a:lnTo>
                    <a:pt x="753" y="786"/>
                  </a:lnTo>
                  <a:lnTo>
                    <a:pt x="770" y="727"/>
                  </a:lnTo>
                  <a:lnTo>
                    <a:pt x="781" y="668"/>
                  </a:lnTo>
                  <a:lnTo>
                    <a:pt x="789" y="608"/>
                  </a:lnTo>
                  <a:lnTo>
                    <a:pt x="792" y="547"/>
                  </a:lnTo>
                  <a:lnTo>
                    <a:pt x="790" y="487"/>
                  </a:lnTo>
                  <a:lnTo>
                    <a:pt x="786" y="427"/>
                  </a:lnTo>
                  <a:lnTo>
                    <a:pt x="775" y="367"/>
                  </a:lnTo>
                  <a:lnTo>
                    <a:pt x="762" y="308"/>
                  </a:lnTo>
                  <a:lnTo>
                    <a:pt x="744" y="249"/>
                  </a:lnTo>
                  <a:lnTo>
                    <a:pt x="722" y="193"/>
                  </a:lnTo>
                  <a:lnTo>
                    <a:pt x="697" y="137"/>
                  </a:lnTo>
                  <a:lnTo>
                    <a:pt x="667" y="84"/>
                  </a:lnTo>
                  <a:lnTo>
                    <a:pt x="639" y="41"/>
                  </a:lnTo>
                  <a:lnTo>
                    <a:pt x="609" y="0"/>
                  </a:lnTo>
                  <a:lnTo>
                    <a:pt x="521" y="247"/>
                  </a:lnTo>
                  <a:lnTo>
                    <a:pt x="277" y="280"/>
                  </a:lnTo>
                  <a:lnTo>
                    <a:pt x="294" y="308"/>
                  </a:lnTo>
                  <a:lnTo>
                    <a:pt x="316" y="347"/>
                  </a:lnTo>
                  <a:lnTo>
                    <a:pt x="332" y="389"/>
                  </a:lnTo>
                  <a:lnTo>
                    <a:pt x="345" y="431"/>
                  </a:lnTo>
                  <a:lnTo>
                    <a:pt x="353" y="475"/>
                  </a:lnTo>
                  <a:lnTo>
                    <a:pt x="357" y="519"/>
                  </a:lnTo>
                  <a:lnTo>
                    <a:pt x="355" y="564"/>
                  </a:lnTo>
                  <a:lnTo>
                    <a:pt x="350" y="608"/>
                  </a:lnTo>
                  <a:lnTo>
                    <a:pt x="339" y="652"/>
                  </a:lnTo>
                  <a:lnTo>
                    <a:pt x="325" y="694"/>
                  </a:lnTo>
                  <a:lnTo>
                    <a:pt x="306" y="734"/>
                  </a:lnTo>
                  <a:lnTo>
                    <a:pt x="284" y="772"/>
                  </a:lnTo>
                  <a:lnTo>
                    <a:pt x="257" y="808"/>
                  </a:lnTo>
                  <a:lnTo>
                    <a:pt x="227" y="841"/>
                  </a:lnTo>
                  <a:lnTo>
                    <a:pt x="193" y="871"/>
                  </a:lnTo>
                  <a:lnTo>
                    <a:pt x="156" y="896"/>
                  </a:lnTo>
                  <a:lnTo>
                    <a:pt x="113" y="761"/>
                  </a:lnTo>
                  <a:lnTo>
                    <a:pt x="0" y="1169"/>
                  </a:lnTo>
                  <a:lnTo>
                    <a:pt x="321" y="1439"/>
                  </a:lnTo>
                  <a:lnTo>
                    <a:pt x="286" y="1316"/>
                  </a:lnTo>
                </a:path>
              </a:pathLst>
            </a:custGeom>
            <a:solidFill>
              <a:schemeClr val="accent2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Rectangle 33"/>
            <p:cNvSpPr>
              <a:spLocks noChangeArrowheads="1"/>
            </p:cNvSpPr>
            <p:nvPr/>
          </p:nvSpPr>
          <p:spPr bwMode="blackWhite">
            <a:xfrm>
              <a:off x="7186696" y="1693084"/>
              <a:ext cx="282705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59" name="Rectangle 37"/>
            <p:cNvSpPr>
              <a:spLocks noChangeArrowheads="1"/>
            </p:cNvSpPr>
            <p:nvPr/>
          </p:nvSpPr>
          <p:spPr bwMode="blackWhite">
            <a:xfrm>
              <a:off x="8082393" y="2736849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60" name="Rectangle 38"/>
            <p:cNvSpPr>
              <a:spLocks noChangeArrowheads="1"/>
            </p:cNvSpPr>
            <p:nvPr/>
          </p:nvSpPr>
          <p:spPr bwMode="blackWhite">
            <a:xfrm>
              <a:off x="6698391" y="2965449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 dirty="0">
                  <a:solidFill>
                    <a:schemeClr val="bg1"/>
                  </a:solidFill>
                </a:rPr>
                <a:t>Text</a:t>
              </a:r>
            </a:p>
          </p:txBody>
        </p:sp>
      </p:grpSp>
      <p:grpSp>
        <p:nvGrpSpPr>
          <p:cNvPr id="61" name="Group 99"/>
          <p:cNvGrpSpPr>
            <a:grpSpLocks/>
          </p:cNvGrpSpPr>
          <p:nvPr/>
        </p:nvGrpSpPr>
        <p:grpSpPr bwMode="auto">
          <a:xfrm>
            <a:off x="6237169" y="3268732"/>
            <a:ext cx="1611648" cy="1773259"/>
            <a:chOff x="6230938" y="3790951"/>
            <a:chExt cx="2295525" cy="2525712"/>
          </a:xfrm>
        </p:grpSpPr>
        <p:sp>
          <p:nvSpPr>
            <p:cNvPr id="62" name="Freeform 24"/>
            <p:cNvSpPr>
              <a:spLocks/>
            </p:cNvSpPr>
            <p:nvPr/>
          </p:nvSpPr>
          <p:spPr bwMode="blackWhite">
            <a:xfrm>
              <a:off x="7405688" y="3956051"/>
              <a:ext cx="1065212" cy="868362"/>
            </a:xfrm>
            <a:custGeom>
              <a:avLst/>
              <a:gdLst>
                <a:gd name="T0" fmla="*/ 2147483647 w 869"/>
                <a:gd name="T1" fmla="*/ 2147483647 h 712"/>
                <a:gd name="T2" fmla="*/ 2147483647 w 869"/>
                <a:gd name="T3" fmla="*/ 2147483647 h 712"/>
                <a:gd name="T4" fmla="*/ 2147483647 w 869"/>
                <a:gd name="T5" fmla="*/ 2147483647 h 712"/>
                <a:gd name="T6" fmla="*/ 2147483647 w 869"/>
                <a:gd name="T7" fmla="*/ 2147483647 h 712"/>
                <a:gd name="T8" fmla="*/ 2147483647 w 869"/>
                <a:gd name="T9" fmla="*/ 2147483647 h 712"/>
                <a:gd name="T10" fmla="*/ 2147483647 w 869"/>
                <a:gd name="T11" fmla="*/ 2147483647 h 712"/>
                <a:gd name="T12" fmla="*/ 2147483647 w 869"/>
                <a:gd name="T13" fmla="*/ 2147483647 h 712"/>
                <a:gd name="T14" fmla="*/ 2147483647 w 869"/>
                <a:gd name="T15" fmla="*/ 2147483647 h 712"/>
                <a:gd name="T16" fmla="*/ 2147483647 w 869"/>
                <a:gd name="T17" fmla="*/ 2147483647 h 712"/>
                <a:gd name="T18" fmla="*/ 2147483647 w 869"/>
                <a:gd name="T19" fmla="*/ 2147483647 h 712"/>
                <a:gd name="T20" fmla="*/ 2147483647 w 869"/>
                <a:gd name="T21" fmla="*/ 2147483647 h 712"/>
                <a:gd name="T22" fmla="*/ 2147483647 w 869"/>
                <a:gd name="T23" fmla="*/ 2147483647 h 712"/>
                <a:gd name="T24" fmla="*/ 2147483647 w 869"/>
                <a:gd name="T25" fmla="*/ 2147483647 h 712"/>
                <a:gd name="T26" fmla="*/ 2147483647 w 869"/>
                <a:gd name="T27" fmla="*/ 2147483647 h 712"/>
                <a:gd name="T28" fmla="*/ 2147483647 w 869"/>
                <a:gd name="T29" fmla="*/ 2147483647 h 712"/>
                <a:gd name="T30" fmla="*/ 2147483647 w 869"/>
                <a:gd name="T31" fmla="*/ 2147483647 h 712"/>
                <a:gd name="T32" fmla="*/ 2147483647 w 869"/>
                <a:gd name="T33" fmla="*/ 2147483647 h 712"/>
                <a:gd name="T34" fmla="*/ 2147483647 w 869"/>
                <a:gd name="T35" fmla="*/ 2147483647 h 712"/>
                <a:gd name="T36" fmla="*/ 2147483647 w 869"/>
                <a:gd name="T37" fmla="*/ 2147483647 h 712"/>
                <a:gd name="T38" fmla="*/ 0 w 869"/>
                <a:gd name="T39" fmla="*/ 0 h 712"/>
                <a:gd name="T40" fmla="*/ 2147483647 w 869"/>
                <a:gd name="T41" fmla="*/ 2147483647 h 712"/>
                <a:gd name="T42" fmla="*/ 2147483647 w 869"/>
                <a:gd name="T43" fmla="*/ 2147483647 h 712"/>
                <a:gd name="T44" fmla="*/ 2147483647 w 869"/>
                <a:gd name="T45" fmla="*/ 2147483647 h 712"/>
                <a:gd name="T46" fmla="*/ 2147483647 w 869"/>
                <a:gd name="T47" fmla="*/ 2147483647 h 712"/>
                <a:gd name="T48" fmla="*/ 2147483647 w 869"/>
                <a:gd name="T49" fmla="*/ 2147483647 h 712"/>
                <a:gd name="T50" fmla="*/ 2147483647 w 869"/>
                <a:gd name="T51" fmla="*/ 2147483647 h 712"/>
                <a:gd name="T52" fmla="*/ 2147483647 w 869"/>
                <a:gd name="T53" fmla="*/ 2147483647 h 712"/>
                <a:gd name="T54" fmla="*/ 2147483647 w 869"/>
                <a:gd name="T55" fmla="*/ 2147483647 h 712"/>
                <a:gd name="T56" fmla="*/ 2147483647 w 869"/>
                <a:gd name="T57" fmla="*/ 2147483647 h 712"/>
                <a:gd name="T58" fmla="*/ 2147483647 w 869"/>
                <a:gd name="T59" fmla="*/ 2147483647 h 712"/>
                <a:gd name="T60" fmla="*/ 2147483647 w 869"/>
                <a:gd name="T61" fmla="*/ 2147483647 h 71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69"/>
                <a:gd name="T94" fmla="*/ 0 h 712"/>
                <a:gd name="T95" fmla="*/ 869 w 869"/>
                <a:gd name="T96" fmla="*/ 712 h 71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69" h="712">
                  <a:moveTo>
                    <a:pt x="192" y="710"/>
                  </a:moveTo>
                  <a:lnTo>
                    <a:pt x="657" y="711"/>
                  </a:lnTo>
                  <a:lnTo>
                    <a:pt x="731" y="583"/>
                  </a:lnTo>
                  <a:lnTo>
                    <a:pt x="801" y="452"/>
                  </a:lnTo>
                  <a:lnTo>
                    <a:pt x="868" y="319"/>
                  </a:lnTo>
                  <a:lnTo>
                    <a:pt x="729" y="400"/>
                  </a:lnTo>
                  <a:lnTo>
                    <a:pt x="694" y="349"/>
                  </a:lnTo>
                  <a:lnTo>
                    <a:pt x="655" y="301"/>
                  </a:lnTo>
                  <a:lnTo>
                    <a:pt x="613" y="256"/>
                  </a:lnTo>
                  <a:lnTo>
                    <a:pt x="567" y="213"/>
                  </a:lnTo>
                  <a:lnTo>
                    <a:pt x="519" y="175"/>
                  </a:lnTo>
                  <a:lnTo>
                    <a:pt x="467" y="140"/>
                  </a:lnTo>
                  <a:lnTo>
                    <a:pt x="415" y="108"/>
                  </a:lnTo>
                  <a:lnTo>
                    <a:pt x="360" y="80"/>
                  </a:lnTo>
                  <a:lnTo>
                    <a:pt x="302" y="56"/>
                  </a:lnTo>
                  <a:lnTo>
                    <a:pt x="244" y="36"/>
                  </a:lnTo>
                  <a:lnTo>
                    <a:pt x="184" y="21"/>
                  </a:lnTo>
                  <a:lnTo>
                    <a:pt x="123" y="9"/>
                  </a:lnTo>
                  <a:lnTo>
                    <a:pt x="61" y="2"/>
                  </a:lnTo>
                  <a:lnTo>
                    <a:pt x="0" y="0"/>
                  </a:lnTo>
                  <a:lnTo>
                    <a:pt x="164" y="206"/>
                  </a:lnTo>
                  <a:lnTo>
                    <a:pt x="63" y="445"/>
                  </a:lnTo>
                  <a:lnTo>
                    <a:pt x="104" y="455"/>
                  </a:lnTo>
                  <a:lnTo>
                    <a:pt x="145" y="468"/>
                  </a:lnTo>
                  <a:lnTo>
                    <a:pt x="184" y="485"/>
                  </a:lnTo>
                  <a:lnTo>
                    <a:pt x="221" y="505"/>
                  </a:lnTo>
                  <a:lnTo>
                    <a:pt x="256" y="530"/>
                  </a:lnTo>
                  <a:lnTo>
                    <a:pt x="290" y="557"/>
                  </a:lnTo>
                  <a:lnTo>
                    <a:pt x="320" y="587"/>
                  </a:lnTo>
                  <a:lnTo>
                    <a:pt x="348" y="620"/>
                  </a:lnTo>
                  <a:lnTo>
                    <a:pt x="192" y="710"/>
                  </a:lnTo>
                </a:path>
              </a:pathLst>
            </a:custGeom>
            <a:solidFill>
              <a:schemeClr val="accent1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25"/>
            <p:cNvSpPr>
              <a:spLocks/>
            </p:cNvSpPr>
            <p:nvPr/>
          </p:nvSpPr>
          <p:spPr bwMode="blackWhite">
            <a:xfrm>
              <a:off x="7708900" y="4594226"/>
              <a:ext cx="817563" cy="1044575"/>
            </a:xfrm>
            <a:custGeom>
              <a:avLst/>
              <a:gdLst>
                <a:gd name="T0" fmla="*/ 2147483647 w 667"/>
                <a:gd name="T1" fmla="*/ 2147483647 h 856"/>
                <a:gd name="T2" fmla="*/ 2147483647 w 667"/>
                <a:gd name="T3" fmla="*/ 2147483647 h 856"/>
                <a:gd name="T4" fmla="*/ 2147483647 w 667"/>
                <a:gd name="T5" fmla="*/ 2147483647 h 856"/>
                <a:gd name="T6" fmla="*/ 2147483647 w 667"/>
                <a:gd name="T7" fmla="*/ 2147483647 h 856"/>
                <a:gd name="T8" fmla="*/ 2147483647 w 667"/>
                <a:gd name="T9" fmla="*/ 2147483647 h 856"/>
                <a:gd name="T10" fmla="*/ 2147483647 w 667"/>
                <a:gd name="T11" fmla="*/ 2147483647 h 856"/>
                <a:gd name="T12" fmla="*/ 2147483647 w 667"/>
                <a:gd name="T13" fmla="*/ 2147483647 h 856"/>
                <a:gd name="T14" fmla="*/ 2147483647 w 667"/>
                <a:gd name="T15" fmla="*/ 2147483647 h 856"/>
                <a:gd name="T16" fmla="*/ 2147483647 w 667"/>
                <a:gd name="T17" fmla="*/ 2147483647 h 856"/>
                <a:gd name="T18" fmla="*/ 2147483647 w 667"/>
                <a:gd name="T19" fmla="*/ 2147483647 h 856"/>
                <a:gd name="T20" fmla="*/ 2147483647 w 667"/>
                <a:gd name="T21" fmla="*/ 2147483647 h 856"/>
                <a:gd name="T22" fmla="*/ 2147483647 w 667"/>
                <a:gd name="T23" fmla="*/ 2147483647 h 856"/>
                <a:gd name="T24" fmla="*/ 2147483647 w 667"/>
                <a:gd name="T25" fmla="*/ 2147483647 h 856"/>
                <a:gd name="T26" fmla="*/ 2147483647 w 667"/>
                <a:gd name="T27" fmla="*/ 2147483647 h 856"/>
                <a:gd name="T28" fmla="*/ 2147483647 w 667"/>
                <a:gd name="T29" fmla="*/ 2147483647 h 856"/>
                <a:gd name="T30" fmla="*/ 2147483647 w 667"/>
                <a:gd name="T31" fmla="*/ 0 h 856"/>
                <a:gd name="T32" fmla="*/ 2147483647 w 667"/>
                <a:gd name="T33" fmla="*/ 2147483647 h 856"/>
                <a:gd name="T34" fmla="*/ 2147483647 w 667"/>
                <a:gd name="T35" fmla="*/ 2147483647 h 856"/>
                <a:gd name="T36" fmla="*/ 2147483647 w 667"/>
                <a:gd name="T37" fmla="*/ 2147483647 h 856"/>
                <a:gd name="T38" fmla="*/ 2147483647 w 667"/>
                <a:gd name="T39" fmla="*/ 2147483647 h 856"/>
                <a:gd name="T40" fmla="*/ 2147483647 w 667"/>
                <a:gd name="T41" fmla="*/ 2147483647 h 856"/>
                <a:gd name="T42" fmla="*/ 2147483647 w 667"/>
                <a:gd name="T43" fmla="*/ 2147483647 h 856"/>
                <a:gd name="T44" fmla="*/ 2147483647 w 667"/>
                <a:gd name="T45" fmla="*/ 2147483647 h 856"/>
                <a:gd name="T46" fmla="*/ 2147483647 w 667"/>
                <a:gd name="T47" fmla="*/ 2147483647 h 856"/>
                <a:gd name="T48" fmla="*/ 2147483647 w 667"/>
                <a:gd name="T49" fmla="*/ 2147483647 h 856"/>
                <a:gd name="T50" fmla="*/ 2147483647 w 667"/>
                <a:gd name="T51" fmla="*/ 2147483647 h 856"/>
                <a:gd name="T52" fmla="*/ 0 w 667"/>
                <a:gd name="T53" fmla="*/ 2147483647 h 856"/>
                <a:gd name="T54" fmla="*/ 2147483647 w 667"/>
                <a:gd name="T55" fmla="*/ 2147483647 h 85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667"/>
                <a:gd name="T85" fmla="*/ 0 h 856"/>
                <a:gd name="T86" fmla="*/ 667 w 667"/>
                <a:gd name="T87" fmla="*/ 856 h 85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667" h="856">
                  <a:moveTo>
                    <a:pt x="205" y="855"/>
                  </a:moveTo>
                  <a:lnTo>
                    <a:pt x="666" y="846"/>
                  </a:lnTo>
                  <a:lnTo>
                    <a:pt x="523" y="764"/>
                  </a:lnTo>
                  <a:lnTo>
                    <a:pt x="551" y="709"/>
                  </a:lnTo>
                  <a:lnTo>
                    <a:pt x="574" y="653"/>
                  </a:lnTo>
                  <a:lnTo>
                    <a:pt x="593" y="595"/>
                  </a:lnTo>
                  <a:lnTo>
                    <a:pt x="608" y="535"/>
                  </a:lnTo>
                  <a:lnTo>
                    <a:pt x="619" y="476"/>
                  </a:lnTo>
                  <a:lnTo>
                    <a:pt x="625" y="415"/>
                  </a:lnTo>
                  <a:lnTo>
                    <a:pt x="627" y="354"/>
                  </a:lnTo>
                  <a:lnTo>
                    <a:pt x="625" y="293"/>
                  </a:lnTo>
                  <a:lnTo>
                    <a:pt x="618" y="233"/>
                  </a:lnTo>
                  <a:lnTo>
                    <a:pt x="607" y="172"/>
                  </a:lnTo>
                  <a:lnTo>
                    <a:pt x="592" y="114"/>
                  </a:lnTo>
                  <a:lnTo>
                    <a:pt x="572" y="56"/>
                  </a:lnTo>
                  <a:lnTo>
                    <a:pt x="549" y="0"/>
                  </a:lnTo>
                  <a:lnTo>
                    <a:pt x="427" y="219"/>
                  </a:lnTo>
                  <a:lnTo>
                    <a:pt x="163" y="216"/>
                  </a:lnTo>
                  <a:lnTo>
                    <a:pt x="174" y="255"/>
                  </a:lnTo>
                  <a:lnTo>
                    <a:pt x="181" y="298"/>
                  </a:lnTo>
                  <a:lnTo>
                    <a:pt x="184" y="340"/>
                  </a:lnTo>
                  <a:lnTo>
                    <a:pt x="183" y="381"/>
                  </a:lnTo>
                  <a:lnTo>
                    <a:pt x="178" y="423"/>
                  </a:lnTo>
                  <a:lnTo>
                    <a:pt x="170" y="464"/>
                  </a:lnTo>
                  <a:lnTo>
                    <a:pt x="158" y="505"/>
                  </a:lnTo>
                  <a:lnTo>
                    <a:pt x="142" y="544"/>
                  </a:lnTo>
                  <a:lnTo>
                    <a:pt x="0" y="465"/>
                  </a:lnTo>
                  <a:lnTo>
                    <a:pt x="205" y="855"/>
                  </a:lnTo>
                </a:path>
              </a:pathLst>
            </a:custGeom>
            <a:solidFill>
              <a:schemeClr val="accent2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26"/>
            <p:cNvSpPr>
              <a:spLocks/>
            </p:cNvSpPr>
            <p:nvPr/>
          </p:nvSpPr>
          <p:spPr bwMode="blackWhite">
            <a:xfrm>
              <a:off x="7192963" y="5360988"/>
              <a:ext cx="1074737" cy="955675"/>
            </a:xfrm>
            <a:custGeom>
              <a:avLst/>
              <a:gdLst>
                <a:gd name="T0" fmla="*/ 0 w 877"/>
                <a:gd name="T1" fmla="*/ 476619 h 784"/>
                <a:gd name="T2" fmla="*/ 269603 w 877"/>
                <a:gd name="T3" fmla="*/ 954456 h 784"/>
                <a:gd name="T4" fmla="*/ 269603 w 877"/>
                <a:gd name="T5" fmla="*/ 735041 h 784"/>
                <a:gd name="T6" fmla="*/ 341906 w 877"/>
                <a:gd name="T7" fmla="*/ 730165 h 784"/>
                <a:gd name="T8" fmla="*/ 412983 w 877"/>
                <a:gd name="T9" fmla="*/ 716756 h 784"/>
                <a:gd name="T10" fmla="*/ 482835 w 877"/>
                <a:gd name="T11" fmla="*/ 700910 h 784"/>
                <a:gd name="T12" fmla="*/ 551461 w 877"/>
                <a:gd name="T13" fmla="*/ 680187 h 784"/>
                <a:gd name="T14" fmla="*/ 618862 w 877"/>
                <a:gd name="T15" fmla="*/ 654589 h 784"/>
                <a:gd name="T16" fmla="*/ 685038 w 877"/>
                <a:gd name="T17" fmla="*/ 625333 h 784"/>
                <a:gd name="T18" fmla="*/ 748762 w 877"/>
                <a:gd name="T19" fmla="*/ 591202 h 784"/>
                <a:gd name="T20" fmla="*/ 810036 w 877"/>
                <a:gd name="T21" fmla="*/ 553414 h 784"/>
                <a:gd name="T22" fmla="*/ 867633 w 877"/>
                <a:gd name="T23" fmla="*/ 509531 h 784"/>
                <a:gd name="T24" fmla="*/ 925230 w 877"/>
                <a:gd name="T25" fmla="*/ 463210 h 784"/>
                <a:gd name="T26" fmla="*/ 979150 w 877"/>
                <a:gd name="T27" fmla="*/ 412013 h 784"/>
                <a:gd name="T28" fmla="*/ 1026944 w 877"/>
                <a:gd name="T29" fmla="*/ 357159 h 784"/>
                <a:gd name="T30" fmla="*/ 1073512 w 877"/>
                <a:gd name="T31" fmla="*/ 299867 h 784"/>
                <a:gd name="T32" fmla="*/ 747537 w 877"/>
                <a:gd name="T33" fmla="*/ 316933 h 784"/>
                <a:gd name="T34" fmla="*/ 599255 w 877"/>
                <a:gd name="T35" fmla="*/ 32912 h 784"/>
                <a:gd name="T36" fmla="*/ 568618 w 877"/>
                <a:gd name="T37" fmla="*/ 60949 h 784"/>
                <a:gd name="T38" fmla="*/ 536756 w 877"/>
                <a:gd name="T39" fmla="*/ 88985 h 784"/>
                <a:gd name="T40" fmla="*/ 496315 w 877"/>
                <a:gd name="T41" fmla="*/ 115802 h 784"/>
                <a:gd name="T42" fmla="*/ 454649 w 877"/>
                <a:gd name="T43" fmla="*/ 141401 h 784"/>
                <a:gd name="T44" fmla="*/ 411758 w 877"/>
                <a:gd name="T45" fmla="*/ 160904 h 784"/>
                <a:gd name="T46" fmla="*/ 365190 w 877"/>
                <a:gd name="T47" fmla="*/ 179189 h 784"/>
                <a:gd name="T48" fmla="*/ 317397 w 877"/>
                <a:gd name="T49" fmla="*/ 190160 h 784"/>
                <a:gd name="T50" fmla="*/ 269603 w 877"/>
                <a:gd name="T51" fmla="*/ 198693 h 784"/>
                <a:gd name="T52" fmla="*/ 269603 w 877"/>
                <a:gd name="T53" fmla="*/ 0 h 784"/>
                <a:gd name="T54" fmla="*/ 0 w 877"/>
                <a:gd name="T55" fmla="*/ 476619 h 7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77"/>
                <a:gd name="T85" fmla="*/ 0 h 784"/>
                <a:gd name="T86" fmla="*/ 877 w 877"/>
                <a:gd name="T87" fmla="*/ 784 h 7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77" h="784">
                  <a:moveTo>
                    <a:pt x="0" y="391"/>
                  </a:moveTo>
                  <a:lnTo>
                    <a:pt x="220" y="783"/>
                  </a:lnTo>
                  <a:lnTo>
                    <a:pt x="220" y="603"/>
                  </a:lnTo>
                  <a:lnTo>
                    <a:pt x="279" y="599"/>
                  </a:lnTo>
                  <a:lnTo>
                    <a:pt x="337" y="588"/>
                  </a:lnTo>
                  <a:lnTo>
                    <a:pt x="394" y="575"/>
                  </a:lnTo>
                  <a:lnTo>
                    <a:pt x="450" y="558"/>
                  </a:lnTo>
                  <a:lnTo>
                    <a:pt x="505" y="537"/>
                  </a:lnTo>
                  <a:lnTo>
                    <a:pt x="559" y="513"/>
                  </a:lnTo>
                  <a:lnTo>
                    <a:pt x="611" y="485"/>
                  </a:lnTo>
                  <a:lnTo>
                    <a:pt x="661" y="454"/>
                  </a:lnTo>
                  <a:lnTo>
                    <a:pt x="708" y="418"/>
                  </a:lnTo>
                  <a:lnTo>
                    <a:pt x="755" y="380"/>
                  </a:lnTo>
                  <a:lnTo>
                    <a:pt x="799" y="338"/>
                  </a:lnTo>
                  <a:lnTo>
                    <a:pt x="838" y="293"/>
                  </a:lnTo>
                  <a:lnTo>
                    <a:pt x="876" y="246"/>
                  </a:lnTo>
                  <a:lnTo>
                    <a:pt x="610" y="260"/>
                  </a:lnTo>
                  <a:lnTo>
                    <a:pt x="489" y="27"/>
                  </a:lnTo>
                  <a:lnTo>
                    <a:pt x="464" y="50"/>
                  </a:lnTo>
                  <a:lnTo>
                    <a:pt x="438" y="73"/>
                  </a:lnTo>
                  <a:lnTo>
                    <a:pt x="405" y="95"/>
                  </a:lnTo>
                  <a:lnTo>
                    <a:pt x="371" y="116"/>
                  </a:lnTo>
                  <a:lnTo>
                    <a:pt x="336" y="132"/>
                  </a:lnTo>
                  <a:lnTo>
                    <a:pt x="298" y="147"/>
                  </a:lnTo>
                  <a:lnTo>
                    <a:pt x="259" y="156"/>
                  </a:lnTo>
                  <a:lnTo>
                    <a:pt x="220" y="163"/>
                  </a:lnTo>
                  <a:lnTo>
                    <a:pt x="220" y="0"/>
                  </a:lnTo>
                  <a:lnTo>
                    <a:pt x="0" y="391"/>
                  </a:lnTo>
                </a:path>
              </a:pathLst>
            </a:custGeom>
            <a:solidFill>
              <a:schemeClr val="accent3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latin typeface="Arial" charset="0"/>
                <a:cs typeface="Arial" charset="0"/>
              </a:endParaRPr>
            </a:p>
          </p:txBody>
        </p:sp>
        <p:sp>
          <p:nvSpPr>
            <p:cNvPr id="65" name="Freeform 27"/>
            <p:cNvSpPr>
              <a:spLocks/>
            </p:cNvSpPr>
            <p:nvPr/>
          </p:nvSpPr>
          <p:spPr bwMode="blackWhite">
            <a:xfrm>
              <a:off x="6286500" y="5241925"/>
              <a:ext cx="1020763" cy="852488"/>
            </a:xfrm>
            <a:custGeom>
              <a:avLst/>
              <a:gdLst>
                <a:gd name="T0" fmla="*/ 357819 w 833"/>
                <a:gd name="T1" fmla="*/ 0 h 699"/>
                <a:gd name="T2" fmla="*/ 0 w 833"/>
                <a:gd name="T3" fmla="*/ 429292 h 699"/>
                <a:gd name="T4" fmla="*/ 199741 w 833"/>
                <a:gd name="T5" fmla="*/ 357337 h 699"/>
                <a:gd name="T6" fmla="*/ 242630 w 833"/>
                <a:gd name="T7" fmla="*/ 419536 h 699"/>
                <a:gd name="T8" fmla="*/ 289196 w 833"/>
                <a:gd name="T9" fmla="*/ 478076 h 699"/>
                <a:gd name="T10" fmla="*/ 339437 w 833"/>
                <a:gd name="T11" fmla="*/ 534176 h 699"/>
                <a:gd name="T12" fmla="*/ 394581 w 833"/>
                <a:gd name="T13" fmla="*/ 585399 h 699"/>
                <a:gd name="T14" fmla="*/ 453400 w 833"/>
                <a:gd name="T15" fmla="*/ 634182 h 699"/>
                <a:gd name="T16" fmla="*/ 513445 w 833"/>
                <a:gd name="T17" fmla="*/ 676867 h 699"/>
                <a:gd name="T18" fmla="*/ 578391 w 833"/>
                <a:gd name="T19" fmla="*/ 717114 h 699"/>
                <a:gd name="T20" fmla="*/ 645789 w 833"/>
                <a:gd name="T21" fmla="*/ 751262 h 699"/>
                <a:gd name="T22" fmla="*/ 714412 w 833"/>
                <a:gd name="T23" fmla="*/ 781751 h 699"/>
                <a:gd name="T24" fmla="*/ 785485 w 833"/>
                <a:gd name="T25" fmla="*/ 807363 h 699"/>
                <a:gd name="T26" fmla="*/ 857784 w 833"/>
                <a:gd name="T27" fmla="*/ 826876 h 699"/>
                <a:gd name="T28" fmla="*/ 933759 w 833"/>
                <a:gd name="T29" fmla="*/ 841511 h 699"/>
                <a:gd name="T30" fmla="*/ 1007284 w 833"/>
                <a:gd name="T31" fmla="*/ 851267 h 699"/>
                <a:gd name="T32" fmla="*/ 860235 w 833"/>
                <a:gd name="T33" fmla="*/ 602473 h 699"/>
                <a:gd name="T34" fmla="*/ 1019538 w 833"/>
                <a:gd name="T35" fmla="*/ 312213 h 699"/>
                <a:gd name="T36" fmla="*/ 964394 w 833"/>
                <a:gd name="T37" fmla="*/ 301236 h 699"/>
                <a:gd name="T38" fmla="*/ 912927 w 833"/>
                <a:gd name="T39" fmla="*/ 284162 h 699"/>
                <a:gd name="T40" fmla="*/ 862686 w 833"/>
                <a:gd name="T41" fmla="*/ 260990 h 699"/>
                <a:gd name="T42" fmla="*/ 814895 w 833"/>
                <a:gd name="T43" fmla="*/ 234160 h 699"/>
                <a:gd name="T44" fmla="*/ 772006 w 833"/>
                <a:gd name="T45" fmla="*/ 201231 h 699"/>
                <a:gd name="T46" fmla="*/ 730342 w 833"/>
                <a:gd name="T47" fmla="*/ 165863 h 699"/>
                <a:gd name="T48" fmla="*/ 901899 w 833"/>
                <a:gd name="T49" fmla="*/ 102445 h 699"/>
                <a:gd name="T50" fmla="*/ 357819 w 833"/>
                <a:gd name="T51" fmla="*/ 0 h 69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33"/>
                <a:gd name="T79" fmla="*/ 0 h 699"/>
                <a:gd name="T80" fmla="*/ 833 w 833"/>
                <a:gd name="T81" fmla="*/ 699 h 69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33" h="699">
                  <a:moveTo>
                    <a:pt x="292" y="0"/>
                  </a:moveTo>
                  <a:lnTo>
                    <a:pt x="0" y="352"/>
                  </a:lnTo>
                  <a:lnTo>
                    <a:pt x="163" y="293"/>
                  </a:lnTo>
                  <a:lnTo>
                    <a:pt x="198" y="344"/>
                  </a:lnTo>
                  <a:lnTo>
                    <a:pt x="236" y="392"/>
                  </a:lnTo>
                  <a:lnTo>
                    <a:pt x="277" y="438"/>
                  </a:lnTo>
                  <a:lnTo>
                    <a:pt x="322" y="480"/>
                  </a:lnTo>
                  <a:lnTo>
                    <a:pt x="370" y="520"/>
                  </a:lnTo>
                  <a:lnTo>
                    <a:pt x="419" y="555"/>
                  </a:lnTo>
                  <a:lnTo>
                    <a:pt x="472" y="588"/>
                  </a:lnTo>
                  <a:lnTo>
                    <a:pt x="527" y="616"/>
                  </a:lnTo>
                  <a:lnTo>
                    <a:pt x="583" y="641"/>
                  </a:lnTo>
                  <a:lnTo>
                    <a:pt x="641" y="662"/>
                  </a:lnTo>
                  <a:lnTo>
                    <a:pt x="700" y="678"/>
                  </a:lnTo>
                  <a:lnTo>
                    <a:pt x="762" y="690"/>
                  </a:lnTo>
                  <a:lnTo>
                    <a:pt x="822" y="698"/>
                  </a:lnTo>
                  <a:lnTo>
                    <a:pt x="702" y="494"/>
                  </a:lnTo>
                  <a:lnTo>
                    <a:pt x="832" y="256"/>
                  </a:lnTo>
                  <a:lnTo>
                    <a:pt x="787" y="247"/>
                  </a:lnTo>
                  <a:lnTo>
                    <a:pt x="745" y="233"/>
                  </a:lnTo>
                  <a:lnTo>
                    <a:pt x="704" y="214"/>
                  </a:lnTo>
                  <a:lnTo>
                    <a:pt x="665" y="192"/>
                  </a:lnTo>
                  <a:lnTo>
                    <a:pt x="630" y="165"/>
                  </a:lnTo>
                  <a:lnTo>
                    <a:pt x="596" y="136"/>
                  </a:lnTo>
                  <a:lnTo>
                    <a:pt x="736" y="84"/>
                  </a:lnTo>
                  <a:lnTo>
                    <a:pt x="292" y="0"/>
                  </a:lnTo>
                </a:path>
              </a:pathLst>
            </a:custGeom>
            <a:solidFill>
              <a:schemeClr val="accent4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6" name="Freeform 28"/>
            <p:cNvSpPr>
              <a:spLocks/>
            </p:cNvSpPr>
            <p:nvPr/>
          </p:nvSpPr>
          <p:spPr bwMode="blackWhite">
            <a:xfrm>
              <a:off x="6496050" y="3790951"/>
              <a:ext cx="1062038" cy="949325"/>
            </a:xfrm>
            <a:custGeom>
              <a:avLst/>
              <a:gdLst>
                <a:gd name="T0" fmla="*/ 2147483647 w 867"/>
                <a:gd name="T1" fmla="*/ 2147483647 h 779"/>
                <a:gd name="T2" fmla="*/ 2147483647 w 867"/>
                <a:gd name="T3" fmla="*/ 2147483647 h 779"/>
                <a:gd name="T4" fmla="*/ 2147483647 w 867"/>
                <a:gd name="T5" fmla="*/ 2147483647 h 779"/>
                <a:gd name="T6" fmla="*/ 2147483647 w 867"/>
                <a:gd name="T7" fmla="*/ 2147483647 h 779"/>
                <a:gd name="T8" fmla="*/ 2147483647 w 867"/>
                <a:gd name="T9" fmla="*/ 2147483647 h 779"/>
                <a:gd name="T10" fmla="*/ 2147483647 w 867"/>
                <a:gd name="T11" fmla="*/ 2147483647 h 779"/>
                <a:gd name="T12" fmla="*/ 2147483647 w 867"/>
                <a:gd name="T13" fmla="*/ 2147483647 h 779"/>
                <a:gd name="T14" fmla="*/ 2147483647 w 867"/>
                <a:gd name="T15" fmla="*/ 2147483647 h 779"/>
                <a:gd name="T16" fmla="*/ 2147483647 w 867"/>
                <a:gd name="T17" fmla="*/ 2147483647 h 779"/>
                <a:gd name="T18" fmla="*/ 2147483647 w 867"/>
                <a:gd name="T19" fmla="*/ 2147483647 h 779"/>
                <a:gd name="T20" fmla="*/ 2147483647 w 867"/>
                <a:gd name="T21" fmla="*/ 2147483647 h 779"/>
                <a:gd name="T22" fmla="*/ 2147483647 w 867"/>
                <a:gd name="T23" fmla="*/ 2147483647 h 779"/>
                <a:gd name="T24" fmla="*/ 2147483647 w 867"/>
                <a:gd name="T25" fmla="*/ 0 h 779"/>
                <a:gd name="T26" fmla="*/ 2147483647 w 867"/>
                <a:gd name="T27" fmla="*/ 2147483647 h 779"/>
                <a:gd name="T28" fmla="*/ 2147483647 w 867"/>
                <a:gd name="T29" fmla="*/ 2147483647 h 779"/>
                <a:gd name="T30" fmla="*/ 2147483647 w 867"/>
                <a:gd name="T31" fmla="*/ 2147483647 h 779"/>
                <a:gd name="T32" fmla="*/ 2147483647 w 867"/>
                <a:gd name="T33" fmla="*/ 2147483647 h 779"/>
                <a:gd name="T34" fmla="*/ 2147483647 w 867"/>
                <a:gd name="T35" fmla="*/ 2147483647 h 779"/>
                <a:gd name="T36" fmla="*/ 2147483647 w 867"/>
                <a:gd name="T37" fmla="*/ 2147483647 h 779"/>
                <a:gd name="T38" fmla="*/ 2147483647 w 867"/>
                <a:gd name="T39" fmla="*/ 2147483647 h 779"/>
                <a:gd name="T40" fmla="*/ 2147483647 w 867"/>
                <a:gd name="T41" fmla="*/ 2147483647 h 779"/>
                <a:gd name="T42" fmla="*/ 2147483647 w 867"/>
                <a:gd name="T43" fmla="*/ 2147483647 h 779"/>
                <a:gd name="T44" fmla="*/ 2147483647 w 867"/>
                <a:gd name="T45" fmla="*/ 2147483647 h 779"/>
                <a:gd name="T46" fmla="*/ 2147483647 w 867"/>
                <a:gd name="T47" fmla="*/ 2147483647 h 779"/>
                <a:gd name="T48" fmla="*/ 2147483647 w 867"/>
                <a:gd name="T49" fmla="*/ 2147483647 h 779"/>
                <a:gd name="T50" fmla="*/ 0 w 867"/>
                <a:gd name="T51" fmla="*/ 2147483647 h 779"/>
                <a:gd name="T52" fmla="*/ 2147483647 w 867"/>
                <a:gd name="T53" fmla="*/ 2147483647 h 779"/>
                <a:gd name="T54" fmla="*/ 2147483647 w 867"/>
                <a:gd name="T55" fmla="*/ 2147483647 h 77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67"/>
                <a:gd name="T85" fmla="*/ 0 h 779"/>
                <a:gd name="T86" fmla="*/ 867 w 867"/>
                <a:gd name="T87" fmla="*/ 779 h 77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67" h="779">
                  <a:moveTo>
                    <a:pt x="379" y="778"/>
                  </a:moveTo>
                  <a:lnTo>
                    <a:pt x="402" y="748"/>
                  </a:lnTo>
                  <a:lnTo>
                    <a:pt x="425" y="721"/>
                  </a:lnTo>
                  <a:lnTo>
                    <a:pt x="452" y="694"/>
                  </a:lnTo>
                  <a:lnTo>
                    <a:pt x="480" y="671"/>
                  </a:lnTo>
                  <a:lnTo>
                    <a:pt x="514" y="646"/>
                  </a:lnTo>
                  <a:lnTo>
                    <a:pt x="550" y="626"/>
                  </a:lnTo>
                  <a:lnTo>
                    <a:pt x="588" y="609"/>
                  </a:lnTo>
                  <a:lnTo>
                    <a:pt x="627" y="594"/>
                  </a:lnTo>
                  <a:lnTo>
                    <a:pt x="668" y="585"/>
                  </a:lnTo>
                  <a:lnTo>
                    <a:pt x="692" y="750"/>
                  </a:lnTo>
                  <a:lnTo>
                    <a:pt x="866" y="349"/>
                  </a:lnTo>
                  <a:lnTo>
                    <a:pt x="605" y="0"/>
                  </a:lnTo>
                  <a:lnTo>
                    <a:pt x="606" y="149"/>
                  </a:lnTo>
                  <a:lnTo>
                    <a:pt x="545" y="162"/>
                  </a:lnTo>
                  <a:lnTo>
                    <a:pt x="484" y="180"/>
                  </a:lnTo>
                  <a:lnTo>
                    <a:pt x="425" y="201"/>
                  </a:lnTo>
                  <a:lnTo>
                    <a:pt x="368" y="225"/>
                  </a:lnTo>
                  <a:lnTo>
                    <a:pt x="313" y="255"/>
                  </a:lnTo>
                  <a:lnTo>
                    <a:pt x="259" y="287"/>
                  </a:lnTo>
                  <a:lnTo>
                    <a:pt x="208" y="325"/>
                  </a:lnTo>
                  <a:lnTo>
                    <a:pt x="160" y="366"/>
                  </a:lnTo>
                  <a:lnTo>
                    <a:pt x="115" y="411"/>
                  </a:lnTo>
                  <a:lnTo>
                    <a:pt x="74" y="458"/>
                  </a:lnTo>
                  <a:lnTo>
                    <a:pt x="35" y="509"/>
                  </a:lnTo>
                  <a:lnTo>
                    <a:pt x="0" y="563"/>
                  </a:lnTo>
                  <a:lnTo>
                    <a:pt x="247" y="564"/>
                  </a:lnTo>
                  <a:lnTo>
                    <a:pt x="379" y="778"/>
                  </a:lnTo>
                </a:path>
              </a:pathLst>
            </a:custGeom>
            <a:solidFill>
              <a:schemeClr val="accent6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7" name="Freeform 29"/>
            <p:cNvSpPr>
              <a:spLocks/>
            </p:cNvSpPr>
            <p:nvPr/>
          </p:nvSpPr>
          <p:spPr bwMode="blackWhite">
            <a:xfrm>
              <a:off x="6230938" y="4511676"/>
              <a:ext cx="833437" cy="950913"/>
            </a:xfrm>
            <a:custGeom>
              <a:avLst/>
              <a:gdLst>
                <a:gd name="T0" fmla="*/ 2147483647 w 680"/>
                <a:gd name="T1" fmla="*/ 0 h 780"/>
                <a:gd name="T2" fmla="*/ 0 w 680"/>
                <a:gd name="T3" fmla="*/ 2147483647 h 780"/>
                <a:gd name="T4" fmla="*/ 2147483647 w 680"/>
                <a:gd name="T5" fmla="*/ 2147483647 h 780"/>
                <a:gd name="T6" fmla="*/ 2147483647 w 680"/>
                <a:gd name="T7" fmla="*/ 2147483647 h 780"/>
                <a:gd name="T8" fmla="*/ 2147483647 w 680"/>
                <a:gd name="T9" fmla="*/ 2147483647 h 780"/>
                <a:gd name="T10" fmla="*/ 2147483647 w 680"/>
                <a:gd name="T11" fmla="*/ 2147483647 h 780"/>
                <a:gd name="T12" fmla="*/ 2147483647 w 680"/>
                <a:gd name="T13" fmla="*/ 2147483647 h 780"/>
                <a:gd name="T14" fmla="*/ 2147483647 w 680"/>
                <a:gd name="T15" fmla="*/ 2147483647 h 780"/>
                <a:gd name="T16" fmla="*/ 2147483647 w 680"/>
                <a:gd name="T17" fmla="*/ 2147483647 h 780"/>
                <a:gd name="T18" fmla="*/ 2147483647 w 680"/>
                <a:gd name="T19" fmla="*/ 2147483647 h 780"/>
                <a:gd name="T20" fmla="*/ 2147483647 w 680"/>
                <a:gd name="T21" fmla="*/ 2147483647 h 780"/>
                <a:gd name="T22" fmla="*/ 2147483647 w 680"/>
                <a:gd name="T23" fmla="*/ 2147483647 h 780"/>
                <a:gd name="T24" fmla="*/ 2147483647 w 680"/>
                <a:gd name="T25" fmla="*/ 2147483647 h 780"/>
                <a:gd name="T26" fmla="*/ 2147483647 w 680"/>
                <a:gd name="T27" fmla="*/ 2147483647 h 780"/>
                <a:gd name="T28" fmla="*/ 2147483647 w 680"/>
                <a:gd name="T29" fmla="*/ 2147483647 h 780"/>
                <a:gd name="T30" fmla="*/ 2147483647 w 680"/>
                <a:gd name="T31" fmla="*/ 2147483647 h 780"/>
                <a:gd name="T32" fmla="*/ 2147483647 w 680"/>
                <a:gd name="T33" fmla="*/ 2147483647 h 780"/>
                <a:gd name="T34" fmla="*/ 2147483647 w 680"/>
                <a:gd name="T35" fmla="*/ 2147483647 h 780"/>
                <a:gd name="T36" fmla="*/ 2147483647 w 680"/>
                <a:gd name="T37" fmla="*/ 2147483647 h 780"/>
                <a:gd name="T38" fmla="*/ 2147483647 w 680"/>
                <a:gd name="T39" fmla="*/ 2147483647 h 780"/>
                <a:gd name="T40" fmla="*/ 2147483647 w 680"/>
                <a:gd name="T41" fmla="*/ 2147483647 h 780"/>
                <a:gd name="T42" fmla="*/ 2147483647 w 680"/>
                <a:gd name="T43" fmla="*/ 2147483647 h 780"/>
                <a:gd name="T44" fmla="*/ 2147483647 w 680"/>
                <a:gd name="T45" fmla="*/ 2147483647 h 780"/>
                <a:gd name="T46" fmla="*/ 2147483647 w 680"/>
                <a:gd name="T47" fmla="*/ 2147483647 h 780"/>
                <a:gd name="T48" fmla="*/ 2147483647 w 680"/>
                <a:gd name="T49" fmla="*/ 2147483647 h 780"/>
                <a:gd name="T50" fmla="*/ 2147483647 w 680"/>
                <a:gd name="T51" fmla="*/ 0 h 78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80"/>
                <a:gd name="T79" fmla="*/ 0 h 780"/>
                <a:gd name="T80" fmla="*/ 680 w 680"/>
                <a:gd name="T81" fmla="*/ 780 h 78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80" h="780">
                  <a:moveTo>
                    <a:pt x="448" y="0"/>
                  </a:moveTo>
                  <a:lnTo>
                    <a:pt x="0" y="1"/>
                  </a:lnTo>
                  <a:lnTo>
                    <a:pt x="141" y="82"/>
                  </a:lnTo>
                  <a:lnTo>
                    <a:pt x="120" y="138"/>
                  </a:lnTo>
                  <a:lnTo>
                    <a:pt x="102" y="196"/>
                  </a:lnTo>
                  <a:lnTo>
                    <a:pt x="89" y="253"/>
                  </a:lnTo>
                  <a:lnTo>
                    <a:pt x="80" y="313"/>
                  </a:lnTo>
                  <a:lnTo>
                    <a:pt x="74" y="373"/>
                  </a:lnTo>
                  <a:lnTo>
                    <a:pt x="73" y="431"/>
                  </a:lnTo>
                  <a:lnTo>
                    <a:pt x="75" y="491"/>
                  </a:lnTo>
                  <a:lnTo>
                    <a:pt x="82" y="551"/>
                  </a:lnTo>
                  <a:lnTo>
                    <a:pt x="93" y="609"/>
                  </a:lnTo>
                  <a:lnTo>
                    <a:pt x="107" y="668"/>
                  </a:lnTo>
                  <a:lnTo>
                    <a:pt x="126" y="724"/>
                  </a:lnTo>
                  <a:lnTo>
                    <a:pt x="148" y="779"/>
                  </a:lnTo>
                  <a:lnTo>
                    <a:pt x="324" y="566"/>
                  </a:lnTo>
                  <a:lnTo>
                    <a:pt x="551" y="603"/>
                  </a:lnTo>
                  <a:lnTo>
                    <a:pt x="535" y="562"/>
                  </a:lnTo>
                  <a:lnTo>
                    <a:pt x="523" y="521"/>
                  </a:lnTo>
                  <a:lnTo>
                    <a:pt x="516" y="478"/>
                  </a:lnTo>
                  <a:lnTo>
                    <a:pt x="512" y="435"/>
                  </a:lnTo>
                  <a:lnTo>
                    <a:pt x="513" y="391"/>
                  </a:lnTo>
                  <a:lnTo>
                    <a:pt x="518" y="348"/>
                  </a:lnTo>
                  <a:lnTo>
                    <a:pt x="528" y="306"/>
                  </a:lnTo>
                  <a:lnTo>
                    <a:pt x="679" y="392"/>
                  </a:lnTo>
                  <a:lnTo>
                    <a:pt x="448" y="0"/>
                  </a:lnTo>
                </a:path>
              </a:pathLst>
            </a:custGeom>
            <a:solidFill>
              <a:schemeClr val="accent5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8" name="Rectangle 34"/>
            <p:cNvSpPr>
              <a:spLocks noChangeArrowheads="1"/>
            </p:cNvSpPr>
            <p:nvPr/>
          </p:nvSpPr>
          <p:spPr bwMode="blackWhite">
            <a:xfrm>
              <a:off x="7764397" y="4351338"/>
              <a:ext cx="282705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 dirty="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69" name="Rectangle 39"/>
            <p:cNvSpPr>
              <a:spLocks noChangeArrowheads="1"/>
            </p:cNvSpPr>
            <p:nvPr/>
          </p:nvSpPr>
          <p:spPr bwMode="blackWhite">
            <a:xfrm>
              <a:off x="8069991" y="5037138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0" name="Rectangle 40"/>
            <p:cNvSpPr>
              <a:spLocks noChangeArrowheads="1"/>
            </p:cNvSpPr>
            <p:nvPr/>
          </p:nvSpPr>
          <p:spPr bwMode="blackWhite">
            <a:xfrm>
              <a:off x="7536591" y="5722938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tx2"/>
                  </a:solidFill>
                </a:rPr>
                <a:t>Text</a:t>
              </a:r>
            </a:p>
          </p:txBody>
        </p:sp>
        <p:sp>
          <p:nvSpPr>
            <p:cNvPr id="71" name="Rectangle 41"/>
            <p:cNvSpPr>
              <a:spLocks noChangeArrowheads="1"/>
            </p:cNvSpPr>
            <p:nvPr/>
          </p:nvSpPr>
          <p:spPr bwMode="blackWhite">
            <a:xfrm>
              <a:off x="6698391" y="5570538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 dirty="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2" name="Rectangle 42"/>
            <p:cNvSpPr>
              <a:spLocks noChangeArrowheads="1"/>
            </p:cNvSpPr>
            <p:nvPr/>
          </p:nvSpPr>
          <p:spPr bwMode="blackWhite">
            <a:xfrm>
              <a:off x="6469791" y="4884738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73" name="Rectangle 43"/>
            <p:cNvSpPr>
              <a:spLocks noChangeArrowheads="1"/>
            </p:cNvSpPr>
            <p:nvPr/>
          </p:nvSpPr>
          <p:spPr bwMode="blackWhite">
            <a:xfrm>
              <a:off x="6890479" y="4210051"/>
              <a:ext cx="282705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 dirty="0">
                  <a:solidFill>
                    <a:schemeClr val="bg1"/>
                  </a:solidFill>
                </a:rPr>
                <a:t>Text</a:t>
              </a:r>
            </a:p>
          </p:txBody>
        </p:sp>
      </p:grpSp>
      <p:grpSp>
        <p:nvGrpSpPr>
          <p:cNvPr id="74" name="Group 100"/>
          <p:cNvGrpSpPr>
            <a:grpSpLocks/>
          </p:cNvGrpSpPr>
          <p:nvPr/>
        </p:nvGrpSpPr>
        <p:grpSpPr bwMode="auto">
          <a:xfrm>
            <a:off x="4084061" y="3389383"/>
            <a:ext cx="1676293" cy="1602732"/>
            <a:chOff x="3375025" y="3911601"/>
            <a:chExt cx="2387600" cy="2282825"/>
          </a:xfrm>
        </p:grpSpPr>
        <p:sp>
          <p:nvSpPr>
            <p:cNvPr id="75" name="Freeform 19"/>
            <p:cNvSpPr>
              <a:spLocks/>
            </p:cNvSpPr>
            <p:nvPr/>
          </p:nvSpPr>
          <p:spPr bwMode="blackWhite">
            <a:xfrm>
              <a:off x="3617913" y="3911601"/>
              <a:ext cx="1195387" cy="974725"/>
            </a:xfrm>
            <a:custGeom>
              <a:avLst/>
              <a:gdLst>
                <a:gd name="T0" fmla="*/ 2147483647 w 973"/>
                <a:gd name="T1" fmla="*/ 2147483647 h 805"/>
                <a:gd name="T2" fmla="*/ 2147483647 w 973"/>
                <a:gd name="T3" fmla="*/ 2147483647 h 805"/>
                <a:gd name="T4" fmla="*/ 2147483647 w 973"/>
                <a:gd name="T5" fmla="*/ 2147483647 h 805"/>
                <a:gd name="T6" fmla="*/ 2147483647 w 973"/>
                <a:gd name="T7" fmla="*/ 2147483647 h 805"/>
                <a:gd name="T8" fmla="*/ 2147483647 w 973"/>
                <a:gd name="T9" fmla="*/ 2147483647 h 805"/>
                <a:gd name="T10" fmla="*/ 2147483647 w 973"/>
                <a:gd name="T11" fmla="*/ 2147483647 h 805"/>
                <a:gd name="T12" fmla="*/ 2147483647 w 973"/>
                <a:gd name="T13" fmla="*/ 2147483647 h 805"/>
                <a:gd name="T14" fmla="*/ 2147483647 w 973"/>
                <a:gd name="T15" fmla="*/ 2147483647 h 805"/>
                <a:gd name="T16" fmla="*/ 2147483647 w 973"/>
                <a:gd name="T17" fmla="*/ 2147483647 h 805"/>
                <a:gd name="T18" fmla="*/ 2147483647 w 973"/>
                <a:gd name="T19" fmla="*/ 2147483647 h 805"/>
                <a:gd name="T20" fmla="*/ 2147483647 w 973"/>
                <a:gd name="T21" fmla="*/ 2147483647 h 805"/>
                <a:gd name="T22" fmla="*/ 2147483647 w 973"/>
                <a:gd name="T23" fmla="*/ 2147483647 h 805"/>
                <a:gd name="T24" fmla="*/ 2147483647 w 973"/>
                <a:gd name="T25" fmla="*/ 2147483647 h 805"/>
                <a:gd name="T26" fmla="*/ 2147483647 w 973"/>
                <a:gd name="T27" fmla="*/ 0 h 805"/>
                <a:gd name="T28" fmla="*/ 2147483647 w 973"/>
                <a:gd name="T29" fmla="*/ 2147483647 h 805"/>
                <a:gd name="T30" fmla="*/ 2147483647 w 973"/>
                <a:gd name="T31" fmla="*/ 2147483647 h 805"/>
                <a:gd name="T32" fmla="*/ 2147483647 w 973"/>
                <a:gd name="T33" fmla="*/ 2147483647 h 805"/>
                <a:gd name="T34" fmla="*/ 2147483647 w 973"/>
                <a:gd name="T35" fmla="*/ 2147483647 h 805"/>
                <a:gd name="T36" fmla="*/ 2147483647 w 973"/>
                <a:gd name="T37" fmla="*/ 2147483647 h 805"/>
                <a:gd name="T38" fmla="*/ 2147483647 w 973"/>
                <a:gd name="T39" fmla="*/ 2147483647 h 805"/>
                <a:gd name="T40" fmla="*/ 2147483647 w 973"/>
                <a:gd name="T41" fmla="*/ 2147483647 h 805"/>
                <a:gd name="T42" fmla="*/ 2147483647 w 973"/>
                <a:gd name="T43" fmla="*/ 2147483647 h 805"/>
                <a:gd name="T44" fmla="*/ 2147483647 w 973"/>
                <a:gd name="T45" fmla="*/ 2147483647 h 805"/>
                <a:gd name="T46" fmla="*/ 2147483647 w 973"/>
                <a:gd name="T47" fmla="*/ 2147483647 h 805"/>
                <a:gd name="T48" fmla="*/ 2147483647 w 973"/>
                <a:gd name="T49" fmla="*/ 2147483647 h 805"/>
                <a:gd name="T50" fmla="*/ 2147483647 w 973"/>
                <a:gd name="T51" fmla="*/ 2147483647 h 805"/>
                <a:gd name="T52" fmla="*/ 2147483647 w 973"/>
                <a:gd name="T53" fmla="*/ 2147483647 h 805"/>
                <a:gd name="T54" fmla="*/ 2147483647 w 973"/>
                <a:gd name="T55" fmla="*/ 2147483647 h 805"/>
                <a:gd name="T56" fmla="*/ 2147483647 w 973"/>
                <a:gd name="T57" fmla="*/ 2147483647 h 805"/>
                <a:gd name="T58" fmla="*/ 0 w 973"/>
                <a:gd name="T59" fmla="*/ 2147483647 h 805"/>
                <a:gd name="T60" fmla="*/ 2147483647 w 973"/>
                <a:gd name="T61" fmla="*/ 2147483647 h 805"/>
                <a:gd name="T62" fmla="*/ 2147483647 w 973"/>
                <a:gd name="T63" fmla="*/ 2147483647 h 80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73"/>
                <a:gd name="T97" fmla="*/ 0 h 805"/>
                <a:gd name="T98" fmla="*/ 973 w 973"/>
                <a:gd name="T99" fmla="*/ 805 h 80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73" h="805">
                  <a:moveTo>
                    <a:pt x="402" y="804"/>
                  </a:moveTo>
                  <a:lnTo>
                    <a:pt x="424" y="765"/>
                  </a:lnTo>
                  <a:lnTo>
                    <a:pt x="450" y="730"/>
                  </a:lnTo>
                  <a:lnTo>
                    <a:pt x="479" y="698"/>
                  </a:lnTo>
                  <a:lnTo>
                    <a:pt x="512" y="668"/>
                  </a:lnTo>
                  <a:lnTo>
                    <a:pt x="548" y="642"/>
                  </a:lnTo>
                  <a:lnTo>
                    <a:pt x="583" y="621"/>
                  </a:lnTo>
                  <a:lnTo>
                    <a:pt x="620" y="603"/>
                  </a:lnTo>
                  <a:lnTo>
                    <a:pt x="660" y="589"/>
                  </a:lnTo>
                  <a:lnTo>
                    <a:pt x="699" y="579"/>
                  </a:lnTo>
                  <a:lnTo>
                    <a:pt x="740" y="572"/>
                  </a:lnTo>
                  <a:lnTo>
                    <a:pt x="752" y="722"/>
                  </a:lnTo>
                  <a:lnTo>
                    <a:pt x="972" y="356"/>
                  </a:lnTo>
                  <a:lnTo>
                    <a:pt x="712" y="0"/>
                  </a:lnTo>
                  <a:lnTo>
                    <a:pt x="713" y="134"/>
                  </a:lnTo>
                  <a:lnTo>
                    <a:pt x="651" y="142"/>
                  </a:lnTo>
                  <a:lnTo>
                    <a:pt x="590" y="154"/>
                  </a:lnTo>
                  <a:lnTo>
                    <a:pt x="530" y="170"/>
                  </a:lnTo>
                  <a:lnTo>
                    <a:pt x="471" y="191"/>
                  </a:lnTo>
                  <a:lnTo>
                    <a:pt x="414" y="216"/>
                  </a:lnTo>
                  <a:lnTo>
                    <a:pt x="359" y="245"/>
                  </a:lnTo>
                  <a:lnTo>
                    <a:pt x="305" y="278"/>
                  </a:lnTo>
                  <a:lnTo>
                    <a:pt x="257" y="312"/>
                  </a:lnTo>
                  <a:lnTo>
                    <a:pt x="212" y="349"/>
                  </a:lnTo>
                  <a:lnTo>
                    <a:pt x="170" y="390"/>
                  </a:lnTo>
                  <a:lnTo>
                    <a:pt x="129" y="432"/>
                  </a:lnTo>
                  <a:lnTo>
                    <a:pt x="92" y="478"/>
                  </a:lnTo>
                  <a:lnTo>
                    <a:pt x="58" y="526"/>
                  </a:lnTo>
                  <a:lnTo>
                    <a:pt x="27" y="576"/>
                  </a:lnTo>
                  <a:lnTo>
                    <a:pt x="0" y="628"/>
                  </a:lnTo>
                  <a:lnTo>
                    <a:pt x="264" y="607"/>
                  </a:lnTo>
                  <a:lnTo>
                    <a:pt x="402" y="804"/>
                  </a:lnTo>
                </a:path>
              </a:pathLst>
            </a:custGeom>
            <a:solidFill>
              <a:schemeClr val="accent5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 dirty="0">
                <a:solidFill>
                  <a:schemeClr val="tx2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6" name="Freeform 20"/>
            <p:cNvSpPr>
              <a:spLocks/>
            </p:cNvSpPr>
            <p:nvPr/>
          </p:nvSpPr>
          <p:spPr bwMode="blackWhite">
            <a:xfrm>
              <a:off x="4679950" y="4073526"/>
              <a:ext cx="1082675" cy="992187"/>
            </a:xfrm>
            <a:custGeom>
              <a:avLst/>
              <a:gdLst>
                <a:gd name="T0" fmla="*/ 2147483647 w 881"/>
                <a:gd name="T1" fmla="*/ 2147483647 h 819"/>
                <a:gd name="T2" fmla="*/ 2147483647 w 881"/>
                <a:gd name="T3" fmla="*/ 2147483647 h 819"/>
                <a:gd name="T4" fmla="*/ 2147483647 w 881"/>
                <a:gd name="T5" fmla="*/ 2147483647 h 819"/>
                <a:gd name="T6" fmla="*/ 2147483647 w 881"/>
                <a:gd name="T7" fmla="*/ 2147483647 h 819"/>
                <a:gd name="T8" fmla="*/ 2147483647 w 881"/>
                <a:gd name="T9" fmla="*/ 2147483647 h 819"/>
                <a:gd name="T10" fmla="*/ 2147483647 w 881"/>
                <a:gd name="T11" fmla="*/ 2147483647 h 819"/>
                <a:gd name="T12" fmla="*/ 2147483647 w 881"/>
                <a:gd name="T13" fmla="*/ 2147483647 h 819"/>
                <a:gd name="T14" fmla="*/ 2147483647 w 881"/>
                <a:gd name="T15" fmla="*/ 2147483647 h 819"/>
                <a:gd name="T16" fmla="*/ 2147483647 w 881"/>
                <a:gd name="T17" fmla="*/ 2147483647 h 819"/>
                <a:gd name="T18" fmla="*/ 2147483647 w 881"/>
                <a:gd name="T19" fmla="*/ 2147483647 h 819"/>
                <a:gd name="T20" fmla="*/ 2147483647 w 881"/>
                <a:gd name="T21" fmla="*/ 2147483647 h 819"/>
                <a:gd name="T22" fmla="*/ 2147483647 w 881"/>
                <a:gd name="T23" fmla="*/ 2147483647 h 819"/>
                <a:gd name="T24" fmla="*/ 2147483647 w 881"/>
                <a:gd name="T25" fmla="*/ 2147483647 h 819"/>
                <a:gd name="T26" fmla="*/ 2147483647 w 881"/>
                <a:gd name="T27" fmla="*/ 2147483647 h 819"/>
                <a:gd name="T28" fmla="*/ 2147483647 w 881"/>
                <a:gd name="T29" fmla="*/ 2147483647 h 819"/>
                <a:gd name="T30" fmla="*/ 2147483647 w 881"/>
                <a:gd name="T31" fmla="*/ 2147483647 h 819"/>
                <a:gd name="T32" fmla="*/ 2147483647 w 881"/>
                <a:gd name="T33" fmla="*/ 2147483647 h 819"/>
                <a:gd name="T34" fmla="*/ 2147483647 w 881"/>
                <a:gd name="T35" fmla="*/ 2147483647 h 819"/>
                <a:gd name="T36" fmla="*/ 2147483647 w 881"/>
                <a:gd name="T37" fmla="*/ 2147483647 h 819"/>
                <a:gd name="T38" fmla="*/ 2147483647 w 881"/>
                <a:gd name="T39" fmla="*/ 2147483647 h 819"/>
                <a:gd name="T40" fmla="*/ 0 w 881"/>
                <a:gd name="T41" fmla="*/ 0 h 819"/>
                <a:gd name="T42" fmla="*/ 2147483647 w 881"/>
                <a:gd name="T43" fmla="*/ 2147483647 h 819"/>
                <a:gd name="T44" fmla="*/ 2147483647 w 881"/>
                <a:gd name="T45" fmla="*/ 2147483647 h 819"/>
                <a:gd name="T46" fmla="*/ 2147483647 w 881"/>
                <a:gd name="T47" fmla="*/ 2147483647 h 819"/>
                <a:gd name="T48" fmla="*/ 2147483647 w 881"/>
                <a:gd name="T49" fmla="*/ 2147483647 h 819"/>
                <a:gd name="T50" fmla="*/ 2147483647 w 881"/>
                <a:gd name="T51" fmla="*/ 2147483647 h 819"/>
                <a:gd name="T52" fmla="*/ 2147483647 w 881"/>
                <a:gd name="T53" fmla="*/ 2147483647 h 819"/>
                <a:gd name="T54" fmla="*/ 2147483647 w 881"/>
                <a:gd name="T55" fmla="*/ 2147483647 h 819"/>
                <a:gd name="T56" fmla="*/ 2147483647 w 881"/>
                <a:gd name="T57" fmla="*/ 2147483647 h 819"/>
                <a:gd name="T58" fmla="*/ 2147483647 w 881"/>
                <a:gd name="T59" fmla="*/ 2147483647 h 819"/>
                <a:gd name="T60" fmla="*/ 2147483647 w 881"/>
                <a:gd name="T61" fmla="*/ 2147483647 h 819"/>
                <a:gd name="T62" fmla="*/ 2147483647 w 881"/>
                <a:gd name="T63" fmla="*/ 2147483647 h 819"/>
                <a:gd name="T64" fmla="*/ 2147483647 w 881"/>
                <a:gd name="T65" fmla="*/ 2147483647 h 81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81"/>
                <a:gd name="T100" fmla="*/ 0 h 819"/>
                <a:gd name="T101" fmla="*/ 881 w 881"/>
                <a:gd name="T102" fmla="*/ 819 h 81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81" h="819">
                  <a:moveTo>
                    <a:pt x="583" y="818"/>
                  </a:moveTo>
                  <a:lnTo>
                    <a:pt x="685" y="715"/>
                  </a:lnTo>
                  <a:lnTo>
                    <a:pt x="784" y="609"/>
                  </a:lnTo>
                  <a:lnTo>
                    <a:pt x="880" y="502"/>
                  </a:lnTo>
                  <a:lnTo>
                    <a:pt x="734" y="542"/>
                  </a:lnTo>
                  <a:lnTo>
                    <a:pt x="709" y="487"/>
                  </a:lnTo>
                  <a:lnTo>
                    <a:pt x="681" y="433"/>
                  </a:lnTo>
                  <a:lnTo>
                    <a:pt x="650" y="383"/>
                  </a:lnTo>
                  <a:lnTo>
                    <a:pt x="615" y="334"/>
                  </a:lnTo>
                  <a:lnTo>
                    <a:pt x="576" y="288"/>
                  </a:lnTo>
                  <a:lnTo>
                    <a:pt x="534" y="245"/>
                  </a:lnTo>
                  <a:lnTo>
                    <a:pt x="490" y="204"/>
                  </a:lnTo>
                  <a:lnTo>
                    <a:pt x="443" y="168"/>
                  </a:lnTo>
                  <a:lnTo>
                    <a:pt x="393" y="133"/>
                  </a:lnTo>
                  <a:lnTo>
                    <a:pt x="342" y="103"/>
                  </a:lnTo>
                  <a:lnTo>
                    <a:pt x="288" y="76"/>
                  </a:lnTo>
                  <a:lnTo>
                    <a:pt x="233" y="54"/>
                  </a:lnTo>
                  <a:lnTo>
                    <a:pt x="176" y="34"/>
                  </a:lnTo>
                  <a:lnTo>
                    <a:pt x="118" y="19"/>
                  </a:lnTo>
                  <a:lnTo>
                    <a:pt x="60" y="8"/>
                  </a:lnTo>
                  <a:lnTo>
                    <a:pt x="0" y="0"/>
                  </a:lnTo>
                  <a:lnTo>
                    <a:pt x="147" y="218"/>
                  </a:lnTo>
                  <a:lnTo>
                    <a:pt x="27" y="444"/>
                  </a:lnTo>
                  <a:lnTo>
                    <a:pt x="70" y="456"/>
                  </a:lnTo>
                  <a:lnTo>
                    <a:pt x="111" y="474"/>
                  </a:lnTo>
                  <a:lnTo>
                    <a:pt x="149" y="496"/>
                  </a:lnTo>
                  <a:lnTo>
                    <a:pt x="187" y="522"/>
                  </a:lnTo>
                  <a:lnTo>
                    <a:pt x="220" y="551"/>
                  </a:lnTo>
                  <a:lnTo>
                    <a:pt x="252" y="584"/>
                  </a:lnTo>
                  <a:lnTo>
                    <a:pt x="279" y="618"/>
                  </a:lnTo>
                  <a:lnTo>
                    <a:pt x="302" y="657"/>
                  </a:lnTo>
                  <a:lnTo>
                    <a:pt x="146" y="699"/>
                  </a:lnTo>
                  <a:lnTo>
                    <a:pt x="583" y="818"/>
                  </a:lnTo>
                </a:path>
              </a:pathLst>
            </a:custGeom>
            <a:solidFill>
              <a:schemeClr val="accent1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Freeform 21"/>
            <p:cNvSpPr>
              <a:spLocks/>
            </p:cNvSpPr>
            <p:nvPr/>
          </p:nvSpPr>
          <p:spPr bwMode="blackWhite">
            <a:xfrm>
              <a:off x="4845050" y="4886326"/>
              <a:ext cx="817563" cy="1250950"/>
            </a:xfrm>
            <a:custGeom>
              <a:avLst/>
              <a:gdLst>
                <a:gd name="T0" fmla="*/ 2147483647 w 666"/>
                <a:gd name="T1" fmla="*/ 2147483647 h 1033"/>
                <a:gd name="T2" fmla="*/ 2147483647 w 666"/>
                <a:gd name="T3" fmla="*/ 2147483647 h 1033"/>
                <a:gd name="T4" fmla="*/ 2147483647 w 666"/>
                <a:gd name="T5" fmla="*/ 2147483647 h 1033"/>
                <a:gd name="T6" fmla="*/ 2147483647 w 666"/>
                <a:gd name="T7" fmla="*/ 2147483647 h 1033"/>
                <a:gd name="T8" fmla="*/ 2147483647 w 666"/>
                <a:gd name="T9" fmla="*/ 2147483647 h 1033"/>
                <a:gd name="T10" fmla="*/ 2147483647 w 666"/>
                <a:gd name="T11" fmla="*/ 2147483647 h 1033"/>
                <a:gd name="T12" fmla="*/ 2147483647 w 666"/>
                <a:gd name="T13" fmla="*/ 2147483647 h 1033"/>
                <a:gd name="T14" fmla="*/ 2147483647 w 666"/>
                <a:gd name="T15" fmla="*/ 2147483647 h 1033"/>
                <a:gd name="T16" fmla="*/ 2147483647 w 666"/>
                <a:gd name="T17" fmla="*/ 2147483647 h 1033"/>
                <a:gd name="T18" fmla="*/ 2147483647 w 666"/>
                <a:gd name="T19" fmla="*/ 2147483647 h 1033"/>
                <a:gd name="T20" fmla="*/ 2147483647 w 666"/>
                <a:gd name="T21" fmla="*/ 2147483647 h 1033"/>
                <a:gd name="T22" fmla="*/ 0 w 666"/>
                <a:gd name="T23" fmla="*/ 2147483647 h 1033"/>
                <a:gd name="T24" fmla="*/ 0 w 666"/>
                <a:gd name="T25" fmla="*/ 2147483647 h 1033"/>
                <a:gd name="T26" fmla="*/ 2147483647 w 666"/>
                <a:gd name="T27" fmla="*/ 2147483647 h 1033"/>
                <a:gd name="T28" fmla="*/ 2147483647 w 666"/>
                <a:gd name="T29" fmla="*/ 2147483647 h 1033"/>
                <a:gd name="T30" fmla="*/ 2147483647 w 666"/>
                <a:gd name="T31" fmla="*/ 2147483647 h 1033"/>
                <a:gd name="T32" fmla="*/ 2147483647 w 666"/>
                <a:gd name="T33" fmla="*/ 2147483647 h 1033"/>
                <a:gd name="T34" fmla="*/ 2147483647 w 666"/>
                <a:gd name="T35" fmla="*/ 2147483647 h 1033"/>
                <a:gd name="T36" fmla="*/ 2147483647 w 666"/>
                <a:gd name="T37" fmla="*/ 2147483647 h 1033"/>
                <a:gd name="T38" fmla="*/ 2147483647 w 666"/>
                <a:gd name="T39" fmla="*/ 2147483647 h 1033"/>
                <a:gd name="T40" fmla="*/ 2147483647 w 666"/>
                <a:gd name="T41" fmla="*/ 2147483647 h 1033"/>
                <a:gd name="T42" fmla="*/ 2147483647 w 666"/>
                <a:gd name="T43" fmla="*/ 2147483647 h 1033"/>
                <a:gd name="T44" fmla="*/ 2147483647 w 666"/>
                <a:gd name="T45" fmla="*/ 2147483647 h 1033"/>
                <a:gd name="T46" fmla="*/ 2147483647 w 666"/>
                <a:gd name="T47" fmla="*/ 2147483647 h 1033"/>
                <a:gd name="T48" fmla="*/ 2147483647 w 666"/>
                <a:gd name="T49" fmla="*/ 2147483647 h 1033"/>
                <a:gd name="T50" fmla="*/ 2147483647 w 666"/>
                <a:gd name="T51" fmla="*/ 2147483647 h 1033"/>
                <a:gd name="T52" fmla="*/ 2147483647 w 666"/>
                <a:gd name="T53" fmla="*/ 2147483647 h 1033"/>
                <a:gd name="T54" fmla="*/ 2147483647 w 666"/>
                <a:gd name="T55" fmla="*/ 2147483647 h 1033"/>
                <a:gd name="T56" fmla="*/ 2147483647 w 666"/>
                <a:gd name="T57" fmla="*/ 2147483647 h 1033"/>
                <a:gd name="T58" fmla="*/ 2147483647 w 666"/>
                <a:gd name="T59" fmla="*/ 2147483647 h 1033"/>
                <a:gd name="T60" fmla="*/ 2147483647 w 666"/>
                <a:gd name="T61" fmla="*/ 2147483647 h 1033"/>
                <a:gd name="T62" fmla="*/ 2147483647 w 666"/>
                <a:gd name="T63" fmla="*/ 0 h 1033"/>
                <a:gd name="T64" fmla="*/ 2147483647 w 666"/>
                <a:gd name="T65" fmla="*/ 2147483647 h 1033"/>
                <a:gd name="T66" fmla="*/ 2147483647 w 666"/>
                <a:gd name="T67" fmla="*/ 2147483647 h 103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66"/>
                <a:gd name="T103" fmla="*/ 0 h 1033"/>
                <a:gd name="T104" fmla="*/ 666 w 666"/>
                <a:gd name="T105" fmla="*/ 1033 h 103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66" h="1033">
                  <a:moveTo>
                    <a:pt x="217" y="121"/>
                  </a:moveTo>
                  <a:lnTo>
                    <a:pt x="223" y="164"/>
                  </a:lnTo>
                  <a:lnTo>
                    <a:pt x="224" y="209"/>
                  </a:lnTo>
                  <a:lnTo>
                    <a:pt x="222" y="253"/>
                  </a:lnTo>
                  <a:lnTo>
                    <a:pt x="214" y="296"/>
                  </a:lnTo>
                  <a:lnTo>
                    <a:pt x="202" y="339"/>
                  </a:lnTo>
                  <a:lnTo>
                    <a:pt x="187" y="380"/>
                  </a:lnTo>
                  <a:lnTo>
                    <a:pt x="166" y="420"/>
                  </a:lnTo>
                  <a:lnTo>
                    <a:pt x="142" y="457"/>
                  </a:lnTo>
                  <a:lnTo>
                    <a:pt x="114" y="492"/>
                  </a:lnTo>
                  <a:lnTo>
                    <a:pt x="84" y="524"/>
                  </a:lnTo>
                  <a:lnTo>
                    <a:pt x="0" y="371"/>
                  </a:lnTo>
                  <a:lnTo>
                    <a:pt x="0" y="819"/>
                  </a:lnTo>
                  <a:lnTo>
                    <a:pt x="378" y="1032"/>
                  </a:lnTo>
                  <a:lnTo>
                    <a:pt x="306" y="909"/>
                  </a:lnTo>
                  <a:lnTo>
                    <a:pt x="354" y="871"/>
                  </a:lnTo>
                  <a:lnTo>
                    <a:pt x="398" y="831"/>
                  </a:lnTo>
                  <a:lnTo>
                    <a:pt x="440" y="787"/>
                  </a:lnTo>
                  <a:lnTo>
                    <a:pt x="480" y="741"/>
                  </a:lnTo>
                  <a:lnTo>
                    <a:pt x="515" y="692"/>
                  </a:lnTo>
                  <a:lnTo>
                    <a:pt x="547" y="641"/>
                  </a:lnTo>
                  <a:lnTo>
                    <a:pt x="575" y="588"/>
                  </a:lnTo>
                  <a:lnTo>
                    <a:pt x="600" y="533"/>
                  </a:lnTo>
                  <a:lnTo>
                    <a:pt x="621" y="476"/>
                  </a:lnTo>
                  <a:lnTo>
                    <a:pt x="638" y="419"/>
                  </a:lnTo>
                  <a:lnTo>
                    <a:pt x="651" y="359"/>
                  </a:lnTo>
                  <a:lnTo>
                    <a:pt x="659" y="300"/>
                  </a:lnTo>
                  <a:lnTo>
                    <a:pt x="664" y="239"/>
                  </a:lnTo>
                  <a:lnTo>
                    <a:pt x="665" y="180"/>
                  </a:lnTo>
                  <a:lnTo>
                    <a:pt x="662" y="119"/>
                  </a:lnTo>
                  <a:lnTo>
                    <a:pt x="654" y="59"/>
                  </a:lnTo>
                  <a:lnTo>
                    <a:pt x="642" y="0"/>
                  </a:lnTo>
                  <a:lnTo>
                    <a:pt x="454" y="190"/>
                  </a:lnTo>
                  <a:lnTo>
                    <a:pt x="217" y="121"/>
                  </a:lnTo>
                </a:path>
              </a:pathLst>
            </a:custGeom>
            <a:solidFill>
              <a:schemeClr val="accent2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 22"/>
            <p:cNvSpPr>
              <a:spLocks/>
            </p:cNvSpPr>
            <p:nvPr/>
          </p:nvSpPr>
          <p:spPr bwMode="blackWhite">
            <a:xfrm>
              <a:off x="3822700" y="5422901"/>
              <a:ext cx="1265238" cy="771525"/>
            </a:xfrm>
            <a:custGeom>
              <a:avLst/>
              <a:gdLst>
                <a:gd name="T0" fmla="*/ 972882 w 1030"/>
                <a:gd name="T1" fmla="*/ 195001 h 637"/>
                <a:gd name="T2" fmla="*/ 924975 w 1030"/>
                <a:gd name="T3" fmla="*/ 211957 h 637"/>
                <a:gd name="T4" fmla="*/ 874611 w 1030"/>
                <a:gd name="T5" fmla="*/ 226492 h 637"/>
                <a:gd name="T6" fmla="*/ 823019 w 1030"/>
                <a:gd name="T7" fmla="*/ 233759 h 637"/>
                <a:gd name="T8" fmla="*/ 771427 w 1030"/>
                <a:gd name="T9" fmla="*/ 237392 h 637"/>
                <a:gd name="T10" fmla="*/ 719834 w 1030"/>
                <a:gd name="T11" fmla="*/ 234970 h 637"/>
                <a:gd name="T12" fmla="*/ 668242 w 1030"/>
                <a:gd name="T13" fmla="*/ 227703 h 637"/>
                <a:gd name="T14" fmla="*/ 616650 w 1030"/>
                <a:gd name="T15" fmla="*/ 216802 h 637"/>
                <a:gd name="T16" fmla="*/ 567514 w 1030"/>
                <a:gd name="T17" fmla="*/ 201057 h 637"/>
                <a:gd name="T18" fmla="*/ 520836 w 1030"/>
                <a:gd name="T19" fmla="*/ 179255 h 637"/>
                <a:gd name="T20" fmla="*/ 476614 w 1030"/>
                <a:gd name="T21" fmla="*/ 153821 h 637"/>
                <a:gd name="T22" fmla="*/ 605594 w 1030"/>
                <a:gd name="T23" fmla="*/ 0 h 637"/>
                <a:gd name="T24" fmla="*/ 89672 w 1030"/>
                <a:gd name="T25" fmla="*/ 184100 h 637"/>
                <a:gd name="T26" fmla="*/ 38080 w 1030"/>
                <a:gd name="T27" fmla="*/ 488108 h 637"/>
                <a:gd name="T28" fmla="*/ 40537 w 1030"/>
                <a:gd name="T29" fmla="*/ 490530 h 637"/>
                <a:gd name="T30" fmla="*/ 0 w 1030"/>
                <a:gd name="T31" fmla="*/ 712177 h 637"/>
                <a:gd name="T32" fmla="*/ 127752 w 1030"/>
                <a:gd name="T33" fmla="*/ 560779 h 637"/>
                <a:gd name="T34" fmla="*/ 190400 w 1030"/>
                <a:gd name="T35" fmla="*/ 603170 h 637"/>
                <a:gd name="T36" fmla="*/ 255504 w 1030"/>
                <a:gd name="T37" fmla="*/ 641928 h 637"/>
                <a:gd name="T38" fmla="*/ 321837 w 1030"/>
                <a:gd name="T39" fmla="*/ 674630 h 637"/>
                <a:gd name="T40" fmla="*/ 391855 w 1030"/>
                <a:gd name="T41" fmla="*/ 702487 h 637"/>
                <a:gd name="T42" fmla="*/ 463102 w 1030"/>
                <a:gd name="T43" fmla="*/ 726711 h 637"/>
                <a:gd name="T44" fmla="*/ 534348 w 1030"/>
                <a:gd name="T45" fmla="*/ 744879 h 637"/>
                <a:gd name="T46" fmla="*/ 609280 w 1030"/>
                <a:gd name="T47" fmla="*/ 759413 h 637"/>
                <a:gd name="T48" fmla="*/ 684211 w 1030"/>
                <a:gd name="T49" fmla="*/ 767891 h 637"/>
                <a:gd name="T50" fmla="*/ 759143 w 1030"/>
                <a:gd name="T51" fmla="*/ 770314 h 637"/>
                <a:gd name="T52" fmla="*/ 834074 w 1030"/>
                <a:gd name="T53" fmla="*/ 767891 h 637"/>
                <a:gd name="T54" fmla="*/ 909006 w 1030"/>
                <a:gd name="T55" fmla="*/ 760624 h 637"/>
                <a:gd name="T56" fmla="*/ 983937 w 1030"/>
                <a:gd name="T57" fmla="*/ 747301 h 637"/>
                <a:gd name="T58" fmla="*/ 1055184 w 1030"/>
                <a:gd name="T59" fmla="*/ 730345 h 637"/>
                <a:gd name="T60" fmla="*/ 1126430 w 1030"/>
                <a:gd name="T61" fmla="*/ 708543 h 637"/>
                <a:gd name="T62" fmla="*/ 1196448 w 1030"/>
                <a:gd name="T63" fmla="*/ 679475 h 637"/>
                <a:gd name="T64" fmla="*/ 1264010 w 1030"/>
                <a:gd name="T65" fmla="*/ 646773 h 637"/>
                <a:gd name="T66" fmla="*/ 976567 w 1030"/>
                <a:gd name="T67" fmla="*/ 482052 h 637"/>
                <a:gd name="T68" fmla="*/ 972882 w 1030"/>
                <a:gd name="T69" fmla="*/ 195001 h 63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30"/>
                <a:gd name="T106" fmla="*/ 0 h 637"/>
                <a:gd name="T107" fmla="*/ 1030 w 1030"/>
                <a:gd name="T108" fmla="*/ 637 h 63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30" h="637">
                  <a:moveTo>
                    <a:pt x="792" y="161"/>
                  </a:moveTo>
                  <a:lnTo>
                    <a:pt x="753" y="175"/>
                  </a:lnTo>
                  <a:lnTo>
                    <a:pt x="712" y="187"/>
                  </a:lnTo>
                  <a:lnTo>
                    <a:pt x="670" y="193"/>
                  </a:lnTo>
                  <a:lnTo>
                    <a:pt x="628" y="196"/>
                  </a:lnTo>
                  <a:lnTo>
                    <a:pt x="586" y="194"/>
                  </a:lnTo>
                  <a:lnTo>
                    <a:pt x="544" y="188"/>
                  </a:lnTo>
                  <a:lnTo>
                    <a:pt x="502" y="179"/>
                  </a:lnTo>
                  <a:lnTo>
                    <a:pt x="462" y="166"/>
                  </a:lnTo>
                  <a:lnTo>
                    <a:pt x="424" y="148"/>
                  </a:lnTo>
                  <a:lnTo>
                    <a:pt x="388" y="127"/>
                  </a:lnTo>
                  <a:lnTo>
                    <a:pt x="493" y="0"/>
                  </a:lnTo>
                  <a:lnTo>
                    <a:pt x="73" y="152"/>
                  </a:lnTo>
                  <a:lnTo>
                    <a:pt x="31" y="403"/>
                  </a:lnTo>
                  <a:lnTo>
                    <a:pt x="33" y="405"/>
                  </a:lnTo>
                  <a:lnTo>
                    <a:pt x="0" y="588"/>
                  </a:lnTo>
                  <a:lnTo>
                    <a:pt x="104" y="463"/>
                  </a:lnTo>
                  <a:lnTo>
                    <a:pt x="155" y="498"/>
                  </a:lnTo>
                  <a:lnTo>
                    <a:pt x="208" y="530"/>
                  </a:lnTo>
                  <a:lnTo>
                    <a:pt x="262" y="557"/>
                  </a:lnTo>
                  <a:lnTo>
                    <a:pt x="319" y="580"/>
                  </a:lnTo>
                  <a:lnTo>
                    <a:pt x="377" y="600"/>
                  </a:lnTo>
                  <a:lnTo>
                    <a:pt x="435" y="615"/>
                  </a:lnTo>
                  <a:lnTo>
                    <a:pt x="496" y="627"/>
                  </a:lnTo>
                  <a:lnTo>
                    <a:pt x="557" y="634"/>
                  </a:lnTo>
                  <a:lnTo>
                    <a:pt x="618" y="636"/>
                  </a:lnTo>
                  <a:lnTo>
                    <a:pt x="679" y="634"/>
                  </a:lnTo>
                  <a:lnTo>
                    <a:pt x="740" y="628"/>
                  </a:lnTo>
                  <a:lnTo>
                    <a:pt x="801" y="617"/>
                  </a:lnTo>
                  <a:lnTo>
                    <a:pt x="859" y="603"/>
                  </a:lnTo>
                  <a:lnTo>
                    <a:pt x="917" y="585"/>
                  </a:lnTo>
                  <a:lnTo>
                    <a:pt x="974" y="561"/>
                  </a:lnTo>
                  <a:lnTo>
                    <a:pt x="1029" y="534"/>
                  </a:lnTo>
                  <a:lnTo>
                    <a:pt x="795" y="398"/>
                  </a:lnTo>
                  <a:lnTo>
                    <a:pt x="792" y="161"/>
                  </a:lnTo>
                </a:path>
              </a:pathLst>
            </a:custGeom>
            <a:solidFill>
              <a:schemeClr val="accent3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9" name="Freeform 23"/>
            <p:cNvSpPr>
              <a:spLocks/>
            </p:cNvSpPr>
            <p:nvPr/>
          </p:nvSpPr>
          <p:spPr bwMode="blackWhite">
            <a:xfrm>
              <a:off x="3375025" y="4691064"/>
              <a:ext cx="855663" cy="1174750"/>
            </a:xfrm>
            <a:custGeom>
              <a:avLst/>
              <a:gdLst>
                <a:gd name="T0" fmla="*/ 795509 w 697"/>
                <a:gd name="T1" fmla="*/ 773085 h 971"/>
                <a:gd name="T2" fmla="*/ 762363 w 697"/>
                <a:gd name="T3" fmla="*/ 729531 h 971"/>
                <a:gd name="T4" fmla="*/ 735355 w 697"/>
                <a:gd name="T5" fmla="*/ 681137 h 971"/>
                <a:gd name="T6" fmla="*/ 712030 w 697"/>
                <a:gd name="T7" fmla="*/ 631534 h 971"/>
                <a:gd name="T8" fmla="*/ 694843 w 697"/>
                <a:gd name="T9" fmla="*/ 580721 h 971"/>
                <a:gd name="T10" fmla="*/ 682566 w 697"/>
                <a:gd name="T11" fmla="*/ 527488 h 971"/>
                <a:gd name="T12" fmla="*/ 676428 w 697"/>
                <a:gd name="T13" fmla="*/ 474255 h 971"/>
                <a:gd name="T14" fmla="*/ 675200 w 697"/>
                <a:gd name="T15" fmla="*/ 419813 h 971"/>
                <a:gd name="T16" fmla="*/ 680111 w 697"/>
                <a:gd name="T17" fmla="*/ 365370 h 971"/>
                <a:gd name="T18" fmla="*/ 854435 w 697"/>
                <a:gd name="T19" fmla="*/ 445219 h 971"/>
                <a:gd name="T20" fmla="*/ 546298 w 697"/>
                <a:gd name="T21" fmla="*/ 0 h 971"/>
                <a:gd name="T22" fmla="*/ 0 w 697"/>
                <a:gd name="T23" fmla="*/ 53233 h 971"/>
                <a:gd name="T24" fmla="*/ 181690 w 697"/>
                <a:gd name="T25" fmla="*/ 136711 h 971"/>
                <a:gd name="T26" fmla="*/ 163276 w 697"/>
                <a:gd name="T27" fmla="*/ 209302 h 971"/>
                <a:gd name="T28" fmla="*/ 148544 w 697"/>
                <a:gd name="T29" fmla="*/ 281892 h 971"/>
                <a:gd name="T30" fmla="*/ 142406 w 697"/>
                <a:gd name="T31" fmla="*/ 356901 h 971"/>
                <a:gd name="T32" fmla="*/ 137495 w 697"/>
                <a:gd name="T33" fmla="*/ 431911 h 971"/>
                <a:gd name="T34" fmla="*/ 139951 w 697"/>
                <a:gd name="T35" fmla="*/ 505711 h 971"/>
                <a:gd name="T36" fmla="*/ 147316 w 697"/>
                <a:gd name="T37" fmla="*/ 579511 h 971"/>
                <a:gd name="T38" fmla="*/ 160820 w 697"/>
                <a:gd name="T39" fmla="*/ 653311 h 971"/>
                <a:gd name="T40" fmla="*/ 178007 w 697"/>
                <a:gd name="T41" fmla="*/ 724691 h 971"/>
                <a:gd name="T42" fmla="*/ 200105 w 697"/>
                <a:gd name="T43" fmla="*/ 797282 h 971"/>
                <a:gd name="T44" fmla="*/ 229568 w 697"/>
                <a:gd name="T45" fmla="*/ 866242 h 971"/>
                <a:gd name="T46" fmla="*/ 262714 w 697"/>
                <a:gd name="T47" fmla="*/ 932783 h 971"/>
                <a:gd name="T48" fmla="*/ 299543 w 697"/>
                <a:gd name="T49" fmla="*/ 998114 h 971"/>
                <a:gd name="T50" fmla="*/ 341283 w 697"/>
                <a:gd name="T51" fmla="*/ 1059816 h 971"/>
                <a:gd name="T52" fmla="*/ 387933 w 697"/>
                <a:gd name="T53" fmla="*/ 1119098 h 971"/>
                <a:gd name="T54" fmla="*/ 438266 w 697"/>
                <a:gd name="T55" fmla="*/ 1173540 h 971"/>
                <a:gd name="T56" fmla="*/ 489827 w 697"/>
                <a:gd name="T57" fmla="*/ 883180 h 971"/>
                <a:gd name="T58" fmla="*/ 795509 w 697"/>
                <a:gd name="T59" fmla="*/ 773085 h 97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97"/>
                <a:gd name="T91" fmla="*/ 0 h 971"/>
                <a:gd name="T92" fmla="*/ 697 w 697"/>
                <a:gd name="T93" fmla="*/ 971 h 97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97" h="971">
                  <a:moveTo>
                    <a:pt x="648" y="639"/>
                  </a:moveTo>
                  <a:lnTo>
                    <a:pt x="621" y="603"/>
                  </a:lnTo>
                  <a:lnTo>
                    <a:pt x="599" y="563"/>
                  </a:lnTo>
                  <a:lnTo>
                    <a:pt x="580" y="522"/>
                  </a:lnTo>
                  <a:lnTo>
                    <a:pt x="566" y="480"/>
                  </a:lnTo>
                  <a:lnTo>
                    <a:pt x="556" y="436"/>
                  </a:lnTo>
                  <a:lnTo>
                    <a:pt x="551" y="392"/>
                  </a:lnTo>
                  <a:lnTo>
                    <a:pt x="550" y="347"/>
                  </a:lnTo>
                  <a:lnTo>
                    <a:pt x="554" y="302"/>
                  </a:lnTo>
                  <a:lnTo>
                    <a:pt x="696" y="368"/>
                  </a:lnTo>
                  <a:lnTo>
                    <a:pt x="445" y="0"/>
                  </a:lnTo>
                  <a:lnTo>
                    <a:pt x="0" y="44"/>
                  </a:lnTo>
                  <a:lnTo>
                    <a:pt x="148" y="113"/>
                  </a:lnTo>
                  <a:lnTo>
                    <a:pt x="133" y="173"/>
                  </a:lnTo>
                  <a:lnTo>
                    <a:pt x="121" y="233"/>
                  </a:lnTo>
                  <a:lnTo>
                    <a:pt x="116" y="295"/>
                  </a:lnTo>
                  <a:lnTo>
                    <a:pt x="112" y="357"/>
                  </a:lnTo>
                  <a:lnTo>
                    <a:pt x="114" y="418"/>
                  </a:lnTo>
                  <a:lnTo>
                    <a:pt x="120" y="479"/>
                  </a:lnTo>
                  <a:lnTo>
                    <a:pt x="131" y="540"/>
                  </a:lnTo>
                  <a:lnTo>
                    <a:pt x="145" y="599"/>
                  </a:lnTo>
                  <a:lnTo>
                    <a:pt x="163" y="659"/>
                  </a:lnTo>
                  <a:lnTo>
                    <a:pt x="187" y="716"/>
                  </a:lnTo>
                  <a:lnTo>
                    <a:pt x="214" y="771"/>
                  </a:lnTo>
                  <a:lnTo>
                    <a:pt x="244" y="825"/>
                  </a:lnTo>
                  <a:lnTo>
                    <a:pt x="278" y="876"/>
                  </a:lnTo>
                  <a:lnTo>
                    <a:pt x="316" y="925"/>
                  </a:lnTo>
                  <a:lnTo>
                    <a:pt x="357" y="970"/>
                  </a:lnTo>
                  <a:lnTo>
                    <a:pt x="399" y="730"/>
                  </a:lnTo>
                  <a:lnTo>
                    <a:pt x="648" y="639"/>
                  </a:lnTo>
                </a:path>
              </a:pathLst>
            </a:custGeom>
            <a:solidFill>
              <a:schemeClr val="accent4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0" name="Rectangle 35"/>
            <p:cNvSpPr>
              <a:spLocks noChangeArrowheads="1"/>
            </p:cNvSpPr>
            <p:nvPr/>
          </p:nvSpPr>
          <p:spPr bwMode="blackWhite">
            <a:xfrm>
              <a:off x="4944997" y="4427538"/>
              <a:ext cx="282705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81" name="Rectangle 44"/>
            <p:cNvSpPr>
              <a:spLocks noChangeArrowheads="1"/>
            </p:cNvSpPr>
            <p:nvPr/>
          </p:nvSpPr>
          <p:spPr bwMode="blackWhite">
            <a:xfrm>
              <a:off x="5098191" y="5418138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82" name="Rectangle 45"/>
            <p:cNvSpPr>
              <a:spLocks noChangeArrowheads="1"/>
            </p:cNvSpPr>
            <p:nvPr/>
          </p:nvSpPr>
          <p:spPr bwMode="blackWhite">
            <a:xfrm>
              <a:off x="4259991" y="5799138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 dirty="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83" name="Rectangle 46"/>
            <p:cNvSpPr>
              <a:spLocks noChangeArrowheads="1"/>
            </p:cNvSpPr>
            <p:nvPr/>
          </p:nvSpPr>
          <p:spPr bwMode="blackWhite">
            <a:xfrm>
              <a:off x="3650391" y="5113338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84" name="Rectangle 47"/>
            <p:cNvSpPr>
              <a:spLocks noChangeArrowheads="1"/>
            </p:cNvSpPr>
            <p:nvPr/>
          </p:nvSpPr>
          <p:spPr bwMode="blackWhite">
            <a:xfrm>
              <a:off x="4031391" y="4351338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</p:grpSp>
      <p:grpSp>
        <p:nvGrpSpPr>
          <p:cNvPr id="85" name="Group 101"/>
          <p:cNvGrpSpPr>
            <a:grpSpLocks/>
          </p:cNvGrpSpPr>
          <p:nvPr/>
        </p:nvGrpSpPr>
        <p:grpSpPr bwMode="auto">
          <a:xfrm>
            <a:off x="2154253" y="3270320"/>
            <a:ext cx="1762113" cy="1769915"/>
            <a:chOff x="396875" y="3792538"/>
            <a:chExt cx="2509838" cy="2520950"/>
          </a:xfrm>
        </p:grpSpPr>
        <p:sp>
          <p:nvSpPr>
            <p:cNvPr id="86" name="Freeform 15"/>
            <p:cNvSpPr>
              <a:spLocks/>
            </p:cNvSpPr>
            <p:nvPr/>
          </p:nvSpPr>
          <p:spPr bwMode="blackWhite">
            <a:xfrm>
              <a:off x="547688" y="3792538"/>
              <a:ext cx="1308100" cy="1117600"/>
            </a:xfrm>
            <a:custGeom>
              <a:avLst/>
              <a:gdLst>
                <a:gd name="T0" fmla="*/ 563089 w 1057"/>
                <a:gd name="T1" fmla="*/ 1091523 h 900"/>
                <a:gd name="T2" fmla="*/ 582890 w 1057"/>
                <a:gd name="T3" fmla="*/ 1040610 h 900"/>
                <a:gd name="T4" fmla="*/ 606404 w 1057"/>
                <a:gd name="T5" fmla="*/ 992180 h 900"/>
                <a:gd name="T6" fmla="*/ 636105 w 1057"/>
                <a:gd name="T7" fmla="*/ 946235 h 900"/>
                <a:gd name="T8" fmla="*/ 669519 w 1057"/>
                <a:gd name="T9" fmla="*/ 904014 h 900"/>
                <a:gd name="T10" fmla="*/ 705409 w 1057"/>
                <a:gd name="T11" fmla="*/ 864277 h 900"/>
                <a:gd name="T12" fmla="*/ 746248 w 1057"/>
                <a:gd name="T13" fmla="*/ 828266 h 900"/>
                <a:gd name="T14" fmla="*/ 790800 w 1057"/>
                <a:gd name="T15" fmla="*/ 797221 h 900"/>
                <a:gd name="T16" fmla="*/ 836590 w 1057"/>
                <a:gd name="T17" fmla="*/ 771144 h 900"/>
                <a:gd name="T18" fmla="*/ 882380 w 1057"/>
                <a:gd name="T19" fmla="*/ 751276 h 900"/>
                <a:gd name="T20" fmla="*/ 931882 w 1057"/>
                <a:gd name="T21" fmla="*/ 733891 h 900"/>
                <a:gd name="T22" fmla="*/ 981384 w 1057"/>
                <a:gd name="T23" fmla="*/ 721473 h 900"/>
                <a:gd name="T24" fmla="*/ 1032124 w 1057"/>
                <a:gd name="T25" fmla="*/ 714022 h 900"/>
                <a:gd name="T26" fmla="*/ 1030887 w 1057"/>
                <a:gd name="T27" fmla="*/ 882904 h 900"/>
                <a:gd name="T28" fmla="*/ 1306862 w 1057"/>
                <a:gd name="T29" fmla="*/ 464425 h 900"/>
                <a:gd name="T30" fmla="*/ 1012323 w 1057"/>
                <a:gd name="T31" fmla="*/ 0 h 900"/>
                <a:gd name="T32" fmla="*/ 1013561 w 1057"/>
                <a:gd name="T33" fmla="*/ 170124 h 900"/>
                <a:gd name="T34" fmla="*/ 936832 w 1057"/>
                <a:gd name="T35" fmla="*/ 177574 h 900"/>
                <a:gd name="T36" fmla="*/ 858866 w 1057"/>
                <a:gd name="T37" fmla="*/ 191234 h 900"/>
                <a:gd name="T38" fmla="*/ 784612 w 1057"/>
                <a:gd name="T39" fmla="*/ 208619 h 900"/>
                <a:gd name="T40" fmla="*/ 710359 w 1057"/>
                <a:gd name="T41" fmla="*/ 233454 h 900"/>
                <a:gd name="T42" fmla="*/ 638581 w 1057"/>
                <a:gd name="T43" fmla="*/ 262015 h 900"/>
                <a:gd name="T44" fmla="*/ 569277 w 1057"/>
                <a:gd name="T45" fmla="*/ 295543 h 900"/>
                <a:gd name="T46" fmla="*/ 501211 w 1057"/>
                <a:gd name="T47" fmla="*/ 335280 h 900"/>
                <a:gd name="T48" fmla="*/ 435621 w 1057"/>
                <a:gd name="T49" fmla="*/ 379984 h 900"/>
                <a:gd name="T50" fmla="*/ 373743 w 1057"/>
                <a:gd name="T51" fmla="*/ 429655 h 900"/>
                <a:gd name="T52" fmla="*/ 315578 w 1057"/>
                <a:gd name="T53" fmla="*/ 484293 h 900"/>
                <a:gd name="T54" fmla="*/ 261125 w 1057"/>
                <a:gd name="T55" fmla="*/ 542657 h 900"/>
                <a:gd name="T56" fmla="*/ 210385 w 1057"/>
                <a:gd name="T57" fmla="*/ 603504 h 900"/>
                <a:gd name="T58" fmla="*/ 165833 w 1057"/>
                <a:gd name="T59" fmla="*/ 669318 h 900"/>
                <a:gd name="T60" fmla="*/ 124993 w 1057"/>
                <a:gd name="T61" fmla="*/ 738858 h 900"/>
                <a:gd name="T62" fmla="*/ 89104 w 1057"/>
                <a:gd name="T63" fmla="*/ 810881 h 900"/>
                <a:gd name="T64" fmla="*/ 58165 w 1057"/>
                <a:gd name="T65" fmla="*/ 882904 h 900"/>
                <a:gd name="T66" fmla="*/ 33414 w 1057"/>
                <a:gd name="T67" fmla="*/ 959894 h 900"/>
                <a:gd name="T68" fmla="*/ 13613 w 1057"/>
                <a:gd name="T69" fmla="*/ 1036884 h 900"/>
                <a:gd name="T70" fmla="*/ 0 w 1057"/>
                <a:gd name="T71" fmla="*/ 1116358 h 900"/>
                <a:gd name="T72" fmla="*/ 294539 w 1057"/>
                <a:gd name="T73" fmla="*/ 920157 h 900"/>
                <a:gd name="T74" fmla="*/ 563089 w 1057"/>
                <a:gd name="T75" fmla="*/ 1091523 h 90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7"/>
                <a:gd name="T115" fmla="*/ 0 h 900"/>
                <a:gd name="T116" fmla="*/ 1057 w 1057"/>
                <a:gd name="T117" fmla="*/ 900 h 90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7" h="900">
                  <a:moveTo>
                    <a:pt x="455" y="879"/>
                  </a:moveTo>
                  <a:lnTo>
                    <a:pt x="471" y="838"/>
                  </a:lnTo>
                  <a:lnTo>
                    <a:pt x="490" y="799"/>
                  </a:lnTo>
                  <a:lnTo>
                    <a:pt x="514" y="762"/>
                  </a:lnTo>
                  <a:lnTo>
                    <a:pt x="541" y="728"/>
                  </a:lnTo>
                  <a:lnTo>
                    <a:pt x="570" y="696"/>
                  </a:lnTo>
                  <a:lnTo>
                    <a:pt x="603" y="667"/>
                  </a:lnTo>
                  <a:lnTo>
                    <a:pt x="639" y="642"/>
                  </a:lnTo>
                  <a:lnTo>
                    <a:pt x="676" y="621"/>
                  </a:lnTo>
                  <a:lnTo>
                    <a:pt x="713" y="605"/>
                  </a:lnTo>
                  <a:lnTo>
                    <a:pt x="753" y="591"/>
                  </a:lnTo>
                  <a:lnTo>
                    <a:pt x="793" y="581"/>
                  </a:lnTo>
                  <a:lnTo>
                    <a:pt x="834" y="575"/>
                  </a:lnTo>
                  <a:lnTo>
                    <a:pt x="833" y="711"/>
                  </a:lnTo>
                  <a:lnTo>
                    <a:pt x="1056" y="374"/>
                  </a:lnTo>
                  <a:lnTo>
                    <a:pt x="818" y="0"/>
                  </a:lnTo>
                  <a:lnTo>
                    <a:pt x="819" y="137"/>
                  </a:lnTo>
                  <a:lnTo>
                    <a:pt x="757" y="143"/>
                  </a:lnTo>
                  <a:lnTo>
                    <a:pt x="694" y="154"/>
                  </a:lnTo>
                  <a:lnTo>
                    <a:pt x="634" y="168"/>
                  </a:lnTo>
                  <a:lnTo>
                    <a:pt x="574" y="188"/>
                  </a:lnTo>
                  <a:lnTo>
                    <a:pt x="516" y="211"/>
                  </a:lnTo>
                  <a:lnTo>
                    <a:pt x="460" y="238"/>
                  </a:lnTo>
                  <a:lnTo>
                    <a:pt x="405" y="270"/>
                  </a:lnTo>
                  <a:lnTo>
                    <a:pt x="352" y="306"/>
                  </a:lnTo>
                  <a:lnTo>
                    <a:pt x="302" y="346"/>
                  </a:lnTo>
                  <a:lnTo>
                    <a:pt x="255" y="390"/>
                  </a:lnTo>
                  <a:lnTo>
                    <a:pt x="211" y="437"/>
                  </a:lnTo>
                  <a:lnTo>
                    <a:pt x="170" y="486"/>
                  </a:lnTo>
                  <a:lnTo>
                    <a:pt x="134" y="539"/>
                  </a:lnTo>
                  <a:lnTo>
                    <a:pt x="101" y="595"/>
                  </a:lnTo>
                  <a:lnTo>
                    <a:pt x="72" y="653"/>
                  </a:lnTo>
                  <a:lnTo>
                    <a:pt x="47" y="711"/>
                  </a:lnTo>
                  <a:lnTo>
                    <a:pt x="27" y="773"/>
                  </a:lnTo>
                  <a:lnTo>
                    <a:pt x="11" y="835"/>
                  </a:lnTo>
                  <a:lnTo>
                    <a:pt x="0" y="899"/>
                  </a:lnTo>
                  <a:lnTo>
                    <a:pt x="238" y="741"/>
                  </a:lnTo>
                  <a:lnTo>
                    <a:pt x="455" y="879"/>
                  </a:lnTo>
                </a:path>
              </a:pathLst>
            </a:custGeom>
            <a:solidFill>
              <a:schemeClr val="accent4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7" name="Freeform 16"/>
            <p:cNvSpPr>
              <a:spLocks/>
            </p:cNvSpPr>
            <p:nvPr/>
          </p:nvSpPr>
          <p:spPr bwMode="blackWhite">
            <a:xfrm>
              <a:off x="1422400" y="5189538"/>
              <a:ext cx="1277938" cy="1123950"/>
            </a:xfrm>
            <a:custGeom>
              <a:avLst/>
              <a:gdLst>
                <a:gd name="T0" fmla="*/ 2147483647 w 1033"/>
                <a:gd name="T1" fmla="*/ 2147483647 h 904"/>
                <a:gd name="T2" fmla="*/ 2147483647 w 1033"/>
                <a:gd name="T3" fmla="*/ 2147483647 h 904"/>
                <a:gd name="T4" fmla="*/ 2147483647 w 1033"/>
                <a:gd name="T5" fmla="*/ 2147483647 h 904"/>
                <a:gd name="T6" fmla="*/ 2147483647 w 1033"/>
                <a:gd name="T7" fmla="*/ 2147483647 h 904"/>
                <a:gd name="T8" fmla="*/ 2147483647 w 1033"/>
                <a:gd name="T9" fmla="*/ 2147483647 h 904"/>
                <a:gd name="T10" fmla="*/ 2147483647 w 1033"/>
                <a:gd name="T11" fmla="*/ 2147483647 h 904"/>
                <a:gd name="T12" fmla="*/ 2147483647 w 1033"/>
                <a:gd name="T13" fmla="*/ 2147483647 h 904"/>
                <a:gd name="T14" fmla="*/ 2147483647 w 1033"/>
                <a:gd name="T15" fmla="*/ 2147483647 h 904"/>
                <a:gd name="T16" fmla="*/ 2147483647 w 1033"/>
                <a:gd name="T17" fmla="*/ 2147483647 h 904"/>
                <a:gd name="T18" fmla="*/ 2147483647 w 1033"/>
                <a:gd name="T19" fmla="*/ 2147483647 h 904"/>
                <a:gd name="T20" fmla="*/ 2147483647 w 1033"/>
                <a:gd name="T21" fmla="*/ 2147483647 h 904"/>
                <a:gd name="T22" fmla="*/ 2147483647 w 1033"/>
                <a:gd name="T23" fmla="*/ 2147483647 h 904"/>
                <a:gd name="T24" fmla="*/ 2147483647 w 1033"/>
                <a:gd name="T25" fmla="*/ 2147483647 h 904"/>
                <a:gd name="T26" fmla="*/ 2147483647 w 1033"/>
                <a:gd name="T27" fmla="*/ 2147483647 h 904"/>
                <a:gd name="T28" fmla="*/ 2147483647 w 1033"/>
                <a:gd name="T29" fmla="*/ 2147483647 h 904"/>
                <a:gd name="T30" fmla="*/ 2147483647 w 1033"/>
                <a:gd name="T31" fmla="*/ 2147483647 h 904"/>
                <a:gd name="T32" fmla="*/ 0 w 1033"/>
                <a:gd name="T33" fmla="*/ 2147483647 h 904"/>
                <a:gd name="T34" fmla="*/ 2147483647 w 1033"/>
                <a:gd name="T35" fmla="*/ 2147483647 h 904"/>
                <a:gd name="T36" fmla="*/ 2147483647 w 1033"/>
                <a:gd name="T37" fmla="*/ 2147483647 h 904"/>
                <a:gd name="T38" fmla="*/ 2147483647 w 1033"/>
                <a:gd name="T39" fmla="*/ 2147483647 h 904"/>
                <a:gd name="T40" fmla="*/ 2147483647 w 1033"/>
                <a:gd name="T41" fmla="*/ 2147483647 h 904"/>
                <a:gd name="T42" fmla="*/ 2147483647 w 1033"/>
                <a:gd name="T43" fmla="*/ 2147483647 h 904"/>
                <a:gd name="T44" fmla="*/ 2147483647 w 1033"/>
                <a:gd name="T45" fmla="*/ 2147483647 h 904"/>
                <a:gd name="T46" fmla="*/ 2147483647 w 1033"/>
                <a:gd name="T47" fmla="*/ 2147483647 h 904"/>
                <a:gd name="T48" fmla="*/ 2147483647 w 1033"/>
                <a:gd name="T49" fmla="*/ 2147483647 h 904"/>
                <a:gd name="T50" fmla="*/ 2147483647 w 1033"/>
                <a:gd name="T51" fmla="*/ 2147483647 h 904"/>
                <a:gd name="T52" fmla="*/ 2147483647 w 1033"/>
                <a:gd name="T53" fmla="*/ 2147483647 h 904"/>
                <a:gd name="T54" fmla="*/ 2147483647 w 1033"/>
                <a:gd name="T55" fmla="*/ 2147483647 h 904"/>
                <a:gd name="T56" fmla="*/ 2147483647 w 1033"/>
                <a:gd name="T57" fmla="*/ 2147483647 h 904"/>
                <a:gd name="T58" fmla="*/ 2147483647 w 1033"/>
                <a:gd name="T59" fmla="*/ 2147483647 h 904"/>
                <a:gd name="T60" fmla="*/ 2147483647 w 1033"/>
                <a:gd name="T61" fmla="*/ 2147483647 h 904"/>
                <a:gd name="T62" fmla="*/ 2147483647 w 1033"/>
                <a:gd name="T63" fmla="*/ 2147483647 h 904"/>
                <a:gd name="T64" fmla="*/ 2147483647 w 1033"/>
                <a:gd name="T65" fmla="*/ 2147483647 h 904"/>
                <a:gd name="T66" fmla="*/ 2147483647 w 1033"/>
                <a:gd name="T67" fmla="*/ 2147483647 h 904"/>
                <a:gd name="T68" fmla="*/ 2147483647 w 1033"/>
                <a:gd name="T69" fmla="*/ 2147483647 h 904"/>
                <a:gd name="T70" fmla="*/ 2147483647 w 1033"/>
                <a:gd name="T71" fmla="*/ 2147483647 h 904"/>
                <a:gd name="T72" fmla="*/ 2147483647 w 1033"/>
                <a:gd name="T73" fmla="*/ 2147483647 h 904"/>
                <a:gd name="T74" fmla="*/ 2147483647 w 1033"/>
                <a:gd name="T75" fmla="*/ 2147483647 h 904"/>
                <a:gd name="T76" fmla="*/ 2147483647 w 1033"/>
                <a:gd name="T77" fmla="*/ 0 h 904"/>
                <a:gd name="T78" fmla="*/ 2147483647 w 1033"/>
                <a:gd name="T79" fmla="*/ 2147483647 h 904"/>
                <a:gd name="T80" fmla="*/ 2147483647 w 1033"/>
                <a:gd name="T81" fmla="*/ 2147483647 h 9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3"/>
                <a:gd name="T124" fmla="*/ 0 h 904"/>
                <a:gd name="T125" fmla="*/ 1033 w 1033"/>
                <a:gd name="T126" fmla="*/ 904 h 90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3" h="904">
                  <a:moveTo>
                    <a:pt x="585" y="1"/>
                  </a:moveTo>
                  <a:lnTo>
                    <a:pt x="573" y="41"/>
                  </a:lnTo>
                  <a:lnTo>
                    <a:pt x="556" y="78"/>
                  </a:lnTo>
                  <a:lnTo>
                    <a:pt x="537" y="116"/>
                  </a:lnTo>
                  <a:lnTo>
                    <a:pt x="514" y="150"/>
                  </a:lnTo>
                  <a:lnTo>
                    <a:pt x="488" y="182"/>
                  </a:lnTo>
                  <a:lnTo>
                    <a:pt x="459" y="212"/>
                  </a:lnTo>
                  <a:lnTo>
                    <a:pt x="427" y="239"/>
                  </a:lnTo>
                  <a:lnTo>
                    <a:pt x="393" y="262"/>
                  </a:lnTo>
                  <a:lnTo>
                    <a:pt x="356" y="283"/>
                  </a:lnTo>
                  <a:lnTo>
                    <a:pt x="317" y="301"/>
                  </a:lnTo>
                  <a:lnTo>
                    <a:pt x="277" y="314"/>
                  </a:lnTo>
                  <a:lnTo>
                    <a:pt x="236" y="323"/>
                  </a:lnTo>
                  <a:lnTo>
                    <a:pt x="235" y="187"/>
                  </a:lnTo>
                  <a:lnTo>
                    <a:pt x="159" y="298"/>
                  </a:lnTo>
                  <a:lnTo>
                    <a:pt x="80" y="409"/>
                  </a:lnTo>
                  <a:lnTo>
                    <a:pt x="0" y="517"/>
                  </a:lnTo>
                  <a:lnTo>
                    <a:pt x="236" y="903"/>
                  </a:lnTo>
                  <a:lnTo>
                    <a:pt x="236" y="766"/>
                  </a:lnTo>
                  <a:lnTo>
                    <a:pt x="295" y="759"/>
                  </a:lnTo>
                  <a:lnTo>
                    <a:pt x="353" y="747"/>
                  </a:lnTo>
                  <a:lnTo>
                    <a:pt x="411" y="733"/>
                  </a:lnTo>
                  <a:lnTo>
                    <a:pt x="467" y="713"/>
                  </a:lnTo>
                  <a:lnTo>
                    <a:pt x="522" y="691"/>
                  </a:lnTo>
                  <a:lnTo>
                    <a:pt x="575" y="665"/>
                  </a:lnTo>
                  <a:lnTo>
                    <a:pt x="626" y="635"/>
                  </a:lnTo>
                  <a:lnTo>
                    <a:pt x="676" y="601"/>
                  </a:lnTo>
                  <a:lnTo>
                    <a:pt x="724" y="564"/>
                  </a:lnTo>
                  <a:lnTo>
                    <a:pt x="768" y="525"/>
                  </a:lnTo>
                  <a:lnTo>
                    <a:pt x="811" y="481"/>
                  </a:lnTo>
                  <a:lnTo>
                    <a:pt x="849" y="435"/>
                  </a:lnTo>
                  <a:lnTo>
                    <a:pt x="884" y="387"/>
                  </a:lnTo>
                  <a:lnTo>
                    <a:pt x="916" y="337"/>
                  </a:lnTo>
                  <a:lnTo>
                    <a:pt x="945" y="284"/>
                  </a:lnTo>
                  <a:lnTo>
                    <a:pt x="970" y="231"/>
                  </a:lnTo>
                  <a:lnTo>
                    <a:pt x="991" y="174"/>
                  </a:lnTo>
                  <a:lnTo>
                    <a:pt x="1009" y="117"/>
                  </a:lnTo>
                  <a:lnTo>
                    <a:pt x="1023" y="58"/>
                  </a:lnTo>
                  <a:lnTo>
                    <a:pt x="1032" y="0"/>
                  </a:lnTo>
                  <a:lnTo>
                    <a:pt x="812" y="132"/>
                  </a:lnTo>
                  <a:lnTo>
                    <a:pt x="585" y="1"/>
                  </a:lnTo>
                </a:path>
              </a:pathLst>
            </a:custGeom>
            <a:solidFill>
              <a:schemeClr val="accent2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Freeform 17"/>
            <p:cNvSpPr>
              <a:spLocks/>
            </p:cNvSpPr>
            <p:nvPr/>
          </p:nvSpPr>
          <p:spPr bwMode="blackWhite">
            <a:xfrm>
              <a:off x="396875" y="4781550"/>
              <a:ext cx="1150938" cy="1335088"/>
            </a:xfrm>
            <a:custGeom>
              <a:avLst/>
              <a:gdLst>
                <a:gd name="T0" fmla="*/ 1149700 w 930"/>
                <a:gd name="T1" fmla="*/ 801052 h 1075"/>
                <a:gd name="T2" fmla="*/ 1097723 w 930"/>
                <a:gd name="T3" fmla="*/ 787391 h 1075"/>
                <a:gd name="T4" fmla="*/ 1048220 w 930"/>
                <a:gd name="T5" fmla="*/ 770004 h 1075"/>
                <a:gd name="T6" fmla="*/ 998717 w 930"/>
                <a:gd name="T7" fmla="*/ 748891 h 1075"/>
                <a:gd name="T8" fmla="*/ 954165 w 930"/>
                <a:gd name="T9" fmla="*/ 722810 h 1075"/>
                <a:gd name="T10" fmla="*/ 909612 w 930"/>
                <a:gd name="T11" fmla="*/ 691761 h 1075"/>
                <a:gd name="T12" fmla="*/ 870010 w 930"/>
                <a:gd name="T13" fmla="*/ 656987 h 1075"/>
                <a:gd name="T14" fmla="*/ 832883 w 930"/>
                <a:gd name="T15" fmla="*/ 617245 h 1075"/>
                <a:gd name="T16" fmla="*/ 801944 w 930"/>
                <a:gd name="T17" fmla="*/ 577503 h 1075"/>
                <a:gd name="T18" fmla="*/ 772242 w 930"/>
                <a:gd name="T19" fmla="*/ 531551 h 1075"/>
                <a:gd name="T20" fmla="*/ 751204 w 930"/>
                <a:gd name="T21" fmla="*/ 494293 h 1075"/>
                <a:gd name="T22" fmla="*/ 735115 w 930"/>
                <a:gd name="T23" fmla="*/ 454550 h 1075"/>
                <a:gd name="T24" fmla="*/ 721502 w 930"/>
                <a:gd name="T25" fmla="*/ 412325 h 1075"/>
                <a:gd name="T26" fmla="*/ 714077 w 930"/>
                <a:gd name="T27" fmla="*/ 370099 h 1075"/>
                <a:gd name="T28" fmla="*/ 711602 w 930"/>
                <a:gd name="T29" fmla="*/ 327873 h 1075"/>
                <a:gd name="T30" fmla="*/ 712839 w 930"/>
                <a:gd name="T31" fmla="*/ 284405 h 1075"/>
                <a:gd name="T32" fmla="*/ 925701 w 930"/>
                <a:gd name="T33" fmla="*/ 284405 h 1075"/>
                <a:gd name="T34" fmla="*/ 445524 w 930"/>
                <a:gd name="T35" fmla="*/ 0 h 1075"/>
                <a:gd name="T36" fmla="*/ 0 w 930"/>
                <a:gd name="T37" fmla="*/ 293098 h 1075"/>
                <a:gd name="T38" fmla="*/ 168309 w 930"/>
                <a:gd name="T39" fmla="*/ 294340 h 1075"/>
                <a:gd name="T40" fmla="*/ 174497 w 930"/>
                <a:gd name="T41" fmla="*/ 371340 h 1075"/>
                <a:gd name="T42" fmla="*/ 185635 w 930"/>
                <a:gd name="T43" fmla="*/ 449583 h 1075"/>
                <a:gd name="T44" fmla="*/ 204199 w 930"/>
                <a:gd name="T45" fmla="*/ 524099 h 1075"/>
                <a:gd name="T46" fmla="*/ 225237 w 930"/>
                <a:gd name="T47" fmla="*/ 599858 h 1075"/>
                <a:gd name="T48" fmla="*/ 252464 w 930"/>
                <a:gd name="T49" fmla="*/ 671890 h 1075"/>
                <a:gd name="T50" fmla="*/ 285878 w 930"/>
                <a:gd name="T51" fmla="*/ 742681 h 1075"/>
                <a:gd name="T52" fmla="*/ 324243 w 930"/>
                <a:gd name="T53" fmla="*/ 810988 h 1075"/>
                <a:gd name="T54" fmla="*/ 366320 w 930"/>
                <a:gd name="T55" fmla="*/ 874327 h 1075"/>
                <a:gd name="T56" fmla="*/ 412110 w 930"/>
                <a:gd name="T57" fmla="*/ 933940 h 1075"/>
                <a:gd name="T58" fmla="*/ 462850 w 930"/>
                <a:gd name="T59" fmla="*/ 989827 h 1075"/>
                <a:gd name="T60" fmla="*/ 518541 w 930"/>
                <a:gd name="T61" fmla="*/ 1044473 h 1075"/>
                <a:gd name="T62" fmla="*/ 575469 w 930"/>
                <a:gd name="T63" fmla="*/ 1092908 h 1075"/>
                <a:gd name="T64" fmla="*/ 636110 w 930"/>
                <a:gd name="T65" fmla="*/ 1138860 h 1075"/>
                <a:gd name="T66" fmla="*/ 700463 w 930"/>
                <a:gd name="T67" fmla="*/ 1181086 h 1075"/>
                <a:gd name="T68" fmla="*/ 767292 w 930"/>
                <a:gd name="T69" fmla="*/ 1217102 h 1075"/>
                <a:gd name="T70" fmla="*/ 835358 w 930"/>
                <a:gd name="T71" fmla="*/ 1250635 h 1075"/>
                <a:gd name="T72" fmla="*/ 905900 w 930"/>
                <a:gd name="T73" fmla="*/ 1277958 h 1075"/>
                <a:gd name="T74" fmla="*/ 977679 w 930"/>
                <a:gd name="T75" fmla="*/ 1301555 h 1075"/>
                <a:gd name="T76" fmla="*/ 1050695 w 930"/>
                <a:gd name="T77" fmla="*/ 1318942 h 1075"/>
                <a:gd name="T78" fmla="*/ 1126187 w 930"/>
                <a:gd name="T79" fmla="*/ 1333845 h 1075"/>
                <a:gd name="T80" fmla="*/ 955402 w 930"/>
                <a:gd name="T81" fmla="*/ 1049440 h 1075"/>
                <a:gd name="T82" fmla="*/ 1149700 w 930"/>
                <a:gd name="T83" fmla="*/ 801052 h 107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30"/>
                <a:gd name="T127" fmla="*/ 0 h 1075"/>
                <a:gd name="T128" fmla="*/ 930 w 930"/>
                <a:gd name="T129" fmla="*/ 1075 h 107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30" h="1075">
                  <a:moveTo>
                    <a:pt x="929" y="645"/>
                  </a:moveTo>
                  <a:lnTo>
                    <a:pt x="887" y="634"/>
                  </a:lnTo>
                  <a:lnTo>
                    <a:pt x="847" y="620"/>
                  </a:lnTo>
                  <a:lnTo>
                    <a:pt x="807" y="603"/>
                  </a:lnTo>
                  <a:lnTo>
                    <a:pt x="771" y="582"/>
                  </a:lnTo>
                  <a:lnTo>
                    <a:pt x="735" y="557"/>
                  </a:lnTo>
                  <a:lnTo>
                    <a:pt x="703" y="529"/>
                  </a:lnTo>
                  <a:lnTo>
                    <a:pt x="673" y="497"/>
                  </a:lnTo>
                  <a:lnTo>
                    <a:pt x="648" y="465"/>
                  </a:lnTo>
                  <a:lnTo>
                    <a:pt x="624" y="428"/>
                  </a:lnTo>
                  <a:lnTo>
                    <a:pt x="607" y="398"/>
                  </a:lnTo>
                  <a:lnTo>
                    <a:pt x="594" y="366"/>
                  </a:lnTo>
                  <a:lnTo>
                    <a:pt x="583" y="332"/>
                  </a:lnTo>
                  <a:lnTo>
                    <a:pt x="577" y="298"/>
                  </a:lnTo>
                  <a:lnTo>
                    <a:pt x="575" y="264"/>
                  </a:lnTo>
                  <a:lnTo>
                    <a:pt x="576" y="229"/>
                  </a:lnTo>
                  <a:lnTo>
                    <a:pt x="748" y="229"/>
                  </a:lnTo>
                  <a:lnTo>
                    <a:pt x="360" y="0"/>
                  </a:lnTo>
                  <a:lnTo>
                    <a:pt x="0" y="236"/>
                  </a:lnTo>
                  <a:lnTo>
                    <a:pt x="136" y="237"/>
                  </a:lnTo>
                  <a:lnTo>
                    <a:pt x="141" y="299"/>
                  </a:lnTo>
                  <a:lnTo>
                    <a:pt x="150" y="362"/>
                  </a:lnTo>
                  <a:lnTo>
                    <a:pt x="165" y="422"/>
                  </a:lnTo>
                  <a:lnTo>
                    <a:pt x="182" y="483"/>
                  </a:lnTo>
                  <a:lnTo>
                    <a:pt x="204" y="541"/>
                  </a:lnTo>
                  <a:lnTo>
                    <a:pt x="231" y="598"/>
                  </a:lnTo>
                  <a:lnTo>
                    <a:pt x="262" y="653"/>
                  </a:lnTo>
                  <a:lnTo>
                    <a:pt x="296" y="704"/>
                  </a:lnTo>
                  <a:lnTo>
                    <a:pt x="333" y="752"/>
                  </a:lnTo>
                  <a:lnTo>
                    <a:pt x="374" y="797"/>
                  </a:lnTo>
                  <a:lnTo>
                    <a:pt x="419" y="841"/>
                  </a:lnTo>
                  <a:lnTo>
                    <a:pt x="465" y="880"/>
                  </a:lnTo>
                  <a:lnTo>
                    <a:pt x="514" y="917"/>
                  </a:lnTo>
                  <a:lnTo>
                    <a:pt x="566" y="951"/>
                  </a:lnTo>
                  <a:lnTo>
                    <a:pt x="620" y="980"/>
                  </a:lnTo>
                  <a:lnTo>
                    <a:pt x="675" y="1007"/>
                  </a:lnTo>
                  <a:lnTo>
                    <a:pt x="732" y="1029"/>
                  </a:lnTo>
                  <a:lnTo>
                    <a:pt x="790" y="1048"/>
                  </a:lnTo>
                  <a:lnTo>
                    <a:pt x="849" y="1062"/>
                  </a:lnTo>
                  <a:lnTo>
                    <a:pt x="910" y="1074"/>
                  </a:lnTo>
                  <a:lnTo>
                    <a:pt x="772" y="845"/>
                  </a:lnTo>
                  <a:lnTo>
                    <a:pt x="929" y="645"/>
                  </a:lnTo>
                </a:path>
              </a:pathLst>
            </a:custGeom>
            <a:solidFill>
              <a:schemeClr val="accent3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200">
                <a:solidFill>
                  <a:schemeClr val="bg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9" name="Freeform 18"/>
            <p:cNvSpPr>
              <a:spLocks/>
            </p:cNvSpPr>
            <p:nvPr/>
          </p:nvSpPr>
          <p:spPr bwMode="blackWhite">
            <a:xfrm>
              <a:off x="1739900" y="3968751"/>
              <a:ext cx="1166813" cy="1323975"/>
            </a:xfrm>
            <a:custGeom>
              <a:avLst/>
              <a:gdLst>
                <a:gd name="T0" fmla="*/ 2147483647 w 943"/>
                <a:gd name="T1" fmla="*/ 2147483647 h 1065"/>
                <a:gd name="T2" fmla="*/ 2147483647 w 943"/>
                <a:gd name="T3" fmla="*/ 2147483647 h 1065"/>
                <a:gd name="T4" fmla="*/ 2147483647 w 943"/>
                <a:gd name="T5" fmla="*/ 2147483647 h 1065"/>
                <a:gd name="T6" fmla="*/ 2147483647 w 943"/>
                <a:gd name="T7" fmla="*/ 2147483647 h 1065"/>
                <a:gd name="T8" fmla="*/ 2147483647 w 943"/>
                <a:gd name="T9" fmla="*/ 2147483647 h 1065"/>
                <a:gd name="T10" fmla="*/ 2147483647 w 943"/>
                <a:gd name="T11" fmla="*/ 2147483647 h 1065"/>
                <a:gd name="T12" fmla="*/ 2147483647 w 943"/>
                <a:gd name="T13" fmla="*/ 2147483647 h 1065"/>
                <a:gd name="T14" fmla="*/ 2147483647 w 943"/>
                <a:gd name="T15" fmla="*/ 2147483647 h 1065"/>
                <a:gd name="T16" fmla="*/ 2147483647 w 943"/>
                <a:gd name="T17" fmla="*/ 2147483647 h 1065"/>
                <a:gd name="T18" fmla="*/ 2147483647 w 943"/>
                <a:gd name="T19" fmla="*/ 2147483647 h 1065"/>
                <a:gd name="T20" fmla="*/ 2147483647 w 943"/>
                <a:gd name="T21" fmla="*/ 2147483647 h 1065"/>
                <a:gd name="T22" fmla="*/ 2147483647 w 943"/>
                <a:gd name="T23" fmla="*/ 2147483647 h 1065"/>
                <a:gd name="T24" fmla="*/ 2147483647 w 943"/>
                <a:gd name="T25" fmla="*/ 2147483647 h 1065"/>
                <a:gd name="T26" fmla="*/ 2147483647 w 943"/>
                <a:gd name="T27" fmla="*/ 2147483647 h 1065"/>
                <a:gd name="T28" fmla="*/ 2147483647 w 943"/>
                <a:gd name="T29" fmla="*/ 2147483647 h 1065"/>
                <a:gd name="T30" fmla="*/ 2147483647 w 943"/>
                <a:gd name="T31" fmla="*/ 2147483647 h 1065"/>
                <a:gd name="T32" fmla="*/ 2147483647 w 943"/>
                <a:gd name="T33" fmla="*/ 2147483647 h 1065"/>
                <a:gd name="T34" fmla="*/ 2147483647 w 943"/>
                <a:gd name="T35" fmla="*/ 2147483647 h 1065"/>
                <a:gd name="T36" fmla="*/ 2147483647 w 943"/>
                <a:gd name="T37" fmla="*/ 2147483647 h 1065"/>
                <a:gd name="T38" fmla="*/ 2147483647 w 943"/>
                <a:gd name="T39" fmla="*/ 2147483647 h 1065"/>
                <a:gd name="T40" fmla="*/ 2147483647 w 943"/>
                <a:gd name="T41" fmla="*/ 2147483647 h 1065"/>
                <a:gd name="T42" fmla="*/ 2147483647 w 943"/>
                <a:gd name="T43" fmla="*/ 2147483647 h 1065"/>
                <a:gd name="T44" fmla="*/ 0 w 943"/>
                <a:gd name="T45" fmla="*/ 0 h 1065"/>
                <a:gd name="T46" fmla="*/ 2147483647 w 943"/>
                <a:gd name="T47" fmla="*/ 2147483647 h 1065"/>
                <a:gd name="T48" fmla="*/ 2147483647 w 943"/>
                <a:gd name="T49" fmla="*/ 2147483647 h 1065"/>
                <a:gd name="T50" fmla="*/ 2147483647 w 943"/>
                <a:gd name="T51" fmla="*/ 2147483647 h 1065"/>
                <a:gd name="T52" fmla="*/ 2147483647 w 943"/>
                <a:gd name="T53" fmla="*/ 2147483647 h 1065"/>
                <a:gd name="T54" fmla="*/ 2147483647 w 943"/>
                <a:gd name="T55" fmla="*/ 2147483647 h 1065"/>
                <a:gd name="T56" fmla="*/ 2147483647 w 943"/>
                <a:gd name="T57" fmla="*/ 2147483647 h 1065"/>
                <a:gd name="T58" fmla="*/ 2147483647 w 943"/>
                <a:gd name="T59" fmla="*/ 2147483647 h 1065"/>
                <a:gd name="T60" fmla="*/ 2147483647 w 943"/>
                <a:gd name="T61" fmla="*/ 2147483647 h 1065"/>
                <a:gd name="T62" fmla="*/ 2147483647 w 943"/>
                <a:gd name="T63" fmla="*/ 2147483647 h 1065"/>
                <a:gd name="T64" fmla="*/ 2147483647 w 943"/>
                <a:gd name="T65" fmla="*/ 2147483647 h 1065"/>
                <a:gd name="T66" fmla="*/ 2147483647 w 943"/>
                <a:gd name="T67" fmla="*/ 2147483647 h 1065"/>
                <a:gd name="T68" fmla="*/ 2147483647 w 943"/>
                <a:gd name="T69" fmla="*/ 2147483647 h 1065"/>
                <a:gd name="T70" fmla="*/ 2147483647 w 943"/>
                <a:gd name="T71" fmla="*/ 2147483647 h 1065"/>
                <a:gd name="T72" fmla="*/ 2147483647 w 943"/>
                <a:gd name="T73" fmla="*/ 2147483647 h 1065"/>
                <a:gd name="T74" fmla="*/ 2147483647 w 943"/>
                <a:gd name="T75" fmla="*/ 2147483647 h 1065"/>
                <a:gd name="T76" fmla="*/ 2147483647 w 943"/>
                <a:gd name="T77" fmla="*/ 2147483647 h 106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43"/>
                <a:gd name="T118" fmla="*/ 0 h 1065"/>
                <a:gd name="T119" fmla="*/ 943 w 943"/>
                <a:gd name="T120" fmla="*/ 1065 h 106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43" h="1065">
                  <a:moveTo>
                    <a:pt x="554" y="1064"/>
                  </a:moveTo>
                  <a:lnTo>
                    <a:pt x="942" y="840"/>
                  </a:lnTo>
                  <a:lnTo>
                    <a:pt x="781" y="840"/>
                  </a:lnTo>
                  <a:lnTo>
                    <a:pt x="776" y="778"/>
                  </a:lnTo>
                  <a:lnTo>
                    <a:pt x="767" y="716"/>
                  </a:lnTo>
                  <a:lnTo>
                    <a:pt x="754" y="655"/>
                  </a:lnTo>
                  <a:lnTo>
                    <a:pt x="737" y="595"/>
                  </a:lnTo>
                  <a:lnTo>
                    <a:pt x="714" y="536"/>
                  </a:lnTo>
                  <a:lnTo>
                    <a:pt x="688" y="480"/>
                  </a:lnTo>
                  <a:lnTo>
                    <a:pt x="658" y="425"/>
                  </a:lnTo>
                  <a:lnTo>
                    <a:pt x="624" y="372"/>
                  </a:lnTo>
                  <a:lnTo>
                    <a:pt x="586" y="323"/>
                  </a:lnTo>
                  <a:lnTo>
                    <a:pt x="547" y="275"/>
                  </a:lnTo>
                  <a:lnTo>
                    <a:pt x="502" y="232"/>
                  </a:lnTo>
                  <a:lnTo>
                    <a:pt x="455" y="191"/>
                  </a:lnTo>
                  <a:lnTo>
                    <a:pt x="405" y="153"/>
                  </a:lnTo>
                  <a:lnTo>
                    <a:pt x="352" y="120"/>
                  </a:lnTo>
                  <a:lnTo>
                    <a:pt x="298" y="89"/>
                  </a:lnTo>
                  <a:lnTo>
                    <a:pt x="241" y="63"/>
                  </a:lnTo>
                  <a:lnTo>
                    <a:pt x="182" y="41"/>
                  </a:lnTo>
                  <a:lnTo>
                    <a:pt x="122" y="23"/>
                  </a:lnTo>
                  <a:lnTo>
                    <a:pt x="61" y="9"/>
                  </a:lnTo>
                  <a:lnTo>
                    <a:pt x="0" y="0"/>
                  </a:lnTo>
                  <a:lnTo>
                    <a:pt x="137" y="226"/>
                  </a:lnTo>
                  <a:lnTo>
                    <a:pt x="5" y="451"/>
                  </a:lnTo>
                  <a:lnTo>
                    <a:pt x="48" y="465"/>
                  </a:lnTo>
                  <a:lnTo>
                    <a:pt x="90" y="483"/>
                  </a:lnTo>
                  <a:lnTo>
                    <a:pt x="130" y="505"/>
                  </a:lnTo>
                  <a:lnTo>
                    <a:pt x="168" y="531"/>
                  </a:lnTo>
                  <a:lnTo>
                    <a:pt x="202" y="561"/>
                  </a:lnTo>
                  <a:lnTo>
                    <a:pt x="233" y="594"/>
                  </a:lnTo>
                  <a:lnTo>
                    <a:pt x="262" y="629"/>
                  </a:lnTo>
                  <a:lnTo>
                    <a:pt x="285" y="668"/>
                  </a:lnTo>
                  <a:lnTo>
                    <a:pt x="305" y="709"/>
                  </a:lnTo>
                  <a:lnTo>
                    <a:pt x="321" y="751"/>
                  </a:lnTo>
                  <a:lnTo>
                    <a:pt x="333" y="795"/>
                  </a:lnTo>
                  <a:lnTo>
                    <a:pt x="340" y="840"/>
                  </a:lnTo>
                  <a:lnTo>
                    <a:pt x="188" y="841"/>
                  </a:lnTo>
                  <a:lnTo>
                    <a:pt x="554" y="1064"/>
                  </a:lnTo>
                </a:path>
              </a:pathLst>
            </a:custGeom>
            <a:solidFill>
              <a:schemeClr val="accent1"/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Rectangle 36"/>
            <p:cNvSpPr>
              <a:spLocks noChangeArrowheads="1"/>
            </p:cNvSpPr>
            <p:nvPr/>
          </p:nvSpPr>
          <p:spPr bwMode="blackWhite">
            <a:xfrm>
              <a:off x="2125597" y="4503738"/>
              <a:ext cx="282705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91" name="Rectangle 48"/>
            <p:cNvSpPr>
              <a:spLocks noChangeArrowheads="1"/>
            </p:cNvSpPr>
            <p:nvPr/>
          </p:nvSpPr>
          <p:spPr bwMode="blackWhite">
            <a:xfrm>
              <a:off x="1135791" y="4275138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92" name="Rectangle 49"/>
            <p:cNvSpPr>
              <a:spLocks noChangeArrowheads="1"/>
            </p:cNvSpPr>
            <p:nvPr/>
          </p:nvSpPr>
          <p:spPr bwMode="blackWhite">
            <a:xfrm>
              <a:off x="830991" y="5418138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 dirty="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93" name="Rectangle 50"/>
            <p:cNvSpPr>
              <a:spLocks noChangeArrowheads="1"/>
            </p:cNvSpPr>
            <p:nvPr/>
          </p:nvSpPr>
          <p:spPr bwMode="blackWhite">
            <a:xfrm>
              <a:off x="1897791" y="5646738"/>
              <a:ext cx="282706" cy="1754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  <a:buFont typeface="Wingdings 2" pitchFamily="18" charset="2"/>
                <a:buNone/>
              </a:pPr>
              <a:r>
                <a:rPr lang="en-US" sz="1200">
                  <a:solidFill>
                    <a:schemeClr val="bg1"/>
                  </a:solidFill>
                </a:rPr>
                <a:t>Text</a:t>
              </a:r>
            </a:p>
          </p:txBody>
        </p:sp>
      </p:grpSp>
      <p:sp>
        <p:nvSpPr>
          <p:cNvPr id="97" name="Rectangle 96"/>
          <p:cNvSpPr>
            <a:spLocks noChangeArrowheads="1"/>
          </p:cNvSpPr>
          <p:nvPr/>
        </p:nvSpPr>
        <p:spPr bwMode="auto">
          <a:xfrm>
            <a:off x="7476935" y="0"/>
            <a:ext cx="2502090" cy="738664"/>
          </a:xfrm>
          <a:prstGeom prst="rect">
            <a:avLst/>
          </a:prstGeom>
          <a:solidFill>
            <a:schemeClr val="tx1"/>
          </a:solidFill>
          <a:ln w="6350" algn="ctr">
            <a:noFill/>
            <a:miter lim="800000"/>
            <a:headEnd/>
            <a:tailEnd/>
          </a:ln>
        </p:spPr>
        <p:txBody>
          <a:bodyPr wrap="square" tIns="91440" bIns="9144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ＭＳ Ｐゴシック" pitchFamily="50" charset="-128"/>
                <a:cs typeface="Arial" charset="0"/>
              </a:rPr>
              <a:t>Tip! Hold the Shift + alt key when resizing the pieces or group to retain the shape proportions.</a:t>
            </a:r>
          </a:p>
        </p:txBody>
      </p:sp>
    </p:spTree>
    <p:extLst>
      <p:ext uri="{BB962C8B-B14F-4D97-AF65-F5344CB8AC3E}">
        <p14:creationId xmlns:p14="http://schemas.microsoft.com/office/powerpoint/2010/main" val="3914770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6" ma:contentTypeDescription="Create a new document." ma:contentTypeScope="" ma:versionID="74bbf161b2a2788f925bdbb5ba20f8bd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fb4b554de56d389a480a6bce8671a71b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E4AF67-1144-45F2-8D85-BE829818C62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7D450D6-AE0E-4079-B8A0-A6A1CACBE1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9C4A52-EB45-46CF-B4A6-10DDC99226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1a8a8b-b856-4d35-a5c7-7f2c0ec3d499"/>
    <ds:schemaRef ds:uri="e0757b53-df10-4b98-9811-094c4c3e23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1007</TotalTime>
  <Words>173</Words>
  <Application>Microsoft Office PowerPoint</Application>
  <PresentationFormat>Custom</PresentationFormat>
  <Paragraphs>60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CHIARAMONTI David (DEVCO-EXT)</cp:lastModifiedBy>
  <cp:revision>131</cp:revision>
  <dcterms:created xsi:type="dcterms:W3CDTF">2019-11-29T10:40:35Z</dcterms:created>
  <dcterms:modified xsi:type="dcterms:W3CDTF">2020-11-17T15:25:21Z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