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69" r:id="rId4"/>
    <p:sldId id="274" r:id="rId5"/>
    <p:sldId id="278" r:id="rId6"/>
    <p:sldId id="279" r:id="rId7"/>
    <p:sldId id="258" r:id="rId8"/>
    <p:sldId id="285" r:id="rId9"/>
    <p:sldId id="286" r:id="rId10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>
        <p:scale>
          <a:sx n="51" d="100"/>
          <a:sy n="51" d="100"/>
        </p:scale>
        <p:origin x="2152" y="440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88645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65307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5566165"/>
            <a:ext cx="703976" cy="412083"/>
          </a:xfrm>
          <a:prstGeom prst="rect">
            <a:avLst/>
          </a:prstGeom>
          <a:ln w="12700">
            <a:solidFill>
              <a:srgbClr val="003399"/>
            </a:solidFill>
          </a:ln>
        </p:spPr>
      </p:pic>
      <p:sp>
        <p:nvSpPr>
          <p:cNvPr id="22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688645" y="556554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465307" y="556554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911002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446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88645" y="604683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65307" y="604683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5566165"/>
            <a:ext cx="703976" cy="41208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688645" y="556554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465307" y="556554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911002" y="604683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26163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223284"/>
            <a:ext cx="6351664" cy="6236256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127596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88645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65307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125411"/>
            <a:ext cx="703976" cy="4120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7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688645" y="556554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465307" y="556554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911002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911002" y="5559741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131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212651"/>
            <a:ext cx="6351664" cy="624688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116471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88645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65307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688645" y="556554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465307" y="556554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911002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125411"/>
            <a:ext cx="703976" cy="4120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18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911002" y="556554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1294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233916"/>
            <a:ext cx="6351664" cy="6225624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137737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88645" y="604683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65307" y="604683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688645" y="556554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465307" y="556554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911002" y="604683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125411"/>
            <a:ext cx="703976" cy="41208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8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911001" y="556554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183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223284"/>
            <a:ext cx="6351664" cy="6236256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127596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125411"/>
            <a:ext cx="703976" cy="4120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grpSp>
        <p:nvGrpSpPr>
          <p:cNvPr id="50" name="Group 49"/>
          <p:cNvGrpSpPr/>
          <p:nvPr userDrawn="1"/>
        </p:nvGrpSpPr>
        <p:grpSpPr>
          <a:xfrm>
            <a:off x="767926" y="5867686"/>
            <a:ext cx="2873072" cy="642276"/>
            <a:chOff x="258714" y="4768065"/>
            <a:chExt cx="2873072" cy="642276"/>
          </a:xfrm>
        </p:grpSpPr>
        <p:sp>
          <p:nvSpPr>
            <p:cNvPr id="51" name="Rectangle 50"/>
            <p:cNvSpPr/>
            <p:nvPr/>
          </p:nvSpPr>
          <p:spPr>
            <a:xfrm>
              <a:off x="258714" y="4768065"/>
              <a:ext cx="2873072" cy="642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372835" y="4820881"/>
              <a:ext cx="2659600" cy="536150"/>
              <a:chOff x="372835" y="4820881"/>
              <a:chExt cx="2659600" cy="536150"/>
            </a:xfrm>
            <a:solidFill>
              <a:schemeClr val="bg1"/>
            </a:solidFill>
          </p:grpSpPr>
          <p:grpSp>
            <p:nvGrpSpPr>
              <p:cNvPr id="53" name="Group 52"/>
              <p:cNvGrpSpPr/>
              <p:nvPr/>
            </p:nvGrpSpPr>
            <p:grpSpPr>
              <a:xfrm>
                <a:off x="372835" y="4820881"/>
                <a:ext cx="2386604" cy="536150"/>
                <a:chOff x="815523" y="4954553"/>
                <a:chExt cx="2386604" cy="536150"/>
              </a:xfrm>
              <a:grpFill/>
            </p:grpSpPr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587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642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4476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713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9" name="Picture 68"/>
                <p:cNvPicPr>
                  <a:picLocks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1"/>
                  <a:ext cx="224382" cy="13320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2" name="Picture 71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3" name="Picture 72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957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4" name="Picture 73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5" name="Picture 74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6" name="Picture 75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7" name="Picture 76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8" name="Picture 77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9" name="Picture 78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0" name="Picture 79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1" name="Picture 80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2" name="Picture 81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5711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54" name="Picture 53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5" name="Picture 54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20490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691533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212651"/>
            <a:ext cx="6351664" cy="624688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116471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125411"/>
            <a:ext cx="703976" cy="41208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grpSp>
        <p:nvGrpSpPr>
          <p:cNvPr id="52" name="Group 51"/>
          <p:cNvGrpSpPr/>
          <p:nvPr userDrawn="1"/>
        </p:nvGrpSpPr>
        <p:grpSpPr>
          <a:xfrm>
            <a:off x="767926" y="5867686"/>
            <a:ext cx="2873072" cy="642276"/>
            <a:chOff x="258714" y="4768065"/>
            <a:chExt cx="2873072" cy="642276"/>
          </a:xfrm>
        </p:grpSpPr>
        <p:sp>
          <p:nvSpPr>
            <p:cNvPr id="53" name="Rectangle 52"/>
            <p:cNvSpPr/>
            <p:nvPr/>
          </p:nvSpPr>
          <p:spPr>
            <a:xfrm>
              <a:off x="258714" y="4768065"/>
              <a:ext cx="2873072" cy="642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72835" y="4820881"/>
              <a:ext cx="2659600" cy="536150"/>
              <a:chOff x="372835" y="4820881"/>
              <a:chExt cx="2659600" cy="536150"/>
            </a:xfrm>
            <a:solidFill>
              <a:schemeClr val="bg1"/>
            </a:solidFill>
          </p:grpSpPr>
          <p:grpSp>
            <p:nvGrpSpPr>
              <p:cNvPr id="55" name="Group 54"/>
              <p:cNvGrpSpPr/>
              <p:nvPr/>
            </p:nvGrpSpPr>
            <p:grpSpPr>
              <a:xfrm>
                <a:off x="372835" y="4820881"/>
                <a:ext cx="2386604" cy="536150"/>
                <a:chOff x="815523" y="4954553"/>
                <a:chExt cx="2386604" cy="536150"/>
              </a:xfrm>
              <a:grpFill/>
            </p:grpSpPr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587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642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4476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713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1" name="Picture 70"/>
                <p:cNvPicPr>
                  <a:picLocks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1"/>
                  <a:ext cx="224382" cy="13320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2" name="Picture 71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3" name="Picture 72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4" name="Picture 73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5" name="Picture 74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957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6" name="Picture 75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7" name="Picture 76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8" name="Picture 77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9" name="Picture 78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0" name="Picture 79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1" name="Picture 80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2" name="Picture 81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3" name="Picture 82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84" name="Picture 83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5711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56" name="Picture 55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20490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903551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233916"/>
            <a:ext cx="6351664" cy="6225624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137737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125411"/>
            <a:ext cx="703976" cy="41208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85" name="Group 84"/>
          <p:cNvGrpSpPr/>
          <p:nvPr userDrawn="1"/>
        </p:nvGrpSpPr>
        <p:grpSpPr>
          <a:xfrm>
            <a:off x="767926" y="5867686"/>
            <a:ext cx="2873072" cy="642276"/>
            <a:chOff x="258714" y="4768065"/>
            <a:chExt cx="2873072" cy="642276"/>
          </a:xfrm>
        </p:grpSpPr>
        <p:sp>
          <p:nvSpPr>
            <p:cNvPr id="86" name="Rectangle 85"/>
            <p:cNvSpPr/>
            <p:nvPr/>
          </p:nvSpPr>
          <p:spPr>
            <a:xfrm>
              <a:off x="258714" y="4768065"/>
              <a:ext cx="2873072" cy="642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372835" y="4817164"/>
              <a:ext cx="2659600" cy="539867"/>
              <a:chOff x="372835" y="4817164"/>
              <a:chExt cx="2659600" cy="539867"/>
            </a:xfrm>
            <a:solidFill>
              <a:schemeClr val="bg1"/>
            </a:solidFill>
          </p:grpSpPr>
          <p:grpSp>
            <p:nvGrpSpPr>
              <p:cNvPr id="88" name="Group 87"/>
              <p:cNvGrpSpPr/>
              <p:nvPr/>
            </p:nvGrpSpPr>
            <p:grpSpPr>
              <a:xfrm>
                <a:off x="372835" y="4817164"/>
                <a:ext cx="2386604" cy="539867"/>
                <a:chOff x="815523" y="4950836"/>
                <a:chExt cx="2386604" cy="539867"/>
              </a:xfrm>
              <a:grpFill/>
            </p:grpSpPr>
            <p:pic>
              <p:nvPicPr>
                <p:cNvPr id="91" name="Picture 90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92" name="Picture 91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587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93" name="Picture 92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642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94" name="Picture 93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95" name="Picture 94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96" name="Picture 95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97" name="Picture 96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98" name="Picture 97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4476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99" name="Picture 98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7134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00" name="Picture 99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01" name="Picture 100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02" name="Picture 101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0836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03" name="Picture 102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04" name="Picture 103"/>
                <p:cNvPicPr>
                  <a:picLocks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2445" y="4953530"/>
                  <a:ext cx="224382" cy="13320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05" name="Picture 104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06" name="Picture 105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07" name="Picture 106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08" name="Picture 107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957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09" name="Picture 108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10" name="Picture 109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11" name="Picture 110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12" name="Picture 111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13" name="Picture 112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14" name="Picture 113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15" name="Picture 114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16" name="Picture 115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  <p:pic>
              <p:nvPicPr>
                <p:cNvPr id="117" name="Picture 116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5711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lumMod val="85000"/>
                    </a:schemeClr>
                  </a:solidFill>
                </a:ln>
              </p:spPr>
            </p:pic>
          </p:grpSp>
          <p:pic>
            <p:nvPicPr>
              <p:cNvPr id="89" name="Picture 88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tx1">
                    <a:lumMod val="85000"/>
                  </a:schemeClr>
                </a:solidFill>
              </a:ln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20490"/>
                <a:ext cx="223200" cy="13335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013328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04" y="5815430"/>
            <a:ext cx="1100355" cy="644110"/>
          </a:xfrm>
          <a:prstGeom prst="rect">
            <a:avLst/>
          </a:prstGeom>
          <a:ln w="12700">
            <a:solidFill>
              <a:srgbClr val="003399"/>
            </a:solidFill>
          </a:ln>
        </p:spPr>
      </p:pic>
      <p:sp>
        <p:nvSpPr>
          <p:cNvPr id="1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2085853" y="5814482"/>
            <a:ext cx="1098822" cy="645030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04" y="5815430"/>
            <a:ext cx="1100355" cy="644110"/>
          </a:xfrm>
          <a:prstGeom prst="rect">
            <a:avLst/>
          </a:prstGeom>
          <a:ln w="12700">
            <a:solidFill>
              <a:srgbClr val="003399"/>
            </a:solidFill>
          </a:ln>
        </p:spPr>
      </p:pic>
      <p:sp>
        <p:nvSpPr>
          <p:cNvPr id="1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2085853" y="5814482"/>
            <a:ext cx="1098822" cy="645030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04" y="5815430"/>
            <a:ext cx="1100355" cy="644110"/>
          </a:xfrm>
          <a:prstGeom prst="rect">
            <a:avLst/>
          </a:prstGeom>
          <a:ln w="12700">
            <a:solidFill>
              <a:srgbClr val="003399"/>
            </a:solidFill>
          </a:ln>
        </p:spPr>
      </p:pic>
      <p:sp>
        <p:nvSpPr>
          <p:cNvPr id="1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2085853" y="5814482"/>
            <a:ext cx="1098822" cy="645030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04" y="5815430"/>
            <a:ext cx="1100355" cy="6441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2085853" y="5814482"/>
            <a:ext cx="1098822" cy="64503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6047455"/>
            <a:ext cx="703976" cy="412083"/>
          </a:xfrm>
          <a:prstGeom prst="rect">
            <a:avLst/>
          </a:prstGeom>
          <a:ln w="12700">
            <a:solidFill>
              <a:srgbClr val="003399"/>
            </a:solidFill>
          </a:ln>
        </p:spPr>
      </p:pic>
      <p:sp>
        <p:nvSpPr>
          <p:cNvPr id="1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88645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65307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595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6047455"/>
            <a:ext cx="703976" cy="412083"/>
          </a:xfrm>
          <a:prstGeom prst="rect">
            <a:avLst/>
          </a:prstGeom>
          <a:ln w="12700">
            <a:solidFill>
              <a:srgbClr val="003399"/>
            </a:solidFill>
          </a:ln>
        </p:spPr>
      </p:pic>
      <p:sp>
        <p:nvSpPr>
          <p:cNvPr id="17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88645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65307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991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6047455"/>
            <a:ext cx="703976" cy="41208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7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88645" y="604683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65307" y="6046839"/>
            <a:ext cx="702995" cy="41267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6534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88645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65307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5566165"/>
            <a:ext cx="703976" cy="412083"/>
          </a:xfrm>
          <a:prstGeom prst="rect">
            <a:avLst/>
          </a:prstGeom>
          <a:ln w="12700">
            <a:solidFill>
              <a:srgbClr val="003399"/>
            </a:solidFill>
          </a:ln>
        </p:spPr>
      </p:pic>
      <p:sp>
        <p:nvSpPr>
          <p:cNvPr id="17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688645" y="556554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465307" y="556554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911002" y="6046839"/>
            <a:ext cx="702995" cy="412672"/>
          </a:xfrm>
          <a:prstGeom prst="rect">
            <a:avLst/>
          </a:prstGeo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01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03" r:id="rId18"/>
  </p:sldLayoutIdLst>
  <p:timing>
    <p:tnLst>
      <p:par>
        <p:cTn id="1" dur="indefinite" restart="never" nodeType="tmRoot"/>
      </p:par>
    </p:tnLst>
  </p:timing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7" Type="http://schemas.openxmlformats.org/officeDocument/2006/relationships/image" Target="../media/image38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37.jp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0.jpg"/><Relationship Id="rId18" Type="http://schemas.openxmlformats.org/officeDocument/2006/relationships/image" Target="../media/image54.jpg"/><Relationship Id="rId26" Type="http://schemas.openxmlformats.org/officeDocument/2006/relationships/image" Target="../media/image60.jpg"/><Relationship Id="rId39" Type="http://schemas.openxmlformats.org/officeDocument/2006/relationships/image" Target="../media/image71.png"/><Relationship Id="rId21" Type="http://schemas.openxmlformats.org/officeDocument/2006/relationships/image" Target="../media/image56.jpg"/><Relationship Id="rId34" Type="http://schemas.openxmlformats.org/officeDocument/2006/relationships/image" Target="../media/image66.png"/><Relationship Id="rId42" Type="http://schemas.openxmlformats.org/officeDocument/2006/relationships/image" Target="../media/image74.png"/><Relationship Id="rId47" Type="http://schemas.openxmlformats.org/officeDocument/2006/relationships/image" Target="../media/image79.png"/><Relationship Id="rId50" Type="http://schemas.openxmlformats.org/officeDocument/2006/relationships/image" Target="../media/image82.png"/><Relationship Id="rId55" Type="http://schemas.openxmlformats.org/officeDocument/2006/relationships/image" Target="../media/image87.png"/><Relationship Id="rId7" Type="http://schemas.openxmlformats.org/officeDocument/2006/relationships/image" Target="../media/image37.jpg"/><Relationship Id="rId12" Type="http://schemas.openxmlformats.org/officeDocument/2006/relationships/image" Target="../media/image41.jpg"/><Relationship Id="rId17" Type="http://schemas.openxmlformats.org/officeDocument/2006/relationships/image" Target="../media/image42.jpg"/><Relationship Id="rId25" Type="http://schemas.openxmlformats.org/officeDocument/2006/relationships/image" Target="../media/image35.jpg"/><Relationship Id="rId33" Type="http://schemas.openxmlformats.org/officeDocument/2006/relationships/image" Target="../media/image65.png"/><Relationship Id="rId38" Type="http://schemas.openxmlformats.org/officeDocument/2006/relationships/image" Target="../media/image70.png"/><Relationship Id="rId46" Type="http://schemas.openxmlformats.org/officeDocument/2006/relationships/image" Target="../media/image78.png"/><Relationship Id="rId59" Type="http://schemas.openxmlformats.org/officeDocument/2006/relationships/image" Target="../media/image91.png"/><Relationship Id="rId2" Type="http://schemas.openxmlformats.org/officeDocument/2006/relationships/image" Target="../media/image43.jpg"/><Relationship Id="rId16" Type="http://schemas.openxmlformats.org/officeDocument/2006/relationships/image" Target="../media/image53.jpg"/><Relationship Id="rId20" Type="http://schemas.openxmlformats.org/officeDocument/2006/relationships/image" Target="../media/image55.jpg"/><Relationship Id="rId29" Type="http://schemas.openxmlformats.org/officeDocument/2006/relationships/image" Target="../media/image38.jpg"/><Relationship Id="rId41" Type="http://schemas.openxmlformats.org/officeDocument/2006/relationships/image" Target="../media/image73.png"/><Relationship Id="rId54" Type="http://schemas.openxmlformats.org/officeDocument/2006/relationships/image" Target="../media/image8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6.jpg"/><Relationship Id="rId11" Type="http://schemas.openxmlformats.org/officeDocument/2006/relationships/image" Target="../media/image49.jpg"/><Relationship Id="rId24" Type="http://schemas.openxmlformats.org/officeDocument/2006/relationships/image" Target="../media/image59.jpg"/><Relationship Id="rId32" Type="http://schemas.openxmlformats.org/officeDocument/2006/relationships/image" Target="../media/image64.png"/><Relationship Id="rId37" Type="http://schemas.openxmlformats.org/officeDocument/2006/relationships/image" Target="../media/image69.png"/><Relationship Id="rId40" Type="http://schemas.openxmlformats.org/officeDocument/2006/relationships/image" Target="../media/image72.png"/><Relationship Id="rId45" Type="http://schemas.openxmlformats.org/officeDocument/2006/relationships/image" Target="../media/image77.png"/><Relationship Id="rId53" Type="http://schemas.openxmlformats.org/officeDocument/2006/relationships/image" Target="../media/image85.png"/><Relationship Id="rId58" Type="http://schemas.openxmlformats.org/officeDocument/2006/relationships/image" Target="../media/image90.jpg"/><Relationship Id="rId5" Type="http://schemas.openxmlformats.org/officeDocument/2006/relationships/image" Target="../media/image36.jpg"/><Relationship Id="rId15" Type="http://schemas.openxmlformats.org/officeDocument/2006/relationships/image" Target="../media/image52.jpg"/><Relationship Id="rId23" Type="http://schemas.openxmlformats.org/officeDocument/2006/relationships/image" Target="../media/image58.jpg"/><Relationship Id="rId28" Type="http://schemas.openxmlformats.org/officeDocument/2006/relationships/image" Target="../media/image39.jpg"/><Relationship Id="rId36" Type="http://schemas.openxmlformats.org/officeDocument/2006/relationships/image" Target="../media/image68.png"/><Relationship Id="rId49" Type="http://schemas.openxmlformats.org/officeDocument/2006/relationships/image" Target="../media/image81.png"/><Relationship Id="rId57" Type="http://schemas.openxmlformats.org/officeDocument/2006/relationships/image" Target="../media/image89.jpeg"/><Relationship Id="rId10" Type="http://schemas.openxmlformats.org/officeDocument/2006/relationships/image" Target="../media/image1.jpg"/><Relationship Id="rId19" Type="http://schemas.openxmlformats.org/officeDocument/2006/relationships/image" Target="../media/image40.jpg"/><Relationship Id="rId31" Type="http://schemas.openxmlformats.org/officeDocument/2006/relationships/image" Target="../media/image63.png"/><Relationship Id="rId44" Type="http://schemas.openxmlformats.org/officeDocument/2006/relationships/image" Target="../media/image76.png"/><Relationship Id="rId52" Type="http://schemas.openxmlformats.org/officeDocument/2006/relationships/image" Target="../media/image84.png"/><Relationship Id="rId4" Type="http://schemas.openxmlformats.org/officeDocument/2006/relationships/image" Target="../media/image45.jpg"/><Relationship Id="rId9" Type="http://schemas.openxmlformats.org/officeDocument/2006/relationships/image" Target="../media/image48.jpg"/><Relationship Id="rId14" Type="http://schemas.openxmlformats.org/officeDocument/2006/relationships/image" Target="../media/image51.jpg"/><Relationship Id="rId22" Type="http://schemas.openxmlformats.org/officeDocument/2006/relationships/image" Target="../media/image57.jpg"/><Relationship Id="rId27" Type="http://schemas.openxmlformats.org/officeDocument/2006/relationships/image" Target="../media/image61.jpg"/><Relationship Id="rId30" Type="http://schemas.openxmlformats.org/officeDocument/2006/relationships/image" Target="../media/image62.jpg"/><Relationship Id="rId35" Type="http://schemas.openxmlformats.org/officeDocument/2006/relationships/image" Target="../media/image67.png"/><Relationship Id="rId43" Type="http://schemas.openxmlformats.org/officeDocument/2006/relationships/image" Target="../media/image75.png"/><Relationship Id="rId48" Type="http://schemas.openxmlformats.org/officeDocument/2006/relationships/image" Target="../media/image80.png"/><Relationship Id="rId56" Type="http://schemas.openxmlformats.org/officeDocument/2006/relationships/image" Target="../media/image88.jpeg"/><Relationship Id="rId8" Type="http://schemas.openxmlformats.org/officeDocument/2006/relationships/image" Target="../media/image47.jpg"/><Relationship Id="rId51" Type="http://schemas.openxmlformats.org/officeDocument/2006/relationships/image" Target="../media/image83.png"/><Relationship Id="rId3" Type="http://schemas.openxmlformats.org/officeDocument/2006/relationships/image" Target="../media/image44.jp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3.png"/><Relationship Id="rId18" Type="http://schemas.openxmlformats.org/officeDocument/2006/relationships/image" Target="../media/image108.png"/><Relationship Id="rId26" Type="http://schemas.openxmlformats.org/officeDocument/2006/relationships/image" Target="../media/image116.jpeg"/><Relationship Id="rId39" Type="http://schemas.openxmlformats.org/officeDocument/2006/relationships/image" Target="../media/image129.png"/><Relationship Id="rId21" Type="http://schemas.openxmlformats.org/officeDocument/2006/relationships/image" Target="../media/image111.png"/><Relationship Id="rId34" Type="http://schemas.openxmlformats.org/officeDocument/2006/relationships/image" Target="../media/image124.jpeg"/><Relationship Id="rId42" Type="http://schemas.openxmlformats.org/officeDocument/2006/relationships/image" Target="../media/image132.png"/><Relationship Id="rId47" Type="http://schemas.openxmlformats.org/officeDocument/2006/relationships/image" Target="../media/image137.png"/><Relationship Id="rId50" Type="http://schemas.openxmlformats.org/officeDocument/2006/relationships/image" Target="../media/image140.png"/><Relationship Id="rId55" Type="http://schemas.openxmlformats.org/officeDocument/2006/relationships/image" Target="../media/image145.png"/><Relationship Id="rId63" Type="http://schemas.openxmlformats.org/officeDocument/2006/relationships/image" Target="../media/image153.jpeg"/><Relationship Id="rId68" Type="http://schemas.openxmlformats.org/officeDocument/2006/relationships/image" Target="../media/image158.png"/><Relationship Id="rId76" Type="http://schemas.openxmlformats.org/officeDocument/2006/relationships/image" Target="../media/image166.png"/><Relationship Id="rId84" Type="http://schemas.openxmlformats.org/officeDocument/2006/relationships/image" Target="../media/image174.png"/><Relationship Id="rId7" Type="http://schemas.openxmlformats.org/officeDocument/2006/relationships/image" Target="../media/image97.png"/><Relationship Id="rId71" Type="http://schemas.openxmlformats.org/officeDocument/2006/relationships/image" Target="../media/image161.jpeg"/><Relationship Id="rId2" Type="http://schemas.openxmlformats.org/officeDocument/2006/relationships/image" Target="../media/image92.png"/><Relationship Id="rId16" Type="http://schemas.openxmlformats.org/officeDocument/2006/relationships/image" Target="../media/image106.png"/><Relationship Id="rId29" Type="http://schemas.openxmlformats.org/officeDocument/2006/relationships/image" Target="../media/image119.png"/><Relationship Id="rId11" Type="http://schemas.openxmlformats.org/officeDocument/2006/relationships/image" Target="../media/image101.png"/><Relationship Id="rId24" Type="http://schemas.openxmlformats.org/officeDocument/2006/relationships/image" Target="../media/image114.jpeg"/><Relationship Id="rId32" Type="http://schemas.openxmlformats.org/officeDocument/2006/relationships/image" Target="../media/image122.png"/><Relationship Id="rId37" Type="http://schemas.openxmlformats.org/officeDocument/2006/relationships/image" Target="../media/image127.png"/><Relationship Id="rId40" Type="http://schemas.openxmlformats.org/officeDocument/2006/relationships/image" Target="../media/image130.png"/><Relationship Id="rId45" Type="http://schemas.openxmlformats.org/officeDocument/2006/relationships/image" Target="../media/image135.png"/><Relationship Id="rId53" Type="http://schemas.openxmlformats.org/officeDocument/2006/relationships/image" Target="../media/image143.png"/><Relationship Id="rId58" Type="http://schemas.openxmlformats.org/officeDocument/2006/relationships/image" Target="../media/image148.jpeg"/><Relationship Id="rId66" Type="http://schemas.openxmlformats.org/officeDocument/2006/relationships/image" Target="../media/image156.png"/><Relationship Id="rId74" Type="http://schemas.openxmlformats.org/officeDocument/2006/relationships/image" Target="../media/image164.png"/><Relationship Id="rId79" Type="http://schemas.openxmlformats.org/officeDocument/2006/relationships/image" Target="../media/image169.jpeg"/><Relationship Id="rId5" Type="http://schemas.openxmlformats.org/officeDocument/2006/relationships/image" Target="../media/image95.jpeg"/><Relationship Id="rId61" Type="http://schemas.openxmlformats.org/officeDocument/2006/relationships/image" Target="../media/image151.png"/><Relationship Id="rId82" Type="http://schemas.openxmlformats.org/officeDocument/2006/relationships/image" Target="../media/image172.png"/><Relationship Id="rId10" Type="http://schemas.openxmlformats.org/officeDocument/2006/relationships/image" Target="../media/image100.png"/><Relationship Id="rId19" Type="http://schemas.openxmlformats.org/officeDocument/2006/relationships/image" Target="../media/image109.png"/><Relationship Id="rId31" Type="http://schemas.openxmlformats.org/officeDocument/2006/relationships/image" Target="../media/image121.png"/><Relationship Id="rId44" Type="http://schemas.openxmlformats.org/officeDocument/2006/relationships/image" Target="../media/image134.png"/><Relationship Id="rId52" Type="http://schemas.openxmlformats.org/officeDocument/2006/relationships/image" Target="../media/image142.png"/><Relationship Id="rId60" Type="http://schemas.openxmlformats.org/officeDocument/2006/relationships/image" Target="../media/image150.png"/><Relationship Id="rId65" Type="http://schemas.openxmlformats.org/officeDocument/2006/relationships/image" Target="../media/image155.png"/><Relationship Id="rId73" Type="http://schemas.openxmlformats.org/officeDocument/2006/relationships/image" Target="../media/image163.png"/><Relationship Id="rId78" Type="http://schemas.openxmlformats.org/officeDocument/2006/relationships/image" Target="../media/image168.png"/><Relationship Id="rId81" Type="http://schemas.openxmlformats.org/officeDocument/2006/relationships/image" Target="../media/image171.png"/><Relationship Id="rId4" Type="http://schemas.openxmlformats.org/officeDocument/2006/relationships/image" Target="../media/image94.png"/><Relationship Id="rId9" Type="http://schemas.openxmlformats.org/officeDocument/2006/relationships/image" Target="../media/image99.jpeg"/><Relationship Id="rId14" Type="http://schemas.openxmlformats.org/officeDocument/2006/relationships/image" Target="../media/image104.png"/><Relationship Id="rId22" Type="http://schemas.openxmlformats.org/officeDocument/2006/relationships/image" Target="../media/image112.png"/><Relationship Id="rId27" Type="http://schemas.openxmlformats.org/officeDocument/2006/relationships/image" Target="../media/image117.png"/><Relationship Id="rId30" Type="http://schemas.openxmlformats.org/officeDocument/2006/relationships/image" Target="../media/image120.png"/><Relationship Id="rId35" Type="http://schemas.openxmlformats.org/officeDocument/2006/relationships/image" Target="../media/image125.png"/><Relationship Id="rId43" Type="http://schemas.openxmlformats.org/officeDocument/2006/relationships/image" Target="../media/image133.jpeg"/><Relationship Id="rId48" Type="http://schemas.openxmlformats.org/officeDocument/2006/relationships/image" Target="../media/image138.png"/><Relationship Id="rId56" Type="http://schemas.openxmlformats.org/officeDocument/2006/relationships/image" Target="../media/image146.png"/><Relationship Id="rId64" Type="http://schemas.openxmlformats.org/officeDocument/2006/relationships/image" Target="../media/image154.png"/><Relationship Id="rId69" Type="http://schemas.openxmlformats.org/officeDocument/2006/relationships/image" Target="../media/image159.png"/><Relationship Id="rId77" Type="http://schemas.openxmlformats.org/officeDocument/2006/relationships/image" Target="../media/image167.png"/><Relationship Id="rId8" Type="http://schemas.openxmlformats.org/officeDocument/2006/relationships/image" Target="../media/image98.jpeg"/><Relationship Id="rId51" Type="http://schemas.openxmlformats.org/officeDocument/2006/relationships/image" Target="../media/image141.jpeg"/><Relationship Id="rId72" Type="http://schemas.openxmlformats.org/officeDocument/2006/relationships/image" Target="../media/image162.png"/><Relationship Id="rId80" Type="http://schemas.openxmlformats.org/officeDocument/2006/relationships/image" Target="../media/image170.png"/><Relationship Id="rId3" Type="http://schemas.openxmlformats.org/officeDocument/2006/relationships/image" Target="../media/image93.jpeg"/><Relationship Id="rId12" Type="http://schemas.openxmlformats.org/officeDocument/2006/relationships/image" Target="../media/image102.png"/><Relationship Id="rId17" Type="http://schemas.openxmlformats.org/officeDocument/2006/relationships/image" Target="../media/image107.png"/><Relationship Id="rId25" Type="http://schemas.openxmlformats.org/officeDocument/2006/relationships/image" Target="../media/image115.png"/><Relationship Id="rId33" Type="http://schemas.openxmlformats.org/officeDocument/2006/relationships/image" Target="../media/image123.png"/><Relationship Id="rId38" Type="http://schemas.openxmlformats.org/officeDocument/2006/relationships/image" Target="../media/image128.png"/><Relationship Id="rId46" Type="http://schemas.openxmlformats.org/officeDocument/2006/relationships/image" Target="../media/image136.jpeg"/><Relationship Id="rId59" Type="http://schemas.openxmlformats.org/officeDocument/2006/relationships/image" Target="../media/image149.png"/><Relationship Id="rId67" Type="http://schemas.openxmlformats.org/officeDocument/2006/relationships/image" Target="../media/image157.jpeg"/><Relationship Id="rId20" Type="http://schemas.openxmlformats.org/officeDocument/2006/relationships/image" Target="../media/image110.png"/><Relationship Id="rId41" Type="http://schemas.openxmlformats.org/officeDocument/2006/relationships/image" Target="../media/image131.png"/><Relationship Id="rId54" Type="http://schemas.openxmlformats.org/officeDocument/2006/relationships/image" Target="../media/image144.jpeg"/><Relationship Id="rId62" Type="http://schemas.openxmlformats.org/officeDocument/2006/relationships/image" Target="../media/image152.jpeg"/><Relationship Id="rId70" Type="http://schemas.openxmlformats.org/officeDocument/2006/relationships/image" Target="../media/image160.png"/><Relationship Id="rId75" Type="http://schemas.openxmlformats.org/officeDocument/2006/relationships/image" Target="../media/image165.png"/><Relationship Id="rId83" Type="http://schemas.openxmlformats.org/officeDocument/2006/relationships/image" Target="../media/image17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6.jpeg"/><Relationship Id="rId15" Type="http://schemas.openxmlformats.org/officeDocument/2006/relationships/image" Target="../media/image105.png"/><Relationship Id="rId23" Type="http://schemas.openxmlformats.org/officeDocument/2006/relationships/image" Target="../media/image113.png"/><Relationship Id="rId28" Type="http://schemas.openxmlformats.org/officeDocument/2006/relationships/image" Target="../media/image118.png"/><Relationship Id="rId36" Type="http://schemas.openxmlformats.org/officeDocument/2006/relationships/image" Target="../media/image126.png"/><Relationship Id="rId49" Type="http://schemas.openxmlformats.org/officeDocument/2006/relationships/image" Target="../media/image139.png"/><Relationship Id="rId57" Type="http://schemas.openxmlformats.org/officeDocument/2006/relationships/image" Target="../media/image1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13" Type="http://schemas.openxmlformats.org/officeDocument/2006/relationships/image" Target="../media/image186.png"/><Relationship Id="rId18" Type="http://schemas.openxmlformats.org/officeDocument/2006/relationships/image" Target="../media/image191.jpeg"/><Relationship Id="rId3" Type="http://schemas.openxmlformats.org/officeDocument/2006/relationships/image" Target="../media/image176.jpeg"/><Relationship Id="rId7" Type="http://schemas.openxmlformats.org/officeDocument/2006/relationships/image" Target="../media/image180.png"/><Relationship Id="rId12" Type="http://schemas.openxmlformats.org/officeDocument/2006/relationships/image" Target="../media/image185.png"/><Relationship Id="rId17" Type="http://schemas.openxmlformats.org/officeDocument/2006/relationships/image" Target="../media/image190.png"/><Relationship Id="rId2" Type="http://schemas.openxmlformats.org/officeDocument/2006/relationships/image" Target="../media/image175.png"/><Relationship Id="rId16" Type="http://schemas.openxmlformats.org/officeDocument/2006/relationships/image" Target="../media/image18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9.png"/><Relationship Id="rId11" Type="http://schemas.openxmlformats.org/officeDocument/2006/relationships/image" Target="../media/image184.png"/><Relationship Id="rId5" Type="http://schemas.openxmlformats.org/officeDocument/2006/relationships/image" Target="../media/image178.png"/><Relationship Id="rId15" Type="http://schemas.openxmlformats.org/officeDocument/2006/relationships/image" Target="../media/image188.png"/><Relationship Id="rId10" Type="http://schemas.openxmlformats.org/officeDocument/2006/relationships/image" Target="../media/image183.png"/><Relationship Id="rId19" Type="http://schemas.openxmlformats.org/officeDocument/2006/relationships/image" Target="../media/image73.png"/><Relationship Id="rId4" Type="http://schemas.openxmlformats.org/officeDocument/2006/relationships/image" Target="../media/image177.png"/><Relationship Id="rId9" Type="http://schemas.openxmlformats.org/officeDocument/2006/relationships/image" Target="../media/image182.png"/><Relationship Id="rId14" Type="http://schemas.openxmlformats.org/officeDocument/2006/relationships/image" Target="../media/image18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sz="40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01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err="1" smtClean="0"/>
              <a:t>Templates</a:t>
            </a:r>
            <a:r>
              <a:rPr lang="fr-BE" dirty="0" smtClean="0"/>
              <a:t> square format for social media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335562"/>
            <a:ext cx="257285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Layout and cover slide options can be found under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Home &gt; Layout</a:t>
            </a: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213717" y="1165104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 smtClean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298" y="4106533"/>
            <a:ext cx="1184124" cy="2398225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335562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0060" y="4106533"/>
            <a:ext cx="2115414" cy="211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1145754" y="2699087"/>
            <a:ext cx="2691459" cy="407892"/>
          </a:xfrm>
        </p:spPr>
        <p:txBody>
          <a:bodyPr/>
          <a:lstStyle/>
          <a:p>
            <a:r>
              <a:rPr lang="en-IE" sz="4000" dirty="0" smtClean="0"/>
              <a:t>We are</a:t>
            </a:r>
            <a:endParaRPr lang="en-GB" sz="40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145754" y="3273289"/>
            <a:ext cx="4507133" cy="637435"/>
          </a:xfrm>
        </p:spPr>
        <p:txBody>
          <a:bodyPr/>
          <a:lstStyle/>
          <a:p>
            <a:r>
              <a:rPr lang="en-IE" sz="4000" dirty="0" smtClean="0"/>
              <a:t>Stronger together</a:t>
            </a:r>
            <a:endParaRPr lang="en-GB" sz="40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" b="57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75" y="-45457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03546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48150" y="2177210"/>
            <a:ext cx="4897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48149" y="2708270"/>
            <a:ext cx="246495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89399" y="3268833"/>
            <a:ext cx="294014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48149" y="3861202"/>
            <a:ext cx="559613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013108" y="2716110"/>
            <a:ext cx="2432041" cy="523220"/>
          </a:xfrm>
          <a:prstGeom prst="rect">
            <a:avLst/>
          </a:prstGeom>
          <a:solidFill>
            <a:srgbClr val="F5CE2A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endParaRPr lang="fr-BE" sz="2800" b="1" dirty="0"/>
          </a:p>
        </p:txBody>
      </p:sp>
      <p:sp>
        <p:nvSpPr>
          <p:cNvPr id="19" name="Rectangle 18"/>
          <p:cNvSpPr/>
          <p:nvPr/>
        </p:nvSpPr>
        <p:spPr>
          <a:xfrm>
            <a:off x="615439" y="3291877"/>
            <a:ext cx="2418062" cy="523220"/>
          </a:xfrm>
          <a:prstGeom prst="rect">
            <a:avLst/>
          </a:prstGeom>
          <a:solidFill>
            <a:srgbClr val="F5CE2A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/>
          </a:p>
        </p:txBody>
      </p:sp>
      <p:pic>
        <p:nvPicPr>
          <p:cNvPr id="22" name="Picture Placeholder 21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" b="55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3" name="Picture Placeholder 22"/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" b="555"/>
          <a:stretch/>
        </p:blipFill>
        <p:spPr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3175" y="-45457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648835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" b="555"/>
          <a:stretch/>
        </p:blipFill>
        <p:spPr>
          <a:prstGeom prst="rect">
            <a:avLst/>
          </a:prstGeom>
          <a:ln>
            <a:solidFill>
              <a:schemeClr val="tx1">
                <a:lumMod val="85000"/>
              </a:schemeClr>
            </a:solidFill>
          </a:ln>
        </p:spPr>
      </p:pic>
      <p:pic>
        <p:nvPicPr>
          <p:cNvPr id="26" name="Picture Placeholder 25"/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" b="55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7" name="Picture Placeholder 26"/>
          <p:cNvPicPr>
            <a:picLocks noGrp="1" noChangeAspect="1"/>
          </p:cNvPicPr>
          <p:nvPr>
            <p:ph type="pic" sz="quarter" idx="2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" b="55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8" name="Picture Placeholder 27"/>
          <p:cNvPicPr>
            <a:picLocks noGrp="1" noChangeAspect="1"/>
          </p:cNvPicPr>
          <p:nvPr>
            <p:ph type="pic" sz="quarter" idx="1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" b="55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9" name="Picture Placeholder 28"/>
          <p:cNvPicPr>
            <a:picLocks noGrp="1" noChangeAspect="1"/>
          </p:cNvPicPr>
          <p:nvPr>
            <p:ph type="pic" sz="quarter" idx="1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r="131"/>
          <a:stretch>
            <a:fillRect/>
          </a:stretch>
        </p:blipFill>
        <p:spPr>
          <a:prstGeom prst="rect">
            <a:avLst/>
          </a:prstGeom>
          <a:ln>
            <a:solidFill>
              <a:schemeClr val="tx1">
                <a:lumMod val="85000"/>
              </a:schemeClr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911002" y="2220422"/>
            <a:ext cx="486349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11002" y="2751482"/>
            <a:ext cx="246495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452252" y="3312045"/>
            <a:ext cx="259782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1003" y="3904414"/>
            <a:ext cx="496370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375962" y="2759322"/>
            <a:ext cx="2498746" cy="523220"/>
          </a:xfrm>
          <a:prstGeom prst="rect">
            <a:avLst/>
          </a:prstGeom>
          <a:solidFill>
            <a:srgbClr val="F5CE2A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 smtClean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endParaRPr lang="fr-BE" sz="2800" b="1" dirty="0">
              <a:solidFill>
                <a:srgbClr val="003399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78292" y="3335089"/>
            <a:ext cx="2418062" cy="523220"/>
          </a:xfrm>
          <a:prstGeom prst="rect">
            <a:avLst/>
          </a:prstGeom>
          <a:solidFill>
            <a:srgbClr val="F5CE2A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solidFill>
                <a:srgbClr val="003399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75" y="-45457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093910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719869" y="2384507"/>
            <a:ext cx="5439196" cy="1573718"/>
          </a:xfrm>
        </p:spPr>
        <p:txBody>
          <a:bodyPr/>
          <a:lstStyle/>
          <a:p>
            <a:r>
              <a:rPr lang="en-IE" sz="3200" dirty="0" smtClean="0"/>
              <a:t>SOLIDARITY AND</a:t>
            </a:r>
          </a:p>
          <a:p>
            <a:r>
              <a:rPr lang="en-IE" sz="3200" dirty="0" smtClean="0"/>
              <a:t>SUSTAINABLE RECOVERY</a:t>
            </a:r>
            <a:endParaRPr lang="en-GB" sz="3200" dirty="0"/>
          </a:p>
        </p:txBody>
      </p:sp>
      <p:pic>
        <p:nvPicPr>
          <p:cNvPr id="29" name="Picture Placeholder 28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r="131"/>
          <a:stretch>
            <a:fillRect/>
          </a:stretch>
        </p:blipFill>
        <p:spPr>
          <a:prstGeom prst="rect">
            <a:avLst/>
          </a:prstGeom>
          <a:ln w="12700">
            <a:solidFill>
              <a:schemeClr val="tx1">
                <a:lumMod val="85000"/>
              </a:schemeClr>
            </a:solidFill>
          </a:ln>
        </p:spPr>
      </p:pic>
      <p:pic>
        <p:nvPicPr>
          <p:cNvPr id="31" name="Picture Placeholder 30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" b="555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26" name="Picture Placeholder 19"/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" b="555"/>
          <a:stretch/>
        </p:blipFill>
        <p:spPr>
          <a:prstGeom prst="rect">
            <a:avLst/>
          </a:prstGeom>
          <a:ln w="12700">
            <a:solidFill>
              <a:schemeClr val="tx1">
                <a:lumMod val="85000"/>
              </a:schemeClr>
            </a:solidFill>
          </a:ln>
        </p:spPr>
      </p:pic>
      <p:pic>
        <p:nvPicPr>
          <p:cNvPr id="27" name="Picture Placeholder 26"/>
          <p:cNvPicPr>
            <a:picLocks noGrp="1" noChangeAspect="1"/>
          </p:cNvPicPr>
          <p:nvPr>
            <p:ph type="pic" sz="quarter" idx="2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" b="555"/>
          <a:stretch>
            <a:fillRect/>
          </a:stretch>
        </p:blipFill>
        <p:spPr>
          <a:prstGeom prst="rect">
            <a:avLst/>
          </a:prstGeom>
          <a:ln w="12700">
            <a:solidFill>
              <a:srgbClr val="003399"/>
            </a:solidFill>
          </a:ln>
        </p:spPr>
      </p:pic>
      <p:pic>
        <p:nvPicPr>
          <p:cNvPr id="28" name="Picture Placeholder 27"/>
          <p:cNvPicPr>
            <a:picLocks noGrp="1" noChangeAspect="1"/>
          </p:cNvPicPr>
          <p:nvPr>
            <p:ph type="pic" sz="quarter" idx="2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" b="555"/>
          <a:stretch>
            <a:fillRect/>
          </a:stretch>
        </p:blipFill>
        <p:spPr>
          <a:prstGeom prst="rect">
            <a:avLst/>
          </a:prstGeom>
          <a:ln w="12700">
            <a:solidFill>
              <a:srgbClr val="003399"/>
            </a:solidFill>
          </a:ln>
        </p:spPr>
      </p:pic>
      <p:pic>
        <p:nvPicPr>
          <p:cNvPr id="30" name="Picture Placeholder 25"/>
          <p:cNvPicPr>
            <a:picLocks noGrp="1" noChangeAspect="1"/>
          </p:cNvPicPr>
          <p:nvPr>
            <p:ph type="pic" sz="quarter" idx="2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" b="555"/>
          <a:stretch>
            <a:fillRect/>
          </a:stretch>
        </p:blipFill>
        <p:spPr>
          <a:prstGeom prst="rect">
            <a:avLst/>
          </a:prstGeom>
          <a:ln w="12700">
            <a:solidFill>
              <a:srgbClr val="003399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3175" y="-45457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969467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4809159" y="0"/>
            <a:ext cx="177579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1200" dirty="0" smtClean="0">
                <a:solidFill>
                  <a:schemeClr val="bg1"/>
                </a:solidFill>
              </a:rPr>
              <a:t>The flags are arranged in protocol order.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309807" y="2873436"/>
            <a:ext cx="10078526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10" y="2399650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8" y="1419820"/>
            <a:ext cx="538914" cy="3154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33" y="1415438"/>
            <a:ext cx="538914" cy="31984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11" y="1914983"/>
            <a:ext cx="538914" cy="3198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540" y="1910453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7" b="1544"/>
          <a:stretch/>
        </p:blipFill>
        <p:spPr>
          <a:xfrm>
            <a:off x="1603258" y="1424349"/>
            <a:ext cx="538914" cy="30640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259" y="1424349"/>
            <a:ext cx="538914" cy="3198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984" y="1424349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7" y="987801"/>
            <a:ext cx="538914" cy="3154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512" y="2383556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7" y="1918802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984" y="1428731"/>
            <a:ext cx="538914" cy="3154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992" y="1424349"/>
            <a:ext cx="538914" cy="3154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7"/>
          <a:stretch/>
        </p:blipFill>
        <p:spPr>
          <a:xfrm>
            <a:off x="4845991" y="1914781"/>
            <a:ext cx="538914" cy="31412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"/>
          <a:stretch/>
        </p:blipFill>
        <p:spPr>
          <a:xfrm>
            <a:off x="4194988" y="1428377"/>
            <a:ext cx="538914" cy="31399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815" y="1910453"/>
            <a:ext cx="538914" cy="31984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25" y="1910453"/>
            <a:ext cx="538914" cy="31984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266" y="1910453"/>
            <a:ext cx="538914" cy="31984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991" y="1909063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95" y="1909063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7" y="2394600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762" y="2394600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058" y="2390219"/>
            <a:ext cx="538914" cy="31984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061" y="2384447"/>
            <a:ext cx="538914" cy="31984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511" y="2384447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548" y="2384447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95" y="1410909"/>
            <a:ext cx="538914" cy="31984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474" y="2376324"/>
            <a:ext cx="538914" cy="319844"/>
          </a:xfrm>
          <a:prstGeom prst="rect">
            <a:avLst/>
          </a:prstGeom>
        </p:spPr>
      </p:pic>
      <p:grpSp>
        <p:nvGrpSpPr>
          <p:cNvPr id="135" name="Group 134"/>
          <p:cNvGrpSpPr/>
          <p:nvPr/>
        </p:nvGrpSpPr>
        <p:grpSpPr>
          <a:xfrm>
            <a:off x="373104" y="3075907"/>
            <a:ext cx="4630255" cy="3167205"/>
            <a:chOff x="373104" y="3075907"/>
            <a:chExt cx="4630255" cy="3167205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4445" y="5906774"/>
              <a:ext cx="538914" cy="319844"/>
            </a:xfrm>
            <a:prstGeom prst="rect">
              <a:avLst/>
            </a:prstGeom>
          </p:spPr>
        </p:pic>
        <p:grpSp>
          <p:nvGrpSpPr>
            <p:cNvPr id="134" name="Group 133"/>
            <p:cNvGrpSpPr/>
            <p:nvPr/>
          </p:nvGrpSpPr>
          <p:grpSpPr>
            <a:xfrm>
              <a:off x="373104" y="3075907"/>
              <a:ext cx="4630255" cy="3167205"/>
              <a:chOff x="970722" y="1647808"/>
              <a:chExt cx="6158195" cy="4212355"/>
            </a:xfrm>
          </p:grpSpPr>
          <p:pic>
            <p:nvPicPr>
              <p:cNvPr id="98" name="Picture 97"/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4363" y="2240799"/>
                <a:ext cx="755970" cy="438950"/>
              </a:xfrm>
              <a:prstGeom prst="rect">
                <a:avLst/>
              </a:prstGeom>
            </p:spPr>
          </p:pic>
          <p:pic>
            <p:nvPicPr>
              <p:cNvPr id="99" name="Picture 98"/>
              <p:cNvPicPr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0850" y="2240799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100" name="Picture 99"/>
              <p:cNvPicPr>
                <a:picLocks noChangeAspect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0850" y="2876003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101" name="Picture 100"/>
              <p:cNvPicPr>
                <a:picLocks noChangeAspect="1"/>
              </p:cNvPicPr>
              <p:nvPr/>
            </p:nvPicPr>
            <p:blipFill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4363" y="3529976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102" name="Picture 101"/>
              <p:cNvPicPr>
                <a:picLocks noChangeAspect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0850" y="4151896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103" name="Picture 102"/>
              <p:cNvPicPr>
                <a:picLocks noChangeAspect="1"/>
              </p:cNvPicPr>
              <p:nvPr/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4363" y="2876002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104" name="Picture 103"/>
              <p:cNvPicPr>
                <a:picLocks noChangeAspect="1"/>
              </p:cNvPicPr>
              <p:nvPr/>
            </p:nvPicPr>
            <p:blipFill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4363" y="4151895"/>
                <a:ext cx="755970" cy="44504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05" name="Picture 104"/>
              <p:cNvPicPr>
                <a:picLocks noChangeAspect="1"/>
              </p:cNvPicPr>
              <p:nvPr/>
            </p:nvPicPr>
            <p:blipFill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0850" y="3529977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106" name="Picture 105"/>
              <p:cNvPicPr>
                <a:picLocks noChangeAspect="1"/>
              </p:cNvPicPr>
              <p:nvPr/>
            </p:nvPicPr>
            <p:blipFill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4363" y="4773814"/>
                <a:ext cx="755970" cy="445047"/>
              </a:xfrm>
              <a:prstGeom prst="rect">
                <a:avLst/>
              </a:prstGeom>
            </p:spPr>
          </p:pic>
          <p:cxnSp>
            <p:nvCxnSpPr>
              <p:cNvPr id="107" name="Straight Connector 106"/>
              <p:cNvCxnSpPr/>
              <p:nvPr/>
            </p:nvCxnSpPr>
            <p:spPr>
              <a:xfrm>
                <a:off x="2150041" y="1739763"/>
                <a:ext cx="0" cy="385928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3660789" y="1739763"/>
                <a:ext cx="0" cy="385928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TextBox 108"/>
              <p:cNvSpPr txBox="1"/>
              <p:nvPr/>
            </p:nvSpPr>
            <p:spPr>
              <a:xfrm>
                <a:off x="970722" y="1647808"/>
                <a:ext cx="131859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E" sz="1100" dirty="0" smtClean="0"/>
                  <a:t>EFTA</a:t>
                </a:r>
                <a:endParaRPr lang="en-GB" sz="1100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2140038" y="1647808"/>
                <a:ext cx="163683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E" sz="1100" dirty="0" smtClean="0"/>
                  <a:t>Enlargement candidates</a:t>
                </a:r>
                <a:endParaRPr lang="en-GB" sz="1100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5049719" y="1647808"/>
                <a:ext cx="131859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E" sz="1100" dirty="0" smtClean="0"/>
                  <a:t>Others</a:t>
                </a:r>
                <a:endParaRPr lang="en-GB" sz="1100" dirty="0"/>
              </a:p>
            </p:txBody>
          </p:sp>
          <p:pic>
            <p:nvPicPr>
              <p:cNvPr id="112" name="Picture 111"/>
              <p:cNvPicPr>
                <a:picLocks noChangeAspect="1"/>
              </p:cNvPicPr>
              <p:nvPr/>
            </p:nvPicPr>
            <p:blipFill>
              <a:blip r:embed="rId4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0318" y="2234702"/>
                <a:ext cx="749873" cy="445047"/>
              </a:xfrm>
              <a:prstGeom prst="rect">
                <a:avLst/>
              </a:prstGeom>
            </p:spPr>
          </p:pic>
          <p:pic>
            <p:nvPicPr>
              <p:cNvPr id="113" name="Picture 112"/>
              <p:cNvPicPr>
                <a:picLocks noChangeAspect="1"/>
              </p:cNvPicPr>
              <p:nvPr/>
            </p:nvPicPr>
            <p:blipFill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0317" y="2879677"/>
                <a:ext cx="749873" cy="445047"/>
              </a:xfrm>
              <a:prstGeom prst="rect">
                <a:avLst/>
              </a:prstGeom>
            </p:spPr>
          </p:pic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0317" y="3524652"/>
                <a:ext cx="749873" cy="44504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15" name="Picture 114"/>
              <p:cNvPicPr>
                <a:picLocks noChangeAspect="1"/>
              </p:cNvPicPr>
              <p:nvPr/>
            </p:nvPicPr>
            <p:blipFill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71927" y="4164704"/>
                <a:ext cx="749873" cy="438950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cxnSp>
            <p:nvCxnSpPr>
              <p:cNvPr id="116" name="Straight Connector 115"/>
              <p:cNvCxnSpPr/>
              <p:nvPr/>
            </p:nvCxnSpPr>
            <p:spPr>
              <a:xfrm>
                <a:off x="5049719" y="1778613"/>
                <a:ext cx="0" cy="385928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TextBox 116"/>
              <p:cNvSpPr txBox="1"/>
              <p:nvPr/>
            </p:nvSpPr>
            <p:spPr>
              <a:xfrm>
                <a:off x="3658553" y="1647808"/>
                <a:ext cx="131859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E" sz="1100" dirty="0" smtClean="0"/>
                  <a:t>Mercosur</a:t>
                </a:r>
                <a:endParaRPr lang="en-GB" sz="1100" dirty="0"/>
              </a:p>
            </p:txBody>
          </p:sp>
          <p:pic>
            <p:nvPicPr>
              <p:cNvPr id="118" name="Picture 117"/>
              <p:cNvPicPr>
                <a:picLocks noChangeAspect="1"/>
              </p:cNvPicPr>
              <p:nvPr/>
            </p:nvPicPr>
            <p:blipFill>
              <a:blip r:embed="rId4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85678" y="3517305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119" name="Picture 118"/>
              <p:cNvPicPr>
                <a:picLocks noChangeAspect="1"/>
              </p:cNvPicPr>
              <p:nvPr/>
            </p:nvPicPr>
            <p:blipFill>
              <a:blip r:embed="rId4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4872" y="2876003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120" name="Picture 119"/>
              <p:cNvPicPr>
                <a:picLocks noChangeAspect="1"/>
              </p:cNvPicPr>
              <p:nvPr/>
            </p:nvPicPr>
            <p:blipFill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8311" y="2223078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121" name="Picture 120"/>
              <p:cNvPicPr>
                <a:picLocks noChangeAspect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4762" y="4151894"/>
                <a:ext cx="755970" cy="44504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22" name="Picture 121"/>
              <p:cNvPicPr>
                <a:picLocks noChangeAspect="1"/>
              </p:cNvPicPr>
              <p:nvPr/>
            </p:nvPicPr>
            <p:blipFill>
              <a:blip r:embed="rId4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4762" y="2882100"/>
                <a:ext cx="755970" cy="438950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23" name="Picture 122"/>
              <p:cNvPicPr>
                <a:picLocks noChangeAspect="1"/>
              </p:cNvPicPr>
              <p:nvPr/>
            </p:nvPicPr>
            <p:blipFill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72947" y="4773813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85678" y="4773814"/>
                <a:ext cx="755970" cy="44504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25" name="Picture 124"/>
              <p:cNvPicPr>
                <a:picLocks noChangeAspect="1"/>
              </p:cNvPicPr>
              <p:nvPr/>
            </p:nvPicPr>
            <p:blipFill>
              <a:blip r:embed="rId5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4762" y="3517305"/>
                <a:ext cx="755970" cy="438950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26" name="Picture 125"/>
              <p:cNvPicPr>
                <a:picLocks noChangeAspect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9321" y="4158607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127" name="Picture 126"/>
              <p:cNvPicPr>
                <a:picLocks noChangeAspect="1"/>
              </p:cNvPicPr>
              <p:nvPr/>
            </p:nvPicPr>
            <p:blipFill>
              <a:blip r:embed="rId5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8588" y="2234701"/>
                <a:ext cx="755970" cy="445047"/>
              </a:xfrm>
              <a:prstGeom prst="rect">
                <a:avLst/>
              </a:prstGeom>
            </p:spPr>
          </p:pic>
          <p:grpSp>
            <p:nvGrpSpPr>
              <p:cNvPr id="128" name="Group 127"/>
              <p:cNvGrpSpPr/>
              <p:nvPr/>
            </p:nvGrpSpPr>
            <p:grpSpPr>
              <a:xfrm>
                <a:off x="5385678" y="5415116"/>
                <a:ext cx="755970" cy="445047"/>
                <a:chOff x="7462445" y="5376519"/>
                <a:chExt cx="755970" cy="445047"/>
              </a:xfrm>
            </p:grpSpPr>
            <p:sp>
              <p:nvSpPr>
                <p:cNvPr id="129" name="Rectangle 128"/>
                <p:cNvSpPr/>
                <p:nvPr/>
              </p:nvSpPr>
              <p:spPr>
                <a:xfrm>
                  <a:off x="7462445" y="5376519"/>
                  <a:ext cx="755970" cy="445047"/>
                </a:xfrm>
                <a:prstGeom prst="rect">
                  <a:avLst/>
                </a:prstGeom>
                <a:solidFill>
                  <a:srgbClr val="0062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30" name="Picture 129"/>
                <p:cNvPicPr>
                  <a:picLocks noChangeAspect="1"/>
                </p:cNvPicPr>
                <p:nvPr/>
              </p:nvPicPr>
              <p:blipFill rotWithShape="1">
                <a:blip r:embed="rId5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11245" r="-11267"/>
                <a:stretch/>
              </p:blipFill>
              <p:spPr>
                <a:xfrm>
                  <a:off x="7470779" y="5376519"/>
                  <a:ext cx="739302" cy="445047"/>
                </a:xfrm>
                <a:prstGeom prst="rect">
                  <a:avLst/>
                </a:prstGeom>
              </p:spPr>
            </p:pic>
          </p:grpSp>
          <p:grpSp>
            <p:nvGrpSpPr>
              <p:cNvPr id="131" name="Group 130"/>
              <p:cNvGrpSpPr/>
              <p:nvPr/>
            </p:nvGrpSpPr>
            <p:grpSpPr>
              <a:xfrm>
                <a:off x="3970245" y="4770175"/>
                <a:ext cx="749873" cy="448685"/>
                <a:chOff x="3970245" y="4770175"/>
                <a:chExt cx="749873" cy="448685"/>
              </a:xfrm>
            </p:grpSpPr>
            <p:pic>
              <p:nvPicPr>
                <p:cNvPr id="132" name="Picture 131"/>
                <p:cNvPicPr>
                  <a:picLocks noChangeAspect="1"/>
                </p:cNvPicPr>
                <p:nvPr/>
              </p:nvPicPr>
              <p:blipFill>
                <a:blip r:embed="rId5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42838" y="4770175"/>
                  <a:ext cx="604686" cy="448685"/>
                </a:xfrm>
                <a:prstGeom prst="rect">
                  <a:avLst/>
                </a:prstGeom>
              </p:spPr>
            </p:pic>
            <p:sp>
              <p:nvSpPr>
                <p:cNvPr id="133" name="Rectangle 132"/>
                <p:cNvSpPr/>
                <p:nvPr/>
              </p:nvSpPr>
              <p:spPr>
                <a:xfrm>
                  <a:off x="3970245" y="4771994"/>
                  <a:ext cx="749873" cy="445047"/>
                </a:xfrm>
                <a:prstGeom prst="rect">
                  <a:avLst/>
                </a:prstGeom>
                <a:noFill/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71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Library 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082" y="3469321"/>
            <a:ext cx="990912" cy="557388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280" y="4183715"/>
            <a:ext cx="1101255" cy="532367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5124551" y="3050705"/>
            <a:ext cx="9914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/>
              <a:t>P</a:t>
            </a:r>
            <a:r>
              <a:rPr lang="en-IE" sz="1100" dirty="0" smtClean="0"/>
              <a:t>artners</a:t>
            </a:r>
            <a:endParaRPr lang="en-GB" sz="1100" dirty="0"/>
          </a:p>
        </p:txBody>
      </p:sp>
      <p:cxnSp>
        <p:nvCxnSpPr>
          <p:cNvPr id="76" name="Straight Connector 75"/>
          <p:cNvCxnSpPr/>
          <p:nvPr/>
        </p:nvCxnSpPr>
        <p:spPr>
          <a:xfrm>
            <a:off x="5134279" y="3145047"/>
            <a:ext cx="0" cy="2901733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Placeholder 8"/>
          <p:cNvPicPr>
            <a:picLocks noChangeAspect="1"/>
          </p:cNvPicPr>
          <p:nvPr/>
        </p:nvPicPr>
        <p:blipFill rotWithShape="1"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8" b="-597"/>
          <a:stretch/>
        </p:blipFill>
        <p:spPr>
          <a:xfrm>
            <a:off x="5265200" y="4865996"/>
            <a:ext cx="783350" cy="458059"/>
          </a:xfrm>
          <a:prstGeom prst="rect">
            <a:avLst/>
          </a:prstGeom>
          <a:ln>
            <a:noFill/>
          </a:ln>
        </p:spPr>
      </p:pic>
      <p:pic>
        <p:nvPicPr>
          <p:cNvPr id="78" name="Picture Placeholder 32"/>
          <p:cNvPicPr>
            <a:picLocks noChangeAspect="1"/>
          </p:cNvPicPr>
          <p:nvPr/>
        </p:nvPicPr>
        <p:blipFill rotWithShape="1"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7" t="-29304" r="-2971" b="-33849"/>
          <a:stretch/>
        </p:blipFill>
        <p:spPr>
          <a:xfrm>
            <a:off x="5292662" y="5433466"/>
            <a:ext cx="745626" cy="434606"/>
          </a:xfrm>
          <a:prstGeom prst="rect">
            <a:avLst/>
          </a:prstGeom>
          <a:solidFill>
            <a:schemeClr val="bg1"/>
          </a:solidFill>
          <a:ln>
            <a:solidFill>
              <a:srgbClr val="DBD2CC"/>
            </a:solidFill>
          </a:ln>
        </p:spPr>
      </p:pic>
    </p:spTree>
    <p:extLst>
      <p:ext uri="{BB962C8B-B14F-4D97-AF65-F5344CB8AC3E}">
        <p14:creationId xmlns:p14="http://schemas.microsoft.com/office/powerpoint/2010/main" val="21983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1" y="4879902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" name="Picture 4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898" y="1805041"/>
            <a:ext cx="540000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10647" y="294360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Library </a:t>
            </a:r>
          </a:p>
        </p:txBody>
      </p:sp>
      <p:sp>
        <p:nvSpPr>
          <p:cNvPr id="7" name="Rectangle 6"/>
          <p:cNvSpPr/>
          <p:nvPr/>
        </p:nvSpPr>
        <p:spPr>
          <a:xfrm>
            <a:off x="401660" y="702783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74" y="179964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" name="Picture 8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"/>
          <a:stretch/>
        </p:blipFill>
        <p:spPr>
          <a:xfrm>
            <a:off x="1027712" y="1795259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0" name="Picture 9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94"/>
          <a:stretch/>
        </p:blipFill>
        <p:spPr>
          <a:xfrm>
            <a:off x="1677630" y="180417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180417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198" y="1808553"/>
            <a:ext cx="540000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61" y="2235376"/>
            <a:ext cx="540623" cy="32437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14" name="Group 13"/>
          <p:cNvGrpSpPr/>
          <p:nvPr/>
        </p:nvGrpSpPr>
        <p:grpSpPr>
          <a:xfrm>
            <a:off x="366062" y="1368288"/>
            <a:ext cx="540000" cy="324000"/>
            <a:chOff x="366062" y="1368288"/>
            <a:chExt cx="540000" cy="324000"/>
          </a:xfrm>
        </p:grpSpPr>
        <p:sp>
          <p:nvSpPr>
            <p:cNvPr id="15" name="Rectangle 14"/>
            <p:cNvSpPr/>
            <p:nvPr/>
          </p:nvSpPr>
          <p:spPr>
            <a:xfrm>
              <a:off x="366062" y="1368288"/>
              <a:ext cx="540000" cy="324000"/>
            </a:xfrm>
            <a:prstGeom prst="rect">
              <a:avLst/>
            </a:prstGeom>
            <a:solidFill>
              <a:srgbClr val="006239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243" y="1368288"/>
              <a:ext cx="426157" cy="319618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7" name="Picture 16"/>
          <p:cNvPicPr preferRelativeResize="0"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4" b="5169"/>
          <a:stretch/>
        </p:blipFill>
        <p:spPr>
          <a:xfrm>
            <a:off x="1673168" y="2245584"/>
            <a:ext cx="541131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2239906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198" y="2244288"/>
            <a:ext cx="540000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9" b="5648"/>
          <a:stretch/>
        </p:blipFill>
        <p:spPr>
          <a:xfrm>
            <a:off x="1022627" y="2244287"/>
            <a:ext cx="550169" cy="32705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9" b="6437"/>
          <a:stretch/>
        </p:blipFill>
        <p:spPr>
          <a:xfrm>
            <a:off x="363548" y="2679590"/>
            <a:ext cx="540000" cy="32335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2" name="Picture 21"/>
          <p:cNvPicPr preferRelativeResize="0"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99" y="2680023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3" name="Picture 22"/>
          <p:cNvPicPr preferRelativeResize="0"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05" y="2688935"/>
            <a:ext cx="541693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4" name="Picture 23"/>
          <p:cNvPicPr preferRelativeResize="0"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2688935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5" name="Picture 24"/>
          <p:cNvPicPr preferRelativeResize="0"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685" y="2693317"/>
            <a:ext cx="539999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6" name="Picture 25"/>
          <p:cNvPicPr>
            <a:picLocks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8" y="3130348"/>
            <a:ext cx="540623" cy="32437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7" name="Picture 26"/>
          <p:cNvPicPr preferRelativeResize="0"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06" y="3130348"/>
            <a:ext cx="541694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3124670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9" name="Picture 28"/>
          <p:cNvPicPr>
            <a:picLocks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685" y="3124670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627" y="3129051"/>
            <a:ext cx="545085" cy="32705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sp>
        <p:nvSpPr>
          <p:cNvPr id="31" name="TextBox 30"/>
          <p:cNvSpPr txBox="1"/>
          <p:nvPr/>
        </p:nvSpPr>
        <p:spPr>
          <a:xfrm>
            <a:off x="303739" y="1055387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 smtClean="0"/>
              <a:t>AFRICA</a:t>
            </a:r>
            <a:endParaRPr lang="en-GB" sz="1000" dirty="0"/>
          </a:p>
        </p:txBody>
      </p:sp>
      <p:pic>
        <p:nvPicPr>
          <p:cNvPr id="32" name="Picture 31"/>
          <p:cNvPicPr>
            <a:picLocks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3" b="5010"/>
          <a:stretch/>
        </p:blipFill>
        <p:spPr>
          <a:xfrm>
            <a:off x="363548" y="3577108"/>
            <a:ext cx="534099" cy="3249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3" name="Picture 32"/>
          <p:cNvPicPr preferRelativeResize="0"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6" b="4223"/>
          <a:stretch/>
        </p:blipFill>
        <p:spPr>
          <a:xfrm>
            <a:off x="1669680" y="3577108"/>
            <a:ext cx="541693" cy="3199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4" name="Picture 33"/>
          <p:cNvPicPr>
            <a:picLocks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07" y="3570642"/>
            <a:ext cx="544972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5" name="Picture 34"/>
          <p:cNvPicPr>
            <a:picLocks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9" b="5287"/>
          <a:stretch/>
        </p:blipFill>
        <p:spPr>
          <a:xfrm>
            <a:off x="2985569" y="3572901"/>
            <a:ext cx="542229" cy="32151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r="6968"/>
          <a:stretch/>
        </p:blipFill>
        <p:spPr>
          <a:xfrm>
            <a:off x="1005053" y="3578080"/>
            <a:ext cx="557221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7" name="Picture 36"/>
          <p:cNvPicPr>
            <a:picLocks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9" y="4015112"/>
            <a:ext cx="530822" cy="3249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8" name="Picture 37"/>
          <p:cNvPicPr preferRelativeResize="0"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77" y="4009580"/>
            <a:ext cx="548588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9" name="Picture 38"/>
          <p:cNvPicPr>
            <a:picLocks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3" b="5137"/>
          <a:stretch/>
        </p:blipFill>
        <p:spPr>
          <a:xfrm>
            <a:off x="2322972" y="4015409"/>
            <a:ext cx="540805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0" name="Picture 39"/>
          <p:cNvPicPr>
            <a:picLocks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8" b="5904"/>
          <a:stretch/>
        </p:blipFill>
        <p:spPr>
          <a:xfrm>
            <a:off x="2985569" y="4015409"/>
            <a:ext cx="542729" cy="31571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5488"/>
          <a:stretch/>
        </p:blipFill>
        <p:spPr>
          <a:xfrm>
            <a:off x="1000662" y="4009108"/>
            <a:ext cx="549228" cy="324945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6"/>
          <a:stretch/>
        </p:blipFill>
        <p:spPr>
          <a:xfrm>
            <a:off x="364663" y="4444842"/>
            <a:ext cx="534998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3" name="Picture 42"/>
          <p:cNvPicPr preferRelativeResize="0">
            <a:picLocks noChangeAspect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9"/>
          <a:stretch/>
        </p:blipFill>
        <p:spPr>
          <a:xfrm>
            <a:off x="1670526" y="4444840"/>
            <a:ext cx="540000" cy="33061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4" name="Picture 43"/>
          <p:cNvPicPr>
            <a:picLocks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972" y="4451144"/>
            <a:ext cx="540805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5" name="Picture 44"/>
          <p:cNvPicPr>
            <a:picLocks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2" b="4852"/>
          <a:stretch/>
        </p:blipFill>
        <p:spPr>
          <a:xfrm>
            <a:off x="2986280" y="4451421"/>
            <a:ext cx="540805" cy="31819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r="8041"/>
          <a:stretch/>
        </p:blipFill>
        <p:spPr>
          <a:xfrm>
            <a:off x="1000661" y="4444840"/>
            <a:ext cx="540000" cy="32651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8" y="4880215"/>
            <a:ext cx="540623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8" name="Picture 47"/>
          <p:cNvPicPr preferRelativeResize="0">
            <a:picLocks noChangeAspect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0" b="3754"/>
          <a:stretch/>
        </p:blipFill>
        <p:spPr>
          <a:xfrm>
            <a:off x="1669680" y="4883499"/>
            <a:ext cx="540000" cy="32489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63" b="14047"/>
          <a:stretch/>
        </p:blipFill>
        <p:spPr>
          <a:xfrm>
            <a:off x="2323777" y="4883499"/>
            <a:ext cx="540000" cy="32489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0" name="Picture 49"/>
          <p:cNvPicPr>
            <a:picLocks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990" y="4888618"/>
            <a:ext cx="540805" cy="314549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61" y="4880213"/>
            <a:ext cx="540000" cy="32651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52" name="Group 51"/>
          <p:cNvGrpSpPr/>
          <p:nvPr/>
        </p:nvGrpSpPr>
        <p:grpSpPr>
          <a:xfrm>
            <a:off x="359410" y="5308973"/>
            <a:ext cx="539100" cy="315462"/>
            <a:chOff x="3642276" y="1803001"/>
            <a:chExt cx="539100" cy="315462"/>
          </a:xfrm>
        </p:grpSpPr>
        <p:pic>
          <p:nvPicPr>
            <p:cNvPr id="53" name="Picture 52"/>
            <p:cNvPicPr>
              <a:picLocks/>
            </p:cNvPicPr>
            <p:nvPr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2276" y="1803001"/>
              <a:ext cx="539100" cy="315462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54" name="Picture 53"/>
            <p:cNvPicPr>
              <a:picLocks/>
            </p:cNvPicPr>
            <p:nvPr/>
          </p:nvPicPr>
          <p:blipFill rotWithShape="1"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01" t="5413" r="5442" b="57583"/>
            <a:stretch/>
          </p:blipFill>
          <p:spPr>
            <a:xfrm>
              <a:off x="4036979" y="1837751"/>
              <a:ext cx="110248" cy="116732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55" name="Picture 54"/>
          <p:cNvPicPr>
            <a:picLocks/>
          </p:cNvPicPr>
          <p:nvPr/>
        </p:nvPicPr>
        <p:blipFill rotWithShape="1"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7" b="5106"/>
          <a:stretch/>
        </p:blipFill>
        <p:spPr>
          <a:xfrm>
            <a:off x="989514" y="5308973"/>
            <a:ext cx="539100" cy="3145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6" name="Picture 55"/>
          <p:cNvPicPr>
            <a:picLocks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761" y="5304988"/>
            <a:ext cx="54073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0"/>
          <a:stretch/>
        </p:blipFill>
        <p:spPr>
          <a:xfrm>
            <a:off x="2978147" y="5299186"/>
            <a:ext cx="540000" cy="32253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8" name="Picture 57"/>
          <p:cNvPicPr>
            <a:picLocks/>
          </p:cNvPicPr>
          <p:nvPr/>
        </p:nvPicPr>
        <p:blipFill rotWithShape="1"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7" b="5904"/>
          <a:stretch/>
        </p:blipFill>
        <p:spPr>
          <a:xfrm>
            <a:off x="352786" y="5712254"/>
            <a:ext cx="542501" cy="314581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9" name="Picture 58"/>
          <p:cNvPicPr>
            <a:picLocks/>
          </p:cNvPicPr>
          <p:nvPr/>
        </p:nvPicPr>
        <p:blipFill rotWithShape="1"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0" b="6518"/>
          <a:stretch/>
        </p:blipFill>
        <p:spPr>
          <a:xfrm>
            <a:off x="987883" y="5710518"/>
            <a:ext cx="540731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60" name="Picture 59"/>
          <p:cNvPicPr>
            <a:picLocks/>
          </p:cNvPicPr>
          <p:nvPr/>
        </p:nvPicPr>
        <p:blipFill rotWithShape="1"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62"/>
          <a:stretch/>
        </p:blipFill>
        <p:spPr>
          <a:xfrm>
            <a:off x="1668157" y="5711642"/>
            <a:ext cx="541523" cy="31580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61" name="Group 60"/>
          <p:cNvGrpSpPr/>
          <p:nvPr/>
        </p:nvGrpSpPr>
        <p:grpSpPr>
          <a:xfrm>
            <a:off x="1669680" y="5307187"/>
            <a:ext cx="540730" cy="315462"/>
            <a:chOff x="3640646" y="2686775"/>
            <a:chExt cx="540730" cy="315462"/>
          </a:xfrm>
        </p:grpSpPr>
        <p:pic>
          <p:nvPicPr>
            <p:cNvPr id="62" name="Picture 61"/>
            <p:cNvPicPr preferRelativeResize="0">
              <a:picLocks/>
            </p:cNvPicPr>
            <p:nvPr/>
          </p:nvPicPr>
          <p:blipFill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2276" y="2686775"/>
              <a:ext cx="539100" cy="315462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63" name="Picture 62"/>
            <p:cNvPicPr preferRelativeResize="0">
              <a:picLocks/>
            </p:cNvPicPr>
            <p:nvPr/>
          </p:nvPicPr>
          <p:blipFill rotWithShape="1"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66" t="6212" r="61670" b="6467"/>
            <a:stretch/>
          </p:blipFill>
          <p:spPr>
            <a:xfrm>
              <a:off x="3640646" y="2706795"/>
              <a:ext cx="210766" cy="275461"/>
            </a:xfrm>
            <a:prstGeom prst="rect">
              <a:avLst/>
            </a:prstGeom>
            <a:ln w="3175">
              <a:noFill/>
            </a:ln>
          </p:spPr>
        </p:pic>
      </p:grpSp>
      <p:cxnSp>
        <p:nvCxnSpPr>
          <p:cNvPr id="64" name="Straight Connector 63"/>
          <p:cNvCxnSpPr/>
          <p:nvPr/>
        </p:nvCxnSpPr>
        <p:spPr>
          <a:xfrm>
            <a:off x="3814884" y="1055387"/>
            <a:ext cx="0" cy="431356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819593" y="1055387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 smtClean="0"/>
              <a:t>ASIA</a:t>
            </a:r>
            <a:endParaRPr lang="en-GB" sz="1000" dirty="0"/>
          </a:p>
        </p:txBody>
      </p:sp>
      <p:grpSp>
        <p:nvGrpSpPr>
          <p:cNvPr id="66" name="Group 65"/>
          <p:cNvGrpSpPr/>
          <p:nvPr/>
        </p:nvGrpSpPr>
        <p:grpSpPr>
          <a:xfrm>
            <a:off x="3917896" y="1803001"/>
            <a:ext cx="538491" cy="313039"/>
            <a:chOff x="4620945" y="2241787"/>
            <a:chExt cx="538491" cy="313039"/>
          </a:xfrm>
        </p:grpSpPr>
        <p:pic>
          <p:nvPicPr>
            <p:cNvPr id="67" name="Picture 66"/>
            <p:cNvPicPr>
              <a:picLocks/>
            </p:cNvPicPr>
            <p:nvPr/>
          </p:nvPicPr>
          <p:blipFill rotWithShape="1"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20945" y="2241787"/>
              <a:ext cx="538491" cy="313039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68" name="Picture 67"/>
            <p:cNvPicPr>
              <a:picLocks/>
            </p:cNvPicPr>
            <p:nvPr/>
          </p:nvPicPr>
          <p:blipFill rotWithShape="1"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38" t="7666" r="20569" b="7897"/>
            <a:stretch/>
          </p:blipFill>
          <p:spPr>
            <a:xfrm>
              <a:off x="4728874" y="2244604"/>
              <a:ext cx="319287" cy="302572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69" name="Picture 68"/>
          <p:cNvPicPr>
            <a:picLocks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274" y="3560746"/>
            <a:ext cx="540000" cy="311726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0" name="Picture 69"/>
          <p:cNvPicPr>
            <a:picLocks noChangeAspect="1"/>
          </p:cNvPicPr>
          <p:nvPr/>
        </p:nvPicPr>
        <p:blipFill rotWithShape="1"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5" r="6694"/>
          <a:stretch/>
        </p:blipFill>
        <p:spPr>
          <a:xfrm>
            <a:off x="5772976" y="1803002"/>
            <a:ext cx="538276" cy="31407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" b="1264"/>
          <a:stretch/>
        </p:blipFill>
        <p:spPr>
          <a:xfrm>
            <a:off x="5769221" y="1418559"/>
            <a:ext cx="540000" cy="3126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2" name="Picture 71"/>
          <p:cNvPicPr>
            <a:picLocks/>
          </p:cNvPicPr>
          <p:nvPr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1" y="4441345"/>
            <a:ext cx="540000" cy="31320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r="386" b="12630"/>
          <a:stretch/>
        </p:blipFill>
        <p:spPr>
          <a:xfrm>
            <a:off x="5773357" y="2238538"/>
            <a:ext cx="540000" cy="31477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380" y="2680951"/>
            <a:ext cx="541517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5" name="Picture 74"/>
          <p:cNvPicPr>
            <a:picLocks/>
          </p:cNvPicPr>
          <p:nvPr/>
        </p:nvPicPr>
        <p:blipFill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898" y="1417959"/>
            <a:ext cx="540000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86"/>
          <a:stretch/>
        </p:blipFill>
        <p:spPr>
          <a:xfrm>
            <a:off x="4527830" y="3566492"/>
            <a:ext cx="539465" cy="308222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8" t="9322" r="23827" b="15214"/>
          <a:stretch/>
        </p:blipFill>
        <p:spPr>
          <a:xfrm>
            <a:off x="5281475" y="1843466"/>
            <a:ext cx="282845" cy="236349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 r="2404"/>
          <a:stretch/>
        </p:blipFill>
        <p:spPr>
          <a:xfrm>
            <a:off x="4531683" y="2680951"/>
            <a:ext cx="539014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97"/>
          <a:stretch/>
        </p:blipFill>
        <p:spPr>
          <a:xfrm>
            <a:off x="5143805" y="4013529"/>
            <a:ext cx="53934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4" t="5693" r="1014" b="7178"/>
          <a:stretch/>
        </p:blipFill>
        <p:spPr>
          <a:xfrm>
            <a:off x="4532296" y="2240598"/>
            <a:ext cx="540000" cy="3139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04"/>
          <a:stretch/>
        </p:blipFill>
        <p:spPr>
          <a:xfrm>
            <a:off x="5768634" y="3560747"/>
            <a:ext cx="538047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2" name="Picture 81"/>
          <p:cNvPicPr>
            <a:picLocks/>
          </p:cNvPicPr>
          <p:nvPr/>
        </p:nvPicPr>
        <p:blipFill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830" y="3128370"/>
            <a:ext cx="540000" cy="313956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83" name="Picture 82"/>
          <p:cNvPicPr>
            <a:picLocks noChangeAspect="1"/>
          </p:cNvPicPr>
          <p:nvPr/>
        </p:nvPicPr>
        <p:blipFill rotWithShape="1">
          <a:blip r:embed="rId6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" r="14633"/>
          <a:stretch/>
        </p:blipFill>
        <p:spPr>
          <a:xfrm>
            <a:off x="4532296" y="1806008"/>
            <a:ext cx="541301" cy="3168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84" name="Group 83"/>
          <p:cNvGrpSpPr/>
          <p:nvPr/>
        </p:nvGrpSpPr>
        <p:grpSpPr>
          <a:xfrm>
            <a:off x="4536160" y="1417960"/>
            <a:ext cx="540415" cy="313200"/>
            <a:chOff x="5239209" y="1417960"/>
            <a:chExt cx="540415" cy="313200"/>
          </a:xfrm>
        </p:grpSpPr>
        <p:sp>
          <p:nvSpPr>
            <p:cNvPr id="85" name="Rectangle 84"/>
            <p:cNvSpPr/>
            <p:nvPr/>
          </p:nvSpPr>
          <p:spPr>
            <a:xfrm>
              <a:off x="5239209" y="1417960"/>
              <a:ext cx="540415" cy="313200"/>
            </a:xfrm>
            <a:prstGeom prst="rect">
              <a:avLst/>
            </a:prstGeom>
            <a:solidFill>
              <a:srgbClr val="FFB700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6" name="Picture 85"/>
            <p:cNvPicPr>
              <a:picLocks noChangeAspect="1"/>
            </p:cNvPicPr>
            <p:nvPr/>
          </p:nvPicPr>
          <p:blipFill rotWithShape="1">
            <a:blip r:embed="rId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0" r="2913"/>
            <a:stretch/>
          </p:blipFill>
          <p:spPr>
            <a:xfrm>
              <a:off x="5250694" y="1437362"/>
              <a:ext cx="513201" cy="270000"/>
            </a:xfrm>
            <a:prstGeom prst="rect">
              <a:avLst/>
            </a:prstGeom>
          </p:spPr>
        </p:pic>
      </p:grpSp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95"/>
          <a:stretch/>
        </p:blipFill>
        <p:spPr>
          <a:xfrm>
            <a:off x="3915160" y="1417959"/>
            <a:ext cx="540616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8" name="Picture 87"/>
          <p:cNvPicPr>
            <a:picLocks noChangeAspect="1"/>
          </p:cNvPicPr>
          <p:nvPr/>
        </p:nvPicPr>
        <p:blipFill rotWithShape="1">
          <a:blip r:embed="rId7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6" r="7031"/>
          <a:stretch/>
        </p:blipFill>
        <p:spPr>
          <a:xfrm>
            <a:off x="3901754" y="3128370"/>
            <a:ext cx="539209" cy="31554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7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209" y="4887363"/>
            <a:ext cx="539652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r="12128"/>
          <a:stretch/>
        </p:blipFill>
        <p:spPr>
          <a:xfrm>
            <a:off x="3909208" y="4444842"/>
            <a:ext cx="540141" cy="31159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7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87"/>
          <a:stretch/>
        </p:blipFill>
        <p:spPr>
          <a:xfrm>
            <a:off x="3901755" y="3566492"/>
            <a:ext cx="541181" cy="31350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2" name="Picture 91"/>
          <p:cNvPicPr>
            <a:picLocks/>
          </p:cNvPicPr>
          <p:nvPr/>
        </p:nvPicPr>
        <p:blipFill>
          <a:blip r:embed="rId7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437" y="2240962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93" name="Group 92"/>
          <p:cNvGrpSpPr/>
          <p:nvPr/>
        </p:nvGrpSpPr>
        <p:grpSpPr>
          <a:xfrm>
            <a:off x="3910525" y="2684666"/>
            <a:ext cx="540000" cy="313200"/>
            <a:chOff x="4612582" y="2653590"/>
            <a:chExt cx="540000" cy="313200"/>
          </a:xfrm>
        </p:grpSpPr>
        <p:pic>
          <p:nvPicPr>
            <p:cNvPr id="94" name="Picture 93"/>
            <p:cNvPicPr>
              <a:picLocks/>
            </p:cNvPicPr>
            <p:nvPr/>
          </p:nvPicPr>
          <p:blipFill>
            <a:blip r:embed="rId7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2582" y="2653590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95" name="Picture 94"/>
            <p:cNvPicPr>
              <a:picLocks/>
            </p:cNvPicPr>
            <p:nvPr/>
          </p:nvPicPr>
          <p:blipFill rotWithShape="1">
            <a:blip r:embed="rId7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42" t="16057" r="27192" b="15754"/>
            <a:stretch/>
          </p:blipFill>
          <p:spPr>
            <a:xfrm>
              <a:off x="4773190" y="2701198"/>
              <a:ext cx="218783" cy="215043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96" name="Group 95"/>
          <p:cNvGrpSpPr/>
          <p:nvPr/>
        </p:nvGrpSpPr>
        <p:grpSpPr>
          <a:xfrm>
            <a:off x="3901754" y="4016187"/>
            <a:ext cx="539209" cy="312304"/>
            <a:chOff x="4604803" y="4016187"/>
            <a:chExt cx="539209" cy="312304"/>
          </a:xfrm>
        </p:grpSpPr>
        <p:pic>
          <p:nvPicPr>
            <p:cNvPr id="97" name="Picture 96"/>
            <p:cNvPicPr>
              <a:picLocks noChangeAspect="1"/>
            </p:cNvPicPr>
            <p:nvPr/>
          </p:nvPicPr>
          <p:blipFill rotWithShape="1">
            <a:blip r:embed="rId7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963"/>
            <a:stretch/>
          </p:blipFill>
          <p:spPr>
            <a:xfrm>
              <a:off x="4604803" y="4016187"/>
              <a:ext cx="539209" cy="312303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 rotWithShape="1">
            <a:blip r:embed="rId7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70" b="-194"/>
            <a:stretch/>
          </p:blipFill>
          <p:spPr>
            <a:xfrm>
              <a:off x="4607291" y="4016187"/>
              <a:ext cx="434334" cy="312304"/>
            </a:xfrm>
            <a:prstGeom prst="rect">
              <a:avLst/>
            </a:prstGeom>
            <a:ln w="3175">
              <a:noFill/>
            </a:ln>
          </p:spPr>
        </p:pic>
      </p:grpSp>
      <p:sp>
        <p:nvSpPr>
          <p:cNvPr id="99" name="Rectangle 108"/>
          <p:cNvSpPr/>
          <p:nvPr/>
        </p:nvSpPr>
        <p:spPr>
          <a:xfrm>
            <a:off x="4784938" y="3195638"/>
            <a:ext cx="180975" cy="161783"/>
          </a:xfrm>
          <a:custGeom>
            <a:avLst/>
            <a:gdLst>
              <a:gd name="connsiteX0" fmla="*/ 0 w 174625"/>
              <a:gd name="connsiteY0" fmla="*/ 0 h 77646"/>
              <a:gd name="connsiteX1" fmla="*/ 174625 w 174625"/>
              <a:gd name="connsiteY1" fmla="*/ 0 h 77646"/>
              <a:gd name="connsiteX2" fmla="*/ 174625 w 174625"/>
              <a:gd name="connsiteY2" fmla="*/ 77646 h 77646"/>
              <a:gd name="connsiteX3" fmla="*/ 0 w 174625"/>
              <a:gd name="connsiteY3" fmla="*/ 77646 h 77646"/>
              <a:gd name="connsiteX4" fmla="*/ 0 w 174625"/>
              <a:gd name="connsiteY4" fmla="*/ 0 h 77646"/>
              <a:gd name="connsiteX0" fmla="*/ 0 w 180975"/>
              <a:gd name="connsiteY0" fmla="*/ 0 h 161783"/>
              <a:gd name="connsiteX1" fmla="*/ 174625 w 180975"/>
              <a:gd name="connsiteY1" fmla="*/ 0 h 161783"/>
              <a:gd name="connsiteX2" fmla="*/ 180975 w 180975"/>
              <a:gd name="connsiteY2" fmla="*/ 161783 h 161783"/>
              <a:gd name="connsiteX3" fmla="*/ 0 w 180975"/>
              <a:gd name="connsiteY3" fmla="*/ 77646 h 161783"/>
              <a:gd name="connsiteX4" fmla="*/ 0 w 180975"/>
              <a:gd name="connsiteY4" fmla="*/ 0 h 16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" h="161783">
                <a:moveTo>
                  <a:pt x="0" y="0"/>
                </a:moveTo>
                <a:lnTo>
                  <a:pt x="174625" y="0"/>
                </a:lnTo>
                <a:lnTo>
                  <a:pt x="180975" y="161783"/>
                </a:lnTo>
                <a:lnTo>
                  <a:pt x="0" y="77646"/>
                </a:lnTo>
                <a:lnTo>
                  <a:pt x="0" y="0"/>
                </a:lnTo>
                <a:close/>
              </a:path>
            </a:pathLst>
          </a:custGeom>
          <a:solidFill>
            <a:srgbClr val="CE1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0" name="Picture 99"/>
          <p:cNvPicPr>
            <a:picLocks noChangeAspect="1"/>
          </p:cNvPicPr>
          <p:nvPr/>
        </p:nvPicPr>
        <p:blipFill rotWithShape="1"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1" t="6124" r="13753" b="54362"/>
          <a:stretch/>
        </p:blipFill>
        <p:spPr>
          <a:xfrm>
            <a:off x="4826979" y="3128371"/>
            <a:ext cx="185737" cy="144913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 rotWithShape="1"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1" t="6124" r="13752" b="34882"/>
          <a:stretch/>
        </p:blipFill>
        <p:spPr>
          <a:xfrm>
            <a:off x="4912705" y="3128370"/>
            <a:ext cx="100012" cy="216352"/>
          </a:xfrm>
          <a:prstGeom prst="rect">
            <a:avLst/>
          </a:prstGeom>
          <a:ln w="3175">
            <a:noFill/>
          </a:ln>
        </p:spPr>
      </p:pic>
      <p:sp>
        <p:nvSpPr>
          <p:cNvPr id="102" name="Rectangle 101"/>
          <p:cNvSpPr/>
          <p:nvPr/>
        </p:nvSpPr>
        <p:spPr>
          <a:xfrm>
            <a:off x="4608726" y="3222871"/>
            <a:ext cx="45719" cy="4921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3" name="Group 102"/>
          <p:cNvGrpSpPr/>
          <p:nvPr/>
        </p:nvGrpSpPr>
        <p:grpSpPr>
          <a:xfrm>
            <a:off x="4575156" y="3222871"/>
            <a:ext cx="174625" cy="218419"/>
            <a:chOff x="6272213" y="2763837"/>
            <a:chExt cx="174625" cy="218419"/>
          </a:xfrm>
        </p:grpSpPr>
        <p:pic>
          <p:nvPicPr>
            <p:cNvPr id="104" name="Picture 103"/>
            <p:cNvPicPr>
              <a:picLocks noChangeAspect="1"/>
            </p:cNvPicPr>
            <p:nvPr/>
          </p:nvPicPr>
          <p:blipFill rotWithShape="1">
            <a:blip r:embed="rId6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3" t="46105" r="55055"/>
            <a:stretch/>
          </p:blipFill>
          <p:spPr>
            <a:xfrm>
              <a:off x="6272213" y="2813050"/>
              <a:ext cx="174625" cy="169206"/>
            </a:xfrm>
            <a:prstGeom prst="rect">
              <a:avLst/>
            </a:prstGeom>
          </p:spPr>
        </p:pic>
        <p:pic>
          <p:nvPicPr>
            <p:cNvPr id="105" name="Picture 104"/>
            <p:cNvPicPr>
              <a:picLocks noChangeAspect="1"/>
            </p:cNvPicPr>
            <p:nvPr/>
          </p:nvPicPr>
          <p:blipFill rotWithShape="1">
            <a:blip r:embed="rId6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90" t="30431" r="69902" b="53894"/>
            <a:stretch/>
          </p:blipFill>
          <p:spPr>
            <a:xfrm>
              <a:off x="6338888" y="2763837"/>
              <a:ext cx="45719" cy="49213"/>
            </a:xfrm>
            <a:prstGeom prst="rect">
              <a:avLst/>
            </a:prstGeom>
          </p:spPr>
        </p:pic>
      </p:grpSp>
      <p:grpSp>
        <p:nvGrpSpPr>
          <p:cNvPr id="106" name="Group 105"/>
          <p:cNvGrpSpPr/>
          <p:nvPr/>
        </p:nvGrpSpPr>
        <p:grpSpPr>
          <a:xfrm>
            <a:off x="4527829" y="4014892"/>
            <a:ext cx="540000" cy="313909"/>
            <a:chOff x="5230878" y="4014892"/>
            <a:chExt cx="540000" cy="313909"/>
          </a:xfrm>
        </p:grpSpPr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878" y="4014892"/>
              <a:ext cx="540000" cy="313909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 rotWithShape="1"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29" t="34484" r="19143" b="35144"/>
            <a:stretch/>
          </p:blipFill>
          <p:spPr>
            <a:xfrm>
              <a:off x="5369050" y="4122738"/>
              <a:ext cx="276488" cy="95250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09" name="Group 108"/>
          <p:cNvGrpSpPr/>
          <p:nvPr/>
        </p:nvGrpSpPr>
        <p:grpSpPr>
          <a:xfrm>
            <a:off x="4525858" y="4444444"/>
            <a:ext cx="541438" cy="311988"/>
            <a:chOff x="5228907" y="4444444"/>
            <a:chExt cx="541438" cy="311988"/>
          </a:xfrm>
        </p:grpSpPr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8907" y="4444444"/>
              <a:ext cx="541438" cy="311988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 rotWithShape="1"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1" t="9337" r="70084" b="8232"/>
            <a:stretch/>
          </p:blipFill>
          <p:spPr>
            <a:xfrm>
              <a:off x="5236933" y="4473147"/>
              <a:ext cx="163512" cy="257175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12" name="Group 111"/>
          <p:cNvGrpSpPr/>
          <p:nvPr/>
        </p:nvGrpSpPr>
        <p:grpSpPr>
          <a:xfrm>
            <a:off x="4525858" y="4884067"/>
            <a:ext cx="541437" cy="313200"/>
            <a:chOff x="5228907" y="4884067"/>
            <a:chExt cx="541437" cy="313200"/>
          </a:xfrm>
        </p:grpSpPr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8907" y="4884067"/>
              <a:ext cx="541437" cy="313200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14" name="Picture 113"/>
            <p:cNvPicPr>
              <a:picLocks noChangeAspect="1"/>
            </p:cNvPicPr>
            <p:nvPr/>
          </p:nvPicPr>
          <p:blipFill rotWithShape="1"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27" t="25364" r="25202" b="25245"/>
            <a:stretch/>
          </p:blipFill>
          <p:spPr>
            <a:xfrm>
              <a:off x="5385296" y="4963321"/>
              <a:ext cx="228600" cy="154691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15" name="Group 114"/>
          <p:cNvGrpSpPr/>
          <p:nvPr/>
        </p:nvGrpSpPr>
        <p:grpSpPr>
          <a:xfrm>
            <a:off x="5152897" y="2240116"/>
            <a:ext cx="540000" cy="313200"/>
            <a:chOff x="5855946" y="2240116"/>
            <a:chExt cx="540000" cy="313200"/>
          </a:xfrm>
        </p:grpSpPr>
        <p:pic>
          <p:nvPicPr>
            <p:cNvPr id="116" name="Picture 115"/>
            <p:cNvPicPr>
              <a:picLocks/>
            </p:cNvPicPr>
            <p:nvPr/>
          </p:nvPicPr>
          <p:blipFill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5946" y="2240116"/>
              <a:ext cx="540000" cy="313200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17" name="Picture 116"/>
            <p:cNvPicPr>
              <a:picLocks noChangeAspect="1"/>
            </p:cNvPicPr>
            <p:nvPr/>
          </p:nvPicPr>
          <p:blipFill rotWithShape="1"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68" t="26635" r="33959" b="26489"/>
            <a:stretch/>
          </p:blipFill>
          <p:spPr>
            <a:xfrm>
              <a:off x="6050370" y="2324716"/>
              <a:ext cx="155763" cy="146029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18" name="Group 117"/>
          <p:cNvGrpSpPr/>
          <p:nvPr/>
        </p:nvGrpSpPr>
        <p:grpSpPr>
          <a:xfrm>
            <a:off x="5148191" y="3129003"/>
            <a:ext cx="540000" cy="313200"/>
            <a:chOff x="5851240" y="3136303"/>
            <a:chExt cx="540000" cy="313200"/>
          </a:xfrm>
        </p:grpSpPr>
        <p:pic>
          <p:nvPicPr>
            <p:cNvPr id="119" name="Picture 118"/>
            <p:cNvPicPr>
              <a:picLocks/>
            </p:cNvPicPr>
            <p:nvPr/>
          </p:nvPicPr>
          <p:blipFill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1240" y="3136303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20" name="Picture 119"/>
            <p:cNvPicPr>
              <a:picLocks noChangeAspect="1"/>
            </p:cNvPicPr>
            <p:nvPr/>
          </p:nvPicPr>
          <p:blipFill rotWithShape="1"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20" t="35011" r="39262" b="34104"/>
            <a:stretch/>
          </p:blipFill>
          <p:spPr>
            <a:xfrm>
              <a:off x="6068197" y="3245652"/>
              <a:ext cx="105508" cy="96733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</p:grpSp>
      <p:pic>
        <p:nvPicPr>
          <p:cNvPr id="121" name="Picture 120"/>
          <p:cNvPicPr>
            <a:picLocks noChangeAspect="1"/>
          </p:cNvPicPr>
          <p:nvPr/>
        </p:nvPicPr>
        <p:blipFill rotWithShape="1"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4" t="25951" r="11220" b="25807"/>
          <a:stretch/>
        </p:blipFill>
        <p:spPr>
          <a:xfrm>
            <a:off x="5248400" y="4522399"/>
            <a:ext cx="359088" cy="151092"/>
          </a:xfrm>
          <a:prstGeom prst="rect">
            <a:avLst/>
          </a:prstGeom>
          <a:ln w="3175">
            <a:noFill/>
          </a:ln>
        </p:spPr>
      </p:pic>
      <p:grpSp>
        <p:nvGrpSpPr>
          <p:cNvPr id="122" name="Group 121"/>
          <p:cNvGrpSpPr/>
          <p:nvPr/>
        </p:nvGrpSpPr>
        <p:grpSpPr>
          <a:xfrm>
            <a:off x="5775487" y="2674580"/>
            <a:ext cx="540000" cy="313200"/>
            <a:chOff x="6478536" y="2674580"/>
            <a:chExt cx="540000" cy="313200"/>
          </a:xfrm>
        </p:grpSpPr>
        <p:pic>
          <p:nvPicPr>
            <p:cNvPr id="123" name="Picture 122"/>
            <p:cNvPicPr>
              <a:picLocks/>
            </p:cNvPicPr>
            <p:nvPr/>
          </p:nvPicPr>
          <p:blipFill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8536" y="2674580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24" name="Picture 123"/>
            <p:cNvPicPr>
              <a:picLocks noChangeAspect="1"/>
            </p:cNvPicPr>
            <p:nvPr/>
          </p:nvPicPr>
          <p:blipFill rotWithShape="1"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62" t="13225" r="20298" b="11950"/>
            <a:stretch/>
          </p:blipFill>
          <p:spPr>
            <a:xfrm>
              <a:off x="6612136" y="2715998"/>
              <a:ext cx="274111" cy="234354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25" name="Group 124"/>
          <p:cNvGrpSpPr/>
          <p:nvPr/>
        </p:nvGrpSpPr>
        <p:grpSpPr>
          <a:xfrm>
            <a:off x="5776142" y="3128370"/>
            <a:ext cx="540000" cy="313452"/>
            <a:chOff x="6485009" y="3138334"/>
            <a:chExt cx="540000" cy="313452"/>
          </a:xfrm>
        </p:grpSpPr>
        <p:sp>
          <p:nvSpPr>
            <p:cNvPr id="126" name="Rectangle 125"/>
            <p:cNvSpPr/>
            <p:nvPr/>
          </p:nvSpPr>
          <p:spPr>
            <a:xfrm>
              <a:off x="6485009" y="3138460"/>
              <a:ext cx="540000" cy="313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5009" y="3138586"/>
              <a:ext cx="254475" cy="3132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28" name="Rectangle 127"/>
            <p:cNvSpPr/>
            <p:nvPr/>
          </p:nvSpPr>
          <p:spPr>
            <a:xfrm>
              <a:off x="6485009" y="3138334"/>
              <a:ext cx="540000" cy="313200"/>
            </a:xfrm>
            <a:prstGeom prst="rect">
              <a:avLst/>
            </a:prstGeom>
            <a:noFill/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12737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497" y="4016187"/>
            <a:ext cx="53948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cxnSp>
        <p:nvCxnSpPr>
          <p:cNvPr id="4" name="Straight Connector 3"/>
          <p:cNvCxnSpPr/>
          <p:nvPr/>
        </p:nvCxnSpPr>
        <p:spPr>
          <a:xfrm>
            <a:off x="396952" y="1055387"/>
            <a:ext cx="0" cy="444611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53" y="2235376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" r="2418"/>
          <a:stretch/>
        </p:blipFill>
        <p:spPr>
          <a:xfrm>
            <a:off x="1187391" y="1803001"/>
            <a:ext cx="538592" cy="31176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7" name="Group 6"/>
          <p:cNvGrpSpPr/>
          <p:nvPr/>
        </p:nvGrpSpPr>
        <p:grpSpPr>
          <a:xfrm>
            <a:off x="567098" y="4879902"/>
            <a:ext cx="540000" cy="313200"/>
            <a:chOff x="7400799" y="4879902"/>
            <a:chExt cx="540000" cy="313200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0799" y="4879902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5471" y="4879902"/>
              <a:ext cx="470656" cy="313200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0" name="Picture 9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35" y="1418881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" t="11736" r="3680" b="10643"/>
          <a:stretch/>
        </p:blipFill>
        <p:spPr>
          <a:xfrm>
            <a:off x="1186497" y="4878119"/>
            <a:ext cx="53885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75"/>
          <a:stretch/>
        </p:blipFill>
        <p:spPr>
          <a:xfrm>
            <a:off x="1186497" y="4431725"/>
            <a:ext cx="53885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454" y="4016188"/>
            <a:ext cx="469801" cy="3132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187391" y="2679590"/>
            <a:ext cx="538591" cy="313200"/>
            <a:chOff x="8021092" y="2679590"/>
            <a:chExt cx="538591" cy="3132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1092" y="2679590"/>
              <a:ext cx="538591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84" t="16287" r="21733" b="15309"/>
            <a:stretch/>
          </p:blipFill>
          <p:spPr>
            <a:xfrm>
              <a:off x="8156714" y="2729947"/>
              <a:ext cx="267252" cy="214243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0" b="4420"/>
          <a:stretch/>
        </p:blipFill>
        <p:spPr>
          <a:xfrm>
            <a:off x="546953" y="1803001"/>
            <a:ext cx="540000" cy="3123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498" y="3125827"/>
            <a:ext cx="539484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3" t="-579" r="7105" b="579"/>
          <a:stretch/>
        </p:blipFill>
        <p:spPr>
          <a:xfrm>
            <a:off x="553783" y="2679644"/>
            <a:ext cx="538521" cy="31206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391" y="1415485"/>
            <a:ext cx="540000" cy="31128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1"/>
          <a:stretch/>
        </p:blipFill>
        <p:spPr>
          <a:xfrm>
            <a:off x="560237" y="4431726"/>
            <a:ext cx="540387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5" b="7031"/>
          <a:stretch/>
        </p:blipFill>
        <p:spPr>
          <a:xfrm>
            <a:off x="553783" y="3558942"/>
            <a:ext cx="540000" cy="31282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23" name="Group 22"/>
          <p:cNvGrpSpPr/>
          <p:nvPr/>
        </p:nvGrpSpPr>
        <p:grpSpPr>
          <a:xfrm>
            <a:off x="553184" y="3128090"/>
            <a:ext cx="533769" cy="313200"/>
            <a:chOff x="7675428" y="3316891"/>
            <a:chExt cx="533769" cy="31320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428" y="3316891"/>
              <a:ext cx="533769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6027" y="3316891"/>
              <a:ext cx="472006" cy="313200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26" name="Group 25"/>
          <p:cNvGrpSpPr/>
          <p:nvPr/>
        </p:nvGrpSpPr>
        <p:grpSpPr>
          <a:xfrm>
            <a:off x="560238" y="4014893"/>
            <a:ext cx="540000" cy="313200"/>
            <a:chOff x="7393939" y="4014893"/>
            <a:chExt cx="540000" cy="313200"/>
          </a:xfrm>
        </p:grpSpPr>
        <p:pic>
          <p:nvPicPr>
            <p:cNvPr id="27" name="Picture 26"/>
            <p:cNvPicPr>
              <a:picLocks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939" y="4014893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51" t="33926" r="38320" b="34649"/>
            <a:stretch/>
          </p:blipFill>
          <p:spPr>
            <a:xfrm>
              <a:off x="7600954" y="4121150"/>
              <a:ext cx="127000" cy="98425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29" name="Group 28"/>
          <p:cNvGrpSpPr/>
          <p:nvPr/>
        </p:nvGrpSpPr>
        <p:grpSpPr>
          <a:xfrm>
            <a:off x="1187391" y="2235375"/>
            <a:ext cx="538592" cy="313200"/>
            <a:chOff x="8021092" y="2235375"/>
            <a:chExt cx="521999" cy="31320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1092" y="2235375"/>
              <a:ext cx="521999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31" name="Picture 30"/>
            <p:cNvPicPr>
              <a:picLocks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28" t="26742" r="33968" b="28831"/>
            <a:stretch/>
          </p:blipFill>
          <p:spPr>
            <a:xfrm>
              <a:off x="8198678" y="2319130"/>
              <a:ext cx="172279" cy="139148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" t="2781" r="953" b="1415"/>
          <a:stretch/>
        </p:blipFill>
        <p:spPr>
          <a:xfrm>
            <a:off x="1186498" y="3556747"/>
            <a:ext cx="54109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401660" y="1038443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 smtClean="0"/>
              <a:t>AMERICA</a:t>
            </a:r>
            <a:endParaRPr lang="en-GB" sz="1000" dirty="0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310647" y="294360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Library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01660" y="702783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0264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6" ma:contentTypeDescription="Create a new document." ma:contentTypeScope="" ma:versionID="74bbf161b2a2788f925bdbb5ba20f8bd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fb4b554de56d389a480a6bce8671a71b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3A1F2BF-7818-41E2-8E22-E07A610AA290}"/>
</file>

<file path=customXml/itemProps2.xml><?xml version="1.0" encoding="utf-8"?>
<ds:datastoreItem xmlns:ds="http://schemas.openxmlformats.org/officeDocument/2006/customXml" ds:itemID="{56C3260F-FD21-4B28-A8EE-30BF60BE7785}"/>
</file>

<file path=customXml/itemProps3.xml><?xml version="1.0" encoding="utf-8"?>
<ds:datastoreItem xmlns:ds="http://schemas.openxmlformats.org/officeDocument/2006/customXml" ds:itemID="{32FAB563-9A4D-44CA-9754-C8D106B655D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971</TotalTime>
  <Words>124</Words>
  <Application>Microsoft Office PowerPoint</Application>
  <PresentationFormat>Custom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CHIARAMONTI David (DEVCO-EXT)</cp:lastModifiedBy>
  <cp:revision>68</cp:revision>
  <dcterms:created xsi:type="dcterms:W3CDTF">2020-03-13T13:39:38Z</dcterms:created>
  <dcterms:modified xsi:type="dcterms:W3CDTF">2020-10-27T16:32:56Z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