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8" r:id="rId2"/>
    <p:sldId id="288" r:id="rId3"/>
    <p:sldId id="287" r:id="rId4"/>
    <p:sldId id="258" r:id="rId5"/>
    <p:sldId id="285" r:id="rId6"/>
    <p:sldId id="286" r:id="rId7"/>
  </p:sldIdLst>
  <p:sldSz cx="6584950" cy="6584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 userDrawn="1">
          <p15:clr>
            <a:srgbClr val="A4A3A4"/>
          </p15:clr>
        </p15:guide>
        <p15:guide id="2" pos="5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2A6D5"/>
    <a:srgbClr val="2696D3"/>
    <a:srgbClr val="FEC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1820" y="48"/>
      </p:cViewPr>
      <p:guideLst>
        <p:guide orient="horz" pos="2074"/>
        <p:guide pos="5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90" b="19093"/>
          <a:stretch/>
        </p:blipFill>
        <p:spPr>
          <a:xfrm flipH="1">
            <a:off x="-330548" y="1694763"/>
            <a:ext cx="5353217" cy="4915591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116643" y="209550"/>
            <a:ext cx="6351664" cy="6249990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51565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53479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8" r="28575" b="14609"/>
          <a:stretch/>
        </p:blipFill>
        <p:spPr>
          <a:xfrm>
            <a:off x="-28575" y="1993806"/>
            <a:ext cx="4228974" cy="4623719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116643" y="209550"/>
            <a:ext cx="6351664" cy="6249990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51565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26163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52" b="4075"/>
          <a:stretch/>
        </p:blipFill>
        <p:spPr>
          <a:xfrm flipH="1">
            <a:off x="-19051" y="1581538"/>
            <a:ext cx="4159617" cy="5003412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116643" y="209550"/>
            <a:ext cx="6351664" cy="6249990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51565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8578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56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91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09" r:id="rId2"/>
    <p:sldLayoutId id="2147483710" r:id="rId3"/>
    <p:sldLayoutId id="2147483703" r:id="rId4"/>
  </p:sldLayoutIdLst>
  <p:timing>
    <p:tnLst>
      <p:par>
        <p:cTn id="1" dur="indefinite" restart="never" nodeType="tmRoot"/>
      </p:par>
    </p:tnLst>
  </p:timing>
  <p:txStyles>
    <p:titleStyle>
      <a:lvl1pPr algn="l" defTabSz="658459" rtl="0" eaLnBrk="1" latinLnBrk="0" hangingPunct="1">
        <a:lnSpc>
          <a:spcPct val="90000"/>
        </a:lnSpc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615" indent="-164615" algn="l" defTabSz="658459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1pPr>
      <a:lvl2pPr marL="493845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2pPr>
      <a:lvl3pPr marL="82307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5230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48153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81076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213999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46922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79845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23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45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68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91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614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37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60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83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jpg"/><Relationship Id="rId18" Type="http://schemas.openxmlformats.org/officeDocument/2006/relationships/image" Target="../media/image49.jpg"/><Relationship Id="rId26" Type="http://schemas.openxmlformats.org/officeDocument/2006/relationships/image" Target="../media/image57.jpg"/><Relationship Id="rId39" Type="http://schemas.openxmlformats.org/officeDocument/2006/relationships/image" Target="../media/image70.png"/><Relationship Id="rId21" Type="http://schemas.openxmlformats.org/officeDocument/2006/relationships/image" Target="../media/image52.jpg"/><Relationship Id="rId34" Type="http://schemas.openxmlformats.org/officeDocument/2006/relationships/image" Target="../media/image65.png"/><Relationship Id="rId42" Type="http://schemas.openxmlformats.org/officeDocument/2006/relationships/image" Target="../media/image73.png"/><Relationship Id="rId47" Type="http://schemas.openxmlformats.org/officeDocument/2006/relationships/image" Target="../media/image78.png"/><Relationship Id="rId50" Type="http://schemas.openxmlformats.org/officeDocument/2006/relationships/image" Target="../media/image81.png"/><Relationship Id="rId55" Type="http://schemas.openxmlformats.org/officeDocument/2006/relationships/image" Target="../media/image86.png"/><Relationship Id="rId7" Type="http://schemas.openxmlformats.org/officeDocument/2006/relationships/image" Target="../media/image39.jpg"/><Relationship Id="rId12" Type="http://schemas.openxmlformats.org/officeDocument/2006/relationships/image" Target="../media/image43.jpg"/><Relationship Id="rId17" Type="http://schemas.openxmlformats.org/officeDocument/2006/relationships/image" Target="../media/image48.jpg"/><Relationship Id="rId25" Type="http://schemas.openxmlformats.org/officeDocument/2006/relationships/image" Target="../media/image56.jpg"/><Relationship Id="rId33" Type="http://schemas.openxmlformats.org/officeDocument/2006/relationships/image" Target="../media/image64.png"/><Relationship Id="rId38" Type="http://schemas.openxmlformats.org/officeDocument/2006/relationships/image" Target="../media/image69.png"/><Relationship Id="rId46" Type="http://schemas.openxmlformats.org/officeDocument/2006/relationships/image" Target="../media/image77.png"/><Relationship Id="rId59" Type="http://schemas.openxmlformats.org/officeDocument/2006/relationships/image" Target="../media/image90.png"/><Relationship Id="rId2" Type="http://schemas.openxmlformats.org/officeDocument/2006/relationships/image" Target="../media/image34.jpg"/><Relationship Id="rId16" Type="http://schemas.openxmlformats.org/officeDocument/2006/relationships/image" Target="../media/image47.jpg"/><Relationship Id="rId20" Type="http://schemas.openxmlformats.org/officeDocument/2006/relationships/image" Target="../media/image51.jpg"/><Relationship Id="rId29" Type="http://schemas.openxmlformats.org/officeDocument/2006/relationships/image" Target="../media/image60.jpg"/><Relationship Id="rId41" Type="http://schemas.openxmlformats.org/officeDocument/2006/relationships/image" Target="../media/image72.png"/><Relationship Id="rId54" Type="http://schemas.openxmlformats.org/officeDocument/2006/relationships/image" Target="../media/image8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g"/><Relationship Id="rId11" Type="http://schemas.openxmlformats.org/officeDocument/2006/relationships/image" Target="../media/image42.jpg"/><Relationship Id="rId24" Type="http://schemas.openxmlformats.org/officeDocument/2006/relationships/image" Target="../media/image55.jpg"/><Relationship Id="rId32" Type="http://schemas.openxmlformats.org/officeDocument/2006/relationships/image" Target="../media/image63.png"/><Relationship Id="rId37" Type="http://schemas.openxmlformats.org/officeDocument/2006/relationships/image" Target="../media/image68.png"/><Relationship Id="rId40" Type="http://schemas.openxmlformats.org/officeDocument/2006/relationships/image" Target="../media/image71.png"/><Relationship Id="rId45" Type="http://schemas.openxmlformats.org/officeDocument/2006/relationships/image" Target="../media/image76.png"/><Relationship Id="rId53" Type="http://schemas.openxmlformats.org/officeDocument/2006/relationships/image" Target="../media/image84.png"/><Relationship Id="rId58" Type="http://schemas.openxmlformats.org/officeDocument/2006/relationships/image" Target="../media/image89.jpg"/><Relationship Id="rId5" Type="http://schemas.openxmlformats.org/officeDocument/2006/relationships/image" Target="../media/image37.jpg"/><Relationship Id="rId15" Type="http://schemas.openxmlformats.org/officeDocument/2006/relationships/image" Target="../media/image46.jpg"/><Relationship Id="rId23" Type="http://schemas.openxmlformats.org/officeDocument/2006/relationships/image" Target="../media/image54.jpg"/><Relationship Id="rId28" Type="http://schemas.openxmlformats.org/officeDocument/2006/relationships/image" Target="../media/image59.jpg"/><Relationship Id="rId36" Type="http://schemas.openxmlformats.org/officeDocument/2006/relationships/image" Target="../media/image67.png"/><Relationship Id="rId49" Type="http://schemas.openxmlformats.org/officeDocument/2006/relationships/image" Target="../media/image80.png"/><Relationship Id="rId57" Type="http://schemas.openxmlformats.org/officeDocument/2006/relationships/image" Target="../media/image88.jpeg"/><Relationship Id="rId10" Type="http://schemas.openxmlformats.org/officeDocument/2006/relationships/image" Target="../media/image2.jpg"/><Relationship Id="rId19" Type="http://schemas.openxmlformats.org/officeDocument/2006/relationships/image" Target="../media/image50.jpg"/><Relationship Id="rId31" Type="http://schemas.openxmlformats.org/officeDocument/2006/relationships/image" Target="../media/image62.png"/><Relationship Id="rId44" Type="http://schemas.openxmlformats.org/officeDocument/2006/relationships/image" Target="../media/image75.png"/><Relationship Id="rId52" Type="http://schemas.openxmlformats.org/officeDocument/2006/relationships/image" Target="../media/image83.png"/><Relationship Id="rId4" Type="http://schemas.openxmlformats.org/officeDocument/2006/relationships/image" Target="../media/image36.jpg"/><Relationship Id="rId9" Type="http://schemas.openxmlformats.org/officeDocument/2006/relationships/image" Target="../media/image41.jpg"/><Relationship Id="rId14" Type="http://schemas.openxmlformats.org/officeDocument/2006/relationships/image" Target="../media/image45.jpg"/><Relationship Id="rId22" Type="http://schemas.openxmlformats.org/officeDocument/2006/relationships/image" Target="../media/image53.jpg"/><Relationship Id="rId27" Type="http://schemas.openxmlformats.org/officeDocument/2006/relationships/image" Target="../media/image58.jpg"/><Relationship Id="rId30" Type="http://schemas.openxmlformats.org/officeDocument/2006/relationships/image" Target="../media/image61.jpg"/><Relationship Id="rId35" Type="http://schemas.openxmlformats.org/officeDocument/2006/relationships/image" Target="../media/image66.png"/><Relationship Id="rId43" Type="http://schemas.openxmlformats.org/officeDocument/2006/relationships/image" Target="../media/image74.png"/><Relationship Id="rId48" Type="http://schemas.openxmlformats.org/officeDocument/2006/relationships/image" Target="../media/image79.png"/><Relationship Id="rId56" Type="http://schemas.openxmlformats.org/officeDocument/2006/relationships/image" Target="../media/image87.jpeg"/><Relationship Id="rId8" Type="http://schemas.openxmlformats.org/officeDocument/2006/relationships/image" Target="../media/image40.jpg"/><Relationship Id="rId51" Type="http://schemas.openxmlformats.org/officeDocument/2006/relationships/image" Target="../media/image82.png"/><Relationship Id="rId3" Type="http://schemas.openxmlformats.org/officeDocument/2006/relationships/image" Target="../media/image35.jp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26" Type="http://schemas.openxmlformats.org/officeDocument/2006/relationships/image" Target="../media/image115.jpeg"/><Relationship Id="rId39" Type="http://schemas.openxmlformats.org/officeDocument/2006/relationships/image" Target="../media/image128.png"/><Relationship Id="rId21" Type="http://schemas.openxmlformats.org/officeDocument/2006/relationships/image" Target="../media/image110.png"/><Relationship Id="rId34" Type="http://schemas.openxmlformats.org/officeDocument/2006/relationships/image" Target="../media/image123.jpeg"/><Relationship Id="rId42" Type="http://schemas.openxmlformats.org/officeDocument/2006/relationships/image" Target="../media/image131.png"/><Relationship Id="rId47" Type="http://schemas.openxmlformats.org/officeDocument/2006/relationships/image" Target="../media/image136.png"/><Relationship Id="rId50" Type="http://schemas.openxmlformats.org/officeDocument/2006/relationships/image" Target="../media/image139.png"/><Relationship Id="rId55" Type="http://schemas.openxmlformats.org/officeDocument/2006/relationships/image" Target="../media/image144.png"/><Relationship Id="rId63" Type="http://schemas.openxmlformats.org/officeDocument/2006/relationships/image" Target="../media/image152.jpeg"/><Relationship Id="rId68" Type="http://schemas.openxmlformats.org/officeDocument/2006/relationships/image" Target="../media/image157.png"/><Relationship Id="rId76" Type="http://schemas.openxmlformats.org/officeDocument/2006/relationships/image" Target="../media/image165.png"/><Relationship Id="rId84" Type="http://schemas.openxmlformats.org/officeDocument/2006/relationships/image" Target="../media/image173.png"/><Relationship Id="rId7" Type="http://schemas.openxmlformats.org/officeDocument/2006/relationships/image" Target="../media/image96.png"/><Relationship Id="rId71" Type="http://schemas.openxmlformats.org/officeDocument/2006/relationships/image" Target="../media/image160.jpeg"/><Relationship Id="rId2" Type="http://schemas.openxmlformats.org/officeDocument/2006/relationships/image" Target="../media/image91.png"/><Relationship Id="rId16" Type="http://schemas.openxmlformats.org/officeDocument/2006/relationships/image" Target="../media/image105.png"/><Relationship Id="rId29" Type="http://schemas.openxmlformats.org/officeDocument/2006/relationships/image" Target="../media/image118.png"/><Relationship Id="rId11" Type="http://schemas.openxmlformats.org/officeDocument/2006/relationships/image" Target="../media/image100.png"/><Relationship Id="rId24" Type="http://schemas.openxmlformats.org/officeDocument/2006/relationships/image" Target="../media/image113.jpeg"/><Relationship Id="rId32" Type="http://schemas.openxmlformats.org/officeDocument/2006/relationships/image" Target="../media/image121.png"/><Relationship Id="rId37" Type="http://schemas.openxmlformats.org/officeDocument/2006/relationships/image" Target="../media/image126.png"/><Relationship Id="rId40" Type="http://schemas.openxmlformats.org/officeDocument/2006/relationships/image" Target="../media/image129.png"/><Relationship Id="rId45" Type="http://schemas.openxmlformats.org/officeDocument/2006/relationships/image" Target="../media/image134.png"/><Relationship Id="rId53" Type="http://schemas.openxmlformats.org/officeDocument/2006/relationships/image" Target="../media/image142.png"/><Relationship Id="rId58" Type="http://schemas.openxmlformats.org/officeDocument/2006/relationships/image" Target="../media/image147.jpeg"/><Relationship Id="rId66" Type="http://schemas.openxmlformats.org/officeDocument/2006/relationships/image" Target="../media/image155.png"/><Relationship Id="rId74" Type="http://schemas.openxmlformats.org/officeDocument/2006/relationships/image" Target="../media/image163.png"/><Relationship Id="rId79" Type="http://schemas.openxmlformats.org/officeDocument/2006/relationships/image" Target="../media/image168.jpeg"/><Relationship Id="rId5" Type="http://schemas.openxmlformats.org/officeDocument/2006/relationships/image" Target="../media/image94.jpeg"/><Relationship Id="rId61" Type="http://schemas.openxmlformats.org/officeDocument/2006/relationships/image" Target="../media/image150.png"/><Relationship Id="rId82" Type="http://schemas.openxmlformats.org/officeDocument/2006/relationships/image" Target="../media/image171.png"/><Relationship Id="rId10" Type="http://schemas.openxmlformats.org/officeDocument/2006/relationships/image" Target="../media/image99.png"/><Relationship Id="rId19" Type="http://schemas.openxmlformats.org/officeDocument/2006/relationships/image" Target="../media/image108.png"/><Relationship Id="rId31" Type="http://schemas.openxmlformats.org/officeDocument/2006/relationships/image" Target="../media/image120.png"/><Relationship Id="rId44" Type="http://schemas.openxmlformats.org/officeDocument/2006/relationships/image" Target="../media/image133.png"/><Relationship Id="rId52" Type="http://schemas.openxmlformats.org/officeDocument/2006/relationships/image" Target="../media/image141.png"/><Relationship Id="rId60" Type="http://schemas.openxmlformats.org/officeDocument/2006/relationships/image" Target="../media/image149.png"/><Relationship Id="rId65" Type="http://schemas.openxmlformats.org/officeDocument/2006/relationships/image" Target="../media/image154.png"/><Relationship Id="rId73" Type="http://schemas.openxmlformats.org/officeDocument/2006/relationships/image" Target="../media/image162.png"/><Relationship Id="rId78" Type="http://schemas.openxmlformats.org/officeDocument/2006/relationships/image" Target="../media/image167.png"/><Relationship Id="rId81" Type="http://schemas.openxmlformats.org/officeDocument/2006/relationships/image" Target="../media/image170.png"/><Relationship Id="rId4" Type="http://schemas.openxmlformats.org/officeDocument/2006/relationships/image" Target="../media/image93.png"/><Relationship Id="rId9" Type="http://schemas.openxmlformats.org/officeDocument/2006/relationships/image" Target="../media/image98.jpeg"/><Relationship Id="rId14" Type="http://schemas.openxmlformats.org/officeDocument/2006/relationships/image" Target="../media/image103.png"/><Relationship Id="rId22" Type="http://schemas.openxmlformats.org/officeDocument/2006/relationships/image" Target="../media/image111.png"/><Relationship Id="rId27" Type="http://schemas.openxmlformats.org/officeDocument/2006/relationships/image" Target="../media/image116.png"/><Relationship Id="rId30" Type="http://schemas.openxmlformats.org/officeDocument/2006/relationships/image" Target="../media/image119.png"/><Relationship Id="rId35" Type="http://schemas.openxmlformats.org/officeDocument/2006/relationships/image" Target="../media/image124.png"/><Relationship Id="rId43" Type="http://schemas.openxmlformats.org/officeDocument/2006/relationships/image" Target="../media/image132.jpeg"/><Relationship Id="rId48" Type="http://schemas.openxmlformats.org/officeDocument/2006/relationships/image" Target="../media/image137.png"/><Relationship Id="rId56" Type="http://schemas.openxmlformats.org/officeDocument/2006/relationships/image" Target="../media/image145.png"/><Relationship Id="rId64" Type="http://schemas.openxmlformats.org/officeDocument/2006/relationships/image" Target="../media/image153.png"/><Relationship Id="rId69" Type="http://schemas.openxmlformats.org/officeDocument/2006/relationships/image" Target="../media/image158.png"/><Relationship Id="rId77" Type="http://schemas.openxmlformats.org/officeDocument/2006/relationships/image" Target="../media/image166.png"/><Relationship Id="rId8" Type="http://schemas.openxmlformats.org/officeDocument/2006/relationships/image" Target="../media/image97.jpeg"/><Relationship Id="rId51" Type="http://schemas.openxmlformats.org/officeDocument/2006/relationships/image" Target="../media/image140.jpeg"/><Relationship Id="rId72" Type="http://schemas.openxmlformats.org/officeDocument/2006/relationships/image" Target="../media/image161.png"/><Relationship Id="rId80" Type="http://schemas.openxmlformats.org/officeDocument/2006/relationships/image" Target="../media/image169.png"/><Relationship Id="rId3" Type="http://schemas.openxmlformats.org/officeDocument/2006/relationships/image" Target="../media/image92.jpe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5" Type="http://schemas.openxmlformats.org/officeDocument/2006/relationships/image" Target="../media/image114.png"/><Relationship Id="rId33" Type="http://schemas.openxmlformats.org/officeDocument/2006/relationships/image" Target="../media/image122.png"/><Relationship Id="rId38" Type="http://schemas.openxmlformats.org/officeDocument/2006/relationships/image" Target="../media/image127.png"/><Relationship Id="rId46" Type="http://schemas.openxmlformats.org/officeDocument/2006/relationships/image" Target="../media/image135.jpeg"/><Relationship Id="rId59" Type="http://schemas.openxmlformats.org/officeDocument/2006/relationships/image" Target="../media/image148.png"/><Relationship Id="rId67" Type="http://schemas.openxmlformats.org/officeDocument/2006/relationships/image" Target="../media/image156.jpeg"/><Relationship Id="rId20" Type="http://schemas.openxmlformats.org/officeDocument/2006/relationships/image" Target="../media/image109.png"/><Relationship Id="rId41" Type="http://schemas.openxmlformats.org/officeDocument/2006/relationships/image" Target="../media/image130.png"/><Relationship Id="rId54" Type="http://schemas.openxmlformats.org/officeDocument/2006/relationships/image" Target="../media/image143.jpeg"/><Relationship Id="rId62" Type="http://schemas.openxmlformats.org/officeDocument/2006/relationships/image" Target="../media/image151.jpeg"/><Relationship Id="rId70" Type="http://schemas.openxmlformats.org/officeDocument/2006/relationships/image" Target="../media/image159.png"/><Relationship Id="rId75" Type="http://schemas.openxmlformats.org/officeDocument/2006/relationships/image" Target="../media/image164.png"/><Relationship Id="rId83" Type="http://schemas.openxmlformats.org/officeDocument/2006/relationships/image" Target="../media/image17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5.jpeg"/><Relationship Id="rId15" Type="http://schemas.openxmlformats.org/officeDocument/2006/relationships/image" Target="../media/image104.png"/><Relationship Id="rId23" Type="http://schemas.openxmlformats.org/officeDocument/2006/relationships/image" Target="../media/image112.png"/><Relationship Id="rId28" Type="http://schemas.openxmlformats.org/officeDocument/2006/relationships/image" Target="../media/image117.png"/><Relationship Id="rId36" Type="http://schemas.openxmlformats.org/officeDocument/2006/relationships/image" Target="../media/image125.png"/><Relationship Id="rId49" Type="http://schemas.openxmlformats.org/officeDocument/2006/relationships/image" Target="../media/image138.png"/><Relationship Id="rId57" Type="http://schemas.openxmlformats.org/officeDocument/2006/relationships/image" Target="../media/image14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13" Type="http://schemas.openxmlformats.org/officeDocument/2006/relationships/image" Target="../media/image185.png"/><Relationship Id="rId18" Type="http://schemas.openxmlformats.org/officeDocument/2006/relationships/image" Target="../media/image190.jpeg"/><Relationship Id="rId3" Type="http://schemas.openxmlformats.org/officeDocument/2006/relationships/image" Target="../media/image175.jpeg"/><Relationship Id="rId7" Type="http://schemas.openxmlformats.org/officeDocument/2006/relationships/image" Target="../media/image179.png"/><Relationship Id="rId12" Type="http://schemas.openxmlformats.org/officeDocument/2006/relationships/image" Target="../media/image184.png"/><Relationship Id="rId17" Type="http://schemas.openxmlformats.org/officeDocument/2006/relationships/image" Target="../media/image189.png"/><Relationship Id="rId2" Type="http://schemas.openxmlformats.org/officeDocument/2006/relationships/image" Target="../media/image174.png"/><Relationship Id="rId16" Type="http://schemas.openxmlformats.org/officeDocument/2006/relationships/image" Target="../media/image18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8.png"/><Relationship Id="rId11" Type="http://schemas.openxmlformats.org/officeDocument/2006/relationships/image" Target="../media/image183.png"/><Relationship Id="rId5" Type="http://schemas.openxmlformats.org/officeDocument/2006/relationships/image" Target="../media/image177.png"/><Relationship Id="rId15" Type="http://schemas.openxmlformats.org/officeDocument/2006/relationships/image" Target="../media/image187.png"/><Relationship Id="rId10" Type="http://schemas.openxmlformats.org/officeDocument/2006/relationships/image" Target="../media/image182.png"/><Relationship Id="rId19" Type="http://schemas.openxmlformats.org/officeDocument/2006/relationships/image" Target="../media/image72.png"/><Relationship Id="rId4" Type="http://schemas.openxmlformats.org/officeDocument/2006/relationships/image" Target="../media/image176.png"/><Relationship Id="rId9" Type="http://schemas.openxmlformats.org/officeDocument/2006/relationships/image" Target="../media/image181.png"/><Relationship Id="rId14" Type="http://schemas.openxmlformats.org/officeDocument/2006/relationships/image" Target="../media/image18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867048" y="5996722"/>
            <a:ext cx="2314302" cy="469046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21" name="Group 20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0" name="Picture 39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62" name="TextBox 61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3399"/>
                </a:solidFill>
              </a:rPr>
              <a:t>“Lorem </a:t>
            </a:r>
            <a:r>
              <a:rPr lang="en-GB" sz="2400" b="1" dirty="0" smtClean="0">
                <a:solidFill>
                  <a:srgbClr val="003399"/>
                </a:solidFill>
              </a:rPr>
              <a:t>ipsum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54281" y="1782449"/>
            <a:ext cx="235597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3399"/>
                </a:solidFill>
              </a:rPr>
              <a:t>d</a:t>
            </a:r>
            <a:r>
              <a:rPr lang="en-GB" sz="2400" b="1" dirty="0" err="1" smtClean="0">
                <a:solidFill>
                  <a:srgbClr val="003399"/>
                </a:solidFill>
              </a:rPr>
              <a:t>olor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r>
              <a:rPr lang="en-GB" sz="2400" b="1" dirty="0" smtClean="0">
                <a:solidFill>
                  <a:srgbClr val="003399"/>
                </a:solidFill>
              </a:rPr>
              <a:t>sit </a:t>
            </a:r>
            <a:r>
              <a:rPr lang="en-GB" sz="2400" b="1" dirty="0" err="1">
                <a:solidFill>
                  <a:srgbClr val="003399"/>
                </a:solidFill>
              </a:rPr>
              <a:t>amet</a:t>
            </a:r>
            <a:r>
              <a:rPr lang="en-GB" sz="2400" b="1" dirty="0" smtClean="0">
                <a:solidFill>
                  <a:srgbClr val="003399"/>
                </a:solidFill>
              </a:rPr>
              <a:t>,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3399"/>
                </a:solidFill>
              </a:rPr>
              <a:t>Consectetur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5CE2A"/>
                </a:solidFill>
              </a:rPr>
              <a:t>adipiscing</a:t>
            </a:r>
            <a:r>
              <a:rPr lang="en-GB" sz="2400" b="1" dirty="0">
                <a:solidFill>
                  <a:srgbClr val="F5CE2A"/>
                </a:solidFill>
              </a:rPr>
              <a:t> </a:t>
            </a:r>
            <a:r>
              <a:rPr lang="en-GB" sz="2400" b="1" dirty="0" err="1">
                <a:solidFill>
                  <a:srgbClr val="F5CE2A"/>
                </a:solidFill>
              </a:rPr>
              <a:t>elit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001555" y="5735112"/>
            <a:ext cx="2290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sz="1400" b="1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Paolo </a:t>
            </a:r>
            <a:r>
              <a:rPr lang="en-GB" sz="14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sz="14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5CE2A"/>
                </a:solidFill>
              </a:rPr>
              <a:t>sed</a:t>
            </a:r>
            <a:r>
              <a:rPr lang="en-GB" sz="2400" b="1" dirty="0" smtClean="0">
                <a:solidFill>
                  <a:srgbClr val="F5CE2A"/>
                </a:solidFill>
              </a:rPr>
              <a:t> </a:t>
            </a:r>
            <a:r>
              <a:rPr lang="en-GB" sz="2400" b="1" dirty="0" err="1" smtClean="0">
                <a:solidFill>
                  <a:srgbClr val="F5CE2A"/>
                </a:solidFill>
              </a:rPr>
              <a:t>tortor</a:t>
            </a:r>
            <a:r>
              <a:rPr lang="en-GB" sz="2400" b="1" dirty="0" smtClean="0">
                <a:solidFill>
                  <a:srgbClr val="F5CE2A"/>
                </a:solidFill>
              </a:rPr>
              <a:t> ”</a:t>
            </a:r>
            <a:endParaRPr lang="en-GB" sz="24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91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67048" y="5996722"/>
            <a:ext cx="2314302" cy="469046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tx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tx1">
                  <a:lumMod val="85000"/>
                </a:schemeClr>
              </a:solidFill>
            </a:ln>
          </p:spPr>
        </p:pic>
      </p:grpSp>
      <p:sp>
        <p:nvSpPr>
          <p:cNvPr id="33" name="TextBox 32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3399"/>
                </a:solidFill>
              </a:rPr>
              <a:t>“Lorem </a:t>
            </a:r>
            <a:r>
              <a:rPr lang="en-GB" sz="2400" b="1" dirty="0" smtClean="0">
                <a:solidFill>
                  <a:srgbClr val="003399"/>
                </a:solidFill>
              </a:rPr>
              <a:t>ipsum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4281" y="1782449"/>
            <a:ext cx="235597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3399"/>
                </a:solidFill>
              </a:rPr>
              <a:t>d</a:t>
            </a:r>
            <a:r>
              <a:rPr lang="en-GB" sz="2400" b="1" dirty="0" err="1" smtClean="0">
                <a:solidFill>
                  <a:srgbClr val="003399"/>
                </a:solidFill>
              </a:rPr>
              <a:t>olor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r>
              <a:rPr lang="en-GB" sz="2400" b="1" dirty="0" smtClean="0">
                <a:solidFill>
                  <a:srgbClr val="003399"/>
                </a:solidFill>
              </a:rPr>
              <a:t>sit </a:t>
            </a:r>
            <a:r>
              <a:rPr lang="en-GB" sz="2400" b="1" dirty="0" err="1">
                <a:solidFill>
                  <a:srgbClr val="003399"/>
                </a:solidFill>
              </a:rPr>
              <a:t>amet</a:t>
            </a:r>
            <a:r>
              <a:rPr lang="en-GB" sz="2400" b="1" dirty="0" smtClean="0">
                <a:solidFill>
                  <a:srgbClr val="003399"/>
                </a:solidFill>
              </a:rPr>
              <a:t>,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3399"/>
                </a:solidFill>
              </a:rPr>
              <a:t>Consectetur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5CE2A"/>
                </a:solidFill>
              </a:rPr>
              <a:t>adipiscing</a:t>
            </a:r>
            <a:r>
              <a:rPr lang="en-GB" sz="2400" b="1" dirty="0">
                <a:solidFill>
                  <a:srgbClr val="F5CE2A"/>
                </a:solidFill>
              </a:rPr>
              <a:t> </a:t>
            </a:r>
            <a:r>
              <a:rPr lang="en-GB" sz="2400" b="1" dirty="0" err="1">
                <a:solidFill>
                  <a:srgbClr val="F5CE2A"/>
                </a:solidFill>
              </a:rPr>
              <a:t>elit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5CE2A"/>
                </a:solidFill>
              </a:rPr>
              <a:t>sed</a:t>
            </a:r>
            <a:r>
              <a:rPr lang="en-GB" sz="2400" b="1" dirty="0" smtClean="0">
                <a:solidFill>
                  <a:srgbClr val="F5CE2A"/>
                </a:solidFill>
              </a:rPr>
              <a:t> </a:t>
            </a:r>
            <a:r>
              <a:rPr lang="en-GB" sz="2400" b="1" dirty="0" err="1" smtClean="0">
                <a:solidFill>
                  <a:srgbClr val="F5CE2A"/>
                </a:solidFill>
              </a:rPr>
              <a:t>tortor</a:t>
            </a:r>
            <a:r>
              <a:rPr lang="en-GB" sz="2400" b="1" dirty="0" smtClean="0">
                <a:solidFill>
                  <a:srgbClr val="F5CE2A"/>
                </a:solidFill>
              </a:rPr>
              <a:t> ”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589402" y="5958712"/>
            <a:ext cx="2290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</a:rPr>
              <a:t> Jutta </a:t>
            </a:r>
            <a:r>
              <a:rPr lang="en-GB" sz="1400" b="1" dirty="0" err="1"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732799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67048" y="5996722"/>
            <a:ext cx="2314302" cy="469046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tx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tx1">
                  <a:lumMod val="85000"/>
                </a:schemeClr>
              </a:solidFill>
            </a:ln>
          </p:spPr>
        </p:pic>
      </p:grpSp>
      <p:sp>
        <p:nvSpPr>
          <p:cNvPr id="33" name="TextBox 32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3399"/>
                </a:solidFill>
              </a:rPr>
              <a:t>“Lorem </a:t>
            </a:r>
            <a:r>
              <a:rPr lang="en-GB" sz="2400" b="1" dirty="0" smtClean="0">
                <a:solidFill>
                  <a:srgbClr val="003399"/>
                </a:solidFill>
              </a:rPr>
              <a:t>ipsum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4281" y="1782449"/>
            <a:ext cx="235597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3399"/>
                </a:solidFill>
              </a:rPr>
              <a:t>d</a:t>
            </a:r>
            <a:r>
              <a:rPr lang="en-GB" sz="2400" b="1" dirty="0" err="1" smtClean="0">
                <a:solidFill>
                  <a:srgbClr val="003399"/>
                </a:solidFill>
              </a:rPr>
              <a:t>olor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r>
              <a:rPr lang="en-GB" sz="2400" b="1" dirty="0" smtClean="0">
                <a:solidFill>
                  <a:srgbClr val="003399"/>
                </a:solidFill>
              </a:rPr>
              <a:t>sit </a:t>
            </a:r>
            <a:r>
              <a:rPr lang="en-GB" sz="2400" b="1" dirty="0" err="1">
                <a:solidFill>
                  <a:srgbClr val="003399"/>
                </a:solidFill>
              </a:rPr>
              <a:t>amet</a:t>
            </a:r>
            <a:r>
              <a:rPr lang="en-GB" sz="2400" b="1" dirty="0" smtClean="0">
                <a:solidFill>
                  <a:srgbClr val="003399"/>
                </a:solidFill>
              </a:rPr>
              <a:t>,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3399"/>
                </a:solidFill>
              </a:rPr>
              <a:t>Consectetur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5CE2A"/>
                </a:solidFill>
              </a:rPr>
              <a:t>adipiscing</a:t>
            </a:r>
            <a:r>
              <a:rPr lang="en-GB" sz="2400" b="1" dirty="0">
                <a:solidFill>
                  <a:srgbClr val="F5CE2A"/>
                </a:solidFill>
              </a:rPr>
              <a:t> </a:t>
            </a:r>
            <a:r>
              <a:rPr lang="en-GB" sz="2400" b="1" dirty="0" err="1">
                <a:solidFill>
                  <a:srgbClr val="F5CE2A"/>
                </a:solidFill>
              </a:rPr>
              <a:t>elit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5CE2A"/>
                </a:solidFill>
              </a:rPr>
              <a:t>sed</a:t>
            </a:r>
            <a:r>
              <a:rPr lang="en-GB" sz="2400" b="1" dirty="0" smtClean="0">
                <a:solidFill>
                  <a:srgbClr val="F5CE2A"/>
                </a:solidFill>
              </a:rPr>
              <a:t> </a:t>
            </a:r>
            <a:r>
              <a:rPr lang="en-GB" sz="2400" b="1" dirty="0" err="1" smtClean="0">
                <a:solidFill>
                  <a:srgbClr val="F5CE2A"/>
                </a:solidFill>
              </a:rPr>
              <a:t>tortor</a:t>
            </a:r>
            <a:r>
              <a:rPr lang="en-GB" sz="2400" b="1" dirty="0" smtClean="0">
                <a:solidFill>
                  <a:srgbClr val="F5CE2A"/>
                </a:solidFill>
              </a:rPr>
              <a:t> ”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32265" y="5958712"/>
            <a:ext cx="2290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</a:rPr>
              <a:t>HRVP </a:t>
            </a:r>
            <a:r>
              <a:rPr lang="en-GB" sz="14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r>
              <a:rPr lang="en-GB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989725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4809159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09807" y="2873436"/>
            <a:ext cx="1007852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0" y="239965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8" y="1419820"/>
            <a:ext cx="538914" cy="3154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33" y="1415438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1" y="1914983"/>
            <a:ext cx="538914" cy="319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540" y="1910453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03258" y="1424349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59" y="1424349"/>
            <a:ext cx="538914" cy="3198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84" y="1424349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987801"/>
            <a:ext cx="538914" cy="3154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12" y="2383556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191880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984" y="1428731"/>
            <a:ext cx="538914" cy="3154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92" y="1424349"/>
            <a:ext cx="538914" cy="3154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4845991" y="1914781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4194988" y="1428377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815" y="1910453"/>
            <a:ext cx="538914" cy="31984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25" y="1910453"/>
            <a:ext cx="538914" cy="31984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266" y="1910453"/>
            <a:ext cx="538914" cy="3198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91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62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058" y="2390219"/>
            <a:ext cx="538914" cy="31984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061" y="2384447"/>
            <a:ext cx="538914" cy="31984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511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548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410909"/>
            <a:ext cx="538914" cy="31984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474" y="2376324"/>
            <a:ext cx="538914" cy="319844"/>
          </a:xfrm>
          <a:prstGeom prst="rect">
            <a:avLst/>
          </a:prstGeom>
        </p:spPr>
      </p:pic>
      <p:grpSp>
        <p:nvGrpSpPr>
          <p:cNvPr id="135" name="Group 134"/>
          <p:cNvGrpSpPr/>
          <p:nvPr/>
        </p:nvGrpSpPr>
        <p:grpSpPr>
          <a:xfrm>
            <a:off x="373104" y="3075907"/>
            <a:ext cx="4630255" cy="3167205"/>
            <a:chOff x="373104" y="3075907"/>
            <a:chExt cx="4630255" cy="3167205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4445" y="5906774"/>
              <a:ext cx="538914" cy="319844"/>
            </a:xfrm>
            <a:prstGeom prst="rect">
              <a:avLst/>
            </a:prstGeom>
          </p:spPr>
        </p:pic>
        <p:grpSp>
          <p:nvGrpSpPr>
            <p:cNvPr id="134" name="Group 133"/>
            <p:cNvGrpSpPr/>
            <p:nvPr/>
          </p:nvGrpSpPr>
          <p:grpSpPr>
            <a:xfrm>
              <a:off x="373104" y="3075907"/>
              <a:ext cx="4630255" cy="3167205"/>
              <a:chOff x="970722" y="1647808"/>
              <a:chExt cx="6158195" cy="4212355"/>
            </a:xfrm>
          </p:grpSpPr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240799"/>
                <a:ext cx="755970" cy="438950"/>
              </a:xfrm>
              <a:prstGeom prst="rect">
                <a:avLst/>
              </a:prstGeom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240799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352997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415189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876002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151895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352997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773814"/>
                <a:ext cx="755970" cy="445047"/>
              </a:xfrm>
              <a:prstGeom prst="rect">
                <a:avLst/>
              </a:prstGeom>
            </p:spPr>
          </p:pic>
          <p:cxnSp>
            <p:nvCxnSpPr>
              <p:cNvPr id="107" name="Straight Connector 106"/>
              <p:cNvCxnSpPr/>
              <p:nvPr/>
            </p:nvCxnSpPr>
            <p:spPr>
              <a:xfrm>
                <a:off x="2150041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>
                <a:off x="3660789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Box 108"/>
              <p:cNvSpPr txBox="1"/>
              <p:nvPr/>
            </p:nvSpPr>
            <p:spPr>
              <a:xfrm>
                <a:off x="970722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EFTA</a:t>
                </a:r>
                <a:endParaRPr lang="en-GB" sz="1100" dirty="0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2140038" y="1647808"/>
                <a:ext cx="163683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Enlargement candidates</a:t>
                </a:r>
                <a:endParaRPr lang="en-GB" sz="1100" dirty="0"/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5049719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Others</a:t>
                </a:r>
                <a:endParaRPr lang="en-GB" sz="1100" dirty="0"/>
              </a:p>
            </p:txBody>
          </p:sp>
          <p:pic>
            <p:nvPicPr>
              <p:cNvPr id="112" name="Picture 111"/>
              <p:cNvPicPr>
                <a:picLocks noChangeAspect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8" y="2234702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113" name="Picture 112"/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2879677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114" name="Picture 113"/>
              <p:cNvPicPr>
                <a:picLocks noChangeAspect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3524652"/>
                <a:ext cx="749873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5" name="Picture 114"/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1927" y="4164704"/>
                <a:ext cx="749873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cxnSp>
            <p:nvCxnSpPr>
              <p:cNvPr id="116" name="Straight Connector 115"/>
              <p:cNvCxnSpPr/>
              <p:nvPr/>
            </p:nvCxnSpPr>
            <p:spPr>
              <a:xfrm>
                <a:off x="5049719" y="177861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16"/>
              <p:cNvSpPr txBox="1"/>
              <p:nvPr/>
            </p:nvSpPr>
            <p:spPr>
              <a:xfrm>
                <a:off x="3658553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Mercosur</a:t>
                </a:r>
                <a:endParaRPr lang="en-GB" sz="1100" dirty="0"/>
              </a:p>
            </p:txBody>
          </p:sp>
          <p:pic>
            <p:nvPicPr>
              <p:cNvPr id="118" name="Picture 117"/>
              <p:cNvPicPr>
                <a:picLocks noChangeAspect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3517305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19" name="Picture 118"/>
              <p:cNvPicPr>
                <a:picLocks noChangeAspect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4872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8311" y="2223078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1" name="Picture 120"/>
              <p:cNvPicPr>
                <a:picLocks noChangeAspect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415189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2" name="Picture 121"/>
              <p:cNvPicPr>
                <a:picLocks noChangeAspect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2882100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3" name="Picture 122"/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2947" y="477381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477381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3517305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6" name="Picture 125"/>
              <p:cNvPicPr>
                <a:picLocks noChangeAspect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9321" y="415860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8588" y="2234701"/>
                <a:ext cx="755970" cy="445047"/>
              </a:xfrm>
              <a:prstGeom prst="rect">
                <a:avLst/>
              </a:prstGeom>
            </p:spPr>
          </p:pic>
          <p:grpSp>
            <p:nvGrpSpPr>
              <p:cNvPr id="128" name="Group 127"/>
              <p:cNvGrpSpPr/>
              <p:nvPr/>
            </p:nvGrpSpPr>
            <p:grpSpPr>
              <a:xfrm>
                <a:off x="5385678" y="5415116"/>
                <a:ext cx="755970" cy="445047"/>
                <a:chOff x="7462445" y="5376519"/>
                <a:chExt cx="755970" cy="445047"/>
              </a:xfrm>
            </p:grpSpPr>
            <p:sp>
              <p:nvSpPr>
                <p:cNvPr id="129" name="Rectangle 128"/>
                <p:cNvSpPr/>
                <p:nvPr/>
              </p:nvSpPr>
              <p:spPr>
                <a:xfrm>
                  <a:off x="7462445" y="5376519"/>
                  <a:ext cx="755970" cy="445047"/>
                </a:xfrm>
                <a:prstGeom prst="rect">
                  <a:avLst/>
                </a:prstGeom>
                <a:solidFill>
                  <a:srgbClr val="0062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130" name="Picture 129"/>
                <p:cNvPicPr>
                  <a:picLocks noChangeAspect="1"/>
                </p:cNvPicPr>
                <p:nvPr/>
              </p:nvPicPr>
              <p:blipFill rotWithShape="1">
                <a:blip r:embed="rId5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1245" r="-11267"/>
                <a:stretch/>
              </p:blipFill>
              <p:spPr>
                <a:xfrm>
                  <a:off x="7470779" y="5376519"/>
                  <a:ext cx="739302" cy="445047"/>
                </a:xfrm>
                <a:prstGeom prst="rect">
                  <a:avLst/>
                </a:prstGeom>
              </p:spPr>
            </p:pic>
          </p:grpSp>
          <p:grpSp>
            <p:nvGrpSpPr>
              <p:cNvPr id="131" name="Group 130"/>
              <p:cNvGrpSpPr/>
              <p:nvPr/>
            </p:nvGrpSpPr>
            <p:grpSpPr>
              <a:xfrm>
                <a:off x="3970245" y="4770175"/>
                <a:ext cx="749873" cy="448685"/>
                <a:chOff x="3970245" y="4770175"/>
                <a:chExt cx="749873" cy="448685"/>
              </a:xfrm>
            </p:grpSpPr>
            <p:pic>
              <p:nvPicPr>
                <p:cNvPr id="132" name="Picture 131"/>
                <p:cNvPicPr>
                  <a:picLocks noChangeAspect="1"/>
                </p:cNvPicPr>
                <p:nvPr/>
              </p:nvPicPr>
              <p:blipFill>
                <a:blip r:embed="rId5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42838" y="4770175"/>
                  <a:ext cx="604686" cy="448685"/>
                </a:xfrm>
                <a:prstGeom prst="rect">
                  <a:avLst/>
                </a:prstGeom>
              </p:spPr>
            </p:pic>
            <p:sp>
              <p:nvSpPr>
                <p:cNvPr id="133" name="Rectangle 132"/>
                <p:cNvSpPr/>
                <p:nvPr/>
              </p:nvSpPr>
              <p:spPr>
                <a:xfrm>
                  <a:off x="3970245" y="4771994"/>
                  <a:ext cx="749873" cy="445047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sp>
        <p:nvSpPr>
          <p:cNvPr id="71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82" y="3469321"/>
            <a:ext cx="990912" cy="557388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280" y="4183715"/>
            <a:ext cx="1101255" cy="532367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124551" y="3050705"/>
            <a:ext cx="9914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/>
              <a:t>P</a:t>
            </a:r>
            <a:r>
              <a:rPr lang="en-IE" sz="1100" dirty="0" smtClean="0"/>
              <a:t>artners</a:t>
            </a:r>
            <a:endParaRPr lang="en-GB" sz="1100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5134279" y="3145047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Placeholder 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5265200" y="4865996"/>
            <a:ext cx="783350" cy="458059"/>
          </a:xfrm>
          <a:prstGeom prst="rect">
            <a:avLst/>
          </a:prstGeom>
          <a:ln>
            <a:noFill/>
          </a:ln>
        </p:spPr>
      </p:pic>
      <p:pic>
        <p:nvPicPr>
          <p:cNvPr id="78" name="Picture Placeholder 32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5292662" y="5433466"/>
            <a:ext cx="745626" cy="434606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</p:spTree>
    <p:extLst>
      <p:ext uri="{BB962C8B-B14F-4D97-AF65-F5344CB8AC3E}">
        <p14:creationId xmlns:p14="http://schemas.microsoft.com/office/powerpoint/2010/main" val="21983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59410" y="5308973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989514" y="5308973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61" y="5304988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2978147" y="5299186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52786" y="5712254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987883" y="5710518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1668157" y="5711642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1669680" y="5307187"/>
            <a:ext cx="540730" cy="315462"/>
            <a:chOff x="3640646" y="2686775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6775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3814884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819593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3917896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274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5772976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5769221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5773357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380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4527830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281475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4531683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143805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4532296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5768634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830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4532296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4536160" y="14179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3915160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3901754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09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3909208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3901755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37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3910525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3901754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4784938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4826979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4912705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4608726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4575156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4527829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4525858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4525858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152897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148191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248400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5775487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5776142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12737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7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cxnSp>
        <p:nvCxnSpPr>
          <p:cNvPr id="4" name="Straight Connector 3"/>
          <p:cNvCxnSpPr/>
          <p:nvPr/>
        </p:nvCxnSpPr>
        <p:spPr>
          <a:xfrm>
            <a:off x="396952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53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1187391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7" name="Group 6"/>
          <p:cNvGrpSpPr/>
          <p:nvPr/>
        </p:nvGrpSpPr>
        <p:grpSpPr>
          <a:xfrm>
            <a:off x="567098" y="4879902"/>
            <a:ext cx="540000" cy="313200"/>
            <a:chOff x="7400799" y="4879902"/>
            <a:chExt cx="540000" cy="313200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0" name="Picture 9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5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1186497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1186497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54" y="4016188"/>
            <a:ext cx="469801" cy="3132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187391" y="2679590"/>
            <a:ext cx="538591" cy="313200"/>
            <a:chOff x="8021092" y="2679590"/>
            <a:chExt cx="538591" cy="3132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546953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8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553783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91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560237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553783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23" name="Group 22"/>
          <p:cNvGrpSpPr/>
          <p:nvPr/>
        </p:nvGrpSpPr>
        <p:grpSpPr>
          <a:xfrm>
            <a:off x="553184" y="3128090"/>
            <a:ext cx="533769" cy="313200"/>
            <a:chOff x="7675428" y="3316891"/>
            <a:chExt cx="533769" cy="31320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6" name="Group 25"/>
          <p:cNvGrpSpPr/>
          <p:nvPr/>
        </p:nvGrpSpPr>
        <p:grpSpPr>
          <a:xfrm>
            <a:off x="560238" y="4014893"/>
            <a:ext cx="540000" cy="313200"/>
            <a:chOff x="7393939" y="4014893"/>
            <a:chExt cx="540000" cy="313200"/>
          </a:xfrm>
        </p:grpSpPr>
        <p:pic>
          <p:nvPicPr>
            <p:cNvPr id="27" name="Picture 26"/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9" name="Group 28"/>
          <p:cNvGrpSpPr/>
          <p:nvPr/>
        </p:nvGrpSpPr>
        <p:grpSpPr>
          <a:xfrm>
            <a:off x="1187391" y="2235375"/>
            <a:ext cx="538592" cy="313200"/>
            <a:chOff x="8021092" y="2235375"/>
            <a:chExt cx="521999" cy="313200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31" name="Picture 30"/>
            <p:cNvPicPr>
              <a:picLocks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1186498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3" name="TextBox 32"/>
          <p:cNvSpPr txBox="1"/>
          <p:nvPr/>
        </p:nvSpPr>
        <p:spPr>
          <a:xfrm>
            <a:off x="401660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0264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7E4EC354ADFB40AC5D4FC129E379BA" ma:contentTypeVersion="7" ma:contentTypeDescription="Create a new document." ma:contentTypeScope="" ma:versionID="ded8ceb83a7996c2bbd1d6b08334d9a1">
  <xsd:schema xmlns:xsd="http://www.w3.org/2001/XMLSchema" xmlns:xs="http://www.w3.org/2001/XMLSchema" xmlns:p="http://schemas.microsoft.com/office/2006/metadata/properties" xmlns:ns2="541a8a8b-b856-4d35-a5c7-7f2c0ec3d499" xmlns:ns3="e0757b53-df10-4b98-9811-094c4c3e23a8" targetNamespace="http://schemas.microsoft.com/office/2006/metadata/properties" ma:root="true" ma:fieldsID="611e445fea8008e2fac601fd59ed272d" ns2:_="" ns3:_="">
    <xsd:import namespace="541a8a8b-b856-4d35-a5c7-7f2c0ec3d499"/>
    <xsd:import namespace="e0757b53-df10-4b98-9811-094c4c3e23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1a8a8b-b856-4d35-a5c7-7f2c0ec3d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757b53-df10-4b98-9811-094c4c3e23a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3B4801A-78F0-4089-AD3A-67705005486E}"/>
</file>

<file path=customXml/itemProps2.xml><?xml version="1.0" encoding="utf-8"?>
<ds:datastoreItem xmlns:ds="http://schemas.openxmlformats.org/officeDocument/2006/customXml" ds:itemID="{7E9B3A82-18BC-4AB4-B724-AE54521F4F84}"/>
</file>

<file path=customXml/itemProps3.xml><?xml version="1.0" encoding="utf-8"?>
<ds:datastoreItem xmlns:ds="http://schemas.openxmlformats.org/officeDocument/2006/customXml" ds:itemID="{50DB66B8-897F-430D-A983-CAE9C9FF231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992</TotalTime>
  <Words>69</Words>
  <Application>Microsoft Office PowerPoint</Application>
  <PresentationFormat>Custom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JANSSEN Laurie (COMM-EXT)</dc:creator>
  <cp:lastModifiedBy>CHIARAMONTI David (DEVCO-EXT)</cp:lastModifiedBy>
  <cp:revision>70</cp:revision>
  <dcterms:created xsi:type="dcterms:W3CDTF">2020-03-13T13:39:38Z</dcterms:created>
  <dcterms:modified xsi:type="dcterms:W3CDTF">2020-11-23T08:56:53Z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0x010100087E4EC354ADFB40AC5D4FC129E379BA</vt:lpwstr>
  </property>
</Properties>
</file>