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7"/>
  </p:handoutMasterIdLst>
  <p:sldIdLst>
    <p:sldId id="348" r:id="rId2"/>
    <p:sldId id="342" r:id="rId3"/>
    <p:sldId id="343" r:id="rId4"/>
    <p:sldId id="315" r:id="rId5"/>
    <p:sldId id="334" r:id="rId6"/>
  </p:sldIdLst>
  <p:sldSz cx="9979025" cy="5616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69" userDrawn="1">
          <p15:clr>
            <a:srgbClr val="A4A3A4"/>
          </p15:clr>
        </p15:guide>
        <p15:guide id="2" pos="314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C4DA2"/>
    <a:srgbClr val="F5CE2A"/>
    <a:srgbClr val="9BB1DC"/>
    <a:srgbClr val="FA6E25"/>
    <a:srgbClr val="DBD2CC"/>
    <a:srgbClr val="2B40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6" autoAdjust="0"/>
    <p:restoredTop sz="94660"/>
  </p:normalViewPr>
  <p:slideViewPr>
    <p:cSldViewPr snapToGrid="0" showGuides="1">
      <p:cViewPr>
        <p:scale>
          <a:sx n="64" d="100"/>
          <a:sy n="64" d="100"/>
        </p:scale>
        <p:origin x="444" y="300"/>
      </p:cViewPr>
      <p:guideLst>
        <p:guide orient="horz" pos="1769"/>
        <p:guide pos="314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46" d="100"/>
          <a:sy n="46" d="100"/>
        </p:scale>
        <p:origin x="1944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EDC39B-9487-4A6F-86DA-AE352B4826A9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D37E0-319E-4A4B-B473-C774F19167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1724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90" b="19093"/>
          <a:stretch/>
        </p:blipFill>
        <p:spPr>
          <a:xfrm flipH="1">
            <a:off x="21877" y="700984"/>
            <a:ext cx="5353217" cy="4915591"/>
          </a:xfrm>
          <a:prstGeom prst="rect">
            <a:avLst/>
          </a:prstGeom>
        </p:spPr>
      </p:pic>
      <p:sp>
        <p:nvSpPr>
          <p:cNvPr id="5" name="Freeform 4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76967 w 9748299"/>
              <a:gd name="connsiteY4" fmla="*/ 5276777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3691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597022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480432" y="5390985"/>
                </a:lnTo>
                <a:cubicBezTo>
                  <a:pt x="3481518" y="5353673"/>
                  <a:pt x="3484846" y="5316362"/>
                  <a:pt x="3485932" y="5279050"/>
                </a:cubicBez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597022" y="5281146"/>
                </a:lnTo>
                <a:lnTo>
                  <a:pt x="597022" y="5390985"/>
                </a:lnTo>
                <a:lnTo>
                  <a:pt x="0" y="53909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73288892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8" r="28576" b="14609"/>
          <a:stretch/>
        </p:blipFill>
        <p:spPr>
          <a:xfrm>
            <a:off x="-39757" y="1025717"/>
            <a:ext cx="5170842" cy="4623719"/>
          </a:xfrm>
          <a:prstGeom prst="rect">
            <a:avLst/>
          </a:prstGeom>
        </p:spPr>
      </p:pic>
      <p:sp>
        <p:nvSpPr>
          <p:cNvPr id="5" name="Freeform 4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76967 w 9748299"/>
              <a:gd name="connsiteY4" fmla="*/ 5276777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3691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597022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480432" y="5390985"/>
                </a:lnTo>
                <a:cubicBezTo>
                  <a:pt x="3481518" y="5353673"/>
                  <a:pt x="3484846" y="5316362"/>
                  <a:pt x="3485932" y="5279050"/>
                </a:cubicBez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597022" y="5281146"/>
                </a:lnTo>
                <a:lnTo>
                  <a:pt x="597022" y="5390985"/>
                </a:lnTo>
                <a:lnTo>
                  <a:pt x="0" y="53909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3372330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 userDrawn="1">
          <p15:clr>
            <a:srgbClr val="FBAE40"/>
          </p15:clr>
        </p15:guide>
        <p15:guide id="2" pos="314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8" b="4075"/>
          <a:stretch/>
        </p:blipFill>
        <p:spPr>
          <a:xfrm flipH="1">
            <a:off x="-18198" y="619467"/>
            <a:ext cx="5051178" cy="5003412"/>
          </a:xfrm>
          <a:prstGeom prst="rect">
            <a:avLst/>
          </a:prstGeom>
        </p:spPr>
      </p:pic>
      <p:sp>
        <p:nvSpPr>
          <p:cNvPr id="5" name="Freeform 4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76967 w 9748299"/>
              <a:gd name="connsiteY4" fmla="*/ 5276777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3691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597022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480432" y="5390985"/>
                </a:lnTo>
                <a:cubicBezTo>
                  <a:pt x="3481518" y="5353673"/>
                  <a:pt x="3484846" y="5316362"/>
                  <a:pt x="3485932" y="5279050"/>
                </a:cubicBez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597022" y="5281146"/>
                </a:lnTo>
                <a:lnTo>
                  <a:pt x="597022" y="5390985"/>
                </a:lnTo>
                <a:lnTo>
                  <a:pt x="0" y="53909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24279536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B8B2-E5E6-4661-98FB-ABC898B9EE12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DFC1-C186-431C-8681-C60978C59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947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6058" y="299031"/>
            <a:ext cx="8606909" cy="1085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058" y="1495153"/>
            <a:ext cx="8606909" cy="3563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6058" y="5205733"/>
            <a:ext cx="224528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FB8B2-E5E6-4661-98FB-ABC898B9EE12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552" y="5205733"/>
            <a:ext cx="336792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47686" y="5205733"/>
            <a:ext cx="224528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7DFC1-C186-431C-8681-C60978C59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82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85" r:id="rId2"/>
    <p:sldLayoutId id="2147483693" r:id="rId3"/>
    <p:sldLayoutId id="2147483691" r:id="rId4"/>
  </p:sldLayoutIdLst>
  <p:timing>
    <p:tnLst>
      <p:par>
        <p:cTn id="1" dur="indefinite" restart="never" nodeType="tmRoot"/>
      </p:par>
    </p:tnLst>
  </p:timing>
  <p:txStyles>
    <p:titleStyle>
      <a:lvl1pPr algn="l" defTabSz="748436" rtl="0" eaLnBrk="1" latinLnBrk="0" hangingPunct="1">
        <a:lnSpc>
          <a:spcPct val="90000"/>
        </a:lnSpc>
        <a:spcBef>
          <a:spcPct val="0"/>
        </a:spcBef>
        <a:buNone/>
        <a:defRPr sz="36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7109" indent="-187109" algn="l" defTabSz="748436" rtl="0" eaLnBrk="1" latinLnBrk="0" hangingPunct="1">
        <a:lnSpc>
          <a:spcPct val="90000"/>
        </a:lnSpc>
        <a:spcBef>
          <a:spcPts val="819"/>
        </a:spcBef>
        <a:buFont typeface="Arial" panose="020B0604020202020204" pitchFamily="34" charset="0"/>
        <a:buChar char="•"/>
        <a:defRPr sz="2292" kern="1200">
          <a:solidFill>
            <a:schemeClr val="tx1"/>
          </a:solidFill>
          <a:latin typeface="+mn-lt"/>
          <a:ea typeface="+mn-ea"/>
          <a:cs typeface="+mn-cs"/>
        </a:defRPr>
      </a:lvl1pPr>
      <a:lvl2pPr marL="561327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964" kern="1200">
          <a:solidFill>
            <a:schemeClr val="tx1"/>
          </a:solidFill>
          <a:latin typeface="+mn-lt"/>
          <a:ea typeface="+mn-ea"/>
          <a:cs typeface="+mn-cs"/>
        </a:defRPr>
      </a:lvl2pPr>
      <a:lvl3pPr marL="935546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637" kern="1200">
          <a:solidFill>
            <a:schemeClr val="tx1"/>
          </a:solidFill>
          <a:latin typeface="+mn-lt"/>
          <a:ea typeface="+mn-ea"/>
          <a:cs typeface="+mn-cs"/>
        </a:defRPr>
      </a:lvl3pPr>
      <a:lvl4pPr marL="1309764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4pPr>
      <a:lvl5pPr marL="1683982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5pPr>
      <a:lvl6pPr marL="2058200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6pPr>
      <a:lvl7pPr marL="2432418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7pPr>
      <a:lvl8pPr marL="2806637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8pPr>
      <a:lvl9pPr marL="3180855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1pPr>
      <a:lvl2pPr marL="374218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2pPr>
      <a:lvl3pPr marL="748436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3pPr>
      <a:lvl4pPr marL="1122655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4pPr>
      <a:lvl5pPr marL="1496873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5pPr>
      <a:lvl6pPr marL="1871091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6pPr>
      <a:lvl7pPr marL="2245309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7pPr>
      <a:lvl8pPr marL="2619527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8pPr>
      <a:lvl9pPr marL="2993746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26" Type="http://schemas.openxmlformats.org/officeDocument/2006/relationships/image" Target="../media/image29.jpeg"/><Relationship Id="rId3" Type="http://schemas.openxmlformats.org/officeDocument/2006/relationships/image" Target="../media/image6.jpeg"/><Relationship Id="rId21" Type="http://schemas.openxmlformats.org/officeDocument/2006/relationships/image" Target="../media/image24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5" Type="http://schemas.openxmlformats.org/officeDocument/2006/relationships/image" Target="../media/image28.jpeg"/><Relationship Id="rId2" Type="http://schemas.openxmlformats.org/officeDocument/2006/relationships/image" Target="../media/image5.jpeg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29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24" Type="http://schemas.openxmlformats.org/officeDocument/2006/relationships/image" Target="../media/image27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23" Type="http://schemas.openxmlformats.org/officeDocument/2006/relationships/image" Target="../media/image26.jpeg"/><Relationship Id="rId28" Type="http://schemas.openxmlformats.org/officeDocument/2006/relationships/image" Target="../media/image31.jpe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Relationship Id="rId22" Type="http://schemas.openxmlformats.org/officeDocument/2006/relationships/image" Target="../media/image25.jpeg"/><Relationship Id="rId27" Type="http://schemas.openxmlformats.org/officeDocument/2006/relationships/image" Target="../media/image30.jpeg"/><Relationship Id="rId30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26" Type="http://schemas.openxmlformats.org/officeDocument/2006/relationships/image" Target="../media/image29.jpeg"/><Relationship Id="rId3" Type="http://schemas.openxmlformats.org/officeDocument/2006/relationships/image" Target="../media/image6.jpeg"/><Relationship Id="rId21" Type="http://schemas.openxmlformats.org/officeDocument/2006/relationships/image" Target="../media/image24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5" Type="http://schemas.openxmlformats.org/officeDocument/2006/relationships/image" Target="../media/image28.jpeg"/><Relationship Id="rId2" Type="http://schemas.openxmlformats.org/officeDocument/2006/relationships/image" Target="../media/image5.jpeg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29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24" Type="http://schemas.openxmlformats.org/officeDocument/2006/relationships/image" Target="../media/image27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23" Type="http://schemas.openxmlformats.org/officeDocument/2006/relationships/image" Target="../media/image26.jpeg"/><Relationship Id="rId28" Type="http://schemas.openxmlformats.org/officeDocument/2006/relationships/image" Target="../media/image31.jpe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Relationship Id="rId22" Type="http://schemas.openxmlformats.org/officeDocument/2006/relationships/image" Target="../media/image25.jpeg"/><Relationship Id="rId27" Type="http://schemas.openxmlformats.org/officeDocument/2006/relationships/image" Target="../media/image30.jpeg"/><Relationship Id="rId30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26" Type="http://schemas.openxmlformats.org/officeDocument/2006/relationships/image" Target="../media/image29.jpeg"/><Relationship Id="rId3" Type="http://schemas.openxmlformats.org/officeDocument/2006/relationships/image" Target="../media/image6.jpeg"/><Relationship Id="rId21" Type="http://schemas.openxmlformats.org/officeDocument/2006/relationships/image" Target="../media/image24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5" Type="http://schemas.openxmlformats.org/officeDocument/2006/relationships/image" Target="../media/image28.jpeg"/><Relationship Id="rId2" Type="http://schemas.openxmlformats.org/officeDocument/2006/relationships/image" Target="../media/image5.jpeg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29" Type="http://schemas.openxmlformats.org/officeDocument/2006/relationships/image" Target="../media/image3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24" Type="http://schemas.openxmlformats.org/officeDocument/2006/relationships/image" Target="../media/image27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23" Type="http://schemas.openxmlformats.org/officeDocument/2006/relationships/image" Target="../media/image26.jpeg"/><Relationship Id="rId28" Type="http://schemas.openxmlformats.org/officeDocument/2006/relationships/image" Target="../media/image31.jpe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Relationship Id="rId22" Type="http://schemas.openxmlformats.org/officeDocument/2006/relationships/image" Target="../media/image25.jpeg"/><Relationship Id="rId27" Type="http://schemas.openxmlformats.org/officeDocument/2006/relationships/image" Target="../media/image30.jpeg"/><Relationship Id="rId30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5.png"/><Relationship Id="rId18" Type="http://schemas.openxmlformats.org/officeDocument/2006/relationships/image" Target="../media/image50.png"/><Relationship Id="rId26" Type="http://schemas.openxmlformats.org/officeDocument/2006/relationships/image" Target="../media/image58.png"/><Relationship Id="rId39" Type="http://schemas.openxmlformats.org/officeDocument/2006/relationships/image" Target="../media/image70.jpg"/><Relationship Id="rId21" Type="http://schemas.openxmlformats.org/officeDocument/2006/relationships/image" Target="../media/image53.png"/><Relationship Id="rId34" Type="http://schemas.openxmlformats.org/officeDocument/2006/relationships/image" Target="../media/image66.jpg"/><Relationship Id="rId42" Type="http://schemas.openxmlformats.org/officeDocument/2006/relationships/image" Target="../media/image73.jpg"/><Relationship Id="rId47" Type="http://schemas.openxmlformats.org/officeDocument/2006/relationships/image" Target="../media/image78.jpg"/><Relationship Id="rId50" Type="http://schemas.openxmlformats.org/officeDocument/2006/relationships/image" Target="../media/image81.jpg"/><Relationship Id="rId55" Type="http://schemas.openxmlformats.org/officeDocument/2006/relationships/image" Target="../media/image86.jp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49.png"/><Relationship Id="rId25" Type="http://schemas.openxmlformats.org/officeDocument/2006/relationships/image" Target="../media/image57.png"/><Relationship Id="rId33" Type="http://schemas.openxmlformats.org/officeDocument/2006/relationships/image" Target="../media/image65.jpg"/><Relationship Id="rId38" Type="http://schemas.openxmlformats.org/officeDocument/2006/relationships/image" Target="../media/image2.jpg"/><Relationship Id="rId46" Type="http://schemas.openxmlformats.org/officeDocument/2006/relationships/image" Target="../media/image77.jpg"/><Relationship Id="rId2" Type="http://schemas.openxmlformats.org/officeDocument/2006/relationships/image" Target="../media/image34.jpg"/><Relationship Id="rId16" Type="http://schemas.openxmlformats.org/officeDocument/2006/relationships/image" Target="../media/image48.png"/><Relationship Id="rId20" Type="http://schemas.openxmlformats.org/officeDocument/2006/relationships/image" Target="../media/image52.png"/><Relationship Id="rId29" Type="http://schemas.openxmlformats.org/officeDocument/2006/relationships/image" Target="../media/image61.jpeg"/><Relationship Id="rId41" Type="http://schemas.openxmlformats.org/officeDocument/2006/relationships/image" Target="../media/image72.jpg"/><Relationship Id="rId54" Type="http://schemas.openxmlformats.org/officeDocument/2006/relationships/image" Target="../media/image8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24" Type="http://schemas.openxmlformats.org/officeDocument/2006/relationships/image" Target="../media/image56.png"/><Relationship Id="rId32" Type="http://schemas.openxmlformats.org/officeDocument/2006/relationships/image" Target="../media/image64.jpg"/><Relationship Id="rId37" Type="http://schemas.openxmlformats.org/officeDocument/2006/relationships/image" Target="../media/image69.jpg"/><Relationship Id="rId40" Type="http://schemas.openxmlformats.org/officeDocument/2006/relationships/image" Target="../media/image71.jpg"/><Relationship Id="rId45" Type="http://schemas.openxmlformats.org/officeDocument/2006/relationships/image" Target="../media/image76.jpg"/><Relationship Id="rId53" Type="http://schemas.openxmlformats.org/officeDocument/2006/relationships/image" Target="../media/image84.jp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23" Type="http://schemas.openxmlformats.org/officeDocument/2006/relationships/image" Target="../media/image55.png"/><Relationship Id="rId28" Type="http://schemas.openxmlformats.org/officeDocument/2006/relationships/image" Target="../media/image60.jpeg"/><Relationship Id="rId36" Type="http://schemas.openxmlformats.org/officeDocument/2006/relationships/image" Target="../media/image68.jpg"/><Relationship Id="rId49" Type="http://schemas.openxmlformats.org/officeDocument/2006/relationships/image" Target="../media/image80.jpg"/><Relationship Id="rId57" Type="http://schemas.openxmlformats.org/officeDocument/2006/relationships/image" Target="../media/image88.jpg"/><Relationship Id="rId10" Type="http://schemas.openxmlformats.org/officeDocument/2006/relationships/image" Target="../media/image42.png"/><Relationship Id="rId19" Type="http://schemas.openxmlformats.org/officeDocument/2006/relationships/image" Target="../media/image51.png"/><Relationship Id="rId31" Type="http://schemas.openxmlformats.org/officeDocument/2006/relationships/image" Target="../media/image63.jpg"/><Relationship Id="rId44" Type="http://schemas.openxmlformats.org/officeDocument/2006/relationships/image" Target="../media/image75.jpg"/><Relationship Id="rId52" Type="http://schemas.openxmlformats.org/officeDocument/2006/relationships/image" Target="../media/image83.jp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Relationship Id="rId22" Type="http://schemas.openxmlformats.org/officeDocument/2006/relationships/image" Target="../media/image54.png"/><Relationship Id="rId27" Type="http://schemas.openxmlformats.org/officeDocument/2006/relationships/image" Target="../media/image59.png"/><Relationship Id="rId30" Type="http://schemas.openxmlformats.org/officeDocument/2006/relationships/image" Target="../media/image62.jpg"/><Relationship Id="rId35" Type="http://schemas.openxmlformats.org/officeDocument/2006/relationships/image" Target="../media/image67.jpg"/><Relationship Id="rId43" Type="http://schemas.openxmlformats.org/officeDocument/2006/relationships/image" Target="../media/image74.jpg"/><Relationship Id="rId48" Type="http://schemas.openxmlformats.org/officeDocument/2006/relationships/image" Target="../media/image79.jpg"/><Relationship Id="rId56" Type="http://schemas.openxmlformats.org/officeDocument/2006/relationships/image" Target="../media/image87.jpg"/><Relationship Id="rId8" Type="http://schemas.openxmlformats.org/officeDocument/2006/relationships/image" Target="../media/image40.png"/><Relationship Id="rId51" Type="http://schemas.openxmlformats.org/officeDocument/2006/relationships/image" Target="../media/image82.jpg"/><Relationship Id="rId3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13.jpeg"/><Relationship Id="rId21" Type="http://schemas.openxmlformats.org/officeDocument/2006/relationships/image" Target="../media/image108.png"/><Relationship Id="rId42" Type="http://schemas.openxmlformats.org/officeDocument/2006/relationships/image" Target="../media/image129.png"/><Relationship Id="rId47" Type="http://schemas.openxmlformats.org/officeDocument/2006/relationships/image" Target="../media/image134.png"/><Relationship Id="rId63" Type="http://schemas.openxmlformats.org/officeDocument/2006/relationships/image" Target="../media/image150.png"/><Relationship Id="rId68" Type="http://schemas.openxmlformats.org/officeDocument/2006/relationships/image" Target="../media/image155.png"/><Relationship Id="rId84" Type="http://schemas.openxmlformats.org/officeDocument/2006/relationships/image" Target="../media/image171.png"/><Relationship Id="rId89" Type="http://schemas.openxmlformats.org/officeDocument/2006/relationships/image" Target="../media/image176.png"/><Relationship Id="rId7" Type="http://schemas.openxmlformats.org/officeDocument/2006/relationships/image" Target="../media/image94.jpeg"/><Relationship Id="rId71" Type="http://schemas.openxmlformats.org/officeDocument/2006/relationships/image" Target="../media/image158.png"/><Relationship Id="rId92" Type="http://schemas.openxmlformats.org/officeDocument/2006/relationships/image" Target="../media/image179.png"/><Relationship Id="rId2" Type="http://schemas.openxmlformats.org/officeDocument/2006/relationships/image" Target="../media/image89.png"/><Relationship Id="rId16" Type="http://schemas.openxmlformats.org/officeDocument/2006/relationships/image" Target="../media/image103.png"/><Relationship Id="rId29" Type="http://schemas.openxmlformats.org/officeDocument/2006/relationships/image" Target="../media/image116.png"/><Relationship Id="rId11" Type="http://schemas.openxmlformats.org/officeDocument/2006/relationships/image" Target="../media/image98.jpeg"/><Relationship Id="rId24" Type="http://schemas.openxmlformats.org/officeDocument/2006/relationships/image" Target="../media/image111.png"/><Relationship Id="rId32" Type="http://schemas.openxmlformats.org/officeDocument/2006/relationships/image" Target="../media/image119.png"/><Relationship Id="rId37" Type="http://schemas.openxmlformats.org/officeDocument/2006/relationships/image" Target="../media/image124.png"/><Relationship Id="rId40" Type="http://schemas.openxmlformats.org/officeDocument/2006/relationships/image" Target="../media/image127.png"/><Relationship Id="rId45" Type="http://schemas.openxmlformats.org/officeDocument/2006/relationships/image" Target="../media/image132.jpeg"/><Relationship Id="rId53" Type="http://schemas.openxmlformats.org/officeDocument/2006/relationships/image" Target="../media/image140.jpeg"/><Relationship Id="rId58" Type="http://schemas.openxmlformats.org/officeDocument/2006/relationships/image" Target="../media/image145.png"/><Relationship Id="rId66" Type="http://schemas.openxmlformats.org/officeDocument/2006/relationships/image" Target="../media/image153.png"/><Relationship Id="rId74" Type="http://schemas.openxmlformats.org/officeDocument/2006/relationships/image" Target="../media/image161.png"/><Relationship Id="rId79" Type="http://schemas.openxmlformats.org/officeDocument/2006/relationships/image" Target="../media/image166.png"/><Relationship Id="rId87" Type="http://schemas.openxmlformats.org/officeDocument/2006/relationships/image" Target="../media/image174.jpeg"/><Relationship Id="rId102" Type="http://schemas.openxmlformats.org/officeDocument/2006/relationships/image" Target="../media/image189.jpeg"/><Relationship Id="rId5" Type="http://schemas.openxmlformats.org/officeDocument/2006/relationships/image" Target="../media/image92.jpeg"/><Relationship Id="rId61" Type="http://schemas.openxmlformats.org/officeDocument/2006/relationships/image" Target="../media/image148.png"/><Relationship Id="rId82" Type="http://schemas.openxmlformats.org/officeDocument/2006/relationships/image" Target="../media/image169.png"/><Relationship Id="rId90" Type="http://schemas.openxmlformats.org/officeDocument/2006/relationships/image" Target="../media/image177.png"/><Relationship Id="rId95" Type="http://schemas.openxmlformats.org/officeDocument/2006/relationships/image" Target="../media/image182.png"/><Relationship Id="rId19" Type="http://schemas.openxmlformats.org/officeDocument/2006/relationships/image" Target="../media/image106.png"/><Relationship Id="rId14" Type="http://schemas.openxmlformats.org/officeDocument/2006/relationships/image" Target="../media/image101.png"/><Relationship Id="rId22" Type="http://schemas.openxmlformats.org/officeDocument/2006/relationships/image" Target="../media/image109.png"/><Relationship Id="rId27" Type="http://schemas.openxmlformats.org/officeDocument/2006/relationships/image" Target="../media/image114.png"/><Relationship Id="rId30" Type="http://schemas.openxmlformats.org/officeDocument/2006/relationships/image" Target="../media/image117.png"/><Relationship Id="rId35" Type="http://schemas.openxmlformats.org/officeDocument/2006/relationships/image" Target="../media/image122.png"/><Relationship Id="rId43" Type="http://schemas.openxmlformats.org/officeDocument/2006/relationships/image" Target="../media/image130.png"/><Relationship Id="rId48" Type="http://schemas.openxmlformats.org/officeDocument/2006/relationships/image" Target="../media/image135.jpeg"/><Relationship Id="rId56" Type="http://schemas.openxmlformats.org/officeDocument/2006/relationships/image" Target="../media/image143.jpeg"/><Relationship Id="rId64" Type="http://schemas.openxmlformats.org/officeDocument/2006/relationships/image" Target="../media/image151.jpeg"/><Relationship Id="rId69" Type="http://schemas.openxmlformats.org/officeDocument/2006/relationships/image" Target="../media/image156.jpeg"/><Relationship Id="rId77" Type="http://schemas.openxmlformats.org/officeDocument/2006/relationships/image" Target="../media/image164.png"/><Relationship Id="rId100" Type="http://schemas.openxmlformats.org/officeDocument/2006/relationships/image" Target="../media/image187.png"/><Relationship Id="rId8" Type="http://schemas.openxmlformats.org/officeDocument/2006/relationships/image" Target="../media/image95.jpeg"/><Relationship Id="rId51" Type="http://schemas.openxmlformats.org/officeDocument/2006/relationships/image" Target="../media/image138.png"/><Relationship Id="rId72" Type="http://schemas.openxmlformats.org/officeDocument/2006/relationships/image" Target="../media/image159.png"/><Relationship Id="rId80" Type="http://schemas.openxmlformats.org/officeDocument/2006/relationships/image" Target="../media/image167.png"/><Relationship Id="rId85" Type="http://schemas.openxmlformats.org/officeDocument/2006/relationships/image" Target="../media/image172.png"/><Relationship Id="rId93" Type="http://schemas.openxmlformats.org/officeDocument/2006/relationships/image" Target="../media/image180.png"/><Relationship Id="rId98" Type="http://schemas.openxmlformats.org/officeDocument/2006/relationships/image" Target="../media/image185.png"/><Relationship Id="rId3" Type="http://schemas.openxmlformats.org/officeDocument/2006/relationships/image" Target="../media/image90.png"/><Relationship Id="rId12" Type="http://schemas.openxmlformats.org/officeDocument/2006/relationships/image" Target="../media/image99.png"/><Relationship Id="rId17" Type="http://schemas.openxmlformats.org/officeDocument/2006/relationships/image" Target="../media/image104.png"/><Relationship Id="rId25" Type="http://schemas.openxmlformats.org/officeDocument/2006/relationships/image" Target="../media/image112.png"/><Relationship Id="rId33" Type="http://schemas.openxmlformats.org/officeDocument/2006/relationships/image" Target="../media/image120.png"/><Relationship Id="rId38" Type="http://schemas.openxmlformats.org/officeDocument/2006/relationships/image" Target="../media/image125.png"/><Relationship Id="rId46" Type="http://schemas.openxmlformats.org/officeDocument/2006/relationships/image" Target="../media/image133.png"/><Relationship Id="rId59" Type="http://schemas.openxmlformats.org/officeDocument/2006/relationships/image" Target="../media/image146.png"/><Relationship Id="rId67" Type="http://schemas.openxmlformats.org/officeDocument/2006/relationships/image" Target="../media/image154.png"/><Relationship Id="rId103" Type="http://schemas.openxmlformats.org/officeDocument/2006/relationships/image" Target="../media/image45.png"/><Relationship Id="rId20" Type="http://schemas.openxmlformats.org/officeDocument/2006/relationships/image" Target="../media/image107.png"/><Relationship Id="rId41" Type="http://schemas.openxmlformats.org/officeDocument/2006/relationships/image" Target="../media/image128.png"/><Relationship Id="rId54" Type="http://schemas.openxmlformats.org/officeDocument/2006/relationships/image" Target="../media/image141.png"/><Relationship Id="rId62" Type="http://schemas.openxmlformats.org/officeDocument/2006/relationships/image" Target="../media/image149.png"/><Relationship Id="rId70" Type="http://schemas.openxmlformats.org/officeDocument/2006/relationships/image" Target="../media/image157.png"/><Relationship Id="rId75" Type="http://schemas.openxmlformats.org/officeDocument/2006/relationships/image" Target="../media/image162.png"/><Relationship Id="rId83" Type="http://schemas.openxmlformats.org/officeDocument/2006/relationships/image" Target="../media/image170.png"/><Relationship Id="rId88" Type="http://schemas.openxmlformats.org/officeDocument/2006/relationships/image" Target="../media/image175.png"/><Relationship Id="rId91" Type="http://schemas.openxmlformats.org/officeDocument/2006/relationships/image" Target="../media/image178.png"/><Relationship Id="rId96" Type="http://schemas.openxmlformats.org/officeDocument/2006/relationships/image" Target="../media/image18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3.png"/><Relationship Id="rId15" Type="http://schemas.openxmlformats.org/officeDocument/2006/relationships/image" Target="../media/image102.png"/><Relationship Id="rId23" Type="http://schemas.openxmlformats.org/officeDocument/2006/relationships/image" Target="../media/image110.png"/><Relationship Id="rId28" Type="http://schemas.openxmlformats.org/officeDocument/2006/relationships/image" Target="../media/image115.jpeg"/><Relationship Id="rId36" Type="http://schemas.openxmlformats.org/officeDocument/2006/relationships/image" Target="../media/image123.jpeg"/><Relationship Id="rId49" Type="http://schemas.openxmlformats.org/officeDocument/2006/relationships/image" Target="../media/image136.png"/><Relationship Id="rId57" Type="http://schemas.openxmlformats.org/officeDocument/2006/relationships/image" Target="../media/image144.png"/><Relationship Id="rId10" Type="http://schemas.openxmlformats.org/officeDocument/2006/relationships/image" Target="../media/image97.jpeg"/><Relationship Id="rId31" Type="http://schemas.openxmlformats.org/officeDocument/2006/relationships/image" Target="../media/image118.png"/><Relationship Id="rId44" Type="http://schemas.openxmlformats.org/officeDocument/2006/relationships/image" Target="../media/image131.png"/><Relationship Id="rId52" Type="http://schemas.openxmlformats.org/officeDocument/2006/relationships/image" Target="../media/image139.png"/><Relationship Id="rId60" Type="http://schemas.openxmlformats.org/officeDocument/2006/relationships/image" Target="../media/image147.jpeg"/><Relationship Id="rId65" Type="http://schemas.openxmlformats.org/officeDocument/2006/relationships/image" Target="../media/image152.jpeg"/><Relationship Id="rId73" Type="http://schemas.openxmlformats.org/officeDocument/2006/relationships/image" Target="../media/image160.jpeg"/><Relationship Id="rId78" Type="http://schemas.openxmlformats.org/officeDocument/2006/relationships/image" Target="../media/image165.png"/><Relationship Id="rId81" Type="http://schemas.openxmlformats.org/officeDocument/2006/relationships/image" Target="../media/image168.jpeg"/><Relationship Id="rId86" Type="http://schemas.openxmlformats.org/officeDocument/2006/relationships/image" Target="../media/image173.png"/><Relationship Id="rId94" Type="http://schemas.openxmlformats.org/officeDocument/2006/relationships/image" Target="../media/image181.png"/><Relationship Id="rId99" Type="http://schemas.openxmlformats.org/officeDocument/2006/relationships/image" Target="../media/image186.png"/><Relationship Id="rId101" Type="http://schemas.openxmlformats.org/officeDocument/2006/relationships/image" Target="../media/image188.png"/><Relationship Id="rId4" Type="http://schemas.openxmlformats.org/officeDocument/2006/relationships/image" Target="../media/image91.png"/><Relationship Id="rId9" Type="http://schemas.openxmlformats.org/officeDocument/2006/relationships/image" Target="../media/image96.png"/><Relationship Id="rId13" Type="http://schemas.openxmlformats.org/officeDocument/2006/relationships/image" Target="../media/image100.png"/><Relationship Id="rId18" Type="http://schemas.openxmlformats.org/officeDocument/2006/relationships/image" Target="../media/image105.png"/><Relationship Id="rId39" Type="http://schemas.openxmlformats.org/officeDocument/2006/relationships/image" Target="../media/image126.png"/><Relationship Id="rId34" Type="http://schemas.openxmlformats.org/officeDocument/2006/relationships/image" Target="../media/image121.png"/><Relationship Id="rId50" Type="http://schemas.openxmlformats.org/officeDocument/2006/relationships/image" Target="../media/image137.png"/><Relationship Id="rId55" Type="http://schemas.openxmlformats.org/officeDocument/2006/relationships/image" Target="../media/image142.png"/><Relationship Id="rId76" Type="http://schemas.openxmlformats.org/officeDocument/2006/relationships/image" Target="../media/image163.png"/><Relationship Id="rId97" Type="http://schemas.openxmlformats.org/officeDocument/2006/relationships/image" Target="../media/image184.png"/><Relationship Id="rId104" Type="http://schemas.openxmlformats.org/officeDocument/2006/relationships/image" Target="../media/image19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4888697" y="1346830"/>
            <a:ext cx="364298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003399"/>
                </a:solidFill>
              </a:rPr>
              <a:t>“Lorem </a:t>
            </a:r>
            <a:r>
              <a:rPr lang="en-GB" sz="2800" b="1" dirty="0">
                <a:solidFill>
                  <a:srgbClr val="003399"/>
                </a:solidFill>
              </a:rPr>
              <a:t>ipsum </a:t>
            </a:r>
            <a:r>
              <a:rPr lang="en-GB" sz="2800" b="1" dirty="0" err="1" smtClean="0">
                <a:solidFill>
                  <a:srgbClr val="003399"/>
                </a:solidFill>
              </a:rPr>
              <a:t>dolor</a:t>
            </a:r>
            <a:endParaRPr lang="en-GB" sz="2800" b="1" dirty="0">
              <a:solidFill>
                <a:srgbClr val="00339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885680" y="1981543"/>
            <a:ext cx="381744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3399"/>
                </a:solidFill>
              </a:rPr>
              <a:t>sit </a:t>
            </a:r>
            <a:r>
              <a:rPr lang="en-GB" sz="2800" b="1" dirty="0" err="1">
                <a:solidFill>
                  <a:srgbClr val="003399"/>
                </a:solidFill>
              </a:rPr>
              <a:t>amet</a:t>
            </a:r>
            <a:r>
              <a:rPr lang="en-GB" sz="2800" b="1" dirty="0" smtClean="0">
                <a:solidFill>
                  <a:srgbClr val="003399"/>
                </a:solidFill>
              </a:rPr>
              <a:t>, </a:t>
            </a:r>
            <a:r>
              <a:rPr lang="en-GB" sz="2800" b="1" dirty="0" err="1" smtClean="0">
                <a:solidFill>
                  <a:srgbClr val="003399"/>
                </a:solidFill>
              </a:rPr>
              <a:t>consectetur</a:t>
            </a:r>
            <a:endParaRPr lang="en-GB" sz="2800" b="1" dirty="0">
              <a:solidFill>
                <a:srgbClr val="003399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885680" y="2615954"/>
            <a:ext cx="266628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err="1">
                <a:solidFill>
                  <a:srgbClr val="F5CE2A"/>
                </a:solidFill>
              </a:rPr>
              <a:t>adipiscing</a:t>
            </a:r>
            <a:r>
              <a:rPr lang="en-GB" sz="2800" b="1" dirty="0">
                <a:solidFill>
                  <a:srgbClr val="F5CE2A"/>
                </a:solidFill>
              </a:rPr>
              <a:t> </a:t>
            </a:r>
            <a:r>
              <a:rPr lang="en-GB" sz="2800" b="1" dirty="0" err="1">
                <a:solidFill>
                  <a:srgbClr val="F5CE2A"/>
                </a:solidFill>
              </a:rPr>
              <a:t>elit</a:t>
            </a:r>
            <a:endParaRPr lang="en-GB" sz="2800" b="1" dirty="0">
              <a:solidFill>
                <a:srgbClr val="F5CE2A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885680" y="3250365"/>
            <a:ext cx="216826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err="1" smtClean="0">
                <a:solidFill>
                  <a:srgbClr val="F5CE2A"/>
                </a:solidFill>
              </a:rPr>
              <a:t>sed</a:t>
            </a:r>
            <a:r>
              <a:rPr lang="en-GB" sz="2800" b="1" dirty="0" smtClean="0">
                <a:solidFill>
                  <a:srgbClr val="F5CE2A"/>
                </a:solidFill>
              </a:rPr>
              <a:t> </a:t>
            </a:r>
            <a:r>
              <a:rPr lang="en-GB" sz="2800" b="1" dirty="0" err="1" smtClean="0">
                <a:solidFill>
                  <a:srgbClr val="F5CE2A"/>
                </a:solidFill>
              </a:rPr>
              <a:t>tortor</a:t>
            </a:r>
            <a:r>
              <a:rPr lang="en-GB" sz="2800" b="1" dirty="0" smtClean="0">
                <a:solidFill>
                  <a:srgbClr val="F5CE2A"/>
                </a:solidFill>
              </a:rPr>
              <a:t> ”</a:t>
            </a:r>
            <a:endParaRPr lang="en-GB" sz="2800" b="1" dirty="0">
              <a:solidFill>
                <a:srgbClr val="F5CE2A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7403841" y="4934147"/>
            <a:ext cx="2290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Cssr</a:t>
            </a:r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Paolo </a:t>
            </a:r>
            <a:r>
              <a:rPr lang="en-GB" b="1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Gentiloni</a:t>
            </a:r>
            <a:endParaRPr lang="en-GB" b="1" dirty="0">
              <a:solidFill>
                <a:schemeClr val="bg1"/>
              </a:solidFill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809805" y="4964715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55" name="Group 54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58" name="Picture 5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9" name="Picture 5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0" name="Picture 5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1" name="Picture 6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2" name="Picture 6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3" name="Picture 62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4" name="Picture 63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5" name="Picture 6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6" name="Picture 65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7" name="Picture 66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8" name="Picture 67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9" name="Picture 68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0" name="Picture 69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1" name="Picture 70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2" name="Picture 71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3" name="Picture 72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4" name="Picture 73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5" name="Picture 74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6" name="Picture 75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7" name="Picture 76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8" name="Picture 77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9" name="Picture 78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1" name="Picture 80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2" name="Picture 81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3" name="Picture 82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54320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7403841" y="4934147"/>
            <a:ext cx="2290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Cssr</a:t>
            </a:r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Jutta </a:t>
            </a:r>
            <a:r>
              <a:rPr lang="en-GB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Urpilainen</a:t>
            </a:r>
            <a:endParaRPr lang="en-GB" b="1" dirty="0">
              <a:solidFill>
                <a:schemeClr val="bg1"/>
              </a:solidFill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809805" y="4964715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55" name="Group 54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58" name="Picture 5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9" name="Picture 5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0" name="Picture 5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1" name="Picture 6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2" name="Picture 6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3" name="Picture 62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4" name="Picture 63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5" name="Picture 6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6" name="Picture 65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7" name="Picture 66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8" name="Picture 67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9" name="Picture 68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0" name="Picture 69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1" name="Picture 70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2" name="Picture 71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3" name="Picture 72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4" name="Picture 73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5" name="Picture 74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6" name="Picture 75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7" name="Picture 76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8" name="Picture 77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9" name="Picture 78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1" name="Picture 80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2" name="Picture 81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3" name="Picture 82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43" name="TextBox 42"/>
          <p:cNvSpPr txBox="1"/>
          <p:nvPr/>
        </p:nvSpPr>
        <p:spPr>
          <a:xfrm>
            <a:off x="4888697" y="1346830"/>
            <a:ext cx="364298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003399"/>
                </a:solidFill>
              </a:rPr>
              <a:t>“Lorem </a:t>
            </a:r>
            <a:r>
              <a:rPr lang="en-GB" sz="2800" b="1" dirty="0">
                <a:solidFill>
                  <a:srgbClr val="003399"/>
                </a:solidFill>
              </a:rPr>
              <a:t>ipsum </a:t>
            </a:r>
            <a:r>
              <a:rPr lang="en-GB" sz="2800" b="1" dirty="0" err="1" smtClean="0">
                <a:solidFill>
                  <a:srgbClr val="003399"/>
                </a:solidFill>
              </a:rPr>
              <a:t>dolor</a:t>
            </a:r>
            <a:endParaRPr lang="en-GB" sz="2800" b="1" dirty="0">
              <a:solidFill>
                <a:srgbClr val="003399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885680" y="1981543"/>
            <a:ext cx="381744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3399"/>
                </a:solidFill>
              </a:rPr>
              <a:t>sit </a:t>
            </a:r>
            <a:r>
              <a:rPr lang="en-GB" sz="2800" b="1" dirty="0" err="1">
                <a:solidFill>
                  <a:srgbClr val="003399"/>
                </a:solidFill>
              </a:rPr>
              <a:t>amet</a:t>
            </a:r>
            <a:r>
              <a:rPr lang="en-GB" sz="2800" b="1" dirty="0" smtClean="0">
                <a:solidFill>
                  <a:srgbClr val="003399"/>
                </a:solidFill>
              </a:rPr>
              <a:t>, </a:t>
            </a:r>
            <a:r>
              <a:rPr lang="en-GB" sz="2800" b="1" dirty="0" err="1" smtClean="0">
                <a:solidFill>
                  <a:srgbClr val="003399"/>
                </a:solidFill>
              </a:rPr>
              <a:t>consectetur</a:t>
            </a:r>
            <a:endParaRPr lang="en-GB" sz="2800" b="1" dirty="0">
              <a:solidFill>
                <a:srgbClr val="003399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885680" y="2615954"/>
            <a:ext cx="266628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err="1">
                <a:solidFill>
                  <a:srgbClr val="F5CE2A"/>
                </a:solidFill>
              </a:rPr>
              <a:t>adipiscing</a:t>
            </a:r>
            <a:r>
              <a:rPr lang="en-GB" sz="2800" b="1" dirty="0">
                <a:solidFill>
                  <a:srgbClr val="F5CE2A"/>
                </a:solidFill>
              </a:rPr>
              <a:t> </a:t>
            </a:r>
            <a:r>
              <a:rPr lang="en-GB" sz="2800" b="1" dirty="0" err="1">
                <a:solidFill>
                  <a:srgbClr val="F5CE2A"/>
                </a:solidFill>
              </a:rPr>
              <a:t>elit</a:t>
            </a:r>
            <a:endParaRPr lang="en-GB" sz="2800" b="1" dirty="0">
              <a:solidFill>
                <a:srgbClr val="F5CE2A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885680" y="3250365"/>
            <a:ext cx="216826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err="1" smtClean="0">
                <a:solidFill>
                  <a:srgbClr val="F5CE2A"/>
                </a:solidFill>
              </a:rPr>
              <a:t>sed</a:t>
            </a:r>
            <a:r>
              <a:rPr lang="en-GB" sz="2800" b="1" dirty="0" smtClean="0">
                <a:solidFill>
                  <a:srgbClr val="F5CE2A"/>
                </a:solidFill>
              </a:rPr>
              <a:t> </a:t>
            </a:r>
            <a:r>
              <a:rPr lang="en-GB" sz="2800" b="1" dirty="0" err="1" smtClean="0">
                <a:solidFill>
                  <a:srgbClr val="F5CE2A"/>
                </a:solidFill>
              </a:rPr>
              <a:t>tortor</a:t>
            </a:r>
            <a:r>
              <a:rPr lang="en-GB" sz="2800" b="1" dirty="0" smtClean="0">
                <a:solidFill>
                  <a:srgbClr val="F5CE2A"/>
                </a:solidFill>
              </a:rPr>
              <a:t> ”</a:t>
            </a:r>
            <a:endParaRPr lang="en-GB" sz="2800" b="1" dirty="0">
              <a:solidFill>
                <a:srgbClr val="F5CE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74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/>
          <p:cNvGrpSpPr/>
          <p:nvPr/>
        </p:nvGrpSpPr>
        <p:grpSpPr>
          <a:xfrm>
            <a:off x="809805" y="4964715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55" name="Group 54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58" name="Picture 5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9" name="Picture 5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0" name="Picture 5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1" name="Picture 6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2" name="Picture 6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3" name="Picture 62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4" name="Picture 63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5" name="Picture 6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6" name="Picture 65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7" name="Picture 66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8" name="Picture 67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9" name="Picture 68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0" name="Picture 69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1" name="Picture 70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2" name="Picture 71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3" name="Picture 72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4" name="Picture 73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5" name="Picture 74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6" name="Picture 75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7" name="Picture 76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8" name="Picture 77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9" name="Picture 78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1" name="Picture 80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2" name="Picture 81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3" name="Picture 82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42" name="Rectangle 41"/>
          <p:cNvSpPr/>
          <p:nvPr/>
        </p:nvSpPr>
        <p:spPr>
          <a:xfrm>
            <a:off x="7403841" y="4932253"/>
            <a:ext cx="2290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HRVP </a:t>
            </a:r>
            <a:r>
              <a:rPr lang="en-GB" b="1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Josep</a:t>
            </a:r>
            <a:r>
              <a:rPr lang="en-GB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b="1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Borrell</a:t>
            </a:r>
            <a:r>
              <a:rPr lang="en-GB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888697" y="1103515"/>
            <a:ext cx="364298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003399"/>
                </a:solidFill>
              </a:rPr>
              <a:t>“Lorem </a:t>
            </a:r>
            <a:r>
              <a:rPr lang="en-GB" sz="2800" b="1" dirty="0">
                <a:solidFill>
                  <a:srgbClr val="003399"/>
                </a:solidFill>
              </a:rPr>
              <a:t>ipsum </a:t>
            </a:r>
            <a:r>
              <a:rPr lang="en-GB" sz="2800" b="1" dirty="0" err="1" smtClean="0">
                <a:solidFill>
                  <a:srgbClr val="003399"/>
                </a:solidFill>
              </a:rPr>
              <a:t>dolor</a:t>
            </a:r>
            <a:endParaRPr lang="en-GB" sz="2800" b="1" dirty="0">
              <a:solidFill>
                <a:srgbClr val="003399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885680" y="1738228"/>
            <a:ext cx="381744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3399"/>
                </a:solidFill>
              </a:rPr>
              <a:t>sit </a:t>
            </a:r>
            <a:r>
              <a:rPr lang="en-GB" sz="2800" b="1" dirty="0" err="1">
                <a:solidFill>
                  <a:srgbClr val="003399"/>
                </a:solidFill>
              </a:rPr>
              <a:t>amet</a:t>
            </a:r>
            <a:r>
              <a:rPr lang="en-GB" sz="2800" b="1" dirty="0" smtClean="0">
                <a:solidFill>
                  <a:srgbClr val="003399"/>
                </a:solidFill>
              </a:rPr>
              <a:t>, </a:t>
            </a:r>
            <a:r>
              <a:rPr lang="en-GB" sz="2800" b="1" dirty="0" err="1" smtClean="0">
                <a:solidFill>
                  <a:srgbClr val="003399"/>
                </a:solidFill>
              </a:rPr>
              <a:t>consectetur</a:t>
            </a:r>
            <a:endParaRPr lang="en-GB" sz="2800" b="1" dirty="0">
              <a:solidFill>
                <a:srgbClr val="003399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885680" y="2372639"/>
            <a:ext cx="266628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err="1">
                <a:solidFill>
                  <a:srgbClr val="F5CE2A"/>
                </a:solidFill>
              </a:rPr>
              <a:t>adipiscing</a:t>
            </a:r>
            <a:r>
              <a:rPr lang="en-GB" sz="2800" b="1" dirty="0">
                <a:solidFill>
                  <a:srgbClr val="F5CE2A"/>
                </a:solidFill>
              </a:rPr>
              <a:t> </a:t>
            </a:r>
            <a:r>
              <a:rPr lang="en-GB" sz="2800" b="1" dirty="0" err="1">
                <a:solidFill>
                  <a:srgbClr val="F5CE2A"/>
                </a:solidFill>
              </a:rPr>
              <a:t>elit</a:t>
            </a:r>
            <a:endParaRPr lang="en-GB" sz="2800" b="1" dirty="0">
              <a:solidFill>
                <a:srgbClr val="F5CE2A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885680" y="3007050"/>
            <a:ext cx="216826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err="1" smtClean="0">
                <a:solidFill>
                  <a:srgbClr val="F5CE2A"/>
                </a:solidFill>
              </a:rPr>
              <a:t>sed</a:t>
            </a:r>
            <a:r>
              <a:rPr lang="en-GB" sz="2800" b="1" dirty="0" smtClean="0">
                <a:solidFill>
                  <a:srgbClr val="F5CE2A"/>
                </a:solidFill>
              </a:rPr>
              <a:t> </a:t>
            </a:r>
            <a:r>
              <a:rPr lang="en-GB" sz="2800" b="1" dirty="0" err="1" smtClean="0">
                <a:solidFill>
                  <a:srgbClr val="F5CE2A"/>
                </a:solidFill>
              </a:rPr>
              <a:t>tortor</a:t>
            </a:r>
            <a:r>
              <a:rPr lang="en-GB" sz="2800" b="1" dirty="0" smtClean="0">
                <a:solidFill>
                  <a:srgbClr val="F5CE2A"/>
                </a:solidFill>
              </a:rPr>
              <a:t> ”</a:t>
            </a:r>
            <a:endParaRPr lang="en-GB" sz="2800" b="1" dirty="0">
              <a:solidFill>
                <a:srgbClr val="F5CE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43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Group 180"/>
          <p:cNvGrpSpPr/>
          <p:nvPr/>
        </p:nvGrpSpPr>
        <p:grpSpPr>
          <a:xfrm>
            <a:off x="4111471" y="1303263"/>
            <a:ext cx="5521866" cy="3173776"/>
            <a:chOff x="3989546" y="719070"/>
            <a:chExt cx="5521866" cy="3173776"/>
          </a:xfrm>
        </p:grpSpPr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4840" y="3556508"/>
              <a:ext cx="538914" cy="319844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171502"/>
              <a:ext cx="568403" cy="330040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171502"/>
              <a:ext cx="568403" cy="334624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649102"/>
              <a:ext cx="568403" cy="334624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140814"/>
              <a:ext cx="568403" cy="334624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608426"/>
              <a:ext cx="568403" cy="334624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649101"/>
              <a:ext cx="568403" cy="33462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608426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140815"/>
              <a:ext cx="568403" cy="334624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3076037"/>
              <a:ext cx="568403" cy="334624"/>
            </a:xfrm>
            <a:prstGeom prst="rect">
              <a:avLst/>
            </a:prstGeom>
          </p:spPr>
        </p:pic>
        <p:cxnSp>
          <p:nvCxnSpPr>
            <p:cNvPr id="83" name="Straight Connector 82"/>
            <p:cNvCxnSpPr/>
            <p:nvPr/>
          </p:nvCxnSpPr>
          <p:spPr>
            <a:xfrm>
              <a:off x="4795140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5705595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84"/>
            <p:cNvSpPr txBox="1"/>
            <p:nvPr/>
          </p:nvSpPr>
          <p:spPr>
            <a:xfrm>
              <a:off x="398954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EFTA</a:t>
              </a:r>
              <a:endParaRPr lang="en-GB" sz="1000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793969" y="725641"/>
              <a:ext cx="12307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Enlargement candidates</a:t>
              </a:r>
              <a:endParaRPr lang="en-GB" sz="1000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712559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Others</a:t>
              </a:r>
              <a:endParaRPr lang="en-GB" sz="1000" dirty="0"/>
            </a:p>
          </p:txBody>
        </p:sp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166918"/>
              <a:ext cx="563818" cy="334624"/>
            </a:xfrm>
            <a:prstGeom prst="rect">
              <a:avLst/>
            </a:prstGeom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651864"/>
              <a:ext cx="563818" cy="334624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2136811"/>
              <a:ext cx="563818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6617" y="2618056"/>
              <a:ext cx="563818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cxnSp>
          <p:nvCxnSpPr>
            <p:cNvPr id="92" name="Straight Connector 91"/>
            <p:cNvCxnSpPr/>
            <p:nvPr/>
          </p:nvCxnSpPr>
          <p:spPr>
            <a:xfrm>
              <a:off x="6614024" y="82399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92"/>
            <p:cNvSpPr txBox="1"/>
            <p:nvPr/>
          </p:nvSpPr>
          <p:spPr>
            <a:xfrm>
              <a:off x="573719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Mercosur</a:t>
              </a:r>
              <a:endParaRPr lang="en-GB" sz="1000" dirty="0"/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2131287"/>
              <a:ext cx="568403" cy="334624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5587" y="1649102"/>
              <a:ext cx="568403" cy="334624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1866" y="1158178"/>
              <a:ext cx="568403" cy="334624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608425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1653686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5351" y="3076036"/>
              <a:ext cx="568403" cy="334624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3076037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131287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8932" y="2613472"/>
              <a:ext cx="568403" cy="334624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0862" y="1166917"/>
              <a:ext cx="568403" cy="334624"/>
            </a:xfrm>
            <a:prstGeom prst="rect">
              <a:avLst/>
            </a:prstGeom>
          </p:spPr>
        </p:pic>
        <p:grpSp>
          <p:nvGrpSpPr>
            <p:cNvPr id="104" name="Group 103"/>
            <p:cNvGrpSpPr/>
            <p:nvPr/>
          </p:nvGrpSpPr>
          <p:grpSpPr>
            <a:xfrm>
              <a:off x="6793712" y="3558222"/>
              <a:ext cx="568403" cy="334624"/>
              <a:chOff x="7462445" y="5376519"/>
              <a:chExt cx="755970" cy="445047"/>
            </a:xfrm>
          </p:grpSpPr>
          <p:sp>
            <p:nvSpPr>
              <p:cNvPr id="108" name="Rectangle 107"/>
              <p:cNvSpPr/>
              <p:nvPr/>
            </p:nvSpPr>
            <p:spPr>
              <a:xfrm>
                <a:off x="7462445" y="5376519"/>
                <a:ext cx="755970" cy="445047"/>
              </a:xfrm>
              <a:prstGeom prst="rect">
                <a:avLst/>
              </a:prstGeom>
              <a:solidFill>
                <a:srgbClr val="0062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09" name="Picture 108"/>
              <p:cNvPicPr>
                <a:picLocks noChangeAspect="1"/>
              </p:cNvPicPr>
              <p:nvPr/>
            </p:nvPicPr>
            <p:blipFill rotWithShape="1"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1245" r="-11267"/>
              <a:stretch/>
            </p:blipFill>
            <p:spPr>
              <a:xfrm>
                <a:off x="7470779" y="5376519"/>
                <a:ext cx="739302" cy="445047"/>
              </a:xfrm>
              <a:prstGeom prst="rect">
                <a:avLst/>
              </a:prstGeom>
            </p:spPr>
          </p:pic>
        </p:grpSp>
        <p:grpSp>
          <p:nvGrpSpPr>
            <p:cNvPr id="105" name="Group 104"/>
            <p:cNvGrpSpPr/>
            <p:nvPr/>
          </p:nvGrpSpPr>
          <p:grpSpPr>
            <a:xfrm>
              <a:off x="5895353" y="3073301"/>
              <a:ext cx="563818" cy="337359"/>
              <a:chOff x="3970245" y="4770175"/>
              <a:chExt cx="749873" cy="448685"/>
            </a:xfrm>
          </p:grpSpPr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42838" y="4770175"/>
                <a:ext cx="604686" cy="448685"/>
              </a:xfrm>
              <a:prstGeom prst="rect">
                <a:avLst/>
              </a:prstGeom>
            </p:spPr>
          </p:pic>
          <p:sp>
            <p:nvSpPr>
              <p:cNvPr id="107" name="Rectangle 106"/>
              <p:cNvSpPr/>
              <p:nvPr/>
            </p:nvSpPr>
            <p:spPr>
              <a:xfrm>
                <a:off x="3970245" y="4771994"/>
                <a:ext cx="749873" cy="445047"/>
              </a:xfrm>
              <a:prstGeom prst="rect">
                <a:avLst/>
              </a:prstGeom>
              <a:noFill/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8299428" y="719070"/>
              <a:ext cx="1211984" cy="1665377"/>
              <a:chOff x="5300841" y="4837244"/>
              <a:chExt cx="1211984" cy="1665377"/>
            </a:xfrm>
          </p:grpSpPr>
          <p:pic>
            <p:nvPicPr>
              <p:cNvPr id="110" name="Picture 109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5372" y="5255860"/>
                <a:ext cx="990912" cy="557388"/>
              </a:xfrm>
              <a:prstGeom prst="rect">
                <a:avLst/>
              </a:prstGeom>
            </p:spPr>
          </p:pic>
          <p:pic>
            <p:nvPicPr>
              <p:cNvPr id="111" name="Picture 110"/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11570" y="5970254"/>
                <a:ext cx="1101255" cy="532367"/>
              </a:xfrm>
              <a:prstGeom prst="rect">
                <a:avLst/>
              </a:prstGeom>
            </p:spPr>
          </p:pic>
          <p:sp>
            <p:nvSpPr>
              <p:cNvPr id="112" name="TextBox 111"/>
              <p:cNvSpPr txBox="1"/>
              <p:nvPr/>
            </p:nvSpPr>
            <p:spPr>
              <a:xfrm>
                <a:off x="5300841" y="4837244"/>
                <a:ext cx="99143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000" dirty="0"/>
                  <a:t>P</a:t>
                </a:r>
                <a:r>
                  <a:rPr lang="en-IE" sz="1000" dirty="0" smtClean="0"/>
                  <a:t>artners</a:t>
                </a:r>
                <a:endParaRPr lang="en-GB" sz="1000" dirty="0"/>
              </a:p>
            </p:txBody>
          </p:sp>
        </p:grpSp>
      </p:grpSp>
      <p:sp>
        <p:nvSpPr>
          <p:cNvPr id="113" name="TextBox 112"/>
          <p:cNvSpPr txBox="1"/>
          <p:nvPr/>
        </p:nvSpPr>
        <p:spPr>
          <a:xfrm>
            <a:off x="8203234" y="0"/>
            <a:ext cx="177579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IE" sz="1200" dirty="0" smtClean="0">
                <a:solidFill>
                  <a:schemeClr val="bg1"/>
                </a:solidFill>
              </a:rPr>
              <a:t>The flags are arranged in protocol order.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50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52" name="Picture 151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2" y="277947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3" name="Picture 152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80" y="1799642"/>
            <a:ext cx="538914" cy="315462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05" y="1795260"/>
            <a:ext cx="538914" cy="31984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3" y="2294805"/>
            <a:ext cx="538914" cy="319844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812" y="2290275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544"/>
          <a:stretch/>
        </p:blipFill>
        <p:spPr>
          <a:xfrm>
            <a:off x="1659530" y="1804171"/>
            <a:ext cx="538914" cy="306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531" y="1804171"/>
            <a:ext cx="538914" cy="319844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30" y="3669430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1367623"/>
            <a:ext cx="538914" cy="315462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0" y="3667155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2298624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256" y="1808553"/>
            <a:ext cx="538914" cy="315462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322" y="3249487"/>
            <a:ext cx="538914" cy="315462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 rotWithShape="1"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/>
        </p:blipFill>
        <p:spPr>
          <a:xfrm>
            <a:off x="1012805" y="4112844"/>
            <a:ext cx="538914" cy="314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6" name="Picture 165"/>
          <p:cNvPicPr>
            <a:picLocks noChangeAspect="1"/>
          </p:cNvPicPr>
          <p:nvPr/>
        </p:nvPicPr>
        <p:blipFill rotWithShape="1"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363744" y="3250220"/>
            <a:ext cx="538914" cy="313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7" name="Picture 166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087" y="2290275"/>
            <a:ext cx="538914" cy="319844"/>
          </a:xfrm>
          <a:prstGeom prst="rect">
            <a:avLst/>
          </a:prstGeom>
        </p:spPr>
      </p:pic>
      <p:pic>
        <p:nvPicPr>
          <p:cNvPr id="168" name="Picture 167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297" y="2290275"/>
            <a:ext cx="538914" cy="319844"/>
          </a:xfrm>
          <a:prstGeom prst="rect">
            <a:avLst/>
          </a:prstGeom>
        </p:spPr>
      </p:pic>
      <p:pic>
        <p:nvPicPr>
          <p:cNvPr id="169" name="Picture 168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773" y="3675864"/>
            <a:ext cx="538914" cy="319844"/>
          </a:xfrm>
          <a:prstGeom prst="rect">
            <a:avLst/>
          </a:prstGeom>
        </p:spPr>
      </p:pic>
      <p:pic>
        <p:nvPicPr>
          <p:cNvPr id="170" name="Picture 169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830" y="3238429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1" name="Picture 170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03" y="366510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30" y="2770041"/>
            <a:ext cx="538914" cy="319844"/>
          </a:xfrm>
          <a:prstGeom prst="rect">
            <a:avLst/>
          </a:prstGeom>
        </p:spPr>
      </p:pic>
      <p:pic>
        <p:nvPicPr>
          <p:cNvPr id="175" name="Picture 174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333" y="2764269"/>
            <a:ext cx="538914" cy="319844"/>
          </a:xfrm>
          <a:prstGeom prst="rect">
            <a:avLst/>
          </a:prstGeom>
        </p:spPr>
      </p:pic>
      <p:pic>
        <p:nvPicPr>
          <p:cNvPr id="176" name="Picture 175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806" y="32340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7" name="Picture 176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0" y="4096252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8" name="Picture 177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3244372"/>
            <a:ext cx="538914" cy="319844"/>
          </a:xfrm>
          <a:prstGeom prst="rect">
            <a:avLst/>
          </a:prstGeom>
        </p:spPr>
      </p:pic>
      <p:pic>
        <p:nvPicPr>
          <p:cNvPr id="179" name="Picture 178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3673200"/>
            <a:ext cx="538914" cy="319844"/>
          </a:xfrm>
          <a:prstGeom prst="rect">
            <a:avLst/>
          </a:prstGeom>
        </p:spPr>
      </p:pic>
      <p:cxnSp>
        <p:nvCxnSpPr>
          <p:cNvPr id="114" name="Straight Connector 113"/>
          <p:cNvCxnSpPr/>
          <p:nvPr/>
        </p:nvCxnSpPr>
        <p:spPr>
          <a:xfrm>
            <a:off x="8332125" y="1309834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3986252" y="1367623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444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03001"/>
            <a:ext cx="540000" cy="31176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8" y="4016187"/>
            <a:ext cx="53948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928" y="487990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635" y="1805041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7" name="Rectangle 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4" y="179964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/>
          <a:stretch/>
        </p:blipFill>
        <p:spPr>
          <a:xfrm>
            <a:off x="1027712" y="1795259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>
          <a:xfrm>
            <a:off x="167763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1808553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1" y="2235376"/>
            <a:ext cx="540623" cy="32437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" name="Group 13"/>
          <p:cNvGrpSpPr/>
          <p:nvPr/>
        </p:nvGrpSpPr>
        <p:grpSpPr>
          <a:xfrm>
            <a:off x="366062" y="1368288"/>
            <a:ext cx="540000" cy="324000"/>
            <a:chOff x="366062" y="1368288"/>
            <a:chExt cx="540000" cy="324000"/>
          </a:xfrm>
        </p:grpSpPr>
        <p:sp>
          <p:nvSpPr>
            <p:cNvPr id="15" name="Rectangle 14"/>
            <p:cNvSpPr/>
            <p:nvPr/>
          </p:nvSpPr>
          <p:spPr>
            <a:xfrm>
              <a:off x="366062" y="1368288"/>
              <a:ext cx="540000" cy="324000"/>
            </a:xfrm>
            <a:prstGeom prst="rect">
              <a:avLst/>
            </a:prstGeom>
            <a:solidFill>
              <a:srgbClr val="006239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" name="Picture 15"/>
            <p:cNvPicPr>
              <a:picLocks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43" y="1368288"/>
              <a:ext cx="426157" cy="31961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" name="Picture 16"/>
          <p:cNvPicPr preferRelativeResize="0"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5169"/>
          <a:stretch/>
        </p:blipFill>
        <p:spPr>
          <a:xfrm>
            <a:off x="1673168" y="2245584"/>
            <a:ext cx="54113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239906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2244288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b="5648"/>
          <a:stretch/>
        </p:blipFill>
        <p:spPr>
          <a:xfrm>
            <a:off x="1022627" y="2244287"/>
            <a:ext cx="550169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 b="6437"/>
          <a:stretch/>
        </p:blipFill>
        <p:spPr>
          <a:xfrm>
            <a:off x="363548" y="2679590"/>
            <a:ext cx="540000" cy="32335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 preferRelativeResize="0"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99" y="2680023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3" name="Picture 22"/>
          <p:cNvPicPr preferRelativeResize="0">
            <a:picLocks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5" y="2688935"/>
            <a:ext cx="54169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4" name="Picture 23"/>
          <p:cNvPicPr preferRelativeResize="0"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688935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5" name="Picture 24"/>
          <p:cNvPicPr preferRelativeResize="0">
            <a:picLocks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2693317"/>
            <a:ext cx="539999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6" name="Picture 25"/>
          <p:cNvPicPr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3130348"/>
            <a:ext cx="540623" cy="32437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7" name="Picture 26"/>
          <p:cNvPicPr preferRelativeResize="0"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6" y="3130348"/>
            <a:ext cx="541694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8" name="Picture 27"/>
          <p:cNvPicPr>
            <a:picLocks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3124670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9" name="Picture 28"/>
          <p:cNvPicPr>
            <a:picLocks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3124670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27" y="3129051"/>
            <a:ext cx="545085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31" name="TextBox 30"/>
          <p:cNvSpPr txBox="1"/>
          <p:nvPr/>
        </p:nvSpPr>
        <p:spPr>
          <a:xfrm>
            <a:off x="303739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AFRICA</a:t>
            </a:r>
            <a:endParaRPr lang="en-GB" sz="1000" dirty="0"/>
          </a:p>
        </p:txBody>
      </p:sp>
      <p:pic>
        <p:nvPicPr>
          <p:cNvPr id="32" name="Picture 31"/>
          <p:cNvPicPr>
            <a:picLocks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" b="5010"/>
          <a:stretch/>
        </p:blipFill>
        <p:spPr>
          <a:xfrm>
            <a:off x="363548" y="3577108"/>
            <a:ext cx="534099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3" name="Picture 32"/>
          <p:cNvPicPr preferRelativeResize="0"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4223"/>
          <a:stretch/>
        </p:blipFill>
        <p:spPr>
          <a:xfrm>
            <a:off x="1669680" y="3577108"/>
            <a:ext cx="541693" cy="319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4" name="Picture 33"/>
          <p:cNvPicPr>
            <a:picLocks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307" y="3570642"/>
            <a:ext cx="544972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5" name="Picture 34"/>
          <p:cNvPicPr>
            <a:picLocks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b="5287"/>
          <a:stretch/>
        </p:blipFill>
        <p:spPr>
          <a:xfrm>
            <a:off x="2985569" y="3572901"/>
            <a:ext cx="542229" cy="32151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6968"/>
          <a:stretch/>
        </p:blipFill>
        <p:spPr>
          <a:xfrm>
            <a:off x="1005053" y="3578080"/>
            <a:ext cx="55722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7" name="Picture 36"/>
          <p:cNvPicPr>
            <a:picLocks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9" y="4015112"/>
            <a:ext cx="530822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8" name="Picture 37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77" y="4009580"/>
            <a:ext cx="54858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9" name="Picture 38"/>
          <p:cNvPicPr>
            <a:picLocks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5137"/>
          <a:stretch/>
        </p:blipFill>
        <p:spPr>
          <a:xfrm>
            <a:off x="2322972" y="4015409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0" name="Picture 39"/>
          <p:cNvPicPr>
            <a:picLocks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b="5904"/>
          <a:stretch/>
        </p:blipFill>
        <p:spPr>
          <a:xfrm>
            <a:off x="2985569" y="4015409"/>
            <a:ext cx="542729" cy="31571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488"/>
          <a:stretch/>
        </p:blipFill>
        <p:spPr>
          <a:xfrm>
            <a:off x="1000662" y="4009108"/>
            <a:ext cx="549228" cy="324945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6"/>
          <a:stretch/>
        </p:blipFill>
        <p:spPr>
          <a:xfrm>
            <a:off x="364663" y="4444842"/>
            <a:ext cx="53499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3" name="Picture 42"/>
          <p:cNvPicPr preferRelativeResize="0">
            <a:picLocks noChangeAspect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9"/>
          <a:stretch/>
        </p:blipFill>
        <p:spPr>
          <a:xfrm>
            <a:off x="1670526" y="4444840"/>
            <a:ext cx="540000" cy="33061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4" name="Picture 43"/>
          <p:cNvPicPr>
            <a:picLocks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72" y="4451144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5" name="Picture 44"/>
          <p:cNvPicPr>
            <a:picLocks/>
          </p:cNvPicPr>
          <p:nvPr/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4852"/>
          <a:stretch/>
        </p:blipFill>
        <p:spPr>
          <a:xfrm>
            <a:off x="2986280" y="4451421"/>
            <a:ext cx="540805" cy="3181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8041"/>
          <a:stretch/>
        </p:blipFill>
        <p:spPr>
          <a:xfrm>
            <a:off x="1000661" y="4444840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4880215"/>
            <a:ext cx="54062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8" name="Picture 47"/>
          <p:cNvPicPr preferRelativeResize="0">
            <a:picLocks noChangeAspect="1"/>
          </p:cNvPicPr>
          <p:nvPr/>
        </p:nvPicPr>
        <p:blipFill rotWithShape="1"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3754"/>
          <a:stretch/>
        </p:blipFill>
        <p:spPr>
          <a:xfrm>
            <a:off x="1669680" y="4883499"/>
            <a:ext cx="540000" cy="3248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b="14047"/>
          <a:stretch/>
        </p:blipFill>
        <p:spPr>
          <a:xfrm>
            <a:off x="2323777" y="4883499"/>
            <a:ext cx="540000" cy="32489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0" name="Picture 49"/>
          <p:cNvPicPr>
            <a:picLocks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90" y="4888618"/>
            <a:ext cx="540805" cy="314549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1" y="4880213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2" name="Group 51"/>
          <p:cNvGrpSpPr/>
          <p:nvPr/>
        </p:nvGrpSpPr>
        <p:grpSpPr>
          <a:xfrm>
            <a:off x="3642276" y="1803001"/>
            <a:ext cx="539100" cy="315462"/>
            <a:chOff x="3642276" y="1803001"/>
            <a:chExt cx="539100" cy="315462"/>
          </a:xfrm>
        </p:grpSpPr>
        <p:pic>
          <p:nvPicPr>
            <p:cNvPr id="53" name="Picture 52"/>
            <p:cNvPicPr>
              <a:picLocks/>
            </p:cNvPicPr>
            <p:nvPr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180300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54" name="Picture 53"/>
            <p:cNvPicPr>
              <a:picLocks/>
            </p:cNvPicPr>
            <p:nvPr/>
          </p:nvPicPr>
          <p:blipFill rotWithShape="1"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1" t="5413" r="5442" b="57583"/>
            <a:stretch/>
          </p:blipFill>
          <p:spPr>
            <a:xfrm>
              <a:off x="4036979" y="1837751"/>
              <a:ext cx="110248" cy="11673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55" name="Picture 54"/>
          <p:cNvPicPr>
            <a:picLocks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5106"/>
          <a:stretch/>
        </p:blipFill>
        <p:spPr>
          <a:xfrm>
            <a:off x="3642276" y="2240299"/>
            <a:ext cx="539100" cy="3145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6" name="Picture 55"/>
          <p:cNvPicPr>
            <a:picLocks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646" y="3119914"/>
            <a:ext cx="54073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"/>
          <a:stretch/>
        </p:blipFill>
        <p:spPr>
          <a:xfrm>
            <a:off x="3640645" y="3568145"/>
            <a:ext cx="540000" cy="32253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8" name="Picture 57"/>
          <p:cNvPicPr>
            <a:picLocks/>
          </p:cNvPicPr>
          <p:nvPr/>
        </p:nvPicPr>
        <p:blipFill rotWithShape="1"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b="5904"/>
          <a:stretch/>
        </p:blipFill>
        <p:spPr>
          <a:xfrm>
            <a:off x="3638875" y="4016187"/>
            <a:ext cx="542501" cy="314581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9" name="Picture 58"/>
          <p:cNvPicPr>
            <a:picLocks/>
          </p:cNvPicPr>
          <p:nvPr/>
        </p:nvPicPr>
        <p:blipFill rotWithShape="1"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" b="6518"/>
          <a:stretch/>
        </p:blipFill>
        <p:spPr>
          <a:xfrm>
            <a:off x="3640645" y="4447816"/>
            <a:ext cx="540731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0" name="Picture 59"/>
          <p:cNvPicPr>
            <a:picLocks/>
          </p:cNvPicPr>
          <p:nvPr/>
        </p:nvPicPr>
        <p:blipFill rotWithShape="1"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2"/>
          <a:stretch/>
        </p:blipFill>
        <p:spPr>
          <a:xfrm>
            <a:off x="3638875" y="4887363"/>
            <a:ext cx="541523" cy="31580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61" name="Group 60"/>
          <p:cNvGrpSpPr/>
          <p:nvPr/>
        </p:nvGrpSpPr>
        <p:grpSpPr>
          <a:xfrm>
            <a:off x="3640646" y="2688561"/>
            <a:ext cx="540730" cy="315462"/>
            <a:chOff x="3640646" y="2688561"/>
            <a:chExt cx="540730" cy="315462"/>
          </a:xfrm>
        </p:grpSpPr>
        <p:pic>
          <p:nvPicPr>
            <p:cNvPr id="62" name="Picture 61"/>
            <p:cNvPicPr preferRelativeResize="0">
              <a:picLocks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268856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3" name="Picture 62"/>
            <p:cNvPicPr preferRelativeResize="0">
              <a:picLocks/>
            </p:cNvPicPr>
            <p:nvPr/>
          </p:nvPicPr>
          <p:blipFill rotWithShape="1"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6" t="6212" r="61670" b="6467"/>
            <a:stretch/>
          </p:blipFill>
          <p:spPr>
            <a:xfrm>
              <a:off x="3640646" y="2706795"/>
              <a:ext cx="210766" cy="275461"/>
            </a:xfrm>
            <a:prstGeom prst="rect">
              <a:avLst/>
            </a:prstGeom>
            <a:ln w="3175">
              <a:noFill/>
            </a:ln>
          </p:spPr>
        </p:pic>
      </p:grpSp>
      <p:cxnSp>
        <p:nvCxnSpPr>
          <p:cNvPr id="64" name="Straight Connector 63"/>
          <p:cNvCxnSpPr/>
          <p:nvPr/>
        </p:nvCxnSpPr>
        <p:spPr>
          <a:xfrm>
            <a:off x="4452621" y="1055387"/>
            <a:ext cx="0" cy="43135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457330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ASIA</a:t>
            </a:r>
            <a:endParaRPr lang="en-GB" sz="1000" dirty="0"/>
          </a:p>
        </p:txBody>
      </p:sp>
      <p:grpSp>
        <p:nvGrpSpPr>
          <p:cNvPr id="66" name="Group 65"/>
          <p:cNvGrpSpPr/>
          <p:nvPr/>
        </p:nvGrpSpPr>
        <p:grpSpPr>
          <a:xfrm>
            <a:off x="4555633" y="1803001"/>
            <a:ext cx="538491" cy="313039"/>
            <a:chOff x="4620945" y="2241787"/>
            <a:chExt cx="538491" cy="313039"/>
          </a:xfrm>
        </p:grpSpPr>
        <p:pic>
          <p:nvPicPr>
            <p:cNvPr id="67" name="Picture 66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0945" y="2241787"/>
              <a:ext cx="538491" cy="313039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8" name="Picture 67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8" t="7666" r="20569" b="7897"/>
            <a:stretch/>
          </p:blipFill>
          <p:spPr>
            <a:xfrm>
              <a:off x="4728874" y="2244604"/>
              <a:ext cx="319287" cy="30257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69" name="Picture 68"/>
          <p:cNvPicPr>
            <a:picLocks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011" y="3560746"/>
            <a:ext cx="540000" cy="311726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6694"/>
          <a:stretch/>
        </p:blipFill>
        <p:spPr>
          <a:xfrm>
            <a:off x="6410713" y="1803002"/>
            <a:ext cx="538276" cy="3140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b="1264"/>
          <a:stretch/>
        </p:blipFill>
        <p:spPr>
          <a:xfrm>
            <a:off x="6406958" y="1418559"/>
            <a:ext cx="540000" cy="3126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2" name="Picture 71"/>
          <p:cNvPicPr>
            <a:picLocks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928" y="4441345"/>
            <a:ext cx="540000" cy="31320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r="386" b="12630"/>
          <a:stretch/>
        </p:blipFill>
        <p:spPr>
          <a:xfrm>
            <a:off x="6411094" y="2238538"/>
            <a:ext cx="540000" cy="3147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117" y="2680951"/>
            <a:ext cx="541517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5" name="Picture 74"/>
          <p:cNvPicPr>
            <a:picLocks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635" y="1417959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6"/>
          <a:stretch/>
        </p:blipFill>
        <p:spPr>
          <a:xfrm>
            <a:off x="5165567" y="3566492"/>
            <a:ext cx="539465" cy="308222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8" t="9322" r="23827" b="15214"/>
          <a:stretch/>
        </p:blipFill>
        <p:spPr>
          <a:xfrm>
            <a:off x="5919212" y="1843466"/>
            <a:ext cx="282845" cy="236349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r="2404"/>
          <a:stretch/>
        </p:blipFill>
        <p:spPr>
          <a:xfrm>
            <a:off x="5169420" y="2680951"/>
            <a:ext cx="539014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7"/>
          <a:stretch/>
        </p:blipFill>
        <p:spPr>
          <a:xfrm>
            <a:off x="5781542" y="4013529"/>
            <a:ext cx="53934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4" t="5693" r="1014" b="7178"/>
          <a:stretch/>
        </p:blipFill>
        <p:spPr>
          <a:xfrm>
            <a:off x="5170033" y="2240598"/>
            <a:ext cx="540000" cy="313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4"/>
          <a:stretch/>
        </p:blipFill>
        <p:spPr>
          <a:xfrm>
            <a:off x="6406371" y="3560747"/>
            <a:ext cx="53804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2" name="Picture 81"/>
          <p:cNvPicPr>
            <a:picLocks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567" y="3128370"/>
            <a:ext cx="540000" cy="313956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83" name="Picture 82"/>
          <p:cNvPicPr>
            <a:picLocks noChangeAspect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r="14633"/>
          <a:stretch/>
        </p:blipFill>
        <p:spPr>
          <a:xfrm>
            <a:off x="5170033" y="1806008"/>
            <a:ext cx="541301" cy="3168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84" name="Group 83"/>
          <p:cNvGrpSpPr/>
          <p:nvPr/>
        </p:nvGrpSpPr>
        <p:grpSpPr>
          <a:xfrm>
            <a:off x="5173897" y="1417960"/>
            <a:ext cx="540415" cy="313200"/>
            <a:chOff x="5239209" y="1417960"/>
            <a:chExt cx="540415" cy="313200"/>
          </a:xfrm>
        </p:grpSpPr>
        <p:sp>
          <p:nvSpPr>
            <p:cNvPr id="85" name="Rectangle 84"/>
            <p:cNvSpPr/>
            <p:nvPr/>
          </p:nvSpPr>
          <p:spPr>
            <a:xfrm>
              <a:off x="5239209" y="1417960"/>
              <a:ext cx="540415" cy="313200"/>
            </a:xfrm>
            <a:prstGeom prst="rect">
              <a:avLst/>
            </a:prstGeom>
            <a:solidFill>
              <a:srgbClr val="FFB700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Picture 85"/>
            <p:cNvPicPr>
              <a:picLocks noChangeAspect="1"/>
            </p:cNvPicPr>
            <p:nvPr/>
          </p:nvPicPr>
          <p:blipFill rotWithShape="1">
            <a:blip r:embed="rId7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r="2913"/>
            <a:stretch/>
          </p:blipFill>
          <p:spPr>
            <a:xfrm>
              <a:off x="5250694" y="1437362"/>
              <a:ext cx="513201" cy="270000"/>
            </a:xfrm>
            <a:prstGeom prst="rect">
              <a:avLst/>
            </a:prstGeom>
          </p:spPr>
        </p:pic>
      </p:grpSp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5"/>
          <a:stretch/>
        </p:blipFill>
        <p:spPr>
          <a:xfrm>
            <a:off x="4552897" y="1417959"/>
            <a:ext cx="5406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7031"/>
          <a:stretch/>
        </p:blipFill>
        <p:spPr>
          <a:xfrm>
            <a:off x="4539491" y="3128370"/>
            <a:ext cx="539209" cy="31554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946" y="4887363"/>
            <a:ext cx="539652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0" name="Picture 89"/>
          <p:cNvPicPr>
            <a:picLocks noChangeAspect="1"/>
          </p:cNvPicPr>
          <p:nvPr/>
        </p:nvPicPr>
        <p:blipFill rotWithShape="1"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12128"/>
          <a:stretch/>
        </p:blipFill>
        <p:spPr>
          <a:xfrm>
            <a:off x="4546945" y="4444842"/>
            <a:ext cx="540141" cy="31159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1" name="Picture 90"/>
          <p:cNvPicPr>
            <a:picLocks noChangeAspect="1"/>
          </p:cNvPicPr>
          <p:nvPr/>
        </p:nvPicPr>
        <p:blipFill rotWithShape="1"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4539492" y="3566492"/>
            <a:ext cx="541181" cy="31350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2" name="Picture 91"/>
          <p:cNvPicPr>
            <a:picLocks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174" y="224096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93" name="Group 92"/>
          <p:cNvGrpSpPr/>
          <p:nvPr/>
        </p:nvGrpSpPr>
        <p:grpSpPr>
          <a:xfrm>
            <a:off x="4548262" y="2684666"/>
            <a:ext cx="540000" cy="313200"/>
            <a:chOff x="4612582" y="2653590"/>
            <a:chExt cx="540000" cy="313200"/>
          </a:xfrm>
        </p:grpSpPr>
        <p:pic>
          <p:nvPicPr>
            <p:cNvPr id="94" name="Picture 93"/>
            <p:cNvPicPr>
              <a:picLocks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82" y="265359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5" name="Picture 94"/>
            <p:cNvPicPr>
              <a:picLocks/>
            </p:cNvPicPr>
            <p:nvPr/>
          </p:nvPicPr>
          <p:blipFill rotWithShape="1"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2" t="16057" r="27192" b="15754"/>
            <a:stretch/>
          </p:blipFill>
          <p:spPr>
            <a:xfrm>
              <a:off x="4773190" y="2701198"/>
              <a:ext cx="218783" cy="215043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96" name="Group 95"/>
          <p:cNvGrpSpPr/>
          <p:nvPr/>
        </p:nvGrpSpPr>
        <p:grpSpPr>
          <a:xfrm>
            <a:off x="4539491" y="4016187"/>
            <a:ext cx="539209" cy="312304"/>
            <a:chOff x="4604803" y="4016187"/>
            <a:chExt cx="539209" cy="312304"/>
          </a:xfrm>
        </p:grpSpPr>
        <p:pic>
          <p:nvPicPr>
            <p:cNvPr id="97" name="Picture 96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63"/>
            <a:stretch/>
          </p:blipFill>
          <p:spPr>
            <a:xfrm>
              <a:off x="4604803" y="4016187"/>
              <a:ext cx="539209" cy="31230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0" b="-194"/>
            <a:stretch/>
          </p:blipFill>
          <p:spPr>
            <a:xfrm>
              <a:off x="4607291" y="4016187"/>
              <a:ext cx="434334" cy="312304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99" name="Rectangle 108"/>
          <p:cNvSpPr/>
          <p:nvPr/>
        </p:nvSpPr>
        <p:spPr>
          <a:xfrm>
            <a:off x="5422675" y="3195638"/>
            <a:ext cx="180975" cy="161783"/>
          </a:xfrm>
          <a:custGeom>
            <a:avLst/>
            <a:gdLst>
              <a:gd name="connsiteX0" fmla="*/ 0 w 174625"/>
              <a:gd name="connsiteY0" fmla="*/ 0 h 77646"/>
              <a:gd name="connsiteX1" fmla="*/ 174625 w 174625"/>
              <a:gd name="connsiteY1" fmla="*/ 0 h 77646"/>
              <a:gd name="connsiteX2" fmla="*/ 174625 w 174625"/>
              <a:gd name="connsiteY2" fmla="*/ 77646 h 77646"/>
              <a:gd name="connsiteX3" fmla="*/ 0 w 174625"/>
              <a:gd name="connsiteY3" fmla="*/ 77646 h 77646"/>
              <a:gd name="connsiteX4" fmla="*/ 0 w 174625"/>
              <a:gd name="connsiteY4" fmla="*/ 0 h 77646"/>
              <a:gd name="connsiteX0" fmla="*/ 0 w 180975"/>
              <a:gd name="connsiteY0" fmla="*/ 0 h 161783"/>
              <a:gd name="connsiteX1" fmla="*/ 174625 w 180975"/>
              <a:gd name="connsiteY1" fmla="*/ 0 h 161783"/>
              <a:gd name="connsiteX2" fmla="*/ 180975 w 180975"/>
              <a:gd name="connsiteY2" fmla="*/ 161783 h 161783"/>
              <a:gd name="connsiteX3" fmla="*/ 0 w 180975"/>
              <a:gd name="connsiteY3" fmla="*/ 77646 h 161783"/>
              <a:gd name="connsiteX4" fmla="*/ 0 w 180975"/>
              <a:gd name="connsiteY4" fmla="*/ 0 h 16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161783">
                <a:moveTo>
                  <a:pt x="0" y="0"/>
                </a:moveTo>
                <a:lnTo>
                  <a:pt x="174625" y="0"/>
                </a:lnTo>
                <a:lnTo>
                  <a:pt x="180975" y="161783"/>
                </a:lnTo>
                <a:lnTo>
                  <a:pt x="0" y="77646"/>
                </a:lnTo>
                <a:lnTo>
                  <a:pt x="0" y="0"/>
                </a:lnTo>
                <a:close/>
              </a:path>
            </a:pathLst>
          </a:custGeom>
          <a:solidFill>
            <a:srgbClr val="CE1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1" t="6124" r="13753" b="54362"/>
          <a:stretch/>
        </p:blipFill>
        <p:spPr>
          <a:xfrm>
            <a:off x="5464716" y="3128371"/>
            <a:ext cx="185737" cy="144913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6124" r="13752" b="34882"/>
          <a:stretch/>
        </p:blipFill>
        <p:spPr>
          <a:xfrm>
            <a:off x="5550442" y="3128370"/>
            <a:ext cx="100012" cy="216352"/>
          </a:xfrm>
          <a:prstGeom prst="rect">
            <a:avLst/>
          </a:prstGeom>
          <a:ln w="3175">
            <a:noFill/>
          </a:ln>
        </p:spPr>
      </p:pic>
      <p:sp>
        <p:nvSpPr>
          <p:cNvPr id="102" name="Rectangle 101"/>
          <p:cNvSpPr/>
          <p:nvPr/>
        </p:nvSpPr>
        <p:spPr>
          <a:xfrm>
            <a:off x="5246463" y="3222871"/>
            <a:ext cx="45719" cy="492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3" name="Group 102"/>
          <p:cNvGrpSpPr/>
          <p:nvPr/>
        </p:nvGrpSpPr>
        <p:grpSpPr>
          <a:xfrm>
            <a:off x="5212893" y="3222871"/>
            <a:ext cx="174625" cy="218419"/>
            <a:chOff x="6272213" y="2763837"/>
            <a:chExt cx="174625" cy="218419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46105" r="55055"/>
            <a:stretch/>
          </p:blipFill>
          <p:spPr>
            <a:xfrm>
              <a:off x="6272213" y="2813050"/>
              <a:ext cx="174625" cy="169206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90" t="30431" r="69902" b="53894"/>
            <a:stretch/>
          </p:blipFill>
          <p:spPr>
            <a:xfrm>
              <a:off x="6338888" y="2763837"/>
              <a:ext cx="45719" cy="49213"/>
            </a:xfrm>
            <a:prstGeom prst="rect">
              <a:avLst/>
            </a:prstGeom>
          </p:spPr>
        </p:pic>
      </p:grpSp>
      <p:grpSp>
        <p:nvGrpSpPr>
          <p:cNvPr id="106" name="Group 105"/>
          <p:cNvGrpSpPr/>
          <p:nvPr/>
        </p:nvGrpSpPr>
        <p:grpSpPr>
          <a:xfrm>
            <a:off x="5165566" y="4014892"/>
            <a:ext cx="540000" cy="313909"/>
            <a:chOff x="5230878" y="4014892"/>
            <a:chExt cx="540000" cy="313909"/>
          </a:xfrm>
        </p:grpSpPr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78" y="4014892"/>
              <a:ext cx="540000" cy="313909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 rotWithShape="1"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34484" r="19143" b="35144"/>
            <a:stretch/>
          </p:blipFill>
          <p:spPr>
            <a:xfrm>
              <a:off x="5369050" y="4122738"/>
              <a:ext cx="276488" cy="9525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09" name="Group 108"/>
          <p:cNvGrpSpPr/>
          <p:nvPr/>
        </p:nvGrpSpPr>
        <p:grpSpPr>
          <a:xfrm>
            <a:off x="5163595" y="4444444"/>
            <a:ext cx="541438" cy="311988"/>
            <a:chOff x="5228907" y="4444444"/>
            <a:chExt cx="541438" cy="311988"/>
          </a:xfrm>
        </p:grpSpPr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444444"/>
              <a:ext cx="541438" cy="311988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 rotWithShape="1"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" t="9337" r="70084" b="8232"/>
            <a:stretch/>
          </p:blipFill>
          <p:spPr>
            <a:xfrm>
              <a:off x="5236933" y="4473147"/>
              <a:ext cx="163512" cy="25717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2" name="Group 111"/>
          <p:cNvGrpSpPr/>
          <p:nvPr/>
        </p:nvGrpSpPr>
        <p:grpSpPr>
          <a:xfrm>
            <a:off x="5163595" y="4884067"/>
            <a:ext cx="541437" cy="313200"/>
            <a:chOff x="5228907" y="4884067"/>
            <a:chExt cx="541437" cy="313200"/>
          </a:xfrm>
        </p:grpSpPr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884067"/>
              <a:ext cx="541437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7" t="25364" r="25202" b="25245"/>
            <a:stretch/>
          </p:blipFill>
          <p:spPr>
            <a:xfrm>
              <a:off x="5385296" y="4963321"/>
              <a:ext cx="228600" cy="154691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5" name="Group 114"/>
          <p:cNvGrpSpPr/>
          <p:nvPr/>
        </p:nvGrpSpPr>
        <p:grpSpPr>
          <a:xfrm>
            <a:off x="5790634" y="2240116"/>
            <a:ext cx="540000" cy="313200"/>
            <a:chOff x="5855946" y="2240116"/>
            <a:chExt cx="540000" cy="313200"/>
          </a:xfrm>
        </p:grpSpPr>
        <p:pic>
          <p:nvPicPr>
            <p:cNvPr id="116" name="Picture 115"/>
            <p:cNvPicPr>
              <a:picLocks/>
            </p:cNvPicPr>
            <p:nvPr/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946" y="2240116"/>
              <a:ext cx="540000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 rotWithShape="1"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8" t="26635" r="33959" b="26489"/>
            <a:stretch/>
          </p:blipFill>
          <p:spPr>
            <a:xfrm>
              <a:off x="6050370" y="2324716"/>
              <a:ext cx="155763" cy="146029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8" name="Group 117"/>
          <p:cNvGrpSpPr/>
          <p:nvPr/>
        </p:nvGrpSpPr>
        <p:grpSpPr>
          <a:xfrm>
            <a:off x="5785928" y="3129003"/>
            <a:ext cx="540000" cy="313200"/>
            <a:chOff x="5851240" y="3136303"/>
            <a:chExt cx="540000" cy="313200"/>
          </a:xfrm>
        </p:grpSpPr>
        <p:pic>
          <p:nvPicPr>
            <p:cNvPr id="119" name="Picture 118"/>
            <p:cNvPicPr>
              <a:picLocks/>
            </p:cNvPicPr>
            <p:nvPr/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240" y="313630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 rotWithShape="1"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0" t="35011" r="39262" b="34104"/>
            <a:stretch/>
          </p:blipFill>
          <p:spPr>
            <a:xfrm>
              <a:off x="6068197" y="3245652"/>
              <a:ext cx="105508" cy="9673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</p:grpSp>
      <p:pic>
        <p:nvPicPr>
          <p:cNvPr id="121" name="Picture 120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25951" r="11220" b="25807"/>
          <a:stretch/>
        </p:blipFill>
        <p:spPr>
          <a:xfrm>
            <a:off x="5886137" y="4522399"/>
            <a:ext cx="359088" cy="151092"/>
          </a:xfrm>
          <a:prstGeom prst="rect">
            <a:avLst/>
          </a:prstGeom>
          <a:ln w="3175">
            <a:noFill/>
          </a:ln>
        </p:spPr>
      </p:pic>
      <p:grpSp>
        <p:nvGrpSpPr>
          <p:cNvPr id="122" name="Group 121"/>
          <p:cNvGrpSpPr/>
          <p:nvPr/>
        </p:nvGrpSpPr>
        <p:grpSpPr>
          <a:xfrm>
            <a:off x="6413224" y="2674580"/>
            <a:ext cx="540000" cy="313200"/>
            <a:chOff x="6478536" y="2674580"/>
            <a:chExt cx="540000" cy="313200"/>
          </a:xfrm>
        </p:grpSpPr>
        <p:pic>
          <p:nvPicPr>
            <p:cNvPr id="123" name="Picture 122"/>
            <p:cNvPicPr>
              <a:picLocks/>
            </p:cNvPicPr>
            <p:nvPr/>
          </p:nvPicPr>
          <p:blipFill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536" y="267458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 rotWithShape="1"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2" t="13225" r="20298" b="11950"/>
            <a:stretch/>
          </p:blipFill>
          <p:spPr>
            <a:xfrm>
              <a:off x="6612136" y="2715998"/>
              <a:ext cx="274111" cy="234354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5" name="Group 124"/>
          <p:cNvGrpSpPr/>
          <p:nvPr/>
        </p:nvGrpSpPr>
        <p:grpSpPr>
          <a:xfrm>
            <a:off x="6413879" y="3128370"/>
            <a:ext cx="540000" cy="313452"/>
            <a:chOff x="6485009" y="3138334"/>
            <a:chExt cx="540000" cy="313452"/>
          </a:xfrm>
        </p:grpSpPr>
        <p:sp>
          <p:nvSpPr>
            <p:cNvPr id="126" name="Rectangle 125"/>
            <p:cNvSpPr/>
            <p:nvPr/>
          </p:nvSpPr>
          <p:spPr>
            <a:xfrm>
              <a:off x="6485009" y="3138460"/>
              <a:ext cx="540000" cy="313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8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5009" y="3138586"/>
              <a:ext cx="254475" cy="3132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28" name="Rectangle 127"/>
            <p:cNvSpPr/>
            <p:nvPr/>
          </p:nvSpPr>
          <p:spPr>
            <a:xfrm>
              <a:off x="6485009" y="3138334"/>
              <a:ext cx="540000" cy="313200"/>
            </a:xfrm>
            <a:prstGeom prst="rect">
              <a:avLst/>
            </a:prstGeom>
            <a:noFill/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29" name="Straight Connector 128"/>
          <p:cNvCxnSpPr/>
          <p:nvPr/>
        </p:nvCxnSpPr>
        <p:spPr>
          <a:xfrm>
            <a:off x="7230653" y="1055387"/>
            <a:ext cx="0" cy="4446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0" name="Picture 129"/>
          <p:cNvPicPr>
            <a:picLocks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654" y="2235376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1" name="Picture 130"/>
          <p:cNvPicPr>
            <a:picLocks noChangeAspect="1"/>
          </p:cNvPicPr>
          <p:nvPr/>
        </p:nvPicPr>
        <p:blipFill rotWithShape="1"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2418"/>
          <a:stretch/>
        </p:blipFill>
        <p:spPr>
          <a:xfrm>
            <a:off x="8021092" y="1803001"/>
            <a:ext cx="538592" cy="31176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32" name="Group 131"/>
          <p:cNvGrpSpPr/>
          <p:nvPr/>
        </p:nvGrpSpPr>
        <p:grpSpPr>
          <a:xfrm>
            <a:off x="7400799" y="4879902"/>
            <a:ext cx="540000" cy="313200"/>
            <a:chOff x="7400799" y="4879902"/>
            <a:chExt cx="540000" cy="313200"/>
          </a:xfrm>
        </p:grpSpPr>
        <p:pic>
          <p:nvPicPr>
            <p:cNvPr id="133" name="Picture 132"/>
            <p:cNvPicPr>
              <a:picLocks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799" y="4879902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34" name="Picture 133"/>
            <p:cNvPicPr>
              <a:picLocks noChangeAspect="1"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5471" y="4879902"/>
              <a:ext cx="470656" cy="313200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35" name="Picture 134"/>
          <p:cNvPicPr>
            <a:picLocks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936" y="1418881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6" name="Picture 135"/>
          <p:cNvPicPr>
            <a:picLocks noChangeAspect="1"/>
          </p:cNvPicPr>
          <p:nvPr/>
        </p:nvPicPr>
        <p:blipFill rotWithShape="1"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11736" r="3680" b="10643"/>
          <a:stretch/>
        </p:blipFill>
        <p:spPr>
          <a:xfrm>
            <a:off x="8020198" y="4878119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7" name="Picture 136"/>
          <p:cNvPicPr>
            <a:picLocks noChangeAspect="1"/>
          </p:cNvPicPr>
          <p:nvPr/>
        </p:nvPicPr>
        <p:blipFill rotWithShape="1"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5"/>
          <a:stretch/>
        </p:blipFill>
        <p:spPr>
          <a:xfrm>
            <a:off x="8020198" y="4431725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155" y="4016188"/>
            <a:ext cx="469801" cy="313200"/>
          </a:xfrm>
          <a:prstGeom prst="rect">
            <a:avLst/>
          </a:prstGeom>
        </p:spPr>
      </p:pic>
      <p:grpSp>
        <p:nvGrpSpPr>
          <p:cNvPr id="139" name="Group 138"/>
          <p:cNvGrpSpPr/>
          <p:nvPr/>
        </p:nvGrpSpPr>
        <p:grpSpPr>
          <a:xfrm>
            <a:off x="8021092" y="2679590"/>
            <a:ext cx="538591" cy="313200"/>
            <a:chOff x="8021092" y="2679590"/>
            <a:chExt cx="538591" cy="313200"/>
          </a:xfrm>
        </p:grpSpPr>
        <p:pic>
          <p:nvPicPr>
            <p:cNvPr id="140" name="Picture 139"/>
            <p:cNvPicPr>
              <a:picLocks noChangeAspect="1"/>
            </p:cNvPicPr>
            <p:nvPr/>
          </p:nvPicPr>
          <p:blipFill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679590"/>
              <a:ext cx="538591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41" name="Picture 140"/>
            <p:cNvPicPr>
              <a:picLocks noChangeAspect="1"/>
            </p:cNvPicPr>
            <p:nvPr/>
          </p:nvPicPr>
          <p:blipFill rotWithShape="1"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4" t="16287" r="21733" b="15309"/>
            <a:stretch/>
          </p:blipFill>
          <p:spPr>
            <a:xfrm>
              <a:off x="8156714" y="2729947"/>
              <a:ext cx="267252" cy="21424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42" name="Picture 141"/>
          <p:cNvPicPr>
            <a:picLocks noChangeAspect="1"/>
          </p:cNvPicPr>
          <p:nvPr/>
        </p:nvPicPr>
        <p:blipFill rotWithShape="1"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 b="4420"/>
          <a:stretch/>
        </p:blipFill>
        <p:spPr>
          <a:xfrm>
            <a:off x="7380654" y="1803001"/>
            <a:ext cx="540000" cy="3123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3" name="Picture 142"/>
          <p:cNvPicPr>
            <a:picLocks noChangeAspect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9" y="3125827"/>
            <a:ext cx="539484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4" name="Picture 143"/>
          <p:cNvPicPr>
            <a:picLocks noChangeAspect="1"/>
          </p:cNvPicPr>
          <p:nvPr/>
        </p:nvPicPr>
        <p:blipFill rotWithShape="1"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t="-579" r="7105" b="579"/>
          <a:stretch/>
        </p:blipFill>
        <p:spPr>
          <a:xfrm>
            <a:off x="7387484" y="2679644"/>
            <a:ext cx="538521" cy="31206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5" name="Picture 144"/>
          <p:cNvPicPr>
            <a:picLocks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092" y="1415485"/>
            <a:ext cx="540000" cy="31128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6" name="Picture 145"/>
          <p:cNvPicPr>
            <a:picLocks noChangeAspect="1"/>
          </p:cNvPicPr>
          <p:nvPr/>
        </p:nvPicPr>
        <p:blipFill rotWithShape="1"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"/>
          <a:stretch/>
        </p:blipFill>
        <p:spPr>
          <a:xfrm>
            <a:off x="7393938" y="4431726"/>
            <a:ext cx="54038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7" name="Picture 146"/>
          <p:cNvPicPr>
            <a:picLocks noChangeAspect="1"/>
          </p:cNvPicPr>
          <p:nvPr/>
        </p:nvPicPr>
        <p:blipFill rotWithShape="1">
          <a:blip r:embed="rId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5" b="7031"/>
          <a:stretch/>
        </p:blipFill>
        <p:spPr>
          <a:xfrm>
            <a:off x="7387484" y="3558942"/>
            <a:ext cx="540000" cy="31282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8" name="Group 147"/>
          <p:cNvGrpSpPr/>
          <p:nvPr/>
        </p:nvGrpSpPr>
        <p:grpSpPr>
          <a:xfrm>
            <a:off x="7386885" y="3128090"/>
            <a:ext cx="533769" cy="313200"/>
            <a:chOff x="7675428" y="3316891"/>
            <a:chExt cx="533769" cy="313200"/>
          </a:xfrm>
        </p:grpSpPr>
        <p:pic>
          <p:nvPicPr>
            <p:cNvPr id="149" name="Picture 148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5428" y="3316891"/>
              <a:ext cx="53376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0" name="Picture 149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6027" y="3316891"/>
              <a:ext cx="472006" cy="313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51" name="Group 150"/>
          <p:cNvGrpSpPr/>
          <p:nvPr/>
        </p:nvGrpSpPr>
        <p:grpSpPr>
          <a:xfrm>
            <a:off x="7393939" y="4014893"/>
            <a:ext cx="540000" cy="313200"/>
            <a:chOff x="7393939" y="4014893"/>
            <a:chExt cx="540000" cy="313200"/>
          </a:xfrm>
        </p:grpSpPr>
        <p:pic>
          <p:nvPicPr>
            <p:cNvPr id="152" name="Picture 151"/>
            <p:cNvPicPr>
              <a:picLocks/>
            </p:cNvPicPr>
            <p:nvPr/>
          </p:nvPicPr>
          <p:blipFill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939" y="401489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3" name="Picture 152"/>
            <p:cNvPicPr>
              <a:picLocks noChangeAspect="1"/>
            </p:cNvPicPr>
            <p:nvPr/>
          </p:nvPicPr>
          <p:blipFill rotWithShape="1"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1" t="33926" r="38320" b="34649"/>
            <a:stretch/>
          </p:blipFill>
          <p:spPr>
            <a:xfrm>
              <a:off x="7600954" y="4121150"/>
              <a:ext cx="127000" cy="9842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54" name="Group 153"/>
          <p:cNvGrpSpPr/>
          <p:nvPr/>
        </p:nvGrpSpPr>
        <p:grpSpPr>
          <a:xfrm>
            <a:off x="8021092" y="2235375"/>
            <a:ext cx="538592" cy="313200"/>
            <a:chOff x="8021092" y="2235375"/>
            <a:chExt cx="521999" cy="313200"/>
          </a:xfrm>
        </p:grpSpPr>
        <p:pic>
          <p:nvPicPr>
            <p:cNvPr id="155" name="Picture 154"/>
            <p:cNvPicPr>
              <a:picLocks noChangeAspect="1"/>
            </p:cNvPicPr>
            <p:nvPr/>
          </p:nvPicPr>
          <p:blipFill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235375"/>
              <a:ext cx="52199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6" name="Picture 155"/>
            <p:cNvPicPr>
              <a:picLocks/>
            </p:cNvPicPr>
            <p:nvPr/>
          </p:nvPicPr>
          <p:blipFill rotWithShape="1"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8" t="26742" r="33968" b="28831"/>
            <a:stretch/>
          </p:blipFill>
          <p:spPr>
            <a:xfrm>
              <a:off x="8198678" y="2319130"/>
              <a:ext cx="172279" cy="13914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2781" r="953" b="1415"/>
          <a:stretch/>
        </p:blipFill>
        <p:spPr>
          <a:xfrm>
            <a:off x="8020199" y="3556747"/>
            <a:ext cx="54109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158" name="TextBox 157"/>
          <p:cNvSpPr txBox="1"/>
          <p:nvPr/>
        </p:nvSpPr>
        <p:spPr>
          <a:xfrm>
            <a:off x="7235361" y="1038443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AMERICA</a:t>
            </a:r>
            <a:endParaRPr lang="en-GB" sz="1000" dirty="0"/>
          </a:p>
        </p:txBody>
      </p:sp>
      <p:pic>
        <p:nvPicPr>
          <p:cNvPr id="159" name="Picture 1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22659"/>
            <a:ext cx="540000" cy="270000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 rotWithShape="1">
          <a:blip r:embed="rId1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9498"/>
          <a:stretch/>
        </p:blipFill>
        <p:spPr>
          <a:xfrm>
            <a:off x="8631084" y="1415485"/>
            <a:ext cx="5383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</p:spTree>
    <p:extLst>
      <p:ext uri="{BB962C8B-B14F-4D97-AF65-F5344CB8AC3E}">
        <p14:creationId xmlns:p14="http://schemas.microsoft.com/office/powerpoint/2010/main" val="213720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eamEurope">
      <a:dk1>
        <a:srgbClr val="003399"/>
      </a:dk1>
      <a:lt1>
        <a:srgbClr val="FFFFFF"/>
      </a:lt1>
      <a:dk2>
        <a:srgbClr val="003399"/>
      </a:dk2>
      <a:lt2>
        <a:srgbClr val="7F7F7F"/>
      </a:lt2>
      <a:accent1>
        <a:srgbClr val="FA6E25"/>
      </a:accent1>
      <a:accent2>
        <a:srgbClr val="F5CE2A"/>
      </a:accent2>
      <a:accent3>
        <a:srgbClr val="DBD2CC"/>
      </a:accent3>
      <a:accent4>
        <a:srgbClr val="9BB1DC"/>
      </a:accent4>
      <a:accent5>
        <a:srgbClr val="585EAA"/>
      </a:accent5>
      <a:accent6>
        <a:srgbClr val="967E1F"/>
      </a:accent6>
      <a:hlink>
        <a:srgbClr val="85C0FB"/>
      </a:hlink>
      <a:folHlink>
        <a:srgbClr val="E0BFC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7E4EC354ADFB40AC5D4FC129E379BA" ma:contentTypeVersion="7" ma:contentTypeDescription="Create a new document." ma:contentTypeScope="" ma:versionID="ded8ceb83a7996c2bbd1d6b08334d9a1">
  <xsd:schema xmlns:xsd="http://www.w3.org/2001/XMLSchema" xmlns:xs="http://www.w3.org/2001/XMLSchema" xmlns:p="http://schemas.microsoft.com/office/2006/metadata/properties" xmlns:ns2="541a8a8b-b856-4d35-a5c7-7f2c0ec3d499" xmlns:ns3="e0757b53-df10-4b98-9811-094c4c3e23a8" targetNamespace="http://schemas.microsoft.com/office/2006/metadata/properties" ma:root="true" ma:fieldsID="611e445fea8008e2fac601fd59ed272d" ns2:_="" ns3:_="">
    <xsd:import namespace="541a8a8b-b856-4d35-a5c7-7f2c0ec3d499"/>
    <xsd:import namespace="e0757b53-df10-4b98-9811-094c4c3e23a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1a8a8b-b856-4d35-a5c7-7f2c0ec3d4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757b53-df10-4b98-9811-094c4c3e23a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ADF7A18-0A4F-4BC7-8BCF-631484AC3D1F}"/>
</file>

<file path=customXml/itemProps2.xml><?xml version="1.0" encoding="utf-8"?>
<ds:datastoreItem xmlns:ds="http://schemas.openxmlformats.org/officeDocument/2006/customXml" ds:itemID="{CDD39465-5C0D-4973-8DA4-197953BE3A61}"/>
</file>

<file path=customXml/itemProps3.xml><?xml version="1.0" encoding="utf-8"?>
<ds:datastoreItem xmlns:ds="http://schemas.openxmlformats.org/officeDocument/2006/customXml" ds:itemID="{6C23EC56-40FA-46FE-9378-A406E744059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1479</TotalTime>
  <Words>67</Words>
  <Application>Microsoft Office PowerPoint</Application>
  <PresentationFormat>Custom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Yvonne (COMM)</dc:creator>
  <cp:lastModifiedBy>CHIARAMONTI David (DEVCO-EXT)</cp:lastModifiedBy>
  <cp:revision>148</cp:revision>
  <dcterms:created xsi:type="dcterms:W3CDTF">2019-11-29T10:40:35Z</dcterms:created>
  <dcterms:modified xsi:type="dcterms:W3CDTF">2020-11-23T08:56:33Z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0x010100087E4EC354ADFB40AC5D4FC129E379BA</vt:lpwstr>
  </property>
</Properties>
</file>