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handoutMasterIdLst>
    <p:handoutMasterId r:id="rId17"/>
  </p:handoutMasterIdLst>
  <p:sldIdLst>
    <p:sldId id="308" r:id="rId5"/>
    <p:sldId id="309" r:id="rId6"/>
    <p:sldId id="307" r:id="rId7"/>
    <p:sldId id="324" r:id="rId8"/>
    <p:sldId id="319" r:id="rId9"/>
    <p:sldId id="322" r:id="rId10"/>
    <p:sldId id="325" r:id="rId11"/>
    <p:sldId id="326" r:id="rId12"/>
    <p:sldId id="313" r:id="rId13"/>
    <p:sldId id="306" r:id="rId14"/>
    <p:sldId id="315" r:id="rId15"/>
    <p:sldId id="327" r:id="rId16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2CC"/>
    <a:srgbClr val="FA6E25"/>
    <a:srgbClr val="003399"/>
    <a:srgbClr val="F5CE2A"/>
    <a:srgbClr val="9BB1D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798227-8CE0-4A39-BD6A-EACD3F7B1B0E}" v="10" dt="2020-11-20T14:16:22.8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6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52" y="52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7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 Sara Luisa (DEVCO)" userId="S::sara-luisa.silva@ec.europa.eu::8b47cbc2-7939-44f8-9ed0-7be0c11d9d26" providerId="AD" clId="Web-{14798227-8CE0-4A39-BD6A-EACD3F7B1B0E}"/>
    <pc:docChg chg="modSld">
      <pc:chgData name="SILVA Sara Luisa (DEVCO)" userId="S::sara-luisa.silva@ec.europa.eu::8b47cbc2-7939-44f8-9ed0-7be0c11d9d26" providerId="AD" clId="Web-{14798227-8CE0-4A39-BD6A-EACD3F7B1B0E}" dt="2020-11-20T14:16:20.384" v="8" actId="20577"/>
      <pc:docMkLst>
        <pc:docMk/>
      </pc:docMkLst>
      <pc:sldChg chg="modSp">
        <pc:chgData name="SILVA Sara Luisa (DEVCO)" userId="S::sara-luisa.silva@ec.europa.eu::8b47cbc2-7939-44f8-9ed0-7be0c11d9d26" providerId="AD" clId="Web-{14798227-8CE0-4A39-BD6A-EACD3F7B1B0E}" dt="2020-11-20T14:16:19.415" v="7" actId="20577"/>
        <pc:sldMkLst>
          <pc:docMk/>
          <pc:sldMk cId="1736614194" sldId="308"/>
        </pc:sldMkLst>
        <pc:spChg chg="mod">
          <ac:chgData name="SILVA Sara Luisa (DEVCO)" userId="S::sara-luisa.silva@ec.europa.eu::8b47cbc2-7939-44f8-9ed0-7be0c11d9d26" providerId="AD" clId="Web-{14798227-8CE0-4A39-BD6A-EACD3F7B1B0E}" dt="2020-11-20T14:16:19.415" v="7" actId="20577"/>
          <ac:spMkLst>
            <pc:docMk/>
            <pc:sldMk cId="1736614194" sldId="308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879E2-81EC-4982-A806-A0F6493CACB2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E6F1D-7EEF-452A-9201-255339222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143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-4046" y="0"/>
            <a:ext cx="9979025" cy="5616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6" name="Freeform 5"/>
          <p:cNvSpPr/>
          <p:nvPr userDrawn="1"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1724505" y="150904"/>
            <a:ext cx="763779" cy="4473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41" y="150932"/>
            <a:ext cx="764483" cy="44750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grpSp>
        <p:nvGrpSpPr>
          <p:cNvPr id="39" name="Group 38"/>
          <p:cNvGrpSpPr/>
          <p:nvPr userDrawn="1"/>
        </p:nvGrpSpPr>
        <p:grpSpPr>
          <a:xfrm>
            <a:off x="815523" y="4949789"/>
            <a:ext cx="2398469" cy="543016"/>
            <a:chOff x="815523" y="4949789"/>
            <a:chExt cx="2398469" cy="543016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4" y="536146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4" y="4953499"/>
              <a:ext cx="224382" cy="131345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793" y="4951675"/>
              <a:ext cx="224382" cy="13317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5" y="5159665"/>
              <a:ext cx="224382" cy="133170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6895" y="5157778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7" b="1544"/>
            <a:stretch/>
          </p:blipFill>
          <p:spPr>
            <a:xfrm>
              <a:off x="1354063" y="4955385"/>
              <a:ext cx="224382" cy="12757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48" y="4955385"/>
              <a:ext cx="224382" cy="133170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2101" y="4955385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491" y="5354759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161255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2717" y="4957209"/>
              <a:ext cx="224382" cy="131345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204" y="4955385"/>
              <a:ext cx="224382" cy="131345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7"/>
            <a:stretch/>
          </p:blipFill>
          <p:spPr>
            <a:xfrm>
              <a:off x="2704204" y="5159580"/>
              <a:ext cx="224382" cy="13078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28"/>
            <a:stretch/>
          </p:blipFill>
          <p:spPr>
            <a:xfrm>
              <a:off x="2433153" y="4957062"/>
              <a:ext cx="224382" cy="130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626" y="5157778"/>
              <a:ext cx="224382" cy="133170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6898" y="5157778"/>
              <a:ext cx="224382" cy="133170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5550" y="5157778"/>
              <a:ext cx="224382" cy="133170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819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344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2516" y="5357533"/>
              <a:ext cx="224382" cy="133170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567" y="5355130"/>
              <a:ext cx="224382" cy="133170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0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398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4949789"/>
              <a:ext cx="224382" cy="133170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610" y="5351748"/>
              <a:ext cx="224382" cy="1331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979025" cy="561657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291297" y="15299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1650913" y="5072992"/>
            <a:ext cx="732216" cy="429283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200" baseline="-250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441720" y="5072992"/>
            <a:ext cx="732216" cy="429283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200" baseline="-250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47" y="5073185"/>
            <a:ext cx="733075" cy="429118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995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9979025" cy="5616575"/>
          </a:xfrm>
        </p:spPr>
        <p:txBody>
          <a:bodyPr/>
          <a:lstStyle/>
          <a:p>
            <a:endParaRPr lang="en-GB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3" y="4882827"/>
            <a:ext cx="1058270" cy="61947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17" name="Freeform 16"/>
          <p:cNvSpPr/>
          <p:nvPr userDrawn="1"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2076507" y="4883028"/>
            <a:ext cx="1059053" cy="619275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12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9979025" cy="5616575"/>
          </a:xfrm>
        </p:spPr>
        <p:txBody>
          <a:bodyPr/>
          <a:lstStyle/>
          <a:p>
            <a:endParaRPr lang="en-GB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826532" y="5195196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51121" y="5195198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660096" y="5195197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438275" y="5195955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051121" y="4825286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2660096" y="4825285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38275" y="4826043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/>
              <a:t>flag</a:t>
            </a:r>
            <a:endParaRPr lang="en-GB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5676912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676912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5676911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676912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76" y="4826519"/>
            <a:ext cx="521235" cy="305114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6624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96" r:id="rId4"/>
    <p:sldLayoutId id="2147483691" r:id="rId5"/>
  </p:sldLayoutIdLst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47.pn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48.jp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2.png"/><Relationship Id="rId21" Type="http://schemas.openxmlformats.org/officeDocument/2006/relationships/image" Target="../media/image67.png"/><Relationship Id="rId42" Type="http://schemas.openxmlformats.org/officeDocument/2006/relationships/image" Target="../media/image86.jpg"/><Relationship Id="rId47" Type="http://schemas.openxmlformats.org/officeDocument/2006/relationships/image" Target="../media/image45.jpg"/><Relationship Id="rId63" Type="http://schemas.openxmlformats.org/officeDocument/2006/relationships/image" Target="../media/image5.jpeg"/><Relationship Id="rId68" Type="http://schemas.openxmlformats.org/officeDocument/2006/relationships/image" Target="../media/image10.jpeg"/><Relationship Id="rId84" Type="http://schemas.openxmlformats.org/officeDocument/2006/relationships/image" Target="../media/image26.jpeg"/><Relationship Id="rId16" Type="http://schemas.openxmlformats.org/officeDocument/2006/relationships/image" Target="../media/image62.png"/><Relationship Id="rId11" Type="http://schemas.openxmlformats.org/officeDocument/2006/relationships/image" Target="../media/image57.png"/><Relationship Id="rId32" Type="http://schemas.openxmlformats.org/officeDocument/2006/relationships/image" Target="../media/image78.jpg"/><Relationship Id="rId37" Type="http://schemas.openxmlformats.org/officeDocument/2006/relationships/image" Target="../media/image83.jpg"/><Relationship Id="rId53" Type="http://schemas.openxmlformats.org/officeDocument/2006/relationships/image" Target="../media/image44.jpg"/><Relationship Id="rId58" Type="http://schemas.openxmlformats.org/officeDocument/2006/relationships/image" Target="../media/image34.jpg"/><Relationship Id="rId74" Type="http://schemas.openxmlformats.org/officeDocument/2006/relationships/image" Target="../media/image16.jpeg"/><Relationship Id="rId79" Type="http://schemas.openxmlformats.org/officeDocument/2006/relationships/image" Target="../media/image21.jpeg"/><Relationship Id="rId5" Type="http://schemas.openxmlformats.org/officeDocument/2006/relationships/image" Target="../media/image51.png"/><Relationship Id="rId19" Type="http://schemas.openxmlformats.org/officeDocument/2006/relationships/image" Target="../media/image6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Relationship Id="rId27" Type="http://schemas.openxmlformats.org/officeDocument/2006/relationships/image" Target="../media/image73.png"/><Relationship Id="rId30" Type="http://schemas.openxmlformats.org/officeDocument/2006/relationships/image" Target="../media/image76.jpg"/><Relationship Id="rId35" Type="http://schemas.openxmlformats.org/officeDocument/2006/relationships/image" Target="../media/image81.jpg"/><Relationship Id="rId43" Type="http://schemas.openxmlformats.org/officeDocument/2006/relationships/image" Target="../media/image87.jpg"/><Relationship Id="rId48" Type="http://schemas.openxmlformats.org/officeDocument/2006/relationships/image" Target="../media/image90.jpg"/><Relationship Id="rId56" Type="http://schemas.openxmlformats.org/officeDocument/2006/relationships/image" Target="../media/image97.jpg"/><Relationship Id="rId64" Type="http://schemas.openxmlformats.org/officeDocument/2006/relationships/image" Target="../media/image6.jpeg"/><Relationship Id="rId69" Type="http://schemas.openxmlformats.org/officeDocument/2006/relationships/image" Target="../media/image11.jpeg"/><Relationship Id="rId77" Type="http://schemas.openxmlformats.org/officeDocument/2006/relationships/image" Target="../media/image19.jpeg"/><Relationship Id="rId8" Type="http://schemas.openxmlformats.org/officeDocument/2006/relationships/image" Target="../media/image54.png"/><Relationship Id="rId51" Type="http://schemas.openxmlformats.org/officeDocument/2006/relationships/image" Target="../media/image93.jpg"/><Relationship Id="rId72" Type="http://schemas.openxmlformats.org/officeDocument/2006/relationships/image" Target="../media/image14.jpeg"/><Relationship Id="rId80" Type="http://schemas.openxmlformats.org/officeDocument/2006/relationships/image" Target="../media/image22.jpeg"/><Relationship Id="rId85" Type="http://schemas.openxmlformats.org/officeDocument/2006/relationships/image" Target="../media/image27.jpeg"/><Relationship Id="rId3" Type="http://schemas.openxmlformats.org/officeDocument/2006/relationships/image" Target="../media/image49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5" Type="http://schemas.openxmlformats.org/officeDocument/2006/relationships/image" Target="../media/image71.png"/><Relationship Id="rId33" Type="http://schemas.openxmlformats.org/officeDocument/2006/relationships/image" Target="../media/image79.jpg"/><Relationship Id="rId38" Type="http://schemas.openxmlformats.org/officeDocument/2006/relationships/image" Target="../media/image1.jpg"/><Relationship Id="rId46" Type="http://schemas.openxmlformats.org/officeDocument/2006/relationships/image" Target="../media/image89.jpg"/><Relationship Id="rId59" Type="http://schemas.openxmlformats.org/officeDocument/2006/relationships/image" Target="../media/image39.png"/><Relationship Id="rId67" Type="http://schemas.openxmlformats.org/officeDocument/2006/relationships/image" Target="../media/image9.jpeg"/><Relationship Id="rId20" Type="http://schemas.openxmlformats.org/officeDocument/2006/relationships/image" Target="../media/image66.png"/><Relationship Id="rId41" Type="http://schemas.openxmlformats.org/officeDocument/2006/relationships/image" Target="../media/image85.jpg"/><Relationship Id="rId54" Type="http://schemas.openxmlformats.org/officeDocument/2006/relationships/image" Target="../media/image95.jpg"/><Relationship Id="rId62" Type="http://schemas.openxmlformats.org/officeDocument/2006/relationships/image" Target="../media/image4.jpeg"/><Relationship Id="rId70" Type="http://schemas.openxmlformats.org/officeDocument/2006/relationships/image" Target="../media/image12.jpeg"/><Relationship Id="rId75" Type="http://schemas.openxmlformats.org/officeDocument/2006/relationships/image" Target="../media/image17.jpeg"/><Relationship Id="rId83" Type="http://schemas.openxmlformats.org/officeDocument/2006/relationships/image" Target="../media/image25.jpeg"/><Relationship Id="rId88" Type="http://schemas.openxmlformats.org/officeDocument/2006/relationships/image" Target="../media/image9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15" Type="http://schemas.openxmlformats.org/officeDocument/2006/relationships/image" Target="../media/image61.png"/><Relationship Id="rId23" Type="http://schemas.openxmlformats.org/officeDocument/2006/relationships/image" Target="../media/image69.png"/><Relationship Id="rId28" Type="http://schemas.openxmlformats.org/officeDocument/2006/relationships/image" Target="../media/image74.jpeg"/><Relationship Id="rId36" Type="http://schemas.openxmlformats.org/officeDocument/2006/relationships/image" Target="../media/image82.jpg"/><Relationship Id="rId49" Type="http://schemas.openxmlformats.org/officeDocument/2006/relationships/image" Target="../media/image91.jpg"/><Relationship Id="rId57" Type="http://schemas.openxmlformats.org/officeDocument/2006/relationships/image" Target="../media/image43.jpg"/><Relationship Id="rId10" Type="http://schemas.openxmlformats.org/officeDocument/2006/relationships/image" Target="../media/image56.png"/><Relationship Id="rId31" Type="http://schemas.openxmlformats.org/officeDocument/2006/relationships/image" Target="../media/image77.jpg"/><Relationship Id="rId44" Type="http://schemas.openxmlformats.org/officeDocument/2006/relationships/image" Target="../media/image42.jpg"/><Relationship Id="rId52" Type="http://schemas.openxmlformats.org/officeDocument/2006/relationships/image" Target="../media/image94.jpg"/><Relationship Id="rId60" Type="http://schemas.openxmlformats.org/officeDocument/2006/relationships/image" Target="../media/image2.jpeg"/><Relationship Id="rId65" Type="http://schemas.openxmlformats.org/officeDocument/2006/relationships/image" Target="../media/image7.jpeg"/><Relationship Id="rId73" Type="http://schemas.openxmlformats.org/officeDocument/2006/relationships/image" Target="../media/image15.jpeg"/><Relationship Id="rId78" Type="http://schemas.openxmlformats.org/officeDocument/2006/relationships/image" Target="../media/image20.jpeg"/><Relationship Id="rId81" Type="http://schemas.openxmlformats.org/officeDocument/2006/relationships/image" Target="../media/image23.jpeg"/><Relationship Id="rId86" Type="http://schemas.openxmlformats.org/officeDocument/2006/relationships/image" Target="../media/image28.jpe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9" Type="http://schemas.openxmlformats.org/officeDocument/2006/relationships/image" Target="../media/image84.jpg"/><Relationship Id="rId34" Type="http://schemas.openxmlformats.org/officeDocument/2006/relationships/image" Target="../media/image80.jpg"/><Relationship Id="rId50" Type="http://schemas.openxmlformats.org/officeDocument/2006/relationships/image" Target="../media/image92.jpg"/><Relationship Id="rId55" Type="http://schemas.openxmlformats.org/officeDocument/2006/relationships/image" Target="../media/image96.jpg"/><Relationship Id="rId76" Type="http://schemas.openxmlformats.org/officeDocument/2006/relationships/image" Target="../media/image18.jpeg"/><Relationship Id="rId7" Type="http://schemas.openxmlformats.org/officeDocument/2006/relationships/image" Target="../media/image53.png"/><Relationship Id="rId71" Type="http://schemas.openxmlformats.org/officeDocument/2006/relationships/image" Target="../media/image13.jpeg"/><Relationship Id="rId2" Type="http://schemas.openxmlformats.org/officeDocument/2006/relationships/image" Target="../media/image41.jpg"/><Relationship Id="rId29" Type="http://schemas.openxmlformats.org/officeDocument/2006/relationships/image" Target="../media/image75.jpeg"/><Relationship Id="rId24" Type="http://schemas.openxmlformats.org/officeDocument/2006/relationships/image" Target="../media/image70.png"/><Relationship Id="rId40" Type="http://schemas.openxmlformats.org/officeDocument/2006/relationships/image" Target="../media/image37.jpg"/><Relationship Id="rId45" Type="http://schemas.openxmlformats.org/officeDocument/2006/relationships/image" Target="../media/image88.jpg"/><Relationship Id="rId66" Type="http://schemas.openxmlformats.org/officeDocument/2006/relationships/image" Target="../media/image8.jpeg"/><Relationship Id="rId87" Type="http://schemas.openxmlformats.org/officeDocument/2006/relationships/image" Target="../media/image98.jpeg"/><Relationship Id="rId61" Type="http://schemas.openxmlformats.org/officeDocument/2006/relationships/image" Target="../media/image3.jpeg"/><Relationship Id="rId82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4.jpeg"/><Relationship Id="rId21" Type="http://schemas.openxmlformats.org/officeDocument/2006/relationships/image" Target="../media/image119.png"/><Relationship Id="rId42" Type="http://schemas.openxmlformats.org/officeDocument/2006/relationships/image" Target="../media/image140.png"/><Relationship Id="rId47" Type="http://schemas.openxmlformats.org/officeDocument/2006/relationships/image" Target="../media/image145.png"/><Relationship Id="rId63" Type="http://schemas.openxmlformats.org/officeDocument/2006/relationships/image" Target="../media/image160.png"/><Relationship Id="rId68" Type="http://schemas.openxmlformats.org/officeDocument/2006/relationships/image" Target="../media/image165.png"/><Relationship Id="rId84" Type="http://schemas.openxmlformats.org/officeDocument/2006/relationships/image" Target="../media/image181.png"/><Relationship Id="rId89" Type="http://schemas.openxmlformats.org/officeDocument/2006/relationships/image" Target="../media/image186.png"/><Relationship Id="rId16" Type="http://schemas.openxmlformats.org/officeDocument/2006/relationships/image" Target="../media/image114.png"/><Relationship Id="rId11" Type="http://schemas.openxmlformats.org/officeDocument/2006/relationships/image" Target="../media/image109.jpeg"/><Relationship Id="rId32" Type="http://schemas.openxmlformats.org/officeDocument/2006/relationships/image" Target="../media/image130.png"/><Relationship Id="rId37" Type="http://schemas.openxmlformats.org/officeDocument/2006/relationships/image" Target="../media/image135.png"/><Relationship Id="rId53" Type="http://schemas.openxmlformats.org/officeDocument/2006/relationships/image" Target="../media/image40.jpeg"/><Relationship Id="rId58" Type="http://schemas.openxmlformats.org/officeDocument/2006/relationships/image" Target="../media/image155.png"/><Relationship Id="rId74" Type="http://schemas.openxmlformats.org/officeDocument/2006/relationships/image" Target="../media/image171.png"/><Relationship Id="rId79" Type="http://schemas.openxmlformats.org/officeDocument/2006/relationships/image" Target="../media/image176.png"/><Relationship Id="rId102" Type="http://schemas.openxmlformats.org/officeDocument/2006/relationships/image" Target="../media/image199.jpeg"/><Relationship Id="rId5" Type="http://schemas.openxmlformats.org/officeDocument/2006/relationships/image" Target="../media/image103.jpeg"/><Relationship Id="rId90" Type="http://schemas.openxmlformats.org/officeDocument/2006/relationships/image" Target="../media/image187.png"/><Relationship Id="rId95" Type="http://schemas.openxmlformats.org/officeDocument/2006/relationships/image" Target="../media/image192.png"/><Relationship Id="rId22" Type="http://schemas.openxmlformats.org/officeDocument/2006/relationships/image" Target="../media/image120.png"/><Relationship Id="rId27" Type="http://schemas.openxmlformats.org/officeDocument/2006/relationships/image" Target="../media/image125.png"/><Relationship Id="rId43" Type="http://schemas.openxmlformats.org/officeDocument/2006/relationships/image" Target="../media/image141.png"/><Relationship Id="rId48" Type="http://schemas.openxmlformats.org/officeDocument/2006/relationships/image" Target="../media/image146.jpeg"/><Relationship Id="rId64" Type="http://schemas.openxmlformats.org/officeDocument/2006/relationships/image" Target="../media/image161.jpeg"/><Relationship Id="rId69" Type="http://schemas.openxmlformats.org/officeDocument/2006/relationships/image" Target="../media/image166.jpeg"/><Relationship Id="rId80" Type="http://schemas.openxmlformats.org/officeDocument/2006/relationships/image" Target="../media/image177.png"/><Relationship Id="rId85" Type="http://schemas.openxmlformats.org/officeDocument/2006/relationships/image" Target="../media/image182.pn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5" Type="http://schemas.openxmlformats.org/officeDocument/2006/relationships/image" Target="../media/image123.png"/><Relationship Id="rId33" Type="http://schemas.openxmlformats.org/officeDocument/2006/relationships/image" Target="../media/image131.png"/><Relationship Id="rId38" Type="http://schemas.openxmlformats.org/officeDocument/2006/relationships/image" Target="../media/image136.png"/><Relationship Id="rId46" Type="http://schemas.openxmlformats.org/officeDocument/2006/relationships/image" Target="../media/image144.png"/><Relationship Id="rId59" Type="http://schemas.openxmlformats.org/officeDocument/2006/relationships/image" Target="../media/image156.png"/><Relationship Id="rId67" Type="http://schemas.openxmlformats.org/officeDocument/2006/relationships/image" Target="../media/image164.png"/><Relationship Id="rId103" Type="http://schemas.openxmlformats.org/officeDocument/2006/relationships/image" Target="../media/image59.png"/><Relationship Id="rId20" Type="http://schemas.openxmlformats.org/officeDocument/2006/relationships/image" Target="../media/image118.png"/><Relationship Id="rId41" Type="http://schemas.openxmlformats.org/officeDocument/2006/relationships/image" Target="../media/image139.png"/><Relationship Id="rId54" Type="http://schemas.openxmlformats.org/officeDocument/2006/relationships/image" Target="../media/image151.png"/><Relationship Id="rId62" Type="http://schemas.openxmlformats.org/officeDocument/2006/relationships/image" Target="../media/image159.png"/><Relationship Id="rId70" Type="http://schemas.openxmlformats.org/officeDocument/2006/relationships/image" Target="../media/image167.png"/><Relationship Id="rId75" Type="http://schemas.openxmlformats.org/officeDocument/2006/relationships/image" Target="../media/image172.png"/><Relationship Id="rId83" Type="http://schemas.openxmlformats.org/officeDocument/2006/relationships/image" Target="../media/image180.png"/><Relationship Id="rId88" Type="http://schemas.openxmlformats.org/officeDocument/2006/relationships/image" Target="../media/image185.png"/><Relationship Id="rId91" Type="http://schemas.openxmlformats.org/officeDocument/2006/relationships/image" Target="../media/image188.png"/><Relationship Id="rId96" Type="http://schemas.openxmlformats.org/officeDocument/2006/relationships/image" Target="../media/image19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4.png"/><Relationship Id="rId15" Type="http://schemas.openxmlformats.org/officeDocument/2006/relationships/image" Target="../media/image113.png"/><Relationship Id="rId23" Type="http://schemas.openxmlformats.org/officeDocument/2006/relationships/image" Target="../media/image121.png"/><Relationship Id="rId28" Type="http://schemas.openxmlformats.org/officeDocument/2006/relationships/image" Target="../media/image126.jpeg"/><Relationship Id="rId36" Type="http://schemas.openxmlformats.org/officeDocument/2006/relationships/image" Target="../media/image134.jpeg"/><Relationship Id="rId49" Type="http://schemas.openxmlformats.org/officeDocument/2006/relationships/image" Target="../media/image147.png"/><Relationship Id="rId57" Type="http://schemas.openxmlformats.org/officeDocument/2006/relationships/image" Target="../media/image154.png"/><Relationship Id="rId10" Type="http://schemas.openxmlformats.org/officeDocument/2006/relationships/image" Target="../media/image108.jpeg"/><Relationship Id="rId31" Type="http://schemas.openxmlformats.org/officeDocument/2006/relationships/image" Target="../media/image129.png"/><Relationship Id="rId44" Type="http://schemas.openxmlformats.org/officeDocument/2006/relationships/image" Target="../media/image142.png"/><Relationship Id="rId52" Type="http://schemas.openxmlformats.org/officeDocument/2006/relationships/image" Target="../media/image150.png"/><Relationship Id="rId60" Type="http://schemas.openxmlformats.org/officeDocument/2006/relationships/image" Target="../media/image157.jpeg"/><Relationship Id="rId65" Type="http://schemas.openxmlformats.org/officeDocument/2006/relationships/image" Target="../media/image162.jpeg"/><Relationship Id="rId73" Type="http://schemas.openxmlformats.org/officeDocument/2006/relationships/image" Target="../media/image170.jpeg"/><Relationship Id="rId78" Type="http://schemas.openxmlformats.org/officeDocument/2006/relationships/image" Target="../media/image175.png"/><Relationship Id="rId81" Type="http://schemas.openxmlformats.org/officeDocument/2006/relationships/image" Target="../media/image178.jpeg"/><Relationship Id="rId86" Type="http://schemas.openxmlformats.org/officeDocument/2006/relationships/image" Target="../media/image183.png"/><Relationship Id="rId94" Type="http://schemas.openxmlformats.org/officeDocument/2006/relationships/image" Target="../media/image191.png"/><Relationship Id="rId99" Type="http://schemas.openxmlformats.org/officeDocument/2006/relationships/image" Target="../media/image196.png"/><Relationship Id="rId101" Type="http://schemas.openxmlformats.org/officeDocument/2006/relationships/image" Target="../media/image19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Relationship Id="rId13" Type="http://schemas.openxmlformats.org/officeDocument/2006/relationships/image" Target="../media/image111.png"/><Relationship Id="rId18" Type="http://schemas.openxmlformats.org/officeDocument/2006/relationships/image" Target="../media/image116.png"/><Relationship Id="rId39" Type="http://schemas.openxmlformats.org/officeDocument/2006/relationships/image" Target="../media/image137.png"/><Relationship Id="rId34" Type="http://schemas.openxmlformats.org/officeDocument/2006/relationships/image" Target="../media/image132.png"/><Relationship Id="rId50" Type="http://schemas.openxmlformats.org/officeDocument/2006/relationships/image" Target="../media/image148.png"/><Relationship Id="rId55" Type="http://schemas.openxmlformats.org/officeDocument/2006/relationships/image" Target="../media/image152.png"/><Relationship Id="rId76" Type="http://schemas.openxmlformats.org/officeDocument/2006/relationships/image" Target="../media/image173.png"/><Relationship Id="rId97" Type="http://schemas.openxmlformats.org/officeDocument/2006/relationships/image" Target="../media/image194.png"/><Relationship Id="rId104" Type="http://schemas.openxmlformats.org/officeDocument/2006/relationships/image" Target="../media/image200.png"/><Relationship Id="rId7" Type="http://schemas.openxmlformats.org/officeDocument/2006/relationships/image" Target="../media/image105.jpeg"/><Relationship Id="rId71" Type="http://schemas.openxmlformats.org/officeDocument/2006/relationships/image" Target="../media/image168.png"/><Relationship Id="rId92" Type="http://schemas.openxmlformats.org/officeDocument/2006/relationships/image" Target="../media/image189.png"/><Relationship Id="rId2" Type="http://schemas.openxmlformats.org/officeDocument/2006/relationships/image" Target="../media/image100.png"/><Relationship Id="rId29" Type="http://schemas.openxmlformats.org/officeDocument/2006/relationships/image" Target="../media/image127.png"/><Relationship Id="rId24" Type="http://schemas.openxmlformats.org/officeDocument/2006/relationships/image" Target="../media/image122.png"/><Relationship Id="rId40" Type="http://schemas.openxmlformats.org/officeDocument/2006/relationships/image" Target="../media/image138.png"/><Relationship Id="rId45" Type="http://schemas.openxmlformats.org/officeDocument/2006/relationships/image" Target="../media/image143.jpeg"/><Relationship Id="rId66" Type="http://schemas.openxmlformats.org/officeDocument/2006/relationships/image" Target="../media/image163.png"/><Relationship Id="rId87" Type="http://schemas.openxmlformats.org/officeDocument/2006/relationships/image" Target="../media/image184.jpeg"/><Relationship Id="rId61" Type="http://schemas.openxmlformats.org/officeDocument/2006/relationships/image" Target="../media/image158.png"/><Relationship Id="rId82" Type="http://schemas.openxmlformats.org/officeDocument/2006/relationships/image" Target="../media/image179.png"/><Relationship Id="rId19" Type="http://schemas.openxmlformats.org/officeDocument/2006/relationships/image" Target="../media/image117.png"/><Relationship Id="rId14" Type="http://schemas.openxmlformats.org/officeDocument/2006/relationships/image" Target="../media/image112.png"/><Relationship Id="rId30" Type="http://schemas.openxmlformats.org/officeDocument/2006/relationships/image" Target="../media/image128.png"/><Relationship Id="rId35" Type="http://schemas.openxmlformats.org/officeDocument/2006/relationships/image" Target="../media/image133.png"/><Relationship Id="rId56" Type="http://schemas.openxmlformats.org/officeDocument/2006/relationships/image" Target="../media/image153.jpeg"/><Relationship Id="rId77" Type="http://schemas.openxmlformats.org/officeDocument/2006/relationships/image" Target="../media/image174.png"/><Relationship Id="rId100" Type="http://schemas.openxmlformats.org/officeDocument/2006/relationships/image" Target="../media/image197.png"/><Relationship Id="rId8" Type="http://schemas.openxmlformats.org/officeDocument/2006/relationships/image" Target="../media/image106.jpeg"/><Relationship Id="rId51" Type="http://schemas.openxmlformats.org/officeDocument/2006/relationships/image" Target="../media/image149.png"/><Relationship Id="rId72" Type="http://schemas.openxmlformats.org/officeDocument/2006/relationships/image" Target="../media/image169.png"/><Relationship Id="rId93" Type="http://schemas.openxmlformats.org/officeDocument/2006/relationships/image" Target="../media/image190.png"/><Relationship Id="rId98" Type="http://schemas.openxmlformats.org/officeDocument/2006/relationships/image" Target="../media/image195.png"/><Relationship Id="rId3" Type="http://schemas.openxmlformats.org/officeDocument/2006/relationships/image" Target="../media/image10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image" Target="../media/image3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9.png"/><Relationship Id="rId7" Type="http://schemas.openxmlformats.org/officeDocument/2006/relationships/image" Target="../media/image42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g"/><Relationship Id="rId5" Type="http://schemas.openxmlformats.org/officeDocument/2006/relationships/image" Target="../media/image1.jpg"/><Relationship Id="rId10" Type="http://schemas.openxmlformats.org/officeDocument/2006/relationships/image" Target="../media/image45.jpg"/><Relationship Id="rId4" Type="http://schemas.openxmlformats.org/officeDocument/2006/relationships/image" Target="../media/image40.jpeg"/><Relationship Id="rId9" Type="http://schemas.openxmlformats.org/officeDocument/2006/relationships/image" Target="../media/image4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90832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5034" y="2257145"/>
            <a:ext cx="4400564" cy="70788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BE" sz="4000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/>
                <a:cs typeface="Arial"/>
              </a:rPr>
              <a:t>#TEAMEUROPE: </a:t>
            </a:r>
            <a:endParaRPr lang="fr-BE" sz="40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29" y="58153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3661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6"/>
            <a:ext cx="9979025" cy="5613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91297" y="15299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8" name="Freeform 7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15523" y="4949789"/>
            <a:ext cx="2398469" cy="543016"/>
            <a:chOff x="815523" y="4949789"/>
            <a:chExt cx="2398469" cy="54301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4" y="536146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4" y="4953499"/>
              <a:ext cx="224382" cy="13134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793" y="4951675"/>
              <a:ext cx="224382" cy="13317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5" y="5159665"/>
              <a:ext cx="224382" cy="13317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6895" y="5157778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7" b="1544"/>
            <a:stretch/>
          </p:blipFill>
          <p:spPr>
            <a:xfrm>
              <a:off x="1354063" y="4955385"/>
              <a:ext cx="224382" cy="12757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48" y="4955385"/>
              <a:ext cx="224382" cy="13317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2101" y="4955385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491" y="5354759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161255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2717" y="4957209"/>
              <a:ext cx="224382" cy="131345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204" y="4955385"/>
              <a:ext cx="224382" cy="131345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7"/>
            <a:stretch/>
          </p:blipFill>
          <p:spPr>
            <a:xfrm>
              <a:off x="2704204" y="5159580"/>
              <a:ext cx="224382" cy="13078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28"/>
            <a:stretch/>
          </p:blipFill>
          <p:spPr>
            <a:xfrm>
              <a:off x="2433153" y="4957062"/>
              <a:ext cx="224382" cy="130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626" y="5157778"/>
              <a:ext cx="224382" cy="13317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6898" y="5157778"/>
              <a:ext cx="224382" cy="13317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5550" y="5157778"/>
              <a:ext cx="224382" cy="13317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819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344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2516" y="5357533"/>
              <a:ext cx="224382" cy="13317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567" y="5355130"/>
              <a:ext cx="224382" cy="13317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0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398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4949789"/>
              <a:ext cx="224382" cy="13317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610" y="5351748"/>
              <a:ext cx="224382" cy="133170"/>
            </a:xfrm>
            <a:prstGeom prst="rect">
              <a:avLst/>
            </a:prstGeom>
          </p:spPr>
        </p:pic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23" y="158737"/>
            <a:ext cx="954968" cy="55900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67" y="152990"/>
            <a:ext cx="970979" cy="564753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37" name="TextBox 36"/>
          <p:cNvSpPr txBox="1"/>
          <p:nvPr/>
        </p:nvSpPr>
        <p:spPr>
          <a:xfrm>
            <a:off x="3362732" y="3551542"/>
            <a:ext cx="5579250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fr-B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Europe </a:t>
            </a:r>
            <a:r>
              <a:rPr lang="fr-BE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ships</a:t>
            </a:r>
            <a:r>
              <a:rPr lang="fr-B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</a:t>
            </a:r>
            <a:endParaRPr lang="fr-BE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362731" y="4215224"/>
            <a:ext cx="3928566" cy="584775"/>
          </a:xfrm>
          <a:prstGeom prst="rect">
            <a:avLst/>
          </a:prstGeom>
          <a:solidFill>
            <a:srgbClr val="003399"/>
          </a:solidFill>
        </p:spPr>
        <p:txBody>
          <a:bodyPr wrap="square">
            <a:spAutoFit/>
          </a:bodyPr>
          <a:lstStyle/>
          <a:p>
            <a:r>
              <a:rPr lang="fr-B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supplies to Nigeria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90305" y="-381649"/>
            <a:ext cx="2386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rgbClr val="FA6E25"/>
                </a:solidFill>
              </a:rPr>
              <a:t>EXAMPLE</a:t>
            </a:r>
            <a:endParaRPr lang="en-GB" b="1" dirty="0">
              <a:solidFill>
                <a:srgbClr val="FA6E25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</p:spTree>
    <p:extLst>
      <p:ext uri="{BB962C8B-B14F-4D97-AF65-F5344CB8AC3E}">
        <p14:creationId xmlns:p14="http://schemas.microsoft.com/office/powerpoint/2010/main" val="1914158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8532082" y="3094934"/>
            <a:ext cx="570262" cy="333457"/>
          </a:xfrm>
          <a:prstGeom prst="rect">
            <a:avLst/>
          </a:prstGeom>
          <a:ln>
            <a:noFill/>
          </a:ln>
        </p:spPr>
      </p:pic>
      <p:pic>
        <p:nvPicPr>
          <p:cNvPr id="11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8559544" y="3553891"/>
            <a:ext cx="542800" cy="316384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grpSp>
        <p:nvGrpSpPr>
          <p:cNvPr id="116" name="Group 115"/>
          <p:cNvGrpSpPr/>
          <p:nvPr/>
        </p:nvGrpSpPr>
        <p:grpSpPr>
          <a:xfrm>
            <a:off x="303840" y="4771537"/>
            <a:ext cx="2791052" cy="642276"/>
            <a:chOff x="303840" y="4768065"/>
            <a:chExt cx="2791052" cy="642276"/>
          </a:xfrm>
        </p:grpSpPr>
        <p:sp>
          <p:nvSpPr>
            <p:cNvPr id="119" name="Rectangle 118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20" name="Group 119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121" name="Group 120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124" name="Picture 123"/>
                <p:cNvPicPr>
                  <a:picLocks noChangeAspect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5" name="Picture 124"/>
                <p:cNvPicPr>
                  <a:picLocks noChangeAspect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6" name="Picture 125"/>
                <p:cNvPicPr>
                  <a:picLocks noChangeAspect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7" name="Picture 126"/>
                <p:cNvPicPr>
                  <a:picLocks noChangeAspect="1"/>
                </p:cNvPicPr>
                <p:nvPr/>
              </p:nvPicPr>
              <p:blipFill>
                <a:blip r:embed="rId6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8" name="Picture 127"/>
                <p:cNvPicPr>
                  <a:picLocks noChangeAspect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9" name="Picture 128"/>
                <p:cNvPicPr>
                  <a:picLocks noChangeAspect="1"/>
                </p:cNvPicPr>
                <p:nvPr/>
              </p:nvPicPr>
              <p:blipFill rotWithShape="1">
                <a:blip r:embed="rId6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1" name="Picture 130"/>
                <p:cNvPicPr>
                  <a:picLocks noChangeAspect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3" name="Picture 132"/>
                <p:cNvPicPr>
                  <a:picLocks noChangeAspect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4" name="Picture 133"/>
                <p:cNvPicPr>
                  <a:picLocks noChangeAspect="1"/>
                </p:cNvPicPr>
                <p:nvPr/>
              </p:nvPicPr>
              <p:blipFill>
                <a:blip r:embed="rId7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5" name="Picture 134"/>
                <p:cNvPicPr>
                  <a:picLocks noChangeAspect="1"/>
                </p:cNvPicPr>
                <p:nvPr/>
              </p:nvPicPr>
              <p:blipFill>
                <a:blip r:embed="rId7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6" name="Picture 135"/>
                <p:cNvPicPr>
                  <a:picLocks noChangeAspect="1"/>
                </p:cNvPicPr>
                <p:nvPr/>
              </p:nvPicPr>
              <p:blipFill rotWithShape="1">
                <a:blip r:embed="rId7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7" name="Picture 136"/>
                <p:cNvPicPr>
                  <a:picLocks noChangeAspect="1"/>
                </p:cNvPicPr>
                <p:nvPr/>
              </p:nvPicPr>
              <p:blipFill rotWithShape="1">
                <a:blip r:embed="rId7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8" name="Picture 137"/>
                <p:cNvPicPr>
                  <a:picLocks noChangeAspect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9" name="Picture 138"/>
                <p:cNvPicPr>
                  <a:picLocks noChangeAspect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0" name="Picture 139"/>
                <p:cNvPicPr>
                  <a:picLocks noChangeAspect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1" name="Picture 140"/>
                <p:cNvPicPr>
                  <a:picLocks noChangeAspect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2" name="Picture 141"/>
                <p:cNvPicPr>
                  <a:picLocks noChangeAspect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3" name="Picture 142"/>
                <p:cNvPicPr>
                  <a:picLocks noChangeAspect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4" name="Picture 143"/>
                <p:cNvPicPr>
                  <a:picLocks noChangeAspect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5" name="Picture 144"/>
                <p:cNvPicPr>
                  <a:picLocks noChangeAspect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6" name="Picture 145"/>
                <p:cNvPicPr>
                  <a:picLocks noChangeAspect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7" name="Picture 146"/>
                <p:cNvPicPr>
                  <a:picLocks noChangeAspect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8" name="Picture 147"/>
                <p:cNvPicPr>
                  <a:picLocks noChangeAspect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9" name="Picture 148"/>
                <p:cNvPicPr>
                  <a:picLocks noChangeAspect="1"/>
                </p:cNvPicPr>
                <p:nvPr/>
              </p:nvPicPr>
              <p:blipFill>
                <a:blip r:embed="rId8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82" name="Picture 181"/>
                <p:cNvPicPr>
                  <a:picLocks noChangeAspect="1"/>
                </p:cNvPicPr>
                <p:nvPr/>
              </p:nvPicPr>
              <p:blipFill>
                <a:blip r:embed="rId8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122" name="Picture 121"/>
              <p:cNvPicPr>
                <a:picLocks noChangeAspect="1"/>
              </p:cNvPicPr>
              <p:nvPr/>
            </p:nvPicPr>
            <p:blipFill rotWithShape="1">
              <a:blip r:embed="rId8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 rotWithShape="1">
              <a:blip r:embed="rId8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517933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522642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620945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23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76025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72270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76406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429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230879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84524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234732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846854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235345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71683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79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235345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239209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618209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604803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58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612257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604804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86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613574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604803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87987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530028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615754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311775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78205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230878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228907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228907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855946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851240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951449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78536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79191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3651551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86418" y="1661983"/>
            <a:ext cx="1761239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98485" y="3603504"/>
            <a:ext cx="3155990" cy="1945528"/>
            <a:chOff x="4293449" y="1825625"/>
            <a:chExt cx="3155990" cy="1945528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610" y="2651170"/>
            <a:ext cx="1184124" cy="2398225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172570" y="820247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5462" y="1632955"/>
            <a:ext cx="2356477" cy="2350665"/>
          </a:xfrm>
          <a:prstGeom prst="rect">
            <a:avLst/>
          </a:prstGeom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6785986" y="4492969"/>
            <a:ext cx="2542574" cy="556426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Flags library at the end of this document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51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icture Placeholder 56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2" name="Text Placeholder 5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4" name="Text Placeholder 5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0" name="Text Placeholder 4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5" name="Text Placeholder 5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6" name="Text Placeholder 5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8" name="Picture Placeholder 57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9" name="TextBox 58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  <p:sp>
        <p:nvSpPr>
          <p:cNvPr id="60" name="Right Arrow 59"/>
          <p:cNvSpPr/>
          <p:nvPr/>
        </p:nvSpPr>
        <p:spPr>
          <a:xfrm>
            <a:off x="100562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1" name="TextBox 60"/>
          <p:cNvSpPr txBox="1"/>
          <p:nvPr/>
        </p:nvSpPr>
        <p:spPr>
          <a:xfrm>
            <a:off x="108311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If the </a:t>
            </a:r>
            <a:r>
              <a:rPr lang="fr-BE" dirty="0" err="1"/>
              <a:t>text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more visible in white</a:t>
            </a:r>
          </a:p>
          <a:p>
            <a:r>
              <a:rPr lang="fr-BE" dirty="0"/>
              <a:t>Select the </a:t>
            </a:r>
            <a:r>
              <a:rPr lang="fr-BE" dirty="0" err="1"/>
              <a:t>text</a:t>
            </a:r>
            <a:r>
              <a:rPr lang="fr-BE" dirty="0"/>
              <a:t> &gt; Home &gt; </a:t>
            </a:r>
            <a:r>
              <a:rPr lang="fr-BE" u="sng" dirty="0"/>
              <a:t>A</a:t>
            </a:r>
            <a:r>
              <a:rPr lang="fr-BE" dirty="0"/>
              <a:t> &gt; white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7206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1567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" b="7726"/>
          <a:stretch>
            <a:fillRect/>
          </a:stretch>
        </p:blipFill>
        <p:spPr>
          <a:xfrm flipH="1">
            <a:off x="0" y="0"/>
            <a:ext cx="9979025" cy="5616575"/>
          </a:xfrm>
        </p:spPr>
      </p:pic>
      <p:sp>
        <p:nvSpPr>
          <p:cNvPr id="55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5679790" y="1032143"/>
            <a:ext cx="3288719" cy="407892"/>
          </a:xfrm>
        </p:spPr>
        <p:txBody>
          <a:bodyPr>
            <a:noAutofit/>
          </a:bodyPr>
          <a:lstStyle/>
          <a:p>
            <a:r>
              <a:rPr lang="en-IE" sz="2800" dirty="0"/>
              <a:t>No country is safe</a:t>
            </a:r>
            <a:endParaRPr lang="en-GB" sz="2800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2046545" y="4867358"/>
            <a:ext cx="1114425" cy="651653"/>
          </a:xfrm>
          <a:ln>
            <a:noFill/>
          </a:ln>
        </p:spPr>
      </p:pic>
      <p:sp>
        <p:nvSpPr>
          <p:cNvPr id="59" name="TextBox 58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  <p:sp>
        <p:nvSpPr>
          <p:cNvPr id="60" name="Right Arrow 59"/>
          <p:cNvSpPr/>
          <p:nvPr/>
        </p:nvSpPr>
        <p:spPr>
          <a:xfrm>
            <a:off x="100562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1" name="TextBox 60"/>
          <p:cNvSpPr txBox="1"/>
          <p:nvPr/>
        </p:nvSpPr>
        <p:spPr>
          <a:xfrm>
            <a:off x="108311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If the </a:t>
            </a:r>
            <a:r>
              <a:rPr lang="fr-BE" dirty="0" err="1"/>
              <a:t>text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more visible in white</a:t>
            </a:r>
          </a:p>
          <a:p>
            <a:r>
              <a:rPr lang="fr-BE" dirty="0"/>
              <a:t>Select the </a:t>
            </a:r>
            <a:r>
              <a:rPr lang="fr-BE" dirty="0" err="1"/>
              <a:t>text</a:t>
            </a:r>
            <a:r>
              <a:rPr lang="fr-BE" dirty="0"/>
              <a:t> &gt; Home &gt; </a:t>
            </a:r>
            <a:r>
              <a:rPr lang="fr-BE" u="sng" dirty="0"/>
              <a:t>A</a:t>
            </a:r>
            <a:r>
              <a:rPr lang="fr-BE" dirty="0"/>
              <a:t> &gt; white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7206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22" name="Freeform 21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9" y="4883028"/>
            <a:ext cx="1057878" cy="61924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34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5679789" y="1501265"/>
            <a:ext cx="3815762" cy="407892"/>
          </a:xfrm>
        </p:spPr>
        <p:txBody>
          <a:bodyPr>
            <a:noAutofit/>
          </a:bodyPr>
          <a:lstStyle/>
          <a:p>
            <a:r>
              <a:rPr lang="en-IE" sz="2800" dirty="0"/>
              <a:t>until everyone is safe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37441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1641769" y="5072992"/>
            <a:ext cx="732216" cy="429283"/>
          </a:xfrm>
        </p:spPr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8" name="Right Arrow 17"/>
          <p:cNvSpPr/>
          <p:nvPr/>
        </p:nvSpPr>
        <p:spPr>
          <a:xfrm>
            <a:off x="100181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TextBox 18"/>
          <p:cNvSpPr txBox="1"/>
          <p:nvPr/>
        </p:nvSpPr>
        <p:spPr>
          <a:xfrm>
            <a:off x="107930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If the </a:t>
            </a:r>
            <a:r>
              <a:rPr lang="fr-BE" dirty="0" err="1"/>
              <a:t>text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more visible in white</a:t>
            </a:r>
          </a:p>
          <a:p>
            <a:r>
              <a:rPr lang="fr-BE" dirty="0"/>
              <a:t>Select the </a:t>
            </a:r>
            <a:r>
              <a:rPr lang="fr-BE" dirty="0" err="1"/>
              <a:t>text</a:t>
            </a:r>
            <a:r>
              <a:rPr lang="fr-BE" dirty="0"/>
              <a:t> &gt; Home &gt; </a:t>
            </a:r>
            <a:r>
              <a:rPr lang="fr-BE" u="sng" dirty="0"/>
              <a:t>A</a:t>
            </a:r>
            <a:r>
              <a:rPr lang="fr-BE" dirty="0"/>
              <a:t> &gt; white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6825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7" name="Freeform 1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</p:spTree>
    <p:extLst>
      <p:ext uri="{BB962C8B-B14F-4D97-AF65-F5344CB8AC3E}">
        <p14:creationId xmlns:p14="http://schemas.microsoft.com/office/powerpoint/2010/main" val="1714856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92" b="3129"/>
          <a:stretch/>
        </p:blipFill>
        <p:spPr>
          <a:xfrm>
            <a:off x="0" y="0"/>
            <a:ext cx="9979025" cy="5616575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08221" y="3303352"/>
            <a:ext cx="4428617" cy="407892"/>
          </a:xfrm>
        </p:spPr>
        <p:txBody>
          <a:bodyPr>
            <a:noAutofit/>
          </a:bodyPr>
          <a:lstStyle/>
          <a:p>
            <a:r>
              <a:rPr lang="en-IE" sz="2800" dirty="0"/>
              <a:t>Supporting management</a:t>
            </a:r>
            <a:endParaRPr lang="en-GB" sz="2800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1641769" y="5072992"/>
            <a:ext cx="732216" cy="429283"/>
          </a:xfrm>
        </p:spPr>
      </p:sp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" t="427" r="13334" b="-613"/>
          <a:stretch/>
        </p:blipFill>
        <p:spPr>
          <a:xfrm>
            <a:off x="2441720" y="5072992"/>
            <a:ext cx="732216" cy="429283"/>
          </a:xfrm>
        </p:spPr>
      </p:pic>
      <p:sp>
        <p:nvSpPr>
          <p:cNvPr id="18" name="Right Arrow 17"/>
          <p:cNvSpPr/>
          <p:nvPr/>
        </p:nvSpPr>
        <p:spPr>
          <a:xfrm>
            <a:off x="100181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TextBox 18"/>
          <p:cNvSpPr txBox="1"/>
          <p:nvPr/>
        </p:nvSpPr>
        <p:spPr>
          <a:xfrm>
            <a:off x="107930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If the </a:t>
            </a:r>
            <a:r>
              <a:rPr lang="fr-BE" dirty="0" err="1"/>
              <a:t>text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more visible in white</a:t>
            </a:r>
          </a:p>
          <a:p>
            <a:r>
              <a:rPr lang="fr-BE" dirty="0"/>
              <a:t>Select the </a:t>
            </a:r>
            <a:r>
              <a:rPr lang="fr-BE" dirty="0" err="1"/>
              <a:t>text</a:t>
            </a:r>
            <a:r>
              <a:rPr lang="fr-BE" dirty="0"/>
              <a:t> &gt; Home &gt; </a:t>
            </a:r>
            <a:r>
              <a:rPr lang="fr-BE" u="sng" dirty="0"/>
              <a:t>A</a:t>
            </a:r>
            <a:r>
              <a:rPr lang="fr-BE" dirty="0"/>
              <a:t> &gt; white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3067" y="117895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17" name="Freeform 1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769" y="5072963"/>
            <a:ext cx="733406" cy="42931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79" y="5072934"/>
            <a:ext cx="733455" cy="42934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08220" y="3772474"/>
            <a:ext cx="3975075" cy="407892"/>
          </a:xfrm>
        </p:spPr>
        <p:txBody>
          <a:bodyPr>
            <a:noAutofit/>
          </a:bodyPr>
          <a:lstStyle/>
          <a:p>
            <a:r>
              <a:rPr lang="en-IE" sz="2800" dirty="0"/>
              <a:t>of toxic medical waste</a:t>
            </a:r>
            <a:endParaRPr lang="en-GB" sz="2800" dirty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08221" y="4244536"/>
            <a:ext cx="2504720" cy="407892"/>
          </a:xfrm>
        </p:spPr>
        <p:txBody>
          <a:bodyPr>
            <a:noAutofit/>
          </a:bodyPr>
          <a:lstStyle/>
          <a:p>
            <a:r>
              <a:rPr lang="en-IE" sz="2800" dirty="0"/>
              <a:t>In Uzbekistan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89135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25" name="Picture Placeholder 24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22" name="Picture Placeholder 2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1" name="Picture Placeholder 20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936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7" b="7787"/>
          <a:stretch>
            <a:fillRect/>
          </a:stretch>
        </p:blipFill>
        <p:spPr/>
      </p:pic>
      <p:pic>
        <p:nvPicPr>
          <p:cNvPr id="33" name="Picture Placeholder 32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2048262" y="5185157"/>
            <a:ext cx="542800" cy="316384"/>
          </a:xfrm>
          <a:solidFill>
            <a:schemeClr val="bg1"/>
          </a:solidFill>
        </p:spPr>
      </p:pic>
      <p:pic>
        <p:nvPicPr>
          <p:cNvPr id="14" name="Picture Placeholder 13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" r="13822"/>
          <a:stretch/>
        </p:blipFill>
        <p:spPr>
          <a:xfrm>
            <a:off x="2654605" y="5184400"/>
            <a:ext cx="542800" cy="316384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705206"/>
            <a:ext cx="5064567" cy="540000"/>
          </a:xfrm>
        </p:spPr>
        <p:txBody>
          <a:bodyPr>
            <a:noAutofit/>
          </a:bodyPr>
          <a:lstStyle/>
          <a:p>
            <a:r>
              <a:rPr lang="en-IE" sz="3200" dirty="0"/>
              <a:t>Team Europe working for</a:t>
            </a:r>
            <a:endParaRPr lang="en-GB" sz="3200" dirty="0"/>
          </a:p>
        </p:txBody>
      </p:sp>
      <p:sp>
        <p:nvSpPr>
          <p:cNvPr id="27" name="Freeform 2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84" y="4800013"/>
            <a:ext cx="538317" cy="31511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30" name="Picture Placeholder 29"/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>
          <a:xfrm>
            <a:off x="1436519" y="5185157"/>
            <a:ext cx="542800" cy="316384"/>
          </a:xfrm>
          <a:prstGeom prst="rect">
            <a:avLst/>
          </a:prstGeom>
        </p:spPr>
      </p:pic>
      <p:pic>
        <p:nvPicPr>
          <p:cNvPr id="31" name="Picture Placeholder 3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/>
        </p:blipFill>
        <p:spPr>
          <a:xfrm>
            <a:off x="1432784" y="4799497"/>
            <a:ext cx="542800" cy="31638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Placeholder 31"/>
          <p:cNvPicPr>
            <a:picLocks noGrp="1" noChangeAspect="1"/>
          </p:cNvPicPr>
          <p:nvPr>
            <p:ph type="pic" sz="quarter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>
          <a:xfrm>
            <a:off x="2045630" y="4798740"/>
            <a:ext cx="542800" cy="316384"/>
          </a:xfrm>
          <a:prstGeom prst="rect">
            <a:avLst/>
          </a:prstGeom>
        </p:spPr>
      </p:pic>
      <p:pic>
        <p:nvPicPr>
          <p:cNvPr id="34" name="Picture Placeholder 33"/>
          <p:cNvPicPr>
            <a:picLocks noGrp="1" noChangeAspect="1"/>
          </p:cNvPicPr>
          <p:nvPr>
            <p:ph type="pic" sz="quarter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>
          <a:xfrm>
            <a:off x="2655159" y="4798612"/>
            <a:ext cx="542800" cy="316384"/>
          </a:xfrm>
          <a:prstGeom prst="rect">
            <a:avLst/>
          </a:prstGeom>
        </p:spPr>
      </p:pic>
      <p:pic>
        <p:nvPicPr>
          <p:cNvPr id="35" name="Picture Placeholder 34"/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" b="979"/>
          <a:stretch>
            <a:fillRect/>
          </a:stretch>
        </p:blipFill>
        <p:spPr>
          <a:xfrm>
            <a:off x="823913" y="5184775"/>
            <a:ext cx="542925" cy="315913"/>
          </a:xfrm>
          <a:prstGeom prst="rect">
            <a:avLst/>
          </a:prstGeom>
        </p:spPr>
      </p:pic>
      <p:sp>
        <p:nvSpPr>
          <p:cNvPr id="3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1314482"/>
            <a:ext cx="4724829" cy="540000"/>
          </a:xfrm>
        </p:spPr>
        <p:txBody>
          <a:bodyPr>
            <a:noAutofit/>
          </a:bodyPr>
          <a:lstStyle/>
          <a:p>
            <a:r>
              <a:rPr lang="en-IE" sz="3200" dirty="0"/>
              <a:t>better health outcomes</a:t>
            </a:r>
            <a:endParaRPr lang="en-GB" sz="3200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7" y="1923758"/>
            <a:ext cx="2737004" cy="540000"/>
          </a:xfrm>
        </p:spPr>
        <p:txBody>
          <a:bodyPr>
            <a:noAutofit/>
          </a:bodyPr>
          <a:lstStyle/>
          <a:p>
            <a:r>
              <a:rPr lang="en-IE" sz="3200" dirty="0"/>
              <a:t>in Zimbabwe</a:t>
            </a:r>
            <a:endParaRPr lang="en-GB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888043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TextBox 13"/>
          <p:cNvSpPr txBox="1"/>
          <p:nvPr/>
        </p:nvSpPr>
        <p:spPr>
          <a:xfrm>
            <a:off x="4834233" y="3195717"/>
            <a:ext cx="32325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34232" y="3657382"/>
            <a:ext cx="3935891" cy="369332"/>
          </a:xfrm>
          <a:prstGeom prst="rect">
            <a:avLst/>
          </a:prstGeom>
          <a:solidFill>
            <a:srgbClr val="003399"/>
          </a:solidFill>
        </p:spPr>
        <p:txBody>
          <a:bodyPr wrap="square">
            <a:spAutoFit/>
          </a:bodyPr>
          <a:lstStyle/>
          <a:p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34233" y="4100623"/>
            <a:ext cx="3935890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0090343" y="4233347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TextBox 18"/>
          <p:cNvSpPr txBox="1"/>
          <p:nvPr/>
        </p:nvSpPr>
        <p:spPr>
          <a:xfrm>
            <a:off x="10983351" y="4214923"/>
            <a:ext cx="3386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hilighted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b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a coloured background.</a:t>
            </a:r>
          </a:p>
          <a:p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line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>
                <a:latin typeface="Arial" panose="020B0604020202020204" pitchFamily="34" charset="0"/>
                <a:cs typeface="Arial" panose="020B0604020202020204" pitchFamily="34" charset="0"/>
              </a:rPr>
              <a:t> box.</a:t>
            </a:r>
          </a:p>
        </p:txBody>
      </p:sp>
      <p:sp>
        <p:nvSpPr>
          <p:cNvPr id="13" name="Right Arrow 12"/>
          <p:cNvSpPr/>
          <p:nvPr/>
        </p:nvSpPr>
        <p:spPr>
          <a:xfrm rot="5400000">
            <a:off x="1688948" y="5795129"/>
            <a:ext cx="726255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grpSp>
        <p:nvGrpSpPr>
          <p:cNvPr id="17" name="Group 16"/>
          <p:cNvGrpSpPr/>
          <p:nvPr/>
        </p:nvGrpSpPr>
        <p:grpSpPr>
          <a:xfrm>
            <a:off x="763899" y="6277436"/>
            <a:ext cx="5153975" cy="1144579"/>
            <a:chOff x="781316" y="7362165"/>
            <a:chExt cx="5153975" cy="1144579"/>
          </a:xfrm>
        </p:grpSpPr>
        <p:sp>
          <p:nvSpPr>
            <p:cNvPr id="21" name="TextBox 20"/>
            <p:cNvSpPr txBox="1"/>
            <p:nvPr/>
          </p:nvSpPr>
          <p:spPr>
            <a:xfrm>
              <a:off x="781316" y="7362165"/>
              <a:ext cx="51539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BE" dirty="0"/>
                <a:t>The flags have a white border</a:t>
              </a:r>
            </a:p>
            <a:p>
              <a:r>
                <a:rPr lang="fr-BE" dirty="0"/>
                <a:t>Select the flag &gt; Format &gt; Picture border &gt; white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/>
            <a:srcRect l="11496" t="5867" r="45761" b="79711"/>
            <a:stretch/>
          </p:blipFill>
          <p:spPr>
            <a:xfrm>
              <a:off x="863513" y="7979870"/>
              <a:ext cx="4857923" cy="526874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7291297" y="15299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6" name="TextBox 55"/>
          <p:cNvSpPr txBox="1"/>
          <p:nvPr/>
        </p:nvSpPr>
        <p:spPr>
          <a:xfrm>
            <a:off x="4820845" y="4557969"/>
            <a:ext cx="3232505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100181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8" name="TextBox 57"/>
          <p:cNvSpPr txBox="1"/>
          <p:nvPr/>
        </p:nvSpPr>
        <p:spPr>
          <a:xfrm>
            <a:off x="107930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If the </a:t>
            </a:r>
            <a:r>
              <a:rPr lang="fr-BE" dirty="0" err="1"/>
              <a:t>text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more visible in white</a:t>
            </a:r>
          </a:p>
          <a:p>
            <a:r>
              <a:rPr lang="fr-BE" dirty="0"/>
              <a:t>Select the </a:t>
            </a:r>
            <a:r>
              <a:rPr lang="fr-BE" dirty="0" err="1"/>
              <a:t>text</a:t>
            </a:r>
            <a:r>
              <a:rPr lang="fr-BE" dirty="0"/>
              <a:t> &gt; Home &gt; </a:t>
            </a:r>
            <a:r>
              <a:rPr lang="fr-BE" u="sng" dirty="0"/>
              <a:t>A</a:t>
            </a:r>
            <a:r>
              <a:rPr lang="fr-BE" dirty="0"/>
              <a:t> &gt; white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6825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</a:p>
        </p:txBody>
      </p:sp>
    </p:spTree>
    <p:extLst>
      <p:ext uri="{BB962C8B-B14F-4D97-AF65-F5344CB8AC3E}">
        <p14:creationId xmlns:p14="http://schemas.microsoft.com/office/powerpoint/2010/main" val="3352408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6" ma:contentTypeDescription="Create a new document." ma:contentTypeScope="" ma:versionID="74bbf161b2a2788f925bdbb5ba20f8bd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fb4b554de56d389a480a6bce8671a71b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69AF9F-6C7C-4CBB-9F7B-992745C0B87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8E28CE9-E05A-4C40-9E17-E9618E9B51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F8A2A5-F22F-4FAF-8130-B1ECF022EA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1a8a8b-b856-4d35-a5c7-7f2c0ec3d499"/>
    <ds:schemaRef ds:uri="e0757b53-df10-4b98-9811-094c4c3e23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1601</TotalTime>
  <Words>285</Words>
  <Application>Microsoft Office PowerPoint</Application>
  <PresentationFormat>Custom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147</cp:revision>
  <dcterms:created xsi:type="dcterms:W3CDTF">2019-11-29T10:40:35Z</dcterms:created>
  <dcterms:modified xsi:type="dcterms:W3CDTF">2020-11-20T14:16:23Z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</Properties>
</file>