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2" r:id="rId2"/>
    <p:sldId id="268" r:id="rId3"/>
    <p:sldId id="269" r:id="rId4"/>
    <p:sldId id="274" r:id="rId5"/>
    <p:sldId id="267" r:id="rId6"/>
    <p:sldId id="271" r:id="rId7"/>
    <p:sldId id="277" r:id="rId8"/>
    <p:sldId id="278" r:id="rId9"/>
    <p:sldId id="275" r:id="rId10"/>
    <p:sldId id="276" r:id="rId11"/>
    <p:sldId id="258" r:id="rId12"/>
    <p:sldId id="279" r:id="rId13"/>
    <p:sldId id="280" r:id="rId14"/>
  </p:sldIdLst>
  <p:sldSz cx="6584950" cy="6584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 userDrawn="1">
          <p15:clr>
            <a:srgbClr val="A4A3A4"/>
          </p15:clr>
        </p15:guide>
        <p15:guide id="2" pos="2074" userDrawn="1">
          <p15:clr>
            <a:srgbClr val="A4A3A4"/>
          </p15:clr>
        </p15:guide>
        <p15:guide id="3" pos="6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92A6D5"/>
    <a:srgbClr val="2696D3"/>
    <a:srgbClr val="FEC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5" autoAdjust="0"/>
    <p:restoredTop sz="94660"/>
  </p:normalViewPr>
  <p:slideViewPr>
    <p:cSldViewPr snapToGrid="0" showGuides="1">
      <p:cViewPr>
        <p:scale>
          <a:sx n="58" d="100"/>
          <a:sy n="58" d="100"/>
        </p:scale>
        <p:origin x="2008" y="232"/>
      </p:cViewPr>
      <p:guideLst>
        <p:guide orient="horz" pos="2074"/>
        <p:guide pos="2074"/>
        <p:guide pos="6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pn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32" Type="http://schemas.openxmlformats.org/officeDocument/2006/relationships/image" Target="../media/image31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lags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584950" cy="65849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16911" y="1568687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16911" y="2359460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316910" y="777914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16911" y="3150233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2127306" y="5943600"/>
            <a:ext cx="881063" cy="515938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" y="170121"/>
            <a:ext cx="6345659" cy="6289417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4154827" y="49616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85" y="5943598"/>
            <a:ext cx="881398" cy="515940"/>
          </a:xfrm>
          <a:prstGeom prst="rect">
            <a:avLst/>
          </a:prstGeom>
          <a:ln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107025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584950" cy="65849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" y="119411"/>
            <a:ext cx="6345659" cy="6340127"/>
          </a:xfrm>
          <a:prstGeom prst="rect">
            <a:avLst/>
          </a:prstGeom>
        </p:spPr>
      </p:pic>
      <p:sp>
        <p:nvSpPr>
          <p:cNvPr id="2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16911" y="1568687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16911" y="2359460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6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316910" y="777914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16911" y="3150233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8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1786345" y="6110206"/>
            <a:ext cx="596550" cy="349331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sp>
        <p:nvSpPr>
          <p:cNvPr id="30" name="TextBox 29"/>
          <p:cNvSpPr txBox="1"/>
          <p:nvPr userDrawn="1"/>
        </p:nvSpPr>
        <p:spPr>
          <a:xfrm>
            <a:off x="4154827" y="0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2476821" y="6110206"/>
            <a:ext cx="596550" cy="349331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41" y="6110204"/>
            <a:ext cx="596778" cy="349333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87622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 + 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584950" cy="65849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" y="170121"/>
            <a:ext cx="6345659" cy="6289417"/>
          </a:xfrm>
          <a:prstGeom prst="rect">
            <a:avLst/>
          </a:prstGeom>
        </p:spPr>
      </p:pic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353696" y="2648730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353696" y="3439503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3353695" y="1857957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154827" y="49616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353696" y="4230276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09" y="92365"/>
            <a:ext cx="655185" cy="38352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1793235" y="92075"/>
            <a:ext cx="663575" cy="384175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grpSp>
        <p:nvGrpSpPr>
          <p:cNvPr id="45" name="Group 44"/>
          <p:cNvGrpSpPr/>
          <p:nvPr userDrawn="1"/>
        </p:nvGrpSpPr>
        <p:grpSpPr>
          <a:xfrm>
            <a:off x="1058691" y="6033130"/>
            <a:ext cx="2050774" cy="413417"/>
            <a:chOff x="372835" y="4820881"/>
            <a:chExt cx="2659600" cy="536150"/>
          </a:xfrm>
          <a:solidFill>
            <a:schemeClr val="bg1"/>
          </a:solidFill>
        </p:grpSpPr>
        <p:grpSp>
          <p:nvGrpSpPr>
            <p:cNvPr id="46" name="Group 45"/>
            <p:cNvGrpSpPr/>
            <p:nvPr/>
          </p:nvGrpSpPr>
          <p:grpSpPr>
            <a:xfrm>
              <a:off x="372835" y="4820881"/>
              <a:ext cx="2386604" cy="536150"/>
              <a:chOff x="815523" y="4954553"/>
              <a:chExt cx="2386604" cy="536150"/>
            </a:xfrm>
            <a:grpFill/>
          </p:grpSpPr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587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642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4476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713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/>
              </p:cNvPicPr>
              <p:nvPr/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1"/>
                <a:ext cx="224382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957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2" name="Picture 71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4" name="Picture 73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5711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20490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453622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flag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584950" cy="65849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77" y="170121"/>
            <a:ext cx="6345659" cy="6289417"/>
          </a:xfrm>
          <a:prstGeom prst="rect">
            <a:avLst/>
          </a:prstGeom>
        </p:spPr>
      </p:pic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539699" y="1418723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539699" y="2209496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539698" y="627950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699" y="3000269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154827" y="49616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2097716" y="6198052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2618882" y="6198052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IE" sz="800" dirty="0" smtClean="0"/>
              <a:t>flag</a:t>
            </a:r>
            <a:endParaRPr lang="en-GB" dirty="0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1055384" y="6198052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1576550" y="6198052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sp>
        <p:nvSpPr>
          <p:cNvPr id="21" name="Picture Placeholder 4"/>
          <p:cNvSpPr>
            <a:spLocks noGrp="1"/>
          </p:cNvSpPr>
          <p:nvPr>
            <p:ph type="pic" sz="quarter" idx="20" hasCustomPrompt="1"/>
          </p:nvPr>
        </p:nvSpPr>
        <p:spPr>
          <a:xfrm>
            <a:off x="2097716" y="5876314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IE" sz="800" dirty="0" smtClean="0"/>
              <a:t>flag</a:t>
            </a:r>
            <a:endParaRPr lang="en-GB" dirty="0"/>
          </a:p>
        </p:txBody>
      </p:sp>
      <p:sp>
        <p:nvSpPr>
          <p:cNvPr id="22" name="Picture Placeholder 4"/>
          <p:cNvSpPr>
            <a:spLocks noGrp="1"/>
          </p:cNvSpPr>
          <p:nvPr>
            <p:ph type="pic" sz="quarter" idx="21" hasCustomPrompt="1"/>
          </p:nvPr>
        </p:nvSpPr>
        <p:spPr>
          <a:xfrm>
            <a:off x="2618882" y="5876314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sp>
        <p:nvSpPr>
          <p:cNvPr id="24" name="Picture Placeholder 4"/>
          <p:cNvSpPr>
            <a:spLocks noGrp="1"/>
          </p:cNvSpPr>
          <p:nvPr>
            <p:ph type="pic" sz="quarter" idx="23" hasCustomPrompt="1"/>
          </p:nvPr>
        </p:nvSpPr>
        <p:spPr>
          <a:xfrm>
            <a:off x="1576550" y="5876314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IE" sz="800" dirty="0" smtClean="0"/>
              <a:t>flag</a:t>
            </a:r>
            <a:endParaRPr lang="en-GB" dirty="0"/>
          </a:p>
        </p:txBody>
      </p:sp>
      <p:pic>
        <p:nvPicPr>
          <p:cNvPr id="25" name="Picture Placeholder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148"/>
          <a:stretch>
            <a:fillRect/>
          </a:stretch>
        </p:blipFill>
        <p:spPr>
          <a:xfrm>
            <a:off x="1055384" y="5876314"/>
            <a:ext cx="446536" cy="26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07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56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91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3" r:id="rId5"/>
  </p:sldLayoutIdLst>
  <p:timing>
    <p:tnLst>
      <p:par>
        <p:cTn id="1" dur="indefinite" restart="never" nodeType="tmRoot"/>
      </p:par>
    </p:tnLst>
  </p:timing>
  <p:txStyles>
    <p:titleStyle>
      <a:lvl1pPr algn="l" defTabSz="658459" rtl="0" eaLnBrk="1" latinLnBrk="0" hangingPunct="1">
        <a:lnSpc>
          <a:spcPct val="90000"/>
        </a:lnSpc>
        <a:spcBef>
          <a:spcPct val="0"/>
        </a:spcBef>
        <a:buNone/>
        <a:defRPr sz="3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615" indent="-164615" algn="l" defTabSz="658459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1pPr>
      <a:lvl2pPr marL="493845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728" kern="1200">
          <a:solidFill>
            <a:schemeClr val="tx1"/>
          </a:solidFill>
          <a:latin typeface="+mn-lt"/>
          <a:ea typeface="+mn-ea"/>
          <a:cs typeface="+mn-cs"/>
        </a:defRPr>
      </a:lvl2pPr>
      <a:lvl3pPr marL="82307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15230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48153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81076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213999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46922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79845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2923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2pPr>
      <a:lvl3pPr marL="65845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3pPr>
      <a:lvl4pPr marL="98768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31691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64614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97537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30460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63383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26" Type="http://schemas.openxmlformats.org/officeDocument/2006/relationships/image" Target="../media/image23.jpeg"/><Relationship Id="rId3" Type="http://schemas.openxmlformats.org/officeDocument/2006/relationships/image" Target="../media/image1.png"/><Relationship Id="rId21" Type="http://schemas.openxmlformats.org/officeDocument/2006/relationships/image" Target="../media/image18.jpeg"/><Relationship Id="rId34" Type="http://schemas.openxmlformats.org/officeDocument/2006/relationships/image" Target="../media/image31.jpe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5" Type="http://schemas.openxmlformats.org/officeDocument/2006/relationships/image" Target="../media/image22.jpeg"/><Relationship Id="rId33" Type="http://schemas.openxmlformats.org/officeDocument/2006/relationships/image" Target="../media/image30.jpeg"/><Relationship Id="rId2" Type="http://schemas.openxmlformats.org/officeDocument/2006/relationships/image" Target="../media/image50.png"/><Relationship Id="rId16" Type="http://schemas.openxmlformats.org/officeDocument/2006/relationships/image" Target="../media/image13.jpeg"/><Relationship Id="rId20" Type="http://schemas.openxmlformats.org/officeDocument/2006/relationships/image" Target="../media/image17.jpeg"/><Relationship Id="rId29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24" Type="http://schemas.openxmlformats.org/officeDocument/2006/relationships/image" Target="../media/image21.jpeg"/><Relationship Id="rId32" Type="http://schemas.openxmlformats.org/officeDocument/2006/relationships/image" Target="../media/image29.jpeg"/><Relationship Id="rId5" Type="http://schemas.openxmlformats.org/officeDocument/2006/relationships/image" Target="../media/image2.jpg"/><Relationship Id="rId15" Type="http://schemas.openxmlformats.org/officeDocument/2006/relationships/image" Target="../media/image12.jpeg"/><Relationship Id="rId23" Type="http://schemas.openxmlformats.org/officeDocument/2006/relationships/image" Target="../media/image20.jpeg"/><Relationship Id="rId28" Type="http://schemas.openxmlformats.org/officeDocument/2006/relationships/image" Target="../media/image25.jpeg"/><Relationship Id="rId10" Type="http://schemas.openxmlformats.org/officeDocument/2006/relationships/image" Target="../media/image7.jpeg"/><Relationship Id="rId19" Type="http://schemas.openxmlformats.org/officeDocument/2006/relationships/image" Target="../media/image16.jpeg"/><Relationship Id="rId31" Type="http://schemas.openxmlformats.org/officeDocument/2006/relationships/image" Target="../media/image28.jpeg"/><Relationship Id="rId4" Type="http://schemas.openxmlformats.org/officeDocument/2006/relationships/image" Target="../media/image51.jpg"/><Relationship Id="rId9" Type="http://schemas.openxmlformats.org/officeDocument/2006/relationships/image" Target="../media/image6.jpeg"/><Relationship Id="rId14" Type="http://schemas.openxmlformats.org/officeDocument/2006/relationships/image" Target="../media/image11.jpeg"/><Relationship Id="rId22" Type="http://schemas.openxmlformats.org/officeDocument/2006/relationships/image" Target="../media/image19.jpeg"/><Relationship Id="rId27" Type="http://schemas.openxmlformats.org/officeDocument/2006/relationships/image" Target="../media/image24.jpeg"/><Relationship Id="rId30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jpg"/><Relationship Id="rId18" Type="http://schemas.openxmlformats.org/officeDocument/2006/relationships/image" Target="../media/image66.jpg"/><Relationship Id="rId26" Type="http://schemas.openxmlformats.org/officeDocument/2006/relationships/image" Target="../media/image74.jpg"/><Relationship Id="rId39" Type="http://schemas.openxmlformats.org/officeDocument/2006/relationships/image" Target="../media/image87.png"/><Relationship Id="rId21" Type="http://schemas.openxmlformats.org/officeDocument/2006/relationships/image" Target="../media/image69.jpg"/><Relationship Id="rId34" Type="http://schemas.openxmlformats.org/officeDocument/2006/relationships/image" Target="../media/image82.png"/><Relationship Id="rId42" Type="http://schemas.openxmlformats.org/officeDocument/2006/relationships/image" Target="../media/image90.png"/><Relationship Id="rId47" Type="http://schemas.openxmlformats.org/officeDocument/2006/relationships/image" Target="../media/image95.png"/><Relationship Id="rId50" Type="http://schemas.openxmlformats.org/officeDocument/2006/relationships/image" Target="../media/image98.png"/><Relationship Id="rId55" Type="http://schemas.openxmlformats.org/officeDocument/2006/relationships/image" Target="../media/image103.png"/><Relationship Id="rId63" Type="http://schemas.openxmlformats.org/officeDocument/2006/relationships/image" Target="../media/image6.jpeg"/><Relationship Id="rId68" Type="http://schemas.openxmlformats.org/officeDocument/2006/relationships/image" Target="../media/image11.jpeg"/><Relationship Id="rId76" Type="http://schemas.openxmlformats.org/officeDocument/2006/relationships/image" Target="../media/image19.jpeg"/><Relationship Id="rId84" Type="http://schemas.openxmlformats.org/officeDocument/2006/relationships/image" Target="../media/image27.jpeg"/><Relationship Id="rId7" Type="http://schemas.openxmlformats.org/officeDocument/2006/relationships/image" Target="../media/image57.jpg"/><Relationship Id="rId71" Type="http://schemas.openxmlformats.org/officeDocument/2006/relationships/image" Target="../media/image14.jpeg"/><Relationship Id="rId2" Type="http://schemas.openxmlformats.org/officeDocument/2006/relationships/image" Target="../media/image52.jpg"/><Relationship Id="rId16" Type="http://schemas.openxmlformats.org/officeDocument/2006/relationships/image" Target="../media/image64.jpg"/><Relationship Id="rId29" Type="http://schemas.openxmlformats.org/officeDocument/2006/relationships/image" Target="../media/image77.jpg"/><Relationship Id="rId11" Type="http://schemas.openxmlformats.org/officeDocument/2006/relationships/image" Target="../media/image60.jpg"/><Relationship Id="rId24" Type="http://schemas.openxmlformats.org/officeDocument/2006/relationships/image" Target="../media/image72.jpg"/><Relationship Id="rId32" Type="http://schemas.openxmlformats.org/officeDocument/2006/relationships/image" Target="../media/image80.png"/><Relationship Id="rId37" Type="http://schemas.openxmlformats.org/officeDocument/2006/relationships/image" Target="../media/image85.png"/><Relationship Id="rId40" Type="http://schemas.openxmlformats.org/officeDocument/2006/relationships/image" Target="../media/image88.png"/><Relationship Id="rId45" Type="http://schemas.openxmlformats.org/officeDocument/2006/relationships/image" Target="../media/image93.png"/><Relationship Id="rId53" Type="http://schemas.openxmlformats.org/officeDocument/2006/relationships/image" Target="../media/image101.png"/><Relationship Id="rId58" Type="http://schemas.openxmlformats.org/officeDocument/2006/relationships/image" Target="../media/image38.jpg"/><Relationship Id="rId66" Type="http://schemas.openxmlformats.org/officeDocument/2006/relationships/image" Target="../media/image9.jpeg"/><Relationship Id="rId74" Type="http://schemas.openxmlformats.org/officeDocument/2006/relationships/image" Target="../media/image17.jpeg"/><Relationship Id="rId79" Type="http://schemas.openxmlformats.org/officeDocument/2006/relationships/image" Target="../media/image22.jpeg"/><Relationship Id="rId87" Type="http://schemas.openxmlformats.org/officeDocument/2006/relationships/image" Target="../media/image30.jpeg"/><Relationship Id="rId5" Type="http://schemas.openxmlformats.org/officeDocument/2006/relationships/image" Target="../media/image55.jpg"/><Relationship Id="rId61" Type="http://schemas.openxmlformats.org/officeDocument/2006/relationships/image" Target="../media/image4.jpeg"/><Relationship Id="rId82" Type="http://schemas.openxmlformats.org/officeDocument/2006/relationships/image" Target="../media/image25.jpeg"/><Relationship Id="rId19" Type="http://schemas.openxmlformats.org/officeDocument/2006/relationships/image" Target="../media/image67.jpg"/><Relationship Id="rId4" Type="http://schemas.openxmlformats.org/officeDocument/2006/relationships/image" Target="../media/image54.jpg"/><Relationship Id="rId9" Type="http://schemas.openxmlformats.org/officeDocument/2006/relationships/image" Target="../media/image59.jpg"/><Relationship Id="rId14" Type="http://schemas.openxmlformats.org/officeDocument/2006/relationships/image" Target="../media/image62.jpg"/><Relationship Id="rId22" Type="http://schemas.openxmlformats.org/officeDocument/2006/relationships/image" Target="../media/image70.jpg"/><Relationship Id="rId27" Type="http://schemas.openxmlformats.org/officeDocument/2006/relationships/image" Target="../media/image75.jpg"/><Relationship Id="rId30" Type="http://schemas.openxmlformats.org/officeDocument/2006/relationships/image" Target="../media/image78.jpg"/><Relationship Id="rId35" Type="http://schemas.openxmlformats.org/officeDocument/2006/relationships/image" Target="../media/image83.png"/><Relationship Id="rId43" Type="http://schemas.openxmlformats.org/officeDocument/2006/relationships/image" Target="../media/image91.png"/><Relationship Id="rId48" Type="http://schemas.openxmlformats.org/officeDocument/2006/relationships/image" Target="../media/image96.png"/><Relationship Id="rId56" Type="http://schemas.openxmlformats.org/officeDocument/2006/relationships/image" Target="../media/image104.jpeg"/><Relationship Id="rId64" Type="http://schemas.openxmlformats.org/officeDocument/2006/relationships/image" Target="../media/image7.jpeg"/><Relationship Id="rId69" Type="http://schemas.openxmlformats.org/officeDocument/2006/relationships/image" Target="../media/image12.jpeg"/><Relationship Id="rId77" Type="http://schemas.openxmlformats.org/officeDocument/2006/relationships/image" Target="../media/image20.jpeg"/><Relationship Id="rId8" Type="http://schemas.openxmlformats.org/officeDocument/2006/relationships/image" Target="../media/image58.jpg"/><Relationship Id="rId51" Type="http://schemas.openxmlformats.org/officeDocument/2006/relationships/image" Target="../media/image99.png"/><Relationship Id="rId72" Type="http://schemas.openxmlformats.org/officeDocument/2006/relationships/image" Target="../media/image15.jpeg"/><Relationship Id="rId80" Type="http://schemas.openxmlformats.org/officeDocument/2006/relationships/image" Target="../media/image23.jpeg"/><Relationship Id="rId85" Type="http://schemas.openxmlformats.org/officeDocument/2006/relationships/image" Target="../media/image28.jpeg"/><Relationship Id="rId3" Type="http://schemas.openxmlformats.org/officeDocument/2006/relationships/image" Target="../media/image53.jpg"/><Relationship Id="rId12" Type="http://schemas.openxmlformats.org/officeDocument/2006/relationships/image" Target="../media/image61.jpg"/><Relationship Id="rId17" Type="http://schemas.openxmlformats.org/officeDocument/2006/relationships/image" Target="../media/image65.jpg"/><Relationship Id="rId25" Type="http://schemas.openxmlformats.org/officeDocument/2006/relationships/image" Target="../media/image73.jpg"/><Relationship Id="rId33" Type="http://schemas.openxmlformats.org/officeDocument/2006/relationships/image" Target="../media/image81.png"/><Relationship Id="rId38" Type="http://schemas.openxmlformats.org/officeDocument/2006/relationships/image" Target="../media/image86.png"/><Relationship Id="rId46" Type="http://schemas.openxmlformats.org/officeDocument/2006/relationships/image" Target="../media/image94.png"/><Relationship Id="rId59" Type="http://schemas.openxmlformats.org/officeDocument/2006/relationships/image" Target="../media/image48.png"/><Relationship Id="rId67" Type="http://schemas.openxmlformats.org/officeDocument/2006/relationships/image" Target="../media/image10.jpeg"/><Relationship Id="rId20" Type="http://schemas.openxmlformats.org/officeDocument/2006/relationships/image" Target="../media/image68.jpg"/><Relationship Id="rId41" Type="http://schemas.openxmlformats.org/officeDocument/2006/relationships/image" Target="../media/image89.png"/><Relationship Id="rId54" Type="http://schemas.openxmlformats.org/officeDocument/2006/relationships/image" Target="../media/image102.png"/><Relationship Id="rId62" Type="http://schemas.openxmlformats.org/officeDocument/2006/relationships/image" Target="../media/image5.jpeg"/><Relationship Id="rId70" Type="http://schemas.openxmlformats.org/officeDocument/2006/relationships/image" Target="../media/image13.jpeg"/><Relationship Id="rId75" Type="http://schemas.openxmlformats.org/officeDocument/2006/relationships/image" Target="../media/image18.jpeg"/><Relationship Id="rId83" Type="http://schemas.openxmlformats.org/officeDocument/2006/relationships/image" Target="../media/image26.jpeg"/><Relationship Id="rId88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jpg"/><Relationship Id="rId15" Type="http://schemas.openxmlformats.org/officeDocument/2006/relationships/image" Target="../media/image63.jpg"/><Relationship Id="rId23" Type="http://schemas.openxmlformats.org/officeDocument/2006/relationships/image" Target="../media/image71.jpg"/><Relationship Id="rId28" Type="http://schemas.openxmlformats.org/officeDocument/2006/relationships/image" Target="../media/image76.jpg"/><Relationship Id="rId36" Type="http://schemas.openxmlformats.org/officeDocument/2006/relationships/image" Target="../media/image84.png"/><Relationship Id="rId49" Type="http://schemas.openxmlformats.org/officeDocument/2006/relationships/image" Target="../media/image97.png"/><Relationship Id="rId57" Type="http://schemas.openxmlformats.org/officeDocument/2006/relationships/image" Target="../media/image105.jpeg"/><Relationship Id="rId10" Type="http://schemas.openxmlformats.org/officeDocument/2006/relationships/image" Target="../media/image2.jpg"/><Relationship Id="rId31" Type="http://schemas.openxmlformats.org/officeDocument/2006/relationships/image" Target="../media/image79.png"/><Relationship Id="rId44" Type="http://schemas.openxmlformats.org/officeDocument/2006/relationships/image" Target="../media/image92.png"/><Relationship Id="rId52" Type="http://schemas.openxmlformats.org/officeDocument/2006/relationships/image" Target="../media/image100.png"/><Relationship Id="rId60" Type="http://schemas.openxmlformats.org/officeDocument/2006/relationships/image" Target="../media/image3.jpeg"/><Relationship Id="rId65" Type="http://schemas.openxmlformats.org/officeDocument/2006/relationships/image" Target="../media/image8.jpeg"/><Relationship Id="rId73" Type="http://schemas.openxmlformats.org/officeDocument/2006/relationships/image" Target="../media/image16.jpeg"/><Relationship Id="rId78" Type="http://schemas.openxmlformats.org/officeDocument/2006/relationships/image" Target="../media/image21.jpeg"/><Relationship Id="rId81" Type="http://schemas.openxmlformats.org/officeDocument/2006/relationships/image" Target="../media/image24.jpeg"/><Relationship Id="rId86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7.png"/><Relationship Id="rId18" Type="http://schemas.openxmlformats.org/officeDocument/2006/relationships/image" Target="../media/image122.png"/><Relationship Id="rId26" Type="http://schemas.openxmlformats.org/officeDocument/2006/relationships/image" Target="../media/image130.jpeg"/><Relationship Id="rId39" Type="http://schemas.openxmlformats.org/officeDocument/2006/relationships/image" Target="../media/image143.png"/><Relationship Id="rId21" Type="http://schemas.openxmlformats.org/officeDocument/2006/relationships/image" Target="../media/image125.png"/><Relationship Id="rId34" Type="http://schemas.openxmlformats.org/officeDocument/2006/relationships/image" Target="../media/image138.jpeg"/><Relationship Id="rId42" Type="http://schemas.openxmlformats.org/officeDocument/2006/relationships/image" Target="../media/image146.png"/><Relationship Id="rId47" Type="http://schemas.openxmlformats.org/officeDocument/2006/relationships/image" Target="../media/image151.png"/><Relationship Id="rId50" Type="http://schemas.openxmlformats.org/officeDocument/2006/relationships/image" Target="../media/image154.png"/><Relationship Id="rId55" Type="http://schemas.openxmlformats.org/officeDocument/2006/relationships/image" Target="../media/image158.png"/><Relationship Id="rId63" Type="http://schemas.openxmlformats.org/officeDocument/2006/relationships/image" Target="../media/image166.jpeg"/><Relationship Id="rId68" Type="http://schemas.openxmlformats.org/officeDocument/2006/relationships/image" Target="../media/image171.png"/><Relationship Id="rId76" Type="http://schemas.openxmlformats.org/officeDocument/2006/relationships/image" Target="../media/image179.png"/><Relationship Id="rId84" Type="http://schemas.openxmlformats.org/officeDocument/2006/relationships/image" Target="../media/image187.png"/><Relationship Id="rId7" Type="http://schemas.openxmlformats.org/officeDocument/2006/relationships/image" Target="../media/image111.png"/><Relationship Id="rId71" Type="http://schemas.openxmlformats.org/officeDocument/2006/relationships/image" Target="../media/image174.jpeg"/><Relationship Id="rId2" Type="http://schemas.openxmlformats.org/officeDocument/2006/relationships/image" Target="../media/image106.png"/><Relationship Id="rId16" Type="http://schemas.openxmlformats.org/officeDocument/2006/relationships/image" Target="../media/image120.png"/><Relationship Id="rId29" Type="http://schemas.openxmlformats.org/officeDocument/2006/relationships/image" Target="../media/image133.png"/><Relationship Id="rId11" Type="http://schemas.openxmlformats.org/officeDocument/2006/relationships/image" Target="../media/image115.png"/><Relationship Id="rId24" Type="http://schemas.openxmlformats.org/officeDocument/2006/relationships/image" Target="../media/image128.jpeg"/><Relationship Id="rId32" Type="http://schemas.openxmlformats.org/officeDocument/2006/relationships/image" Target="../media/image136.png"/><Relationship Id="rId37" Type="http://schemas.openxmlformats.org/officeDocument/2006/relationships/image" Target="../media/image141.png"/><Relationship Id="rId40" Type="http://schemas.openxmlformats.org/officeDocument/2006/relationships/image" Target="../media/image144.png"/><Relationship Id="rId45" Type="http://schemas.openxmlformats.org/officeDocument/2006/relationships/image" Target="../media/image149.png"/><Relationship Id="rId53" Type="http://schemas.openxmlformats.org/officeDocument/2006/relationships/image" Target="../media/image156.png"/><Relationship Id="rId58" Type="http://schemas.openxmlformats.org/officeDocument/2006/relationships/image" Target="../media/image161.jpeg"/><Relationship Id="rId66" Type="http://schemas.openxmlformats.org/officeDocument/2006/relationships/image" Target="../media/image169.png"/><Relationship Id="rId74" Type="http://schemas.openxmlformats.org/officeDocument/2006/relationships/image" Target="../media/image177.png"/><Relationship Id="rId79" Type="http://schemas.openxmlformats.org/officeDocument/2006/relationships/image" Target="../media/image182.jpeg"/><Relationship Id="rId5" Type="http://schemas.openxmlformats.org/officeDocument/2006/relationships/image" Target="../media/image109.jpeg"/><Relationship Id="rId61" Type="http://schemas.openxmlformats.org/officeDocument/2006/relationships/image" Target="../media/image164.png"/><Relationship Id="rId82" Type="http://schemas.openxmlformats.org/officeDocument/2006/relationships/image" Target="../media/image185.png"/><Relationship Id="rId10" Type="http://schemas.openxmlformats.org/officeDocument/2006/relationships/image" Target="../media/image114.png"/><Relationship Id="rId19" Type="http://schemas.openxmlformats.org/officeDocument/2006/relationships/image" Target="../media/image123.png"/><Relationship Id="rId31" Type="http://schemas.openxmlformats.org/officeDocument/2006/relationships/image" Target="../media/image135.png"/><Relationship Id="rId44" Type="http://schemas.openxmlformats.org/officeDocument/2006/relationships/image" Target="../media/image148.png"/><Relationship Id="rId52" Type="http://schemas.openxmlformats.org/officeDocument/2006/relationships/image" Target="../media/image155.png"/><Relationship Id="rId60" Type="http://schemas.openxmlformats.org/officeDocument/2006/relationships/image" Target="../media/image163.png"/><Relationship Id="rId65" Type="http://schemas.openxmlformats.org/officeDocument/2006/relationships/image" Target="../media/image168.png"/><Relationship Id="rId73" Type="http://schemas.openxmlformats.org/officeDocument/2006/relationships/image" Target="../media/image176.png"/><Relationship Id="rId78" Type="http://schemas.openxmlformats.org/officeDocument/2006/relationships/image" Target="../media/image181.png"/><Relationship Id="rId81" Type="http://schemas.openxmlformats.org/officeDocument/2006/relationships/image" Target="../media/image184.png"/><Relationship Id="rId4" Type="http://schemas.openxmlformats.org/officeDocument/2006/relationships/image" Target="../media/image108.png"/><Relationship Id="rId9" Type="http://schemas.openxmlformats.org/officeDocument/2006/relationships/image" Target="../media/image113.jpeg"/><Relationship Id="rId14" Type="http://schemas.openxmlformats.org/officeDocument/2006/relationships/image" Target="../media/image118.png"/><Relationship Id="rId22" Type="http://schemas.openxmlformats.org/officeDocument/2006/relationships/image" Target="../media/image126.png"/><Relationship Id="rId27" Type="http://schemas.openxmlformats.org/officeDocument/2006/relationships/image" Target="../media/image131.png"/><Relationship Id="rId30" Type="http://schemas.openxmlformats.org/officeDocument/2006/relationships/image" Target="../media/image134.png"/><Relationship Id="rId35" Type="http://schemas.openxmlformats.org/officeDocument/2006/relationships/image" Target="../media/image139.png"/><Relationship Id="rId43" Type="http://schemas.openxmlformats.org/officeDocument/2006/relationships/image" Target="../media/image147.jpeg"/><Relationship Id="rId48" Type="http://schemas.openxmlformats.org/officeDocument/2006/relationships/image" Target="../media/image152.png"/><Relationship Id="rId56" Type="http://schemas.openxmlformats.org/officeDocument/2006/relationships/image" Target="../media/image159.png"/><Relationship Id="rId64" Type="http://schemas.openxmlformats.org/officeDocument/2006/relationships/image" Target="../media/image167.png"/><Relationship Id="rId69" Type="http://schemas.openxmlformats.org/officeDocument/2006/relationships/image" Target="../media/image172.png"/><Relationship Id="rId77" Type="http://schemas.openxmlformats.org/officeDocument/2006/relationships/image" Target="../media/image180.png"/><Relationship Id="rId8" Type="http://schemas.openxmlformats.org/officeDocument/2006/relationships/image" Target="../media/image112.jpeg"/><Relationship Id="rId51" Type="http://schemas.openxmlformats.org/officeDocument/2006/relationships/image" Target="../media/image43.jpeg"/><Relationship Id="rId72" Type="http://schemas.openxmlformats.org/officeDocument/2006/relationships/image" Target="../media/image175.png"/><Relationship Id="rId80" Type="http://schemas.openxmlformats.org/officeDocument/2006/relationships/image" Target="../media/image183.png"/><Relationship Id="rId3" Type="http://schemas.openxmlformats.org/officeDocument/2006/relationships/image" Target="../media/image107.jpeg"/><Relationship Id="rId12" Type="http://schemas.openxmlformats.org/officeDocument/2006/relationships/image" Target="../media/image116.png"/><Relationship Id="rId17" Type="http://schemas.openxmlformats.org/officeDocument/2006/relationships/image" Target="../media/image121.png"/><Relationship Id="rId25" Type="http://schemas.openxmlformats.org/officeDocument/2006/relationships/image" Target="../media/image129.png"/><Relationship Id="rId33" Type="http://schemas.openxmlformats.org/officeDocument/2006/relationships/image" Target="../media/image137.png"/><Relationship Id="rId38" Type="http://schemas.openxmlformats.org/officeDocument/2006/relationships/image" Target="../media/image142.png"/><Relationship Id="rId46" Type="http://schemas.openxmlformats.org/officeDocument/2006/relationships/image" Target="../media/image150.jpeg"/><Relationship Id="rId59" Type="http://schemas.openxmlformats.org/officeDocument/2006/relationships/image" Target="../media/image162.png"/><Relationship Id="rId67" Type="http://schemas.openxmlformats.org/officeDocument/2006/relationships/image" Target="../media/image170.jpeg"/><Relationship Id="rId20" Type="http://schemas.openxmlformats.org/officeDocument/2006/relationships/image" Target="../media/image124.png"/><Relationship Id="rId41" Type="http://schemas.openxmlformats.org/officeDocument/2006/relationships/image" Target="../media/image145.png"/><Relationship Id="rId54" Type="http://schemas.openxmlformats.org/officeDocument/2006/relationships/image" Target="../media/image157.jpeg"/><Relationship Id="rId62" Type="http://schemas.openxmlformats.org/officeDocument/2006/relationships/image" Target="../media/image165.jpeg"/><Relationship Id="rId70" Type="http://schemas.openxmlformats.org/officeDocument/2006/relationships/image" Target="../media/image173.png"/><Relationship Id="rId75" Type="http://schemas.openxmlformats.org/officeDocument/2006/relationships/image" Target="../media/image178.png"/><Relationship Id="rId83" Type="http://schemas.openxmlformats.org/officeDocument/2006/relationships/image" Target="../media/image18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0.jpeg"/><Relationship Id="rId15" Type="http://schemas.openxmlformats.org/officeDocument/2006/relationships/image" Target="../media/image119.png"/><Relationship Id="rId23" Type="http://schemas.openxmlformats.org/officeDocument/2006/relationships/image" Target="../media/image127.png"/><Relationship Id="rId28" Type="http://schemas.openxmlformats.org/officeDocument/2006/relationships/image" Target="../media/image132.png"/><Relationship Id="rId36" Type="http://schemas.openxmlformats.org/officeDocument/2006/relationships/image" Target="../media/image140.png"/><Relationship Id="rId49" Type="http://schemas.openxmlformats.org/officeDocument/2006/relationships/image" Target="../media/image153.png"/><Relationship Id="rId57" Type="http://schemas.openxmlformats.org/officeDocument/2006/relationships/image" Target="../media/image16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13" Type="http://schemas.openxmlformats.org/officeDocument/2006/relationships/image" Target="../media/image199.png"/><Relationship Id="rId18" Type="http://schemas.openxmlformats.org/officeDocument/2006/relationships/image" Target="../media/image204.jpeg"/><Relationship Id="rId3" Type="http://schemas.openxmlformats.org/officeDocument/2006/relationships/image" Target="../media/image189.jpeg"/><Relationship Id="rId7" Type="http://schemas.openxmlformats.org/officeDocument/2006/relationships/image" Target="../media/image193.png"/><Relationship Id="rId12" Type="http://schemas.openxmlformats.org/officeDocument/2006/relationships/image" Target="../media/image198.png"/><Relationship Id="rId17" Type="http://schemas.openxmlformats.org/officeDocument/2006/relationships/image" Target="../media/image203.png"/><Relationship Id="rId2" Type="http://schemas.openxmlformats.org/officeDocument/2006/relationships/image" Target="../media/image188.png"/><Relationship Id="rId16" Type="http://schemas.openxmlformats.org/officeDocument/2006/relationships/image" Target="../media/image20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2.png"/><Relationship Id="rId11" Type="http://schemas.openxmlformats.org/officeDocument/2006/relationships/image" Target="../media/image197.png"/><Relationship Id="rId5" Type="http://schemas.openxmlformats.org/officeDocument/2006/relationships/image" Target="../media/image191.png"/><Relationship Id="rId15" Type="http://schemas.openxmlformats.org/officeDocument/2006/relationships/image" Target="../media/image201.png"/><Relationship Id="rId10" Type="http://schemas.openxmlformats.org/officeDocument/2006/relationships/image" Target="../media/image196.png"/><Relationship Id="rId19" Type="http://schemas.openxmlformats.org/officeDocument/2006/relationships/image" Target="../media/image89.png"/><Relationship Id="rId4" Type="http://schemas.openxmlformats.org/officeDocument/2006/relationships/image" Target="../media/image190.png"/><Relationship Id="rId9" Type="http://schemas.openxmlformats.org/officeDocument/2006/relationships/image" Target="../media/image195.png"/><Relationship Id="rId14" Type="http://schemas.openxmlformats.org/officeDocument/2006/relationships/image" Target="../media/image20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38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2.jpg"/><Relationship Id="rId4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1.png"/><Relationship Id="rId7" Type="http://schemas.openxmlformats.org/officeDocument/2006/relationships/image" Target="../media/image45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32.jpeg"/><Relationship Id="rId10" Type="http://schemas.openxmlformats.org/officeDocument/2006/relationships/image" Target="../media/image48.png"/><Relationship Id="rId4" Type="http://schemas.openxmlformats.org/officeDocument/2006/relationships/image" Target="../media/image43.jpeg"/><Relationship Id="rId9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5"/>
          <p:cNvSpPr/>
          <p:nvPr/>
        </p:nvSpPr>
        <p:spPr>
          <a:xfrm>
            <a:off x="132369" y="178420"/>
            <a:ext cx="6307666" cy="6292798"/>
          </a:xfrm>
          <a:custGeom>
            <a:avLst/>
            <a:gdLst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788458 w 6307666"/>
              <a:gd name="connsiteY5" fmla="*/ 788458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5519208 w 6307666"/>
              <a:gd name="connsiteY8" fmla="*/ 788458 h 6350000"/>
              <a:gd name="connsiteX9" fmla="*/ 788458 w 6307666"/>
              <a:gd name="connsiteY9" fmla="*/ 788458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5519208 w 6307666"/>
              <a:gd name="connsiteY8" fmla="*/ 788458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34960 w 6307666"/>
              <a:gd name="connsiteY6" fmla="*/ 6207356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34960 w 6307666"/>
              <a:gd name="connsiteY6" fmla="*/ 6230408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07666" h="6350000">
                <a:moveTo>
                  <a:pt x="0" y="0"/>
                </a:moveTo>
                <a:lnTo>
                  <a:pt x="6307666" y="0"/>
                </a:lnTo>
                <a:lnTo>
                  <a:pt x="6307666" y="6350000"/>
                </a:lnTo>
                <a:lnTo>
                  <a:pt x="0" y="6350000"/>
                </a:lnTo>
                <a:lnTo>
                  <a:pt x="0" y="0"/>
                </a:lnTo>
                <a:close/>
                <a:moveTo>
                  <a:pt x="142261" y="146996"/>
                </a:moveTo>
                <a:cubicBezTo>
                  <a:pt x="134705" y="2174800"/>
                  <a:pt x="142516" y="4202604"/>
                  <a:pt x="134960" y="6230408"/>
                </a:cubicBezTo>
                <a:lnTo>
                  <a:pt x="6194194" y="6232614"/>
                </a:lnTo>
                <a:cubicBezTo>
                  <a:pt x="6194435" y="4220833"/>
                  <a:pt x="6171625" y="2147580"/>
                  <a:pt x="6171866" y="135799"/>
                </a:cubicBezTo>
                <a:lnTo>
                  <a:pt x="142261" y="146996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910" y="54312"/>
            <a:ext cx="954968" cy="559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235698" y="2751786"/>
            <a:ext cx="41010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4000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4000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4139" y="3780263"/>
            <a:ext cx="4019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err="1" smtClean="0"/>
              <a:t>Templates</a:t>
            </a:r>
            <a:r>
              <a:rPr lang="fr-BE" dirty="0" smtClean="0"/>
              <a:t> square format for social media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50964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72" r="178"/>
          <a:stretch/>
        </p:blipFill>
        <p:spPr/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" y="170121"/>
            <a:ext cx="6345659" cy="6289417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95795" y="1102703"/>
            <a:ext cx="3014227" cy="407892"/>
          </a:xfrm>
        </p:spPr>
        <p:txBody>
          <a:bodyPr/>
          <a:lstStyle/>
          <a:p>
            <a:r>
              <a:rPr lang="en-IE" sz="2400" dirty="0" smtClean="0"/>
              <a:t>Team Europe ships</a:t>
            </a:r>
            <a:endParaRPr lang="en-GB" sz="2400" dirty="0"/>
          </a:p>
        </p:txBody>
      </p:sp>
      <p:pic>
        <p:nvPicPr>
          <p:cNvPr id="51" name="Picture Placeholder 50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" b="231"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4154827" y="49616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09" y="92365"/>
            <a:ext cx="655185" cy="38352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48" name="TextBox 47"/>
          <p:cNvSpPr txBox="1"/>
          <p:nvPr/>
        </p:nvSpPr>
        <p:spPr>
          <a:xfrm>
            <a:off x="4592553" y="6040165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#</a:t>
            </a:r>
            <a:r>
              <a:rPr lang="en-GB" sz="1400" b="1" dirty="0" err="1" smtClean="0">
                <a:solidFill>
                  <a:schemeClr val="bg1"/>
                </a:solidFill>
              </a:rPr>
              <a:t>StrongerTogheter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52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95796" y="1573976"/>
            <a:ext cx="2704604" cy="407892"/>
          </a:xfrm>
        </p:spPr>
        <p:txBody>
          <a:bodyPr/>
          <a:lstStyle/>
          <a:p>
            <a:r>
              <a:rPr lang="en-IE" sz="2400" dirty="0"/>
              <a:t>m</a:t>
            </a:r>
            <a:r>
              <a:rPr lang="en-IE" sz="2400" dirty="0" smtClean="0"/>
              <a:t>edical supplies</a:t>
            </a:r>
            <a:endParaRPr lang="en-GB" sz="2400" dirty="0"/>
          </a:p>
        </p:txBody>
      </p:sp>
      <p:sp>
        <p:nvSpPr>
          <p:cNvPr id="53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95796" y="2045249"/>
            <a:ext cx="1597164" cy="407892"/>
          </a:xfrm>
        </p:spPr>
        <p:txBody>
          <a:bodyPr/>
          <a:lstStyle/>
          <a:p>
            <a:r>
              <a:rPr lang="en-IE" sz="2400" dirty="0"/>
              <a:t>t</a:t>
            </a:r>
            <a:r>
              <a:rPr lang="en-IE" sz="2400" dirty="0" smtClean="0"/>
              <a:t>o Nigeria</a:t>
            </a:r>
            <a:endParaRPr lang="en-GB" sz="2400" dirty="0"/>
          </a:p>
        </p:txBody>
      </p:sp>
      <p:sp>
        <p:nvSpPr>
          <p:cNvPr id="54" name="TextBox 53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ight Arrow 54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6" name="TextBox 55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57" name="Right Arrow 56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8" name="TextBox 57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grpSp>
        <p:nvGrpSpPr>
          <p:cNvPr id="46" name="Group 45"/>
          <p:cNvGrpSpPr/>
          <p:nvPr/>
        </p:nvGrpSpPr>
        <p:grpSpPr>
          <a:xfrm>
            <a:off x="1058691" y="6033130"/>
            <a:ext cx="2050774" cy="413417"/>
            <a:chOff x="372835" y="4820881"/>
            <a:chExt cx="2659600" cy="536150"/>
          </a:xfrm>
          <a:solidFill>
            <a:schemeClr val="bg1"/>
          </a:solidFill>
        </p:grpSpPr>
        <p:grpSp>
          <p:nvGrpSpPr>
            <p:cNvPr id="47" name="Group 46"/>
            <p:cNvGrpSpPr/>
            <p:nvPr/>
          </p:nvGrpSpPr>
          <p:grpSpPr>
            <a:xfrm>
              <a:off x="372835" y="4820881"/>
              <a:ext cx="2386604" cy="536150"/>
              <a:chOff x="815523" y="4954553"/>
              <a:chExt cx="2386604" cy="536150"/>
            </a:xfrm>
            <a:grpFill/>
          </p:grpSpPr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587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642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4476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713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2" name="Picture 71"/>
              <p:cNvPicPr>
                <a:picLocks/>
              </p:cNvPicPr>
              <p:nvPr/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1"/>
                <a:ext cx="224382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4" name="Picture 73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6" name="Picture 75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957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7" name="Picture 76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5" name="Picture 84"/>
              <p:cNvPicPr>
                <a:picLocks noChangeAspect="1"/>
              </p:cNvPicPr>
              <p:nvPr/>
            </p:nvPicPr>
            <p:blipFill>
              <a:blip r:embed="rId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5711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9" name="Picture 48"/>
            <p:cNvPicPr>
              <a:picLocks noChangeAspect="1"/>
            </p:cNvPicPr>
            <p:nvPr/>
          </p:nvPicPr>
          <p:blipFill rotWithShape="1"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 rotWithShape="1"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20490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336984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4809159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09807" y="2873436"/>
            <a:ext cx="1007852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0" y="239965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8" y="1419820"/>
            <a:ext cx="538914" cy="3154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33" y="1415438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1" y="1914983"/>
            <a:ext cx="538914" cy="3198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540" y="1910453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03258" y="1424349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59" y="1424349"/>
            <a:ext cx="538914" cy="3198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84" y="1424349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987801"/>
            <a:ext cx="538914" cy="3154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12" y="2383556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191880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984" y="1428731"/>
            <a:ext cx="538914" cy="3154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92" y="1424349"/>
            <a:ext cx="538914" cy="3154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4845991" y="1914781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4194988" y="1428377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815" y="1910453"/>
            <a:ext cx="538914" cy="31984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025" y="1910453"/>
            <a:ext cx="538914" cy="31984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266" y="1910453"/>
            <a:ext cx="538914" cy="3198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91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62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058" y="2390219"/>
            <a:ext cx="538914" cy="31984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061" y="2384447"/>
            <a:ext cx="538914" cy="31984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511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548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410909"/>
            <a:ext cx="538914" cy="31984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474" y="2376324"/>
            <a:ext cx="538914" cy="319844"/>
          </a:xfrm>
          <a:prstGeom prst="rect">
            <a:avLst/>
          </a:prstGeom>
        </p:spPr>
      </p:pic>
      <p:grpSp>
        <p:nvGrpSpPr>
          <p:cNvPr id="135" name="Group 134"/>
          <p:cNvGrpSpPr/>
          <p:nvPr/>
        </p:nvGrpSpPr>
        <p:grpSpPr>
          <a:xfrm>
            <a:off x="373104" y="3075907"/>
            <a:ext cx="4630255" cy="3167205"/>
            <a:chOff x="373104" y="3075907"/>
            <a:chExt cx="4630255" cy="3167205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4445" y="5906774"/>
              <a:ext cx="538914" cy="319844"/>
            </a:xfrm>
            <a:prstGeom prst="rect">
              <a:avLst/>
            </a:prstGeom>
          </p:spPr>
        </p:pic>
        <p:grpSp>
          <p:nvGrpSpPr>
            <p:cNvPr id="134" name="Group 133"/>
            <p:cNvGrpSpPr/>
            <p:nvPr/>
          </p:nvGrpSpPr>
          <p:grpSpPr>
            <a:xfrm>
              <a:off x="373104" y="3075907"/>
              <a:ext cx="4630255" cy="3167205"/>
              <a:chOff x="970722" y="1647808"/>
              <a:chExt cx="6158195" cy="4212355"/>
            </a:xfrm>
          </p:grpSpPr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240799"/>
                <a:ext cx="755970" cy="438950"/>
              </a:xfrm>
              <a:prstGeom prst="rect">
                <a:avLst/>
              </a:prstGeom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240799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0" name="Picture 99"/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352997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415189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876002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151895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352997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773814"/>
                <a:ext cx="755970" cy="445047"/>
              </a:xfrm>
              <a:prstGeom prst="rect">
                <a:avLst/>
              </a:prstGeom>
            </p:spPr>
          </p:pic>
          <p:cxnSp>
            <p:nvCxnSpPr>
              <p:cNvPr id="107" name="Straight Connector 106"/>
              <p:cNvCxnSpPr/>
              <p:nvPr/>
            </p:nvCxnSpPr>
            <p:spPr>
              <a:xfrm>
                <a:off x="2150041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>
                <a:off x="3660789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TextBox 108"/>
              <p:cNvSpPr txBox="1"/>
              <p:nvPr/>
            </p:nvSpPr>
            <p:spPr>
              <a:xfrm>
                <a:off x="970722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EFTA</a:t>
                </a:r>
                <a:endParaRPr lang="en-GB" sz="1100" dirty="0"/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2140038" y="1647808"/>
                <a:ext cx="163683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Enlargement candidates</a:t>
                </a:r>
                <a:endParaRPr lang="en-GB" sz="1100" dirty="0"/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5049719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Others</a:t>
                </a:r>
                <a:endParaRPr lang="en-GB" sz="1100" dirty="0"/>
              </a:p>
            </p:txBody>
          </p:sp>
          <p:pic>
            <p:nvPicPr>
              <p:cNvPr id="112" name="Picture 111"/>
              <p:cNvPicPr>
                <a:picLocks noChangeAspect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8" y="2234702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113" name="Picture 112"/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2879677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114" name="Picture 113"/>
              <p:cNvPicPr>
                <a:picLocks noChangeAspect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3524652"/>
                <a:ext cx="749873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5" name="Picture 114"/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1927" y="4164704"/>
                <a:ext cx="749873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cxnSp>
            <p:nvCxnSpPr>
              <p:cNvPr id="116" name="Straight Connector 115"/>
              <p:cNvCxnSpPr/>
              <p:nvPr/>
            </p:nvCxnSpPr>
            <p:spPr>
              <a:xfrm>
                <a:off x="5049719" y="177861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TextBox 116"/>
              <p:cNvSpPr txBox="1"/>
              <p:nvPr/>
            </p:nvSpPr>
            <p:spPr>
              <a:xfrm>
                <a:off x="3658553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Mercosur</a:t>
                </a:r>
                <a:endParaRPr lang="en-GB" sz="1100" dirty="0"/>
              </a:p>
            </p:txBody>
          </p:sp>
          <p:pic>
            <p:nvPicPr>
              <p:cNvPr id="118" name="Picture 117"/>
              <p:cNvPicPr>
                <a:picLocks noChangeAspect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3517305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19" name="Picture 118"/>
              <p:cNvPicPr>
                <a:picLocks noChangeAspect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4872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0" name="Picture 119"/>
              <p:cNvPicPr>
                <a:picLocks noChangeAspect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8311" y="2223078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1" name="Picture 120"/>
              <p:cNvPicPr>
                <a:picLocks noChangeAspect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415189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2" name="Picture 121"/>
              <p:cNvPicPr>
                <a:picLocks noChangeAspect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2882100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3" name="Picture 122"/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2947" y="477381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4" name="Picture 123"/>
              <p:cNvPicPr>
                <a:picLocks noChangeAspect="1"/>
              </p:cNvPicPr>
              <p:nvPr/>
            </p:nvPicPr>
            <p:blipFill>
              <a:blip r:embed="rId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477381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3517305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6" name="Picture 125"/>
              <p:cNvPicPr>
                <a:picLocks noChangeAspect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9321" y="415860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7" name="Picture 126"/>
              <p:cNvPicPr>
                <a:picLocks noChangeAspect="1"/>
              </p:cNvPicPr>
              <p:nvPr/>
            </p:nvPicPr>
            <p:blipFill>
              <a:blip r:embed="rId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8588" y="2234701"/>
                <a:ext cx="755970" cy="445047"/>
              </a:xfrm>
              <a:prstGeom prst="rect">
                <a:avLst/>
              </a:prstGeom>
            </p:spPr>
          </p:pic>
          <p:grpSp>
            <p:nvGrpSpPr>
              <p:cNvPr id="128" name="Group 127"/>
              <p:cNvGrpSpPr/>
              <p:nvPr/>
            </p:nvGrpSpPr>
            <p:grpSpPr>
              <a:xfrm>
                <a:off x="5385678" y="5415116"/>
                <a:ext cx="755970" cy="445047"/>
                <a:chOff x="7462445" y="5376519"/>
                <a:chExt cx="755970" cy="445047"/>
              </a:xfrm>
            </p:grpSpPr>
            <p:sp>
              <p:nvSpPr>
                <p:cNvPr id="129" name="Rectangle 128"/>
                <p:cNvSpPr/>
                <p:nvPr/>
              </p:nvSpPr>
              <p:spPr>
                <a:xfrm>
                  <a:off x="7462445" y="5376519"/>
                  <a:ext cx="755970" cy="445047"/>
                </a:xfrm>
                <a:prstGeom prst="rect">
                  <a:avLst/>
                </a:prstGeom>
                <a:solidFill>
                  <a:srgbClr val="0062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130" name="Picture 129"/>
                <p:cNvPicPr>
                  <a:picLocks noChangeAspect="1"/>
                </p:cNvPicPr>
                <p:nvPr/>
              </p:nvPicPr>
              <p:blipFill rotWithShape="1">
                <a:blip r:embed="rId5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1245" r="-11267"/>
                <a:stretch/>
              </p:blipFill>
              <p:spPr>
                <a:xfrm>
                  <a:off x="7470779" y="5376519"/>
                  <a:ext cx="739302" cy="445047"/>
                </a:xfrm>
                <a:prstGeom prst="rect">
                  <a:avLst/>
                </a:prstGeom>
              </p:spPr>
            </p:pic>
          </p:grpSp>
          <p:grpSp>
            <p:nvGrpSpPr>
              <p:cNvPr id="131" name="Group 130"/>
              <p:cNvGrpSpPr/>
              <p:nvPr/>
            </p:nvGrpSpPr>
            <p:grpSpPr>
              <a:xfrm>
                <a:off x="3970245" y="4770175"/>
                <a:ext cx="749873" cy="448685"/>
                <a:chOff x="3970245" y="4770175"/>
                <a:chExt cx="749873" cy="448685"/>
              </a:xfrm>
            </p:grpSpPr>
            <p:pic>
              <p:nvPicPr>
                <p:cNvPr id="132" name="Picture 131"/>
                <p:cNvPicPr>
                  <a:picLocks noChangeAspect="1"/>
                </p:cNvPicPr>
                <p:nvPr/>
              </p:nvPicPr>
              <p:blipFill>
                <a:blip r:embed="rId5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42838" y="4770175"/>
                  <a:ext cx="604686" cy="448685"/>
                </a:xfrm>
                <a:prstGeom prst="rect">
                  <a:avLst/>
                </a:prstGeom>
              </p:spPr>
            </p:pic>
            <p:sp>
              <p:nvSpPr>
                <p:cNvPr id="133" name="Rectangle 132"/>
                <p:cNvSpPr/>
                <p:nvPr/>
              </p:nvSpPr>
              <p:spPr>
                <a:xfrm>
                  <a:off x="3970245" y="4771994"/>
                  <a:ext cx="749873" cy="445047"/>
                </a:xfrm>
                <a:prstGeom prst="rect">
                  <a:avLst/>
                </a:pr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sp>
        <p:nvSpPr>
          <p:cNvPr id="71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82" y="3469321"/>
            <a:ext cx="990912" cy="557388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280" y="4183715"/>
            <a:ext cx="1101255" cy="532367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124551" y="3050705"/>
            <a:ext cx="9914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/>
              <a:t>P</a:t>
            </a:r>
            <a:r>
              <a:rPr lang="en-IE" sz="1100" dirty="0" smtClean="0"/>
              <a:t>artners</a:t>
            </a:r>
            <a:endParaRPr lang="en-GB" sz="1100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5134279" y="3145047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Placeholder 8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5261372" y="4764357"/>
            <a:ext cx="587913" cy="343778"/>
          </a:xfrm>
          <a:prstGeom prst="rect">
            <a:avLst/>
          </a:prstGeom>
          <a:ln>
            <a:noFill/>
          </a:ln>
        </p:spPr>
      </p:pic>
      <p:pic>
        <p:nvPicPr>
          <p:cNvPr id="78" name="Picture Placeholder 32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5288834" y="5233638"/>
            <a:ext cx="559601" cy="326177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  <p:grpSp>
        <p:nvGrpSpPr>
          <p:cNvPr id="79" name="Group 78"/>
          <p:cNvGrpSpPr/>
          <p:nvPr/>
        </p:nvGrpSpPr>
        <p:grpSpPr>
          <a:xfrm>
            <a:off x="956533" y="873706"/>
            <a:ext cx="2050774" cy="413417"/>
            <a:chOff x="372835" y="4820881"/>
            <a:chExt cx="2659600" cy="536150"/>
          </a:xfrm>
          <a:solidFill>
            <a:schemeClr val="bg1"/>
          </a:solidFill>
        </p:grpSpPr>
        <p:grpSp>
          <p:nvGrpSpPr>
            <p:cNvPr id="80" name="Group 79"/>
            <p:cNvGrpSpPr/>
            <p:nvPr/>
          </p:nvGrpSpPr>
          <p:grpSpPr>
            <a:xfrm>
              <a:off x="372835" y="4820881"/>
              <a:ext cx="2386604" cy="536150"/>
              <a:chOff x="815523" y="4954553"/>
              <a:chExt cx="2386604" cy="536150"/>
            </a:xfrm>
            <a:grpFill/>
          </p:grpSpPr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6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587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5" name="Picture 84"/>
              <p:cNvPicPr>
                <a:picLocks noChangeAspect="1"/>
              </p:cNvPicPr>
              <p:nvPr/>
            </p:nvPicPr>
            <p:blipFill>
              <a:blip r:embed="rId6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642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6" name="Picture 85"/>
              <p:cNvPicPr>
                <a:picLocks noChangeAspect="1"/>
              </p:cNvPicPr>
              <p:nvPr/>
            </p:nvPicPr>
            <p:blipFill>
              <a:blip r:embed="rId6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7" name="Picture 86"/>
              <p:cNvPicPr>
                <a:picLocks noChangeAspect="1"/>
              </p:cNvPicPr>
              <p:nvPr/>
            </p:nvPicPr>
            <p:blipFill>
              <a:blip r:embed="rId6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8" name="Picture 87"/>
              <p:cNvPicPr>
                <a:picLocks noChangeAspect="1"/>
              </p:cNvPicPr>
              <p:nvPr/>
            </p:nvPicPr>
            <p:blipFill rotWithShape="1">
              <a:blip r:embed="rId6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9" name="Picture 88"/>
              <p:cNvPicPr>
                <a:picLocks noChangeAspect="1"/>
              </p:cNvPicPr>
              <p:nvPr/>
            </p:nvPicPr>
            <p:blipFill>
              <a:blip r:embed="rId6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0" name="Picture 89"/>
              <p:cNvPicPr>
                <a:picLocks noChangeAspect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4476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1" name="Picture 90"/>
              <p:cNvPicPr>
                <a:picLocks noChangeAspect="1"/>
              </p:cNvPicPr>
              <p:nvPr/>
            </p:nvPicPr>
            <p:blipFill>
              <a:blip r:embed="rId6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713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2" name="Picture 91"/>
              <p:cNvPicPr>
                <a:picLocks noChangeAspect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3" name="Picture 92"/>
              <p:cNvPicPr>
                <a:picLocks noChangeAspect="1"/>
              </p:cNvPicPr>
              <p:nvPr/>
            </p:nvPicPr>
            <p:blipFill>
              <a:blip r:embed="rId7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4" name="Picture 93"/>
              <p:cNvPicPr>
                <a:picLocks noChangeAspect="1"/>
              </p:cNvPicPr>
              <p:nvPr/>
            </p:nvPicPr>
            <p:blipFill>
              <a:blip r:embed="rId7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5" name="Picture 94"/>
              <p:cNvPicPr>
                <a:picLocks noChangeAspect="1"/>
              </p:cNvPicPr>
              <p:nvPr/>
            </p:nvPicPr>
            <p:blipFill rotWithShape="1">
              <a:blip r:embed="rId7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6" name="Picture 95"/>
              <p:cNvPicPr>
                <a:picLocks/>
              </p:cNvPicPr>
              <p:nvPr/>
            </p:nvPicPr>
            <p:blipFill rotWithShape="1">
              <a:blip r:embed="rId7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1"/>
                <a:ext cx="224382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7" name="Picture 96"/>
              <p:cNvPicPr>
                <a:picLocks noChangeAspect="1"/>
              </p:cNvPicPr>
              <p:nvPr/>
            </p:nvPicPr>
            <p:blipFill>
              <a:blip r:embed="rId7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6" name="Picture 135"/>
              <p:cNvPicPr>
                <a:picLocks noChangeAspect="1"/>
              </p:cNvPicPr>
              <p:nvPr/>
            </p:nvPicPr>
            <p:blipFill>
              <a:blip r:embed="rId7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7" name="Picture 136"/>
              <p:cNvPicPr>
                <a:picLocks noChangeAspect="1"/>
              </p:cNvPicPr>
              <p:nvPr/>
            </p:nvPicPr>
            <p:blipFill>
              <a:blip r:embed="rId7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8" name="Picture 137"/>
              <p:cNvPicPr>
                <a:picLocks noChangeAspect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957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9" name="Picture 138"/>
              <p:cNvPicPr>
                <a:picLocks noChangeAspect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0" name="Picture 139"/>
              <p:cNvPicPr>
                <a:picLocks noChangeAspect="1"/>
              </p:cNvPicPr>
              <p:nvPr/>
            </p:nvPicPr>
            <p:blipFill>
              <a:blip r:embed="rId7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1" name="Picture 140"/>
              <p:cNvPicPr>
                <a:picLocks noChangeAspect="1"/>
              </p:cNvPicPr>
              <p:nvPr/>
            </p:nvPicPr>
            <p:blipFill>
              <a:blip r:embed="rId8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2" name="Picture 141"/>
              <p:cNvPicPr>
                <a:picLocks noChangeAspect="1"/>
              </p:cNvPicPr>
              <p:nvPr/>
            </p:nvPicPr>
            <p:blipFill>
              <a:blip r:embed="rId8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3" name="Picture 142"/>
              <p:cNvPicPr>
                <a:picLocks noChangeAspect="1"/>
              </p:cNvPicPr>
              <p:nvPr/>
            </p:nvPicPr>
            <p:blipFill>
              <a:blip r:embed="rId8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4" name="Picture 143"/>
              <p:cNvPicPr>
                <a:picLocks noChangeAspect="1"/>
              </p:cNvPicPr>
              <p:nvPr/>
            </p:nvPicPr>
            <p:blipFill>
              <a:blip r:embed="rId8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5" name="Picture 144"/>
              <p:cNvPicPr>
                <a:picLocks noChangeAspect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6" name="Picture 145"/>
              <p:cNvPicPr>
                <a:picLocks noChangeAspect="1"/>
              </p:cNvPicPr>
              <p:nvPr/>
            </p:nvPicPr>
            <p:blipFill>
              <a:blip r:embed="rId8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7" name="Picture 146"/>
              <p:cNvPicPr>
                <a:picLocks noChangeAspect="1"/>
              </p:cNvPicPr>
              <p:nvPr/>
            </p:nvPicPr>
            <p:blipFill>
              <a:blip r:embed="rId8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5711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81" name="Picture 80"/>
            <p:cNvPicPr>
              <a:picLocks noChangeAspect="1"/>
            </p:cNvPicPr>
            <p:nvPr/>
          </p:nvPicPr>
          <p:blipFill rotWithShape="1">
            <a:blip r:embed="rId8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 rotWithShape="1">
            <a:blip r:embed="rId8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20490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1983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5" name="Rectangle 4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2" name="Group 11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3" name="Rectangle 12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" name="Picture 14"/>
          <p:cNvPicPr preferRelativeResize="0"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7" name="Picture 16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 preferRelativeResize="0"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 preferRelativeResize="0">
            <a:picLocks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>
            <a:picLocks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29" name="TextBox 28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0" name="Picture 29"/>
          <p:cNvPicPr>
            <a:picLocks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1" name="Picture 30"/>
          <p:cNvPicPr preferRelativeResize="0"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2" name="Picture 31"/>
          <p:cNvPicPr>
            <a:picLocks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>
            <a:picLocks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 preferRelativeResize="0"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>
            <a:picLocks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 preferRelativeResize="0"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>
            <a:picLocks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 preferRelativeResize="0"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>
            <a:picLocks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0" name="Group 49"/>
          <p:cNvGrpSpPr/>
          <p:nvPr/>
        </p:nvGrpSpPr>
        <p:grpSpPr>
          <a:xfrm>
            <a:off x="359410" y="5308973"/>
            <a:ext cx="539100" cy="315462"/>
            <a:chOff x="3642276" y="1803001"/>
            <a:chExt cx="539100" cy="315462"/>
          </a:xfrm>
        </p:grpSpPr>
        <p:pic>
          <p:nvPicPr>
            <p:cNvPr id="51" name="Picture 50"/>
            <p:cNvPicPr>
              <a:picLocks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2" name="Picture 51"/>
            <p:cNvPicPr>
              <a:picLocks/>
            </p:cNvPicPr>
            <p:nvPr/>
          </p:nvPicPr>
          <p:blipFill rotWithShape="1"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3" name="Picture 52"/>
          <p:cNvPicPr>
            <a:picLocks/>
          </p:cNvPicPr>
          <p:nvPr/>
        </p:nvPicPr>
        <p:blipFill rotWithShape="1"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989514" y="5308973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4" name="Picture 53"/>
          <p:cNvPicPr>
            <a:picLocks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61" y="5304988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2978147" y="5299186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 rotWithShape="1"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52786" y="5712254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987883" y="5710518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1668157" y="5711642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9" name="Group 58"/>
          <p:cNvGrpSpPr/>
          <p:nvPr/>
        </p:nvGrpSpPr>
        <p:grpSpPr>
          <a:xfrm>
            <a:off x="1669680" y="5307187"/>
            <a:ext cx="540730" cy="315462"/>
            <a:chOff x="3640646" y="2686775"/>
            <a:chExt cx="540730" cy="315462"/>
          </a:xfrm>
        </p:grpSpPr>
        <p:pic>
          <p:nvPicPr>
            <p:cNvPr id="60" name="Picture 59"/>
            <p:cNvPicPr preferRelativeResize="0">
              <a:picLocks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6775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1" name="Picture 60"/>
            <p:cNvPicPr preferRelativeResize="0">
              <a:picLocks/>
            </p:cNvPicPr>
            <p:nvPr/>
          </p:nvPicPr>
          <p:blipFill rotWithShape="1"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2" name="Straight Connector 61"/>
          <p:cNvCxnSpPr/>
          <p:nvPr/>
        </p:nvCxnSpPr>
        <p:spPr>
          <a:xfrm>
            <a:off x="3814884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3819593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4" name="Group 63"/>
          <p:cNvGrpSpPr/>
          <p:nvPr/>
        </p:nvGrpSpPr>
        <p:grpSpPr>
          <a:xfrm>
            <a:off x="3917896" y="1803001"/>
            <a:ext cx="538491" cy="313039"/>
            <a:chOff x="4620945" y="2241787"/>
            <a:chExt cx="538491" cy="313039"/>
          </a:xfrm>
        </p:grpSpPr>
        <p:pic>
          <p:nvPicPr>
            <p:cNvPr id="65" name="Picture 64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6" name="Picture 65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7" name="Picture 66"/>
          <p:cNvPicPr>
            <a:picLocks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274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5772976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5769221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4441345"/>
            <a:ext cx="540000" cy="3132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5773357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380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3" name="Picture 72"/>
          <p:cNvPicPr>
            <a:picLocks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4527830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281475" y="1843466"/>
            <a:ext cx="282845" cy="236349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4531683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143805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4532296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5768634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830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4532296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2" name="Group 81"/>
          <p:cNvGrpSpPr/>
          <p:nvPr/>
        </p:nvGrpSpPr>
        <p:grpSpPr>
          <a:xfrm>
            <a:off x="4536160" y="1417960"/>
            <a:ext cx="540415" cy="313200"/>
            <a:chOff x="5239209" y="1417960"/>
            <a:chExt cx="540415" cy="313200"/>
          </a:xfrm>
        </p:grpSpPr>
        <p:sp>
          <p:nvSpPr>
            <p:cNvPr id="83" name="Rectangle 82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5" name="Picture 84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3915160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6" name="Picture 85"/>
          <p:cNvPicPr>
            <a:picLocks noChangeAspect="1"/>
          </p:cNvPicPr>
          <p:nvPr/>
        </p:nvPicPr>
        <p:blipFill rotWithShape="1"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3901754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09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3909208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3901755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37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1" name="Group 90"/>
          <p:cNvGrpSpPr/>
          <p:nvPr/>
        </p:nvGrpSpPr>
        <p:grpSpPr>
          <a:xfrm>
            <a:off x="3910525" y="2684666"/>
            <a:ext cx="540000" cy="313200"/>
            <a:chOff x="4612582" y="2653590"/>
            <a:chExt cx="540000" cy="313200"/>
          </a:xfrm>
        </p:grpSpPr>
        <p:pic>
          <p:nvPicPr>
            <p:cNvPr id="92" name="Picture 91"/>
            <p:cNvPicPr>
              <a:picLocks/>
            </p:cNvPicPr>
            <p:nvPr/>
          </p:nvPicPr>
          <p:blipFill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3" name="Picture 92"/>
            <p:cNvPicPr>
              <a:picLocks/>
            </p:cNvPicPr>
            <p:nvPr/>
          </p:nvPicPr>
          <p:blipFill rotWithShape="1"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4" name="Group 93"/>
          <p:cNvGrpSpPr/>
          <p:nvPr/>
        </p:nvGrpSpPr>
        <p:grpSpPr>
          <a:xfrm>
            <a:off x="3901754" y="4016187"/>
            <a:ext cx="539209" cy="312304"/>
            <a:chOff x="4604803" y="4016187"/>
            <a:chExt cx="539209" cy="312304"/>
          </a:xfrm>
        </p:grpSpPr>
        <p:pic>
          <p:nvPicPr>
            <p:cNvPr id="95" name="Picture 94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7" name="Rectangle 108"/>
          <p:cNvSpPr/>
          <p:nvPr/>
        </p:nvSpPr>
        <p:spPr>
          <a:xfrm>
            <a:off x="4784938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8" name="Picture 97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4826979" y="3128371"/>
            <a:ext cx="185737" cy="144913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4912705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0" name="Rectangle 99"/>
          <p:cNvSpPr/>
          <p:nvPr/>
        </p:nvSpPr>
        <p:spPr>
          <a:xfrm>
            <a:off x="4608726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1" name="Group 100"/>
          <p:cNvGrpSpPr/>
          <p:nvPr/>
        </p:nvGrpSpPr>
        <p:grpSpPr>
          <a:xfrm>
            <a:off x="4575156" y="3222871"/>
            <a:ext cx="174625" cy="218419"/>
            <a:chOff x="6272213" y="2763837"/>
            <a:chExt cx="174625" cy="218419"/>
          </a:xfrm>
        </p:grpSpPr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4527829" y="4014892"/>
            <a:ext cx="540000" cy="313909"/>
            <a:chOff x="5230878" y="4014892"/>
            <a:chExt cx="540000" cy="313909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7" name="Group 106"/>
          <p:cNvGrpSpPr/>
          <p:nvPr/>
        </p:nvGrpSpPr>
        <p:grpSpPr>
          <a:xfrm>
            <a:off x="4525858" y="4444444"/>
            <a:ext cx="541438" cy="311988"/>
            <a:chOff x="5228907" y="4444444"/>
            <a:chExt cx="541438" cy="311988"/>
          </a:xfrm>
        </p:grpSpPr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0" name="Group 109"/>
          <p:cNvGrpSpPr/>
          <p:nvPr/>
        </p:nvGrpSpPr>
        <p:grpSpPr>
          <a:xfrm>
            <a:off x="4525858" y="4884067"/>
            <a:ext cx="541437" cy="313200"/>
            <a:chOff x="5228907" y="4884067"/>
            <a:chExt cx="541437" cy="313200"/>
          </a:xfrm>
        </p:grpSpPr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3" name="Group 112"/>
          <p:cNvGrpSpPr/>
          <p:nvPr/>
        </p:nvGrpSpPr>
        <p:grpSpPr>
          <a:xfrm>
            <a:off x="5152897" y="2240116"/>
            <a:ext cx="540000" cy="313200"/>
            <a:chOff x="5855946" y="2240116"/>
            <a:chExt cx="540000" cy="313200"/>
          </a:xfrm>
        </p:grpSpPr>
        <p:pic>
          <p:nvPicPr>
            <p:cNvPr id="114" name="Picture 113"/>
            <p:cNvPicPr>
              <a:picLocks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6" name="Group 115"/>
          <p:cNvGrpSpPr/>
          <p:nvPr/>
        </p:nvGrpSpPr>
        <p:grpSpPr>
          <a:xfrm>
            <a:off x="5148191" y="3129003"/>
            <a:ext cx="540000" cy="313200"/>
            <a:chOff x="5851240" y="3136303"/>
            <a:chExt cx="540000" cy="313200"/>
          </a:xfrm>
        </p:grpSpPr>
        <p:pic>
          <p:nvPicPr>
            <p:cNvPr id="117" name="Picture 116"/>
            <p:cNvPicPr>
              <a:picLocks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19" name="Picture 118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248400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0" name="Group 119"/>
          <p:cNvGrpSpPr/>
          <p:nvPr/>
        </p:nvGrpSpPr>
        <p:grpSpPr>
          <a:xfrm>
            <a:off x="5775487" y="2674580"/>
            <a:ext cx="540000" cy="313200"/>
            <a:chOff x="6478536" y="2674580"/>
            <a:chExt cx="540000" cy="313200"/>
          </a:xfrm>
        </p:grpSpPr>
        <p:pic>
          <p:nvPicPr>
            <p:cNvPr id="121" name="Picture 120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3" name="Group 122"/>
          <p:cNvGrpSpPr/>
          <p:nvPr/>
        </p:nvGrpSpPr>
        <p:grpSpPr>
          <a:xfrm>
            <a:off x="5776142" y="3128370"/>
            <a:ext cx="540000" cy="313452"/>
            <a:chOff x="6485009" y="3138334"/>
            <a:chExt cx="540000" cy="313452"/>
          </a:xfrm>
        </p:grpSpPr>
        <p:sp>
          <p:nvSpPr>
            <p:cNvPr id="124" name="Rectangle 123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5" name="Picture 124"/>
            <p:cNvPicPr>
              <a:picLocks noChangeAspect="1"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6" name="Rectangle 125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397480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7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cxnSp>
        <p:nvCxnSpPr>
          <p:cNvPr id="3" name="Straight Connector 2"/>
          <p:cNvCxnSpPr/>
          <p:nvPr/>
        </p:nvCxnSpPr>
        <p:spPr>
          <a:xfrm>
            <a:off x="396952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53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1187391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" name="Group 5"/>
          <p:cNvGrpSpPr/>
          <p:nvPr/>
        </p:nvGrpSpPr>
        <p:grpSpPr>
          <a:xfrm>
            <a:off x="567098" y="4879902"/>
            <a:ext cx="540000" cy="313200"/>
            <a:chOff x="7400799" y="4879902"/>
            <a:chExt cx="540000" cy="313200"/>
          </a:xfrm>
        </p:grpSpPr>
        <p:pic>
          <p:nvPicPr>
            <p:cNvPr id="7" name="Picture 6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9" name="Picture 8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5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1186497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1186497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54" y="4016188"/>
            <a:ext cx="469801" cy="31320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187391" y="2679590"/>
            <a:ext cx="538591" cy="313200"/>
            <a:chOff x="8021092" y="2679590"/>
            <a:chExt cx="538591" cy="31320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546953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8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553783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91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560237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553783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22" name="Group 21"/>
          <p:cNvGrpSpPr/>
          <p:nvPr/>
        </p:nvGrpSpPr>
        <p:grpSpPr>
          <a:xfrm>
            <a:off x="553184" y="3128090"/>
            <a:ext cx="533769" cy="313200"/>
            <a:chOff x="7675428" y="3316891"/>
            <a:chExt cx="533769" cy="313200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5" name="Group 24"/>
          <p:cNvGrpSpPr/>
          <p:nvPr/>
        </p:nvGrpSpPr>
        <p:grpSpPr>
          <a:xfrm>
            <a:off x="560238" y="4014893"/>
            <a:ext cx="540000" cy="313200"/>
            <a:chOff x="7393939" y="4014893"/>
            <a:chExt cx="540000" cy="313200"/>
          </a:xfrm>
        </p:grpSpPr>
        <p:pic>
          <p:nvPicPr>
            <p:cNvPr id="26" name="Picture 25"/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8" name="Group 27"/>
          <p:cNvGrpSpPr/>
          <p:nvPr/>
        </p:nvGrpSpPr>
        <p:grpSpPr>
          <a:xfrm>
            <a:off x="1187391" y="2235375"/>
            <a:ext cx="538592" cy="313200"/>
            <a:chOff x="8021092" y="2235375"/>
            <a:chExt cx="521999" cy="313200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30" name="Picture 29"/>
            <p:cNvPicPr>
              <a:picLocks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1186498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2" name="TextBox 31"/>
          <p:cNvSpPr txBox="1"/>
          <p:nvPr/>
        </p:nvSpPr>
        <p:spPr>
          <a:xfrm>
            <a:off x="401660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sp>
        <p:nvSpPr>
          <p:cNvPr id="33" name="Rectangle 32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</p:spTree>
    <p:extLst>
      <p:ext uri="{BB962C8B-B14F-4D97-AF65-F5344CB8AC3E}">
        <p14:creationId xmlns:p14="http://schemas.microsoft.com/office/powerpoint/2010/main" val="2981109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About this template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98485" y="3335562"/>
            <a:ext cx="257285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Layout and cover slide options can be found under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Home &gt; Layout</a:t>
            </a: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213717" y="1165104"/>
            <a:ext cx="3155990" cy="1945528"/>
            <a:chOff x="4293449" y="1825625"/>
            <a:chExt cx="3155990" cy="1945528"/>
          </a:xfrm>
        </p:grpSpPr>
        <p:sp>
          <p:nvSpPr>
            <p:cNvPr id="6" name="Content Placeholder 2"/>
            <p:cNvSpPr txBox="1">
              <a:spLocks/>
            </p:cNvSpPr>
            <p:nvPr/>
          </p:nvSpPr>
          <p:spPr>
            <a:xfrm>
              <a:off x="4293449" y="1825625"/>
              <a:ext cx="3155990" cy="19455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Master slides can be edited under </a:t>
              </a:r>
              <a:b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View &gt; Slide Master</a:t>
              </a:r>
            </a:p>
            <a:p>
              <a:endParaRPr lang="en-GB" sz="2000" b="1" dirty="0" smtClean="0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8895" y="2494437"/>
              <a:ext cx="2716306" cy="761099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6562165" y="2556463"/>
              <a:ext cx="358588" cy="3746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873812" y="2786556"/>
              <a:ext cx="254000" cy="3735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Content Placeholder 2"/>
          <p:cNvSpPr txBox="1">
            <a:spLocks/>
          </p:cNvSpPr>
          <p:nvPr/>
        </p:nvSpPr>
        <p:spPr>
          <a:xfrm>
            <a:off x="398485" y="1213723"/>
            <a:ext cx="2185990" cy="1058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 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theme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colour palette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have been designed</a:t>
            </a:r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b="65906"/>
          <a:stretch/>
        </p:blipFill>
        <p:spPr>
          <a:xfrm>
            <a:off x="665298" y="1936075"/>
            <a:ext cx="1657350" cy="110736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298" y="4106533"/>
            <a:ext cx="1184124" cy="2398225"/>
          </a:xfrm>
          <a:prstGeom prst="rect">
            <a:avLst/>
          </a:prstGeom>
        </p:spPr>
      </p:pic>
      <p:sp>
        <p:nvSpPr>
          <p:cNvPr id="18" name="Content Placeholder 2"/>
          <p:cNvSpPr txBox="1">
            <a:spLocks/>
          </p:cNvSpPr>
          <p:nvPr/>
        </p:nvSpPr>
        <p:spPr>
          <a:xfrm>
            <a:off x="3213717" y="3335562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ways to highlight the text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– Tick the one the most appropriated to your background </a:t>
            </a:r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0060" y="4106533"/>
            <a:ext cx="2115414" cy="211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48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9" name="TextBox 28"/>
          <p:cNvSpPr txBox="1"/>
          <p:nvPr/>
        </p:nvSpPr>
        <p:spPr>
          <a:xfrm>
            <a:off x="4520635" y="5968247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#</a:t>
            </a:r>
            <a:r>
              <a:rPr lang="en-GB" sz="1400" b="1" dirty="0" err="1" smtClean="0"/>
              <a:t>StrongerTogheter</a:t>
            </a:r>
            <a:endParaRPr lang="en-GB" sz="1400" b="1" dirty="0"/>
          </a:p>
        </p:txBody>
      </p:sp>
      <p:sp>
        <p:nvSpPr>
          <p:cNvPr id="38" name="Right Arrow 37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9" name="TextBox 38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40" name="Right Arrow 39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41" name="TextBox 40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48" y="119411"/>
            <a:ext cx="6345659" cy="634012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4125952" y="0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03546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9" r="3687"/>
          <a:stretch/>
        </p:blipFill>
        <p:spPr>
          <a:xfrm flipH="1">
            <a:off x="0" y="0"/>
            <a:ext cx="6584950" cy="6584950"/>
          </a:xfr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" y="119411"/>
            <a:ext cx="6345659" cy="6340127"/>
          </a:xfrm>
          <a:prstGeom prst="rect">
            <a:avLst/>
          </a:prstGeom>
        </p:spPr>
      </p:pic>
      <p:sp>
        <p:nvSpPr>
          <p:cNvPr id="43" name="Text Placeholder 42"/>
          <p:cNvSpPr>
            <a:spLocks noGrp="1"/>
          </p:cNvSpPr>
          <p:nvPr>
            <p:ph type="body" sz="quarter" idx="12"/>
          </p:nvPr>
        </p:nvSpPr>
        <p:spPr>
          <a:xfrm>
            <a:off x="2897204" y="622396"/>
            <a:ext cx="2923178" cy="407892"/>
          </a:xfrm>
        </p:spPr>
        <p:txBody>
          <a:bodyPr/>
          <a:lstStyle/>
          <a:p>
            <a:r>
              <a:rPr lang="en-IE" sz="2400" dirty="0" smtClean="0"/>
              <a:t>No country is safe</a:t>
            </a:r>
            <a:endParaRPr lang="en-GB" sz="2400" dirty="0"/>
          </a:p>
        </p:txBody>
      </p:sp>
      <p:pic>
        <p:nvPicPr>
          <p:cNvPr id="52" name="Picture Placeholder 8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" t="1631" r="1696" b="1468"/>
          <a:stretch/>
        </p:blipFill>
        <p:spPr>
          <a:xfrm>
            <a:off x="2112381" y="5932176"/>
            <a:ext cx="915039" cy="535834"/>
          </a:xfrm>
          <a:ln>
            <a:noFill/>
          </a:ln>
        </p:spPr>
      </p:pic>
      <p:sp>
        <p:nvSpPr>
          <p:cNvPr id="29" name="TextBox 28"/>
          <p:cNvSpPr txBox="1"/>
          <p:nvPr/>
        </p:nvSpPr>
        <p:spPr>
          <a:xfrm>
            <a:off x="4520635" y="5968247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#</a:t>
            </a:r>
            <a:r>
              <a:rPr lang="en-GB" sz="1400" b="1" dirty="0" err="1" smtClean="0">
                <a:solidFill>
                  <a:schemeClr val="bg1"/>
                </a:solidFill>
              </a:rPr>
              <a:t>StrongerTogheter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9" name="TextBox 38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40" name="Right Arrow 39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41" name="TextBox 40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47" name="TextBox 46"/>
          <p:cNvSpPr txBox="1"/>
          <p:nvPr/>
        </p:nvSpPr>
        <p:spPr>
          <a:xfrm>
            <a:off x="4154827" y="0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383" y="5943598"/>
            <a:ext cx="881398" cy="51594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56" name="Text Placeholder 42"/>
          <p:cNvSpPr>
            <a:spLocks noGrp="1"/>
          </p:cNvSpPr>
          <p:nvPr>
            <p:ph type="body" sz="quarter" idx="12"/>
          </p:nvPr>
        </p:nvSpPr>
        <p:spPr>
          <a:xfrm>
            <a:off x="2897204" y="1100798"/>
            <a:ext cx="3318449" cy="407892"/>
          </a:xfrm>
        </p:spPr>
        <p:txBody>
          <a:bodyPr/>
          <a:lstStyle/>
          <a:p>
            <a:r>
              <a:rPr lang="en-IE" sz="2400" dirty="0"/>
              <a:t>u</a:t>
            </a:r>
            <a:r>
              <a:rPr lang="en-IE" sz="2400" dirty="0" smtClean="0"/>
              <a:t>ntil everyone is safe</a:t>
            </a:r>
            <a:endParaRPr lang="en-GB" sz="2400" dirty="0"/>
          </a:p>
        </p:txBody>
      </p:sp>
      <p:sp>
        <p:nvSpPr>
          <p:cNvPr id="57" name="TextBox 56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13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Picture Placeholder 14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7" name="TextBox 16"/>
          <p:cNvSpPr txBox="1"/>
          <p:nvPr/>
        </p:nvSpPr>
        <p:spPr>
          <a:xfrm>
            <a:off x="4520635" y="5968247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003399"/>
                </a:solidFill>
              </a:rPr>
              <a:t>#</a:t>
            </a:r>
            <a:r>
              <a:rPr lang="en-GB" sz="1400" b="1" dirty="0" err="1" smtClean="0">
                <a:solidFill>
                  <a:srgbClr val="003399"/>
                </a:solidFill>
              </a:rPr>
              <a:t>StrongerTogheter</a:t>
            </a:r>
            <a:endParaRPr lang="en-GB" sz="1400" b="1" dirty="0">
              <a:solidFill>
                <a:srgbClr val="003399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3540" y="-47828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0" name="TextBox 19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21" name="Right Arrow 20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2" name="TextBox 21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6192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Placeholder 58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3" t="460" r="33902" b="-154"/>
          <a:stretch/>
        </p:blipFill>
        <p:spPr>
          <a:xfrm>
            <a:off x="0" y="-10160"/>
            <a:ext cx="6584950" cy="6605270"/>
          </a:xfr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53" y="119411"/>
            <a:ext cx="6345659" cy="6340127"/>
          </a:xfrm>
          <a:prstGeom prst="rect">
            <a:avLst/>
          </a:prstGeom>
        </p:spPr>
      </p:pic>
      <p:sp>
        <p:nvSpPr>
          <p:cNvPr id="48" name="Text Placeholder 47"/>
          <p:cNvSpPr>
            <a:spLocks noGrp="1"/>
          </p:cNvSpPr>
          <p:nvPr>
            <p:ph type="body" sz="quarter" idx="12"/>
          </p:nvPr>
        </p:nvSpPr>
        <p:spPr>
          <a:xfrm>
            <a:off x="1290319" y="4394874"/>
            <a:ext cx="4874515" cy="407892"/>
          </a:xfrm>
        </p:spPr>
        <p:txBody>
          <a:bodyPr/>
          <a:lstStyle/>
          <a:p>
            <a:r>
              <a:rPr lang="en-IE" sz="2800" dirty="0" smtClean="0"/>
              <a:t>Team Europe ships medical</a:t>
            </a:r>
            <a:endParaRPr lang="en-GB" sz="2800" dirty="0"/>
          </a:p>
        </p:txBody>
      </p:sp>
      <p:pic>
        <p:nvPicPr>
          <p:cNvPr id="61" name="Picture Placeholder 60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r="7273"/>
          <a:stretch>
            <a:fillRect/>
          </a:stretch>
        </p:blipFill>
        <p:spPr>
          <a:ln w="12700">
            <a:solidFill>
              <a:schemeClr val="bg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213540" y="-47828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1" name="TextBox 20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25" name="TextBox 24"/>
          <p:cNvSpPr txBox="1"/>
          <p:nvPr/>
        </p:nvSpPr>
        <p:spPr>
          <a:xfrm>
            <a:off x="4520635" y="5968247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#</a:t>
            </a:r>
            <a:r>
              <a:rPr lang="en-GB" sz="1400" b="1" dirty="0" err="1" smtClean="0">
                <a:solidFill>
                  <a:schemeClr val="bg1"/>
                </a:solidFill>
              </a:rPr>
              <a:t>StrongerTogheter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124347" y="0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41" y="6110204"/>
            <a:ext cx="596778" cy="349333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57" name="Text Placeholder 47"/>
          <p:cNvSpPr>
            <a:spLocks noGrp="1"/>
          </p:cNvSpPr>
          <p:nvPr>
            <p:ph type="body" sz="quarter" idx="12"/>
          </p:nvPr>
        </p:nvSpPr>
        <p:spPr>
          <a:xfrm>
            <a:off x="1290320" y="4901554"/>
            <a:ext cx="3383280" cy="407892"/>
          </a:xfrm>
        </p:spPr>
        <p:txBody>
          <a:bodyPr/>
          <a:lstStyle/>
          <a:p>
            <a:r>
              <a:rPr lang="en-IE" sz="2800" dirty="0"/>
              <a:t>s</a:t>
            </a:r>
            <a:r>
              <a:rPr lang="en-IE" sz="2800" dirty="0" smtClean="0"/>
              <a:t>upplies to Nigeria</a:t>
            </a:r>
            <a:endParaRPr lang="en-GB" sz="2800" dirty="0"/>
          </a:p>
        </p:txBody>
      </p:sp>
      <p:pic>
        <p:nvPicPr>
          <p:cNvPr id="60" name="Picture Placeholder 59"/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" b="22"/>
          <a:stretch>
            <a:fillRect/>
          </a:stretch>
        </p:blipFill>
        <p:spPr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62" name="TextBox 61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17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Text Placeholder 3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2" name="Picture Placeholder 41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43" name="Picture Placeholder 42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4" name="Picture Placeholder 43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45" name="Picture Placeholder 44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6" name="Picture Placeholder 45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48" name="Picture Placeholder 47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49" name="TextBox 48"/>
          <p:cNvSpPr txBox="1"/>
          <p:nvPr/>
        </p:nvSpPr>
        <p:spPr>
          <a:xfrm>
            <a:off x="4520635" y="5968247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003399"/>
                </a:solidFill>
              </a:rPr>
              <a:t>#</a:t>
            </a:r>
            <a:r>
              <a:rPr lang="en-GB" sz="1400" b="1" dirty="0" err="1" smtClean="0">
                <a:solidFill>
                  <a:srgbClr val="003399"/>
                </a:solidFill>
              </a:rPr>
              <a:t>StrongerTogheter</a:t>
            </a:r>
            <a:endParaRPr lang="en-GB" sz="1400" b="1" dirty="0">
              <a:solidFill>
                <a:srgbClr val="003399"/>
              </a:solidFill>
            </a:endParaRPr>
          </a:p>
        </p:txBody>
      </p:sp>
      <p:sp>
        <p:nvSpPr>
          <p:cNvPr id="50" name="Right Arrow 49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1" name="TextBox 50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52" name="Right Arrow 51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3" name="TextBox 52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191785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ln w="12700">
            <a:noFill/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" y="170121"/>
            <a:ext cx="6345659" cy="6289417"/>
          </a:xfrm>
          <a:prstGeom prst="rect">
            <a:avLst/>
          </a:prstGeom>
        </p:spPr>
      </p:pic>
      <p:pic>
        <p:nvPicPr>
          <p:cNvPr id="3" name="Picture Placeholder 2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" r="13777"/>
          <a:stretch/>
        </p:blipFill>
        <p:spPr>
          <a:ln w="12700">
            <a:solidFill>
              <a:schemeClr val="tx1"/>
            </a:solidFill>
          </a:ln>
        </p:spPr>
      </p:pic>
      <p:sp>
        <p:nvSpPr>
          <p:cNvPr id="49" name="TextBox 48"/>
          <p:cNvSpPr txBox="1"/>
          <p:nvPr/>
        </p:nvSpPr>
        <p:spPr>
          <a:xfrm>
            <a:off x="4592553" y="6040165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#</a:t>
            </a:r>
            <a:r>
              <a:rPr lang="en-GB" sz="1400" b="1" dirty="0" err="1" smtClean="0"/>
              <a:t>StrongerTogheter</a:t>
            </a:r>
            <a:endParaRPr lang="en-GB" sz="1400" b="1" dirty="0"/>
          </a:p>
        </p:txBody>
      </p:sp>
      <p:pic>
        <p:nvPicPr>
          <p:cNvPr id="17" name="Picture Placeholder 16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148"/>
          <a:stretch>
            <a:fillRect/>
          </a:stretch>
        </p:blipFill>
        <p:spPr>
          <a:xfrm>
            <a:off x="1055384" y="5876314"/>
            <a:ext cx="446536" cy="26148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154827" y="49616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Placeholder 20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" b="831"/>
          <a:stretch/>
        </p:blipFill>
        <p:spPr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Placeholder 21"/>
          <p:cNvPicPr>
            <a:picLocks noGrp="1" noChangeAspect="1"/>
          </p:cNvPicPr>
          <p:nvPr>
            <p:ph type="pic" sz="quarter" idx="2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" b="1005"/>
          <a:stretch>
            <a:fillRect/>
          </a:stretch>
        </p:blipFill>
        <p:spPr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Picture Placeholder 22"/>
          <p:cNvPicPr>
            <a:picLocks noGrp="1" noChangeAspect="1"/>
          </p:cNvPicPr>
          <p:nvPr>
            <p:ph type="pic" sz="quarter" idx="2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" b="831"/>
          <a:stretch>
            <a:fillRect/>
          </a:stretch>
        </p:blipFill>
        <p:spPr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Picture Placeholder 23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" b="531"/>
          <a:stretch/>
        </p:blipFill>
        <p:spPr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Picture Placeholder 32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81" t="-36001" r="-5676" b="-36208"/>
          <a:stretch/>
        </p:blipFill>
        <p:spPr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pic>
        <p:nvPicPr>
          <p:cNvPr id="26" name="Picture Placeholder 25"/>
          <p:cNvPicPr>
            <a:picLocks noGrp="1" noChangeAspect="1"/>
          </p:cNvPicPr>
          <p:nvPr>
            <p:ph type="pic" sz="quarter" idx="19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" b="53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8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8" y="705206"/>
            <a:ext cx="3844825" cy="468000"/>
          </a:xfrm>
        </p:spPr>
        <p:txBody>
          <a:bodyPr>
            <a:noAutofit/>
          </a:bodyPr>
          <a:lstStyle/>
          <a:p>
            <a:r>
              <a:rPr lang="en-IE" sz="2400" dirty="0" smtClean="0"/>
              <a:t>Team Europe working for</a:t>
            </a:r>
            <a:endParaRPr lang="en-GB" sz="2400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8" y="1240291"/>
            <a:ext cx="3592039" cy="468000"/>
          </a:xfrm>
        </p:spPr>
        <p:txBody>
          <a:bodyPr>
            <a:noAutofit/>
          </a:bodyPr>
          <a:lstStyle/>
          <a:p>
            <a:r>
              <a:rPr lang="en-IE" sz="2400" dirty="0"/>
              <a:t>b</a:t>
            </a:r>
            <a:r>
              <a:rPr lang="en-IE" sz="2400" dirty="0" smtClean="0"/>
              <a:t>etter health outcomes</a:t>
            </a:r>
            <a:endParaRPr lang="en-GB" sz="2400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7" y="1775376"/>
            <a:ext cx="2056095" cy="468000"/>
          </a:xfrm>
        </p:spPr>
        <p:txBody>
          <a:bodyPr>
            <a:noAutofit/>
          </a:bodyPr>
          <a:lstStyle/>
          <a:p>
            <a:r>
              <a:rPr lang="en-IE" sz="2400" dirty="0"/>
              <a:t>i</a:t>
            </a:r>
            <a:r>
              <a:rPr lang="en-IE" sz="2400" dirty="0" smtClean="0"/>
              <a:t>n Zimbabwe</a:t>
            </a:r>
            <a:endParaRPr lang="en-GB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3" name="TextBox 32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34" name="Right Arrow 33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5" name="TextBox 34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437645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icture Placeholder 5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1" name="Text Placeholder 5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2" name="Text Placeholder 5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4" name="Text Placeholder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6" name="Picture Placeholder 5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7" name="Right Arrow 56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8" name="TextBox 57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59" name="Right Arrow 58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0" name="TextBox 59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240091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7E4EC354ADFB40AC5D4FC129E379BA" ma:contentTypeVersion="6" ma:contentTypeDescription="Create a new document." ma:contentTypeScope="" ma:versionID="74bbf161b2a2788f925bdbb5ba20f8bd">
  <xsd:schema xmlns:xsd="http://www.w3.org/2001/XMLSchema" xmlns:xs="http://www.w3.org/2001/XMLSchema" xmlns:p="http://schemas.microsoft.com/office/2006/metadata/properties" xmlns:ns2="541a8a8b-b856-4d35-a5c7-7f2c0ec3d499" xmlns:ns3="e0757b53-df10-4b98-9811-094c4c3e23a8" targetNamespace="http://schemas.microsoft.com/office/2006/metadata/properties" ma:root="true" ma:fieldsID="fb4b554de56d389a480a6bce8671a71b" ns2:_="" ns3:_="">
    <xsd:import namespace="541a8a8b-b856-4d35-a5c7-7f2c0ec3d499"/>
    <xsd:import namespace="e0757b53-df10-4b98-9811-094c4c3e23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1a8a8b-b856-4d35-a5c7-7f2c0ec3d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757b53-df10-4b98-9811-094c4c3e23a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D0ACA74-148B-4292-9374-9725367FE839}"/>
</file>

<file path=customXml/itemProps2.xml><?xml version="1.0" encoding="utf-8"?>
<ds:datastoreItem xmlns:ds="http://schemas.openxmlformats.org/officeDocument/2006/customXml" ds:itemID="{20E110FF-11FC-4795-AA42-DFAD44C14EAF}"/>
</file>

<file path=customXml/itemProps3.xml><?xml version="1.0" encoding="utf-8"?>
<ds:datastoreItem xmlns:ds="http://schemas.openxmlformats.org/officeDocument/2006/customXml" ds:itemID="{32FCDEA7-F840-40DE-8F37-E186AAB36F5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889</TotalTime>
  <Words>524</Words>
  <Application>Microsoft Office PowerPoint</Application>
  <PresentationFormat>Custom</PresentationFormat>
  <Paragraphs>83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JANSSEN Laurie (COMM-EXT)</dc:creator>
  <cp:lastModifiedBy>CHIARAMONTI David (DEVCO-EXT)</cp:lastModifiedBy>
  <cp:revision>87</cp:revision>
  <dcterms:created xsi:type="dcterms:W3CDTF">2020-03-13T13:39:38Z</dcterms:created>
  <dcterms:modified xsi:type="dcterms:W3CDTF">2020-10-27T16:05:42Z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0x010100087E4EC354ADFB40AC5D4FC129E379BA</vt:lpwstr>
  </property>
</Properties>
</file>