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3929-3907-4AC3-BF61-40AF54389693}" type="datetimeFigureOut">
              <a:rPr lang="en-GB" smtClean="0"/>
              <a:t>27/04/2012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F8D3B-089F-4D90-9E0C-309B0F6D627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3929-3907-4AC3-BF61-40AF54389693}" type="datetimeFigureOut">
              <a:rPr lang="en-GB" smtClean="0"/>
              <a:t>27/04/2012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F8D3B-089F-4D90-9E0C-309B0F6D627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3929-3907-4AC3-BF61-40AF54389693}" type="datetimeFigureOut">
              <a:rPr lang="en-GB" smtClean="0"/>
              <a:t>27/04/2012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F8D3B-089F-4D90-9E0C-309B0F6D627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3929-3907-4AC3-BF61-40AF54389693}" type="datetimeFigureOut">
              <a:rPr lang="en-GB" smtClean="0"/>
              <a:t>27/04/2012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F8D3B-089F-4D90-9E0C-309B0F6D627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3929-3907-4AC3-BF61-40AF54389693}" type="datetimeFigureOut">
              <a:rPr lang="en-GB" smtClean="0"/>
              <a:t>27/04/2012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F8D3B-089F-4D90-9E0C-309B0F6D627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3929-3907-4AC3-BF61-40AF54389693}" type="datetimeFigureOut">
              <a:rPr lang="en-GB" smtClean="0"/>
              <a:t>27/04/2012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F8D3B-089F-4D90-9E0C-309B0F6D627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3929-3907-4AC3-BF61-40AF54389693}" type="datetimeFigureOut">
              <a:rPr lang="en-GB" smtClean="0"/>
              <a:t>27/04/2012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F8D3B-089F-4D90-9E0C-309B0F6D627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3929-3907-4AC3-BF61-40AF54389693}" type="datetimeFigureOut">
              <a:rPr lang="en-GB" smtClean="0"/>
              <a:t>27/04/2012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F8D3B-089F-4D90-9E0C-309B0F6D627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3929-3907-4AC3-BF61-40AF54389693}" type="datetimeFigureOut">
              <a:rPr lang="en-GB" smtClean="0"/>
              <a:t>27/04/2012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F8D3B-089F-4D90-9E0C-309B0F6D627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3929-3907-4AC3-BF61-40AF54389693}" type="datetimeFigureOut">
              <a:rPr lang="en-GB" smtClean="0"/>
              <a:t>27/04/2012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F8D3B-089F-4D90-9E0C-309B0F6D627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3929-3907-4AC3-BF61-40AF54389693}" type="datetimeFigureOut">
              <a:rPr lang="en-GB" smtClean="0"/>
              <a:t>27/04/2012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F8D3B-089F-4D90-9E0C-309B0F6D627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13929-3907-4AC3-BF61-40AF54389693}" type="datetimeFigureOut">
              <a:rPr lang="en-GB" smtClean="0"/>
              <a:t>27/04/2012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F8D3B-089F-4D90-9E0C-309B0F6D627B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General Observations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Last year, discussion was more theoretical </a:t>
            </a:r>
          </a:p>
          <a:p>
            <a:r>
              <a:rPr lang="en-GB" dirty="0" smtClean="0"/>
              <a:t>This year, several examples </a:t>
            </a:r>
            <a:r>
              <a:rPr lang="en-GB" dirty="0" smtClean="0"/>
              <a:t>of engagement across FLEGT and REDD frameworks </a:t>
            </a:r>
            <a:r>
              <a:rPr lang="en-GB" dirty="0" smtClean="0"/>
              <a:t>shared by those working in country</a:t>
            </a:r>
            <a:endParaRPr lang="en-GB" dirty="0"/>
          </a:p>
          <a:p>
            <a:r>
              <a:rPr lang="en-GB" dirty="0"/>
              <a:t>C</a:t>
            </a:r>
            <a:r>
              <a:rPr lang="en-GB" dirty="0" smtClean="0"/>
              <a:t>riticism/</a:t>
            </a:r>
            <a:r>
              <a:rPr lang="en-GB" dirty="0" err="1" smtClean="0"/>
              <a:t>skeptism</a:t>
            </a:r>
            <a:r>
              <a:rPr lang="en-GB" dirty="0" smtClean="0"/>
              <a:t> towards REDD expressed, but tone of engagement is that of constructive engagement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Specific Observations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Scope of REDD is larger – this is welcomed by some; disruptive to others </a:t>
            </a:r>
          </a:p>
          <a:p>
            <a:r>
              <a:rPr lang="en-GB" dirty="0" smtClean="0"/>
              <a:t>Pace of REDD faster, but process less defined</a:t>
            </a:r>
          </a:p>
          <a:p>
            <a:r>
              <a:rPr lang="en-GB" dirty="0" smtClean="0"/>
              <a:t>Concern that attention diverted to REDD is smothering good work on FLEGT </a:t>
            </a:r>
          </a:p>
          <a:p>
            <a:r>
              <a:rPr lang="en-GB" dirty="0" smtClean="0"/>
              <a:t>REDD presents broader and sometimes competing interests</a:t>
            </a:r>
          </a:p>
          <a:p>
            <a:r>
              <a:rPr lang="en-GB" dirty="0" smtClean="0"/>
              <a:t>Problem of ministerial coordination, also civil society coordination </a:t>
            </a:r>
          </a:p>
          <a:p>
            <a:r>
              <a:rPr lang="en-GB" dirty="0" smtClean="0"/>
              <a:t>Private sector engaged in FLEGT, missing from REDD</a:t>
            </a:r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Lessons for Constructive Engagement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Respond to perceived threats to FLEGT by defining synergies and bringing FLEGT strengths to REDD</a:t>
            </a:r>
          </a:p>
          <a:p>
            <a:r>
              <a:rPr lang="en-GB" dirty="0" smtClean="0"/>
              <a:t>Bring lessons from FLEGT processes into REDD</a:t>
            </a:r>
          </a:p>
          <a:p>
            <a:r>
              <a:rPr lang="en-GB" dirty="0" smtClean="0"/>
              <a:t>Bring lessons about information needs learned/developed for FLEGT into REDD</a:t>
            </a:r>
          </a:p>
          <a:p>
            <a:r>
              <a:rPr lang="en-GB" dirty="0" smtClean="0"/>
              <a:t>Understand FLEGT as a tool for governance reforms that can contribute to REDD</a:t>
            </a:r>
          </a:p>
          <a:p>
            <a:r>
              <a:rPr lang="en-GB" dirty="0" smtClean="0"/>
              <a:t>Land tenure and use rights on FLEGT agenda can help address benefits sharing issues for REDD </a:t>
            </a:r>
          </a:p>
          <a:p>
            <a:r>
              <a:rPr lang="en-GB" dirty="0" smtClean="0"/>
              <a:t>Reconciling different perspectives requires good understanding of both FLEGT </a:t>
            </a:r>
            <a:r>
              <a:rPr lang="en-GB" smtClean="0"/>
              <a:t>and REDD 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180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General Observations</vt:lpstr>
      <vt:lpstr>Specific Observations</vt:lpstr>
      <vt:lpstr>Lessons for Constructive Engagement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Observations</dc:title>
  <dc:creator>Panet Pritchard</dc:creator>
  <cp:lastModifiedBy>Panet Pritchard</cp:lastModifiedBy>
  <cp:revision>7</cp:revision>
  <dcterms:created xsi:type="dcterms:W3CDTF">2012-04-27T10:52:57Z</dcterms:created>
  <dcterms:modified xsi:type="dcterms:W3CDTF">2012-04-27T11:55:46Z</dcterms:modified>
</cp:coreProperties>
</file>