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290" autoAdjust="0"/>
  </p:normalViewPr>
  <p:slideViewPr>
    <p:cSldViewPr>
      <p:cViewPr varScale="1">
        <p:scale>
          <a:sx n="58" d="100"/>
          <a:sy n="58" d="100"/>
        </p:scale>
        <p:origin x="-14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405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1651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9A599-1654-4E35-BD05-041A9AF63C54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8D742-4C95-4534-A195-018E7C94727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14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8D742-4C95-4534-A195-018E7C94727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603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nl-NL" noProof="0" smtClean="0"/>
              <a:t>Klik om de stijl te bewerken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87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559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41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20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94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046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02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9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1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303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876A93BE-A939-4264-8174-FEB5A9A6080B}" type="datetimeFigureOut">
              <a:rPr lang="nl-NL" smtClean="0"/>
              <a:t>11-6-2012</a:t>
            </a:fld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CB27686-DB22-458A-88A9-8C81F003F459}" type="slidenum">
              <a:rPr lang="nl-NL" smtClean="0"/>
              <a:t>‹#›</a:t>
            </a:fld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2565400"/>
            <a:ext cx="8640514" cy="790575"/>
          </a:xfrm>
        </p:spPr>
        <p:txBody>
          <a:bodyPr/>
          <a:lstStyle/>
          <a:p>
            <a:r>
              <a:rPr lang="nl-NL" sz="4000" noProof="0" dirty="0" smtClean="0"/>
              <a:t>EC Social Protection Training Course</a:t>
            </a:r>
            <a:endParaRPr lang="en-US" sz="40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noProof="0" dirty="0" smtClean="0"/>
          </a:p>
          <a:p>
            <a:r>
              <a:rPr lang="en-US" noProof="0" dirty="0" smtClean="0"/>
              <a:t>Bangkok, June 2012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0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Program Overview</a:t>
            </a:r>
          </a:p>
          <a:p>
            <a:r>
              <a:rPr lang="nl-NL" dirty="0" smtClean="0"/>
              <a:t>Rules of the Game</a:t>
            </a:r>
          </a:p>
          <a:p>
            <a:r>
              <a:rPr lang="nl-NL" dirty="0" smtClean="0"/>
              <a:t>Introducing ourselves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76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Setting the Stage: Why Social Protection?</a:t>
            </a:r>
          </a:p>
          <a:p>
            <a:pPr lvl="1"/>
            <a:r>
              <a:rPr lang="nl-NL" dirty="0" smtClean="0"/>
              <a:t>SP in EC Development Cooperation</a:t>
            </a:r>
          </a:p>
          <a:p>
            <a:pPr lvl="2"/>
            <a:r>
              <a:rPr lang="nl-NL" dirty="0" smtClean="0"/>
              <a:t>Helène Bourgade, Nick Taylor (EC)</a:t>
            </a:r>
          </a:p>
          <a:p>
            <a:pPr lvl="1"/>
            <a:r>
              <a:rPr lang="nl-NL" dirty="0" smtClean="0"/>
              <a:t>Concept and Rationale for Social Protection</a:t>
            </a:r>
          </a:p>
          <a:p>
            <a:pPr lvl="2"/>
            <a:r>
              <a:rPr lang="nl-NL" dirty="0" smtClean="0"/>
              <a:t>Gabriele Köhler (IDS)</a:t>
            </a:r>
          </a:p>
          <a:p>
            <a:pPr lvl="1"/>
            <a:r>
              <a:rPr lang="nl-NL" dirty="0" smtClean="0"/>
              <a:t>Global and Regional Approaches to Social Protection</a:t>
            </a:r>
          </a:p>
          <a:p>
            <a:pPr lvl="2"/>
            <a:r>
              <a:rPr lang="nl-NL" dirty="0" smtClean="0"/>
              <a:t>Valérie Schmitt-Diabate (ILO)</a:t>
            </a:r>
          </a:p>
          <a:p>
            <a:pPr lvl="1"/>
            <a:r>
              <a:rPr lang="nl-NL" dirty="0" smtClean="0"/>
              <a:t>Vulnerabilities in Asia and the Pacific: Regional Context</a:t>
            </a:r>
          </a:p>
          <a:p>
            <a:pPr lvl="2"/>
            <a:r>
              <a:rPr lang="nl-NL" dirty="0" smtClean="0"/>
              <a:t>Donovan Storey, Patrik Andersson (UN ESCAP)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1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Choosing the Appropriate Instrument</a:t>
            </a:r>
          </a:p>
          <a:p>
            <a:pPr lvl="1"/>
            <a:r>
              <a:rPr lang="nl-NL" dirty="0" smtClean="0"/>
              <a:t>Recap</a:t>
            </a:r>
          </a:p>
          <a:p>
            <a:pPr lvl="2"/>
            <a:r>
              <a:rPr lang="nl-NL" dirty="0" smtClean="0"/>
              <a:t>Participants</a:t>
            </a:r>
          </a:p>
          <a:p>
            <a:pPr lvl="1"/>
            <a:r>
              <a:rPr lang="nl-NL" dirty="0" smtClean="0"/>
              <a:t>Instruments of Social Protection: what is in place, what works, what are obstacles, what is missing?</a:t>
            </a:r>
          </a:p>
          <a:p>
            <a:pPr lvl="2"/>
            <a:r>
              <a:rPr lang="nl-NL" dirty="0" smtClean="0"/>
              <a:t>Gabriele Köhler and participants</a:t>
            </a:r>
          </a:p>
          <a:p>
            <a:pPr lvl="1"/>
            <a:r>
              <a:rPr lang="nl-NL" dirty="0" smtClean="0"/>
              <a:t>Design Considerations: Targeting and Conditionality</a:t>
            </a:r>
          </a:p>
          <a:p>
            <a:pPr lvl="2"/>
            <a:r>
              <a:rPr lang="nl-NL" dirty="0" smtClean="0"/>
              <a:t>Franziska Gassmann (MGSoG)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2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l-NL" dirty="0" smtClean="0"/>
              <a:t>Recap</a:t>
            </a:r>
          </a:p>
          <a:p>
            <a:pPr lvl="2"/>
            <a:r>
              <a:rPr lang="nl-NL" dirty="0" smtClean="0"/>
              <a:t>Participants</a:t>
            </a:r>
          </a:p>
          <a:p>
            <a:r>
              <a:rPr lang="nl-NL" dirty="0" smtClean="0"/>
              <a:t>Theme 1: Economic and Political Feasibility</a:t>
            </a:r>
          </a:p>
          <a:p>
            <a:pPr lvl="1"/>
            <a:r>
              <a:rPr lang="nl-NL" dirty="0" smtClean="0"/>
              <a:t>The Politics of Social Protection</a:t>
            </a:r>
          </a:p>
          <a:p>
            <a:pPr lvl="2"/>
            <a:r>
              <a:rPr lang="nl-NL" dirty="0" smtClean="0"/>
              <a:t>Gabriele Köhler</a:t>
            </a:r>
          </a:p>
          <a:p>
            <a:pPr lvl="1"/>
            <a:r>
              <a:rPr lang="nl-NL" dirty="0" smtClean="0"/>
              <a:t>Financing: Affordability and Fiscal Space</a:t>
            </a:r>
          </a:p>
          <a:p>
            <a:pPr lvl="2"/>
            <a:r>
              <a:rPr lang="nl-NL" dirty="0" smtClean="0"/>
              <a:t>Franziska Gassmann</a:t>
            </a:r>
          </a:p>
          <a:p>
            <a:r>
              <a:rPr lang="nl-NL" dirty="0" smtClean="0"/>
              <a:t>Theme 2: The Future of SP in the Region</a:t>
            </a:r>
          </a:p>
          <a:p>
            <a:pPr lvl="1"/>
            <a:r>
              <a:rPr lang="nl-NL" dirty="0" smtClean="0"/>
              <a:t>Panel discussion</a:t>
            </a:r>
          </a:p>
          <a:p>
            <a:pPr lvl="2"/>
            <a:r>
              <a:rPr lang="nl-NL" dirty="0" smtClean="0"/>
              <a:t>Moderated by Nick Taylor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6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EU Development Cooperation for Social Protection</a:t>
            </a:r>
          </a:p>
          <a:p>
            <a:pPr lvl="1"/>
            <a:r>
              <a:rPr lang="nl-NL" dirty="0" smtClean="0"/>
              <a:t>Recap</a:t>
            </a:r>
          </a:p>
          <a:p>
            <a:pPr lvl="2"/>
            <a:r>
              <a:rPr lang="nl-NL" dirty="0" smtClean="0"/>
              <a:t>Participants</a:t>
            </a:r>
          </a:p>
          <a:p>
            <a:pPr lvl="1"/>
            <a:r>
              <a:rPr lang="nl-NL" dirty="0" smtClean="0"/>
              <a:t>Social Protection and Aid Modalities: Issues</a:t>
            </a:r>
          </a:p>
          <a:p>
            <a:pPr lvl="2"/>
            <a:r>
              <a:rPr lang="nl-NL" dirty="0" smtClean="0"/>
              <a:t>Nick Taylor</a:t>
            </a:r>
          </a:p>
          <a:p>
            <a:pPr lvl="1"/>
            <a:r>
              <a:rPr lang="nl-NL" dirty="0" smtClean="0"/>
              <a:t>Performance Measurement</a:t>
            </a:r>
          </a:p>
          <a:p>
            <a:pPr lvl="2"/>
            <a:r>
              <a:rPr lang="nl-NL" dirty="0" smtClean="0"/>
              <a:t>Franziska Gassmann</a:t>
            </a:r>
          </a:p>
          <a:p>
            <a:pPr lvl="1"/>
            <a:r>
              <a:rPr lang="nl-NL" dirty="0" smtClean="0"/>
              <a:t>Discussion</a:t>
            </a:r>
          </a:p>
          <a:p>
            <a:pPr lvl="2"/>
            <a:r>
              <a:rPr lang="nl-NL" dirty="0" smtClean="0"/>
              <a:t>Helène Bourgade</a:t>
            </a:r>
          </a:p>
          <a:p>
            <a:pPr lvl="1"/>
            <a:r>
              <a:rPr lang="nl-NL" dirty="0" smtClean="0"/>
              <a:t>Learning outcomes and course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94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Rules of the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Attendance of all sessions required for course certificate</a:t>
            </a:r>
          </a:p>
          <a:p>
            <a:r>
              <a:rPr lang="nl-NL" dirty="0" smtClean="0"/>
              <a:t>Presentations prepared by participants</a:t>
            </a:r>
          </a:p>
          <a:p>
            <a:pPr lvl="1"/>
            <a:r>
              <a:rPr lang="nl-NL" dirty="0" smtClean="0"/>
              <a:t>Will be included in various sessions</a:t>
            </a:r>
          </a:p>
          <a:p>
            <a:r>
              <a:rPr lang="nl-NL" dirty="0" smtClean="0"/>
              <a:t>Daily recap</a:t>
            </a:r>
          </a:p>
          <a:p>
            <a:pPr lvl="1"/>
            <a:r>
              <a:rPr lang="nl-NL" dirty="0" smtClean="0"/>
              <a:t>Every morning for max. 30 minutes by participants</a:t>
            </a:r>
          </a:p>
          <a:p>
            <a:pPr lvl="1"/>
            <a:r>
              <a:rPr lang="nl-NL" dirty="0" smtClean="0"/>
              <a:t>4 participants will be selected at random the day before</a:t>
            </a:r>
          </a:p>
          <a:p>
            <a:r>
              <a:rPr lang="nl-NL" dirty="0" smtClean="0"/>
              <a:t>Updated presentations</a:t>
            </a:r>
          </a:p>
          <a:p>
            <a:pPr lvl="1"/>
            <a:r>
              <a:rPr lang="nl-NL" dirty="0" smtClean="0"/>
              <a:t>Will be made available on website (</a:t>
            </a:r>
            <a:r>
              <a:rPr lang="nl-NL" dirty="0" smtClean="0"/>
              <a:t>tba) </a:t>
            </a:r>
            <a:r>
              <a:rPr lang="nl-NL" dirty="0" smtClean="0"/>
              <a:t>for individual downloading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2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Introducing ourselves....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The training team</a:t>
            </a:r>
          </a:p>
          <a:p>
            <a:r>
              <a:rPr lang="nl-NL" dirty="0" smtClean="0"/>
              <a:t>The participants</a:t>
            </a:r>
          </a:p>
          <a:p>
            <a:endParaRPr lang="nl-NL" dirty="0"/>
          </a:p>
          <a:p>
            <a:r>
              <a:rPr lang="nl-NL" dirty="0" smtClean="0"/>
              <a:t>...and further: our tables should be as mixed as possible and not organized by country teams....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049967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dg_comm_powerpoint_template-en</Template>
  <TotalTime>609</TotalTime>
  <Words>284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Slide_Master</vt:lpstr>
      <vt:lpstr>EC Social Protection Training Course</vt:lpstr>
      <vt:lpstr>Introduction</vt:lpstr>
      <vt:lpstr>Day 1</vt:lpstr>
      <vt:lpstr>Day 2</vt:lpstr>
      <vt:lpstr>Day 3</vt:lpstr>
      <vt:lpstr>Day 4</vt:lpstr>
      <vt:lpstr>Rules of the Game</vt:lpstr>
      <vt:lpstr>Introducing ourselves....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Social Protection</dc:title>
  <dc:creator>franziska-desktop</dc:creator>
  <cp:lastModifiedBy>Franziska</cp:lastModifiedBy>
  <cp:revision>63</cp:revision>
  <dcterms:created xsi:type="dcterms:W3CDTF">2012-04-29T12:20:06Z</dcterms:created>
  <dcterms:modified xsi:type="dcterms:W3CDTF">2012-06-11T15:28:32Z</dcterms:modified>
</cp:coreProperties>
</file>