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media/image8.jpg" ContentType="image/jp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2" r:id="rId2"/>
    <p:sldId id="268" r:id="rId3"/>
    <p:sldId id="291" r:id="rId4"/>
    <p:sldId id="269" r:id="rId5"/>
    <p:sldId id="287" r:id="rId6"/>
    <p:sldId id="288" r:id="rId7"/>
    <p:sldId id="289" r:id="rId8"/>
    <p:sldId id="290" r:id="rId9"/>
    <p:sldId id="258" r:id="rId10"/>
    <p:sldId id="285" r:id="rId11"/>
    <p:sldId id="286" r:id="rId12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5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5" autoAdjust="0"/>
    <p:restoredTop sz="94660"/>
  </p:normalViewPr>
  <p:slideViewPr>
    <p:cSldViewPr snapToGrid="0" showGuides="1">
      <p:cViewPr>
        <p:scale>
          <a:sx n="184" d="100"/>
          <a:sy n="184" d="100"/>
        </p:scale>
        <p:origin x="306" y="-2760"/>
      </p:cViewPr>
      <p:guideLst>
        <p:guide orient="horz" pos="2074"/>
        <p:guide pos="5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eam Europe -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4060272" y="41945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68" y="5981260"/>
            <a:ext cx="2495372" cy="478280"/>
          </a:xfrm>
          <a:prstGeom prst="rect">
            <a:avLst/>
          </a:prstGeom>
        </p:spPr>
      </p:pic>
      <p:sp>
        <p:nvSpPr>
          <p:cNvPr id="5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07" y="42040"/>
            <a:ext cx="703976" cy="412083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6942372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+ MS + partner country -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032856"/>
            <a:ext cx="703976" cy="41208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060272" y="41945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20164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+ MS + partner countr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3495690" y="0"/>
            <a:ext cx="184731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032856"/>
            <a:ext cx="703976" cy="41208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9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6446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+ MS + partner country -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047457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22616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y (ies) + partner country -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060272" y="41945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5399"/>
            <a:ext cx="808019" cy="472986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6691318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y (ies) + partner countr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5399"/>
            <a:ext cx="703976" cy="412083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y (ies) + partner country -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5399"/>
            <a:ext cx="703976" cy="41208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61594500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24244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eam Europe -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68" y="5981260"/>
            <a:ext cx="2495372" cy="47828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07" y="42040"/>
            <a:ext cx="703976" cy="412083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2552271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eam Europe -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67" y="5977985"/>
            <a:ext cx="2512463" cy="481555"/>
          </a:xfrm>
          <a:prstGeom prst="rect">
            <a:avLst/>
          </a:prstGeom>
        </p:spPr>
      </p:pic>
      <p:sp>
        <p:nvSpPr>
          <p:cNvPr id="10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107" y="75596"/>
            <a:ext cx="703976" cy="412083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389259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ies -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4060272" y="41945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5399"/>
            <a:ext cx="703976" cy="412083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59595434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ies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0" name="TextBox 9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5399"/>
            <a:ext cx="703976" cy="412083"/>
          </a:xfrm>
          <a:prstGeom prst="rect">
            <a:avLst/>
          </a:prstGeom>
          <a:ln w="63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24729916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ies -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65399"/>
            <a:ext cx="703976" cy="41208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57653412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country -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4" y="5815430"/>
            <a:ext cx="1100355" cy="64411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</p:pic>
      <p:sp>
        <p:nvSpPr>
          <p:cNvPr id="14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85853" y="5814482"/>
            <a:ext cx="1098822" cy="64503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5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 userDrawn="1"/>
        </p:nvSpPr>
        <p:spPr>
          <a:xfrm>
            <a:off x="4060272" y="41945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02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country -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4" y="5815430"/>
            <a:ext cx="1100355" cy="64411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</p:pic>
      <p:sp>
        <p:nvSpPr>
          <p:cNvPr id="18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85853" y="5814482"/>
            <a:ext cx="1098822" cy="645030"/>
          </a:xfrm>
          <a:prstGeom prst="rect">
            <a:avLst/>
          </a:prstGeom>
          <a:ln w="12700">
            <a:solidFill>
              <a:schemeClr val="bg1">
                <a:lumMod val="85000"/>
              </a:schemeClr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0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3622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country - whit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45755" y="2949812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45755" y="3740585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45754" y="2159039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45755" y="4531358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304" y="5815430"/>
            <a:ext cx="1100355" cy="64411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85853" y="5814482"/>
            <a:ext cx="1098822" cy="645030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1" name="Freeform 8">
            <a:extLst>
              <a:ext uri="{FF2B5EF4-FFF2-40B4-BE49-F238E27FC236}">
                <a16:creationId xmlns:a16="http://schemas.microsoft.com/office/drawing/2014/main" id="{9DA12BCB-0E03-4F53-9D50-AA165A0FAB4C}"/>
              </a:ext>
            </a:extLst>
          </p:cNvPr>
          <p:cNvSpPr/>
          <p:nvPr userDrawn="1"/>
        </p:nvSpPr>
        <p:spPr>
          <a:xfrm>
            <a:off x="116643" y="130723"/>
            <a:ext cx="6351664" cy="6334129"/>
          </a:xfrm>
          <a:custGeom>
            <a:avLst/>
            <a:gdLst>
              <a:gd name="connsiteX0" fmla="*/ 6085853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6085853 w 6351664"/>
              <a:gd name="connsiteY7" fmla="*/ 110380 h 6334129"/>
              <a:gd name="connsiteX8" fmla="*/ 0 w 6351664"/>
              <a:gd name="connsiteY8" fmla="*/ 0 h 6334129"/>
              <a:gd name="connsiteX9" fmla="*/ 3937564 w 6351664"/>
              <a:gd name="connsiteY9" fmla="*/ 0 h 6334129"/>
              <a:gd name="connsiteX10" fmla="*/ 3937564 w 6351664"/>
              <a:gd name="connsiteY10" fmla="*/ 109377 h 6334129"/>
              <a:gd name="connsiteX11" fmla="*/ 109795 w 6351664"/>
              <a:gd name="connsiteY11" fmla="*/ 107589 h 6334129"/>
              <a:gd name="connsiteX12" fmla="*/ 111801 w 6351664"/>
              <a:gd name="connsiteY12" fmla="*/ 6225068 h 6334129"/>
              <a:gd name="connsiteX13" fmla="*/ 659375 w 6351664"/>
              <a:gd name="connsiteY13" fmla="*/ 6224718 h 6334129"/>
              <a:gd name="connsiteX14" fmla="*/ 659375 w 6351664"/>
              <a:gd name="connsiteY14" fmla="*/ 6334129 h 6334129"/>
              <a:gd name="connsiteX15" fmla="*/ 0 w 6351664"/>
              <a:gd name="connsiteY15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6351664" h="6334129">
                <a:moveTo>
                  <a:pt x="6085853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6085853" y="110380"/>
                </a:lnTo>
                <a:close/>
                <a:moveTo>
                  <a:pt x="0" y="0"/>
                </a:moveTo>
                <a:lnTo>
                  <a:pt x="3937564" y="0"/>
                </a:lnTo>
                <a:lnTo>
                  <a:pt x="3937564" y="109377"/>
                </a:ln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 userDrawn="1"/>
        </p:nvSpPr>
        <p:spPr>
          <a:xfrm>
            <a:off x="4051883" y="42040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807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16" r:id="rId2"/>
    <p:sldLayoutId id="2147483717" r:id="rId3"/>
    <p:sldLayoutId id="2147483704" r:id="rId4"/>
    <p:sldLayoutId id="2147483705" r:id="rId5"/>
    <p:sldLayoutId id="2147483706" r:id="rId6"/>
    <p:sldLayoutId id="2147483697" r:id="rId7"/>
    <p:sldLayoutId id="2147483699" r:id="rId8"/>
    <p:sldLayoutId id="2147483700" r:id="rId9"/>
    <p:sldLayoutId id="2147483707" r:id="rId10"/>
    <p:sldLayoutId id="2147483708" r:id="rId11"/>
    <p:sldLayoutId id="2147483709" r:id="rId12"/>
    <p:sldLayoutId id="2147483710" r:id="rId13"/>
    <p:sldLayoutId id="2147483703" r:id="rId14"/>
    <p:sldLayoutId id="2147483718" r:id="rId15"/>
    <p:sldLayoutId id="2147483719" r:id="rId16"/>
  </p:sldLayoutIdLst>
  <p:timing>
    <p:tnLst>
      <p:par>
        <p:cTn id="1" dur="indefinite" restart="never" nodeType="tmRoot"/>
      </p:par>
    </p:tnLst>
  </p:timing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6.xml"/></Relationships>
</file>

<file path=ppt/slides/_rels/slide10.xml.rels><?xml version="1.0" encoding="UTF-8" standalone="yes"?>
<Relationships xmlns="http://schemas.openxmlformats.org/package/2006/relationships"><Relationship Id="rId13" Type="http://schemas.openxmlformats.org/officeDocument/2006/relationships/image" Target="../media/image82.png"/><Relationship Id="rId18" Type="http://schemas.openxmlformats.org/officeDocument/2006/relationships/image" Target="../media/image87.png"/><Relationship Id="rId26" Type="http://schemas.openxmlformats.org/officeDocument/2006/relationships/image" Target="../media/image95.jpeg"/><Relationship Id="rId39" Type="http://schemas.openxmlformats.org/officeDocument/2006/relationships/image" Target="../media/image108.png"/><Relationship Id="rId21" Type="http://schemas.openxmlformats.org/officeDocument/2006/relationships/image" Target="../media/image90.png"/><Relationship Id="rId34" Type="http://schemas.openxmlformats.org/officeDocument/2006/relationships/image" Target="../media/image103.jpeg"/><Relationship Id="rId42" Type="http://schemas.openxmlformats.org/officeDocument/2006/relationships/image" Target="../media/image111.png"/><Relationship Id="rId47" Type="http://schemas.openxmlformats.org/officeDocument/2006/relationships/image" Target="../media/image116.png"/><Relationship Id="rId50" Type="http://schemas.openxmlformats.org/officeDocument/2006/relationships/image" Target="../media/image119.png"/><Relationship Id="rId55" Type="http://schemas.openxmlformats.org/officeDocument/2006/relationships/image" Target="../media/image124.png"/><Relationship Id="rId63" Type="http://schemas.openxmlformats.org/officeDocument/2006/relationships/image" Target="../media/image132.jpeg"/><Relationship Id="rId68" Type="http://schemas.openxmlformats.org/officeDocument/2006/relationships/image" Target="../media/image137.png"/><Relationship Id="rId76" Type="http://schemas.openxmlformats.org/officeDocument/2006/relationships/image" Target="../media/image144.png"/><Relationship Id="rId84" Type="http://schemas.openxmlformats.org/officeDocument/2006/relationships/image" Target="../media/image152.png"/><Relationship Id="rId7" Type="http://schemas.openxmlformats.org/officeDocument/2006/relationships/image" Target="../media/image76.png"/><Relationship Id="rId71" Type="http://schemas.openxmlformats.org/officeDocument/2006/relationships/image" Target="../media/image140.jpeg"/><Relationship Id="rId2" Type="http://schemas.openxmlformats.org/officeDocument/2006/relationships/image" Target="../media/image71.png"/><Relationship Id="rId16" Type="http://schemas.openxmlformats.org/officeDocument/2006/relationships/image" Target="../media/image85.png"/><Relationship Id="rId29" Type="http://schemas.openxmlformats.org/officeDocument/2006/relationships/image" Target="../media/image98.png"/><Relationship Id="rId11" Type="http://schemas.openxmlformats.org/officeDocument/2006/relationships/image" Target="../media/image80.png"/><Relationship Id="rId24" Type="http://schemas.openxmlformats.org/officeDocument/2006/relationships/image" Target="../media/image93.jpeg"/><Relationship Id="rId32" Type="http://schemas.openxmlformats.org/officeDocument/2006/relationships/image" Target="../media/image101.png"/><Relationship Id="rId37" Type="http://schemas.openxmlformats.org/officeDocument/2006/relationships/image" Target="../media/image106.png"/><Relationship Id="rId40" Type="http://schemas.openxmlformats.org/officeDocument/2006/relationships/image" Target="../media/image109.png"/><Relationship Id="rId45" Type="http://schemas.openxmlformats.org/officeDocument/2006/relationships/image" Target="../media/image114.png"/><Relationship Id="rId53" Type="http://schemas.openxmlformats.org/officeDocument/2006/relationships/image" Target="../media/image122.png"/><Relationship Id="rId58" Type="http://schemas.openxmlformats.org/officeDocument/2006/relationships/image" Target="../media/image127.jpeg"/><Relationship Id="rId66" Type="http://schemas.openxmlformats.org/officeDocument/2006/relationships/image" Target="../media/image135.png"/><Relationship Id="rId74" Type="http://schemas.openxmlformats.org/officeDocument/2006/relationships/image" Target="../media/image14.png"/><Relationship Id="rId79" Type="http://schemas.openxmlformats.org/officeDocument/2006/relationships/image" Target="../media/image147.jpeg"/><Relationship Id="rId5" Type="http://schemas.openxmlformats.org/officeDocument/2006/relationships/image" Target="../media/image74.jpeg"/><Relationship Id="rId61" Type="http://schemas.openxmlformats.org/officeDocument/2006/relationships/image" Target="../media/image130.png"/><Relationship Id="rId82" Type="http://schemas.openxmlformats.org/officeDocument/2006/relationships/image" Target="../media/image150.png"/><Relationship Id="rId19" Type="http://schemas.openxmlformats.org/officeDocument/2006/relationships/image" Target="../media/image88.png"/><Relationship Id="rId4" Type="http://schemas.openxmlformats.org/officeDocument/2006/relationships/image" Target="../media/image73.png"/><Relationship Id="rId9" Type="http://schemas.openxmlformats.org/officeDocument/2006/relationships/image" Target="../media/image78.jpeg"/><Relationship Id="rId14" Type="http://schemas.openxmlformats.org/officeDocument/2006/relationships/image" Target="../media/image83.png"/><Relationship Id="rId22" Type="http://schemas.openxmlformats.org/officeDocument/2006/relationships/image" Target="../media/image91.png"/><Relationship Id="rId27" Type="http://schemas.openxmlformats.org/officeDocument/2006/relationships/image" Target="../media/image96.png"/><Relationship Id="rId30" Type="http://schemas.openxmlformats.org/officeDocument/2006/relationships/image" Target="../media/image99.png"/><Relationship Id="rId35" Type="http://schemas.openxmlformats.org/officeDocument/2006/relationships/image" Target="../media/image104.png"/><Relationship Id="rId43" Type="http://schemas.openxmlformats.org/officeDocument/2006/relationships/image" Target="../media/image112.jpeg"/><Relationship Id="rId48" Type="http://schemas.openxmlformats.org/officeDocument/2006/relationships/image" Target="../media/image117.png"/><Relationship Id="rId56" Type="http://schemas.openxmlformats.org/officeDocument/2006/relationships/image" Target="../media/image125.png"/><Relationship Id="rId64" Type="http://schemas.openxmlformats.org/officeDocument/2006/relationships/image" Target="../media/image133.png"/><Relationship Id="rId69" Type="http://schemas.openxmlformats.org/officeDocument/2006/relationships/image" Target="../media/image138.png"/><Relationship Id="rId77" Type="http://schemas.openxmlformats.org/officeDocument/2006/relationships/image" Target="../media/image145.png"/><Relationship Id="rId8" Type="http://schemas.openxmlformats.org/officeDocument/2006/relationships/image" Target="../media/image77.jpeg"/><Relationship Id="rId51" Type="http://schemas.openxmlformats.org/officeDocument/2006/relationships/image" Target="../media/image120.jpeg"/><Relationship Id="rId72" Type="http://schemas.openxmlformats.org/officeDocument/2006/relationships/image" Target="../media/image141.png"/><Relationship Id="rId80" Type="http://schemas.openxmlformats.org/officeDocument/2006/relationships/image" Target="../media/image148.png"/><Relationship Id="rId85" Type="http://schemas.openxmlformats.org/officeDocument/2006/relationships/image" Target="../media/image153.png"/><Relationship Id="rId3" Type="http://schemas.openxmlformats.org/officeDocument/2006/relationships/image" Target="../media/image72.jpeg"/><Relationship Id="rId12" Type="http://schemas.openxmlformats.org/officeDocument/2006/relationships/image" Target="../media/image81.png"/><Relationship Id="rId17" Type="http://schemas.openxmlformats.org/officeDocument/2006/relationships/image" Target="../media/image86.png"/><Relationship Id="rId25" Type="http://schemas.openxmlformats.org/officeDocument/2006/relationships/image" Target="../media/image94.png"/><Relationship Id="rId33" Type="http://schemas.openxmlformats.org/officeDocument/2006/relationships/image" Target="../media/image102.png"/><Relationship Id="rId38" Type="http://schemas.openxmlformats.org/officeDocument/2006/relationships/image" Target="../media/image107.png"/><Relationship Id="rId46" Type="http://schemas.openxmlformats.org/officeDocument/2006/relationships/image" Target="../media/image115.jpeg"/><Relationship Id="rId59" Type="http://schemas.openxmlformats.org/officeDocument/2006/relationships/image" Target="../media/image128.png"/><Relationship Id="rId67" Type="http://schemas.openxmlformats.org/officeDocument/2006/relationships/image" Target="../media/image136.jpeg"/><Relationship Id="rId20" Type="http://schemas.openxmlformats.org/officeDocument/2006/relationships/image" Target="../media/image89.png"/><Relationship Id="rId41" Type="http://schemas.openxmlformats.org/officeDocument/2006/relationships/image" Target="../media/image110.png"/><Relationship Id="rId54" Type="http://schemas.openxmlformats.org/officeDocument/2006/relationships/image" Target="../media/image123.jpeg"/><Relationship Id="rId62" Type="http://schemas.openxmlformats.org/officeDocument/2006/relationships/image" Target="../media/image131.jpeg"/><Relationship Id="rId70" Type="http://schemas.openxmlformats.org/officeDocument/2006/relationships/image" Target="../media/image139.png"/><Relationship Id="rId75" Type="http://schemas.openxmlformats.org/officeDocument/2006/relationships/image" Target="../media/image143.png"/><Relationship Id="rId83" Type="http://schemas.openxmlformats.org/officeDocument/2006/relationships/image" Target="../media/image15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75.jpeg"/><Relationship Id="rId15" Type="http://schemas.openxmlformats.org/officeDocument/2006/relationships/image" Target="../media/image84.png"/><Relationship Id="rId23" Type="http://schemas.openxmlformats.org/officeDocument/2006/relationships/image" Target="../media/image92.png"/><Relationship Id="rId28" Type="http://schemas.openxmlformats.org/officeDocument/2006/relationships/image" Target="../media/image97.png"/><Relationship Id="rId36" Type="http://schemas.openxmlformats.org/officeDocument/2006/relationships/image" Target="../media/image105.png"/><Relationship Id="rId49" Type="http://schemas.openxmlformats.org/officeDocument/2006/relationships/image" Target="../media/image118.png"/><Relationship Id="rId57" Type="http://schemas.openxmlformats.org/officeDocument/2006/relationships/image" Target="../media/image126.png"/><Relationship Id="rId10" Type="http://schemas.openxmlformats.org/officeDocument/2006/relationships/image" Target="../media/image79.png"/><Relationship Id="rId31" Type="http://schemas.openxmlformats.org/officeDocument/2006/relationships/image" Target="../media/image100.png"/><Relationship Id="rId44" Type="http://schemas.openxmlformats.org/officeDocument/2006/relationships/image" Target="../media/image113.png"/><Relationship Id="rId52" Type="http://schemas.openxmlformats.org/officeDocument/2006/relationships/image" Target="../media/image121.png"/><Relationship Id="rId60" Type="http://schemas.openxmlformats.org/officeDocument/2006/relationships/image" Target="../media/image129.png"/><Relationship Id="rId65" Type="http://schemas.openxmlformats.org/officeDocument/2006/relationships/image" Target="../media/image134.png"/><Relationship Id="rId73" Type="http://schemas.openxmlformats.org/officeDocument/2006/relationships/image" Target="../media/image142.png"/><Relationship Id="rId78" Type="http://schemas.openxmlformats.org/officeDocument/2006/relationships/image" Target="../media/image146.png"/><Relationship Id="rId81" Type="http://schemas.openxmlformats.org/officeDocument/2006/relationships/image" Target="../media/image14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0.png"/><Relationship Id="rId13" Type="http://schemas.openxmlformats.org/officeDocument/2006/relationships/image" Target="../media/image165.png"/><Relationship Id="rId18" Type="http://schemas.openxmlformats.org/officeDocument/2006/relationships/image" Target="../media/image170.jpeg"/><Relationship Id="rId3" Type="http://schemas.openxmlformats.org/officeDocument/2006/relationships/image" Target="../media/image155.jpeg"/><Relationship Id="rId7" Type="http://schemas.openxmlformats.org/officeDocument/2006/relationships/image" Target="../media/image159.png"/><Relationship Id="rId12" Type="http://schemas.openxmlformats.org/officeDocument/2006/relationships/image" Target="../media/image164.png"/><Relationship Id="rId17" Type="http://schemas.openxmlformats.org/officeDocument/2006/relationships/image" Target="../media/image169.png"/><Relationship Id="rId2" Type="http://schemas.openxmlformats.org/officeDocument/2006/relationships/image" Target="../media/image154.png"/><Relationship Id="rId16" Type="http://schemas.openxmlformats.org/officeDocument/2006/relationships/image" Target="../media/image168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58.png"/><Relationship Id="rId11" Type="http://schemas.openxmlformats.org/officeDocument/2006/relationships/image" Target="../media/image163.png"/><Relationship Id="rId5" Type="http://schemas.openxmlformats.org/officeDocument/2006/relationships/image" Target="../media/image157.png"/><Relationship Id="rId15" Type="http://schemas.openxmlformats.org/officeDocument/2006/relationships/image" Target="../media/image167.png"/><Relationship Id="rId10" Type="http://schemas.openxmlformats.org/officeDocument/2006/relationships/image" Target="../media/image162.png"/><Relationship Id="rId19" Type="http://schemas.openxmlformats.org/officeDocument/2006/relationships/image" Target="../media/image52.png"/><Relationship Id="rId4" Type="http://schemas.openxmlformats.org/officeDocument/2006/relationships/image" Target="../media/image156.png"/><Relationship Id="rId9" Type="http://schemas.openxmlformats.org/officeDocument/2006/relationships/image" Target="../media/image161.png"/><Relationship Id="rId14" Type="http://schemas.openxmlformats.org/officeDocument/2006/relationships/image" Target="../media/image16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6.xml"/><Relationship Id="rId6" Type="http://schemas.openxmlformats.org/officeDocument/2006/relationships/hyperlink" Target="https://webgate.ec.europa.eu/fpfis/wikis/display/SMGG/Team+Europe#app-switcher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6.jpg"/><Relationship Id="rId18" Type="http://schemas.openxmlformats.org/officeDocument/2006/relationships/image" Target="../media/image30.jpg"/><Relationship Id="rId26" Type="http://schemas.openxmlformats.org/officeDocument/2006/relationships/image" Target="../media/image38.jpg"/><Relationship Id="rId39" Type="http://schemas.openxmlformats.org/officeDocument/2006/relationships/image" Target="../media/image50.png"/><Relationship Id="rId21" Type="http://schemas.openxmlformats.org/officeDocument/2006/relationships/image" Target="../media/image33.jpg"/><Relationship Id="rId34" Type="http://schemas.openxmlformats.org/officeDocument/2006/relationships/image" Target="../media/image45.png"/><Relationship Id="rId42" Type="http://schemas.openxmlformats.org/officeDocument/2006/relationships/image" Target="../media/image53.png"/><Relationship Id="rId47" Type="http://schemas.openxmlformats.org/officeDocument/2006/relationships/image" Target="../media/image58.png"/><Relationship Id="rId50" Type="http://schemas.openxmlformats.org/officeDocument/2006/relationships/image" Target="../media/image61.png"/><Relationship Id="rId55" Type="http://schemas.openxmlformats.org/officeDocument/2006/relationships/image" Target="../media/image66.png"/><Relationship Id="rId7" Type="http://schemas.openxmlformats.org/officeDocument/2006/relationships/image" Target="../media/image22.jpg"/><Relationship Id="rId12" Type="http://schemas.openxmlformats.org/officeDocument/2006/relationships/image" Target="../media/image13.jpg"/><Relationship Id="rId17" Type="http://schemas.openxmlformats.org/officeDocument/2006/relationships/image" Target="../media/image29.jpg"/><Relationship Id="rId25" Type="http://schemas.openxmlformats.org/officeDocument/2006/relationships/image" Target="../media/image37.jpg"/><Relationship Id="rId33" Type="http://schemas.openxmlformats.org/officeDocument/2006/relationships/image" Target="../media/image44.png"/><Relationship Id="rId38" Type="http://schemas.openxmlformats.org/officeDocument/2006/relationships/image" Target="../media/image49.png"/><Relationship Id="rId46" Type="http://schemas.openxmlformats.org/officeDocument/2006/relationships/image" Target="../media/image57.png"/><Relationship Id="rId59" Type="http://schemas.openxmlformats.org/officeDocument/2006/relationships/image" Target="../media/image70.png"/><Relationship Id="rId2" Type="http://schemas.openxmlformats.org/officeDocument/2006/relationships/image" Target="../media/image17.jpg"/><Relationship Id="rId16" Type="http://schemas.openxmlformats.org/officeDocument/2006/relationships/image" Target="../media/image28.jpg"/><Relationship Id="rId20" Type="http://schemas.openxmlformats.org/officeDocument/2006/relationships/image" Target="../media/image32.jpg"/><Relationship Id="rId29" Type="http://schemas.openxmlformats.org/officeDocument/2006/relationships/image" Target="../media/image10.jpg"/><Relationship Id="rId41" Type="http://schemas.openxmlformats.org/officeDocument/2006/relationships/image" Target="../media/image52.png"/><Relationship Id="rId54" Type="http://schemas.openxmlformats.org/officeDocument/2006/relationships/image" Target="../media/image65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21.jpg"/><Relationship Id="rId11" Type="http://schemas.openxmlformats.org/officeDocument/2006/relationships/image" Target="../media/image25.jpg"/><Relationship Id="rId24" Type="http://schemas.openxmlformats.org/officeDocument/2006/relationships/image" Target="../media/image36.jpg"/><Relationship Id="rId32" Type="http://schemas.openxmlformats.org/officeDocument/2006/relationships/image" Target="../media/image43.png"/><Relationship Id="rId37" Type="http://schemas.openxmlformats.org/officeDocument/2006/relationships/image" Target="../media/image48.png"/><Relationship Id="rId40" Type="http://schemas.openxmlformats.org/officeDocument/2006/relationships/image" Target="../media/image51.png"/><Relationship Id="rId45" Type="http://schemas.openxmlformats.org/officeDocument/2006/relationships/image" Target="../media/image56.png"/><Relationship Id="rId53" Type="http://schemas.openxmlformats.org/officeDocument/2006/relationships/image" Target="../media/image64.png"/><Relationship Id="rId58" Type="http://schemas.openxmlformats.org/officeDocument/2006/relationships/image" Target="../media/image69.jpg"/><Relationship Id="rId5" Type="http://schemas.openxmlformats.org/officeDocument/2006/relationships/image" Target="../media/image20.jpg"/><Relationship Id="rId15" Type="http://schemas.openxmlformats.org/officeDocument/2006/relationships/image" Target="../media/image27.jpg"/><Relationship Id="rId23" Type="http://schemas.openxmlformats.org/officeDocument/2006/relationships/image" Target="../media/image35.jpg"/><Relationship Id="rId28" Type="http://schemas.openxmlformats.org/officeDocument/2006/relationships/image" Target="../media/image40.jpg"/><Relationship Id="rId36" Type="http://schemas.openxmlformats.org/officeDocument/2006/relationships/image" Target="../media/image47.png"/><Relationship Id="rId49" Type="http://schemas.openxmlformats.org/officeDocument/2006/relationships/image" Target="../media/image60.png"/><Relationship Id="rId57" Type="http://schemas.openxmlformats.org/officeDocument/2006/relationships/image" Target="../media/image68.jpeg"/><Relationship Id="rId10" Type="http://schemas.openxmlformats.org/officeDocument/2006/relationships/image" Target="../media/image2.jpg"/><Relationship Id="rId19" Type="http://schemas.openxmlformats.org/officeDocument/2006/relationships/image" Target="../media/image31.jpg"/><Relationship Id="rId31" Type="http://schemas.openxmlformats.org/officeDocument/2006/relationships/image" Target="../media/image42.png"/><Relationship Id="rId44" Type="http://schemas.openxmlformats.org/officeDocument/2006/relationships/image" Target="../media/image55.png"/><Relationship Id="rId52" Type="http://schemas.openxmlformats.org/officeDocument/2006/relationships/image" Target="../media/image63.png"/><Relationship Id="rId4" Type="http://schemas.openxmlformats.org/officeDocument/2006/relationships/image" Target="../media/image19.jpg"/><Relationship Id="rId9" Type="http://schemas.openxmlformats.org/officeDocument/2006/relationships/image" Target="../media/image24.jpg"/><Relationship Id="rId14" Type="http://schemas.openxmlformats.org/officeDocument/2006/relationships/image" Target="../media/image9.jpg"/><Relationship Id="rId22" Type="http://schemas.openxmlformats.org/officeDocument/2006/relationships/image" Target="../media/image34.jpg"/><Relationship Id="rId27" Type="http://schemas.openxmlformats.org/officeDocument/2006/relationships/image" Target="../media/image39.jpg"/><Relationship Id="rId30" Type="http://schemas.openxmlformats.org/officeDocument/2006/relationships/image" Target="../media/image41.jpg"/><Relationship Id="rId35" Type="http://schemas.openxmlformats.org/officeDocument/2006/relationships/image" Target="../media/image46.png"/><Relationship Id="rId43" Type="http://schemas.openxmlformats.org/officeDocument/2006/relationships/image" Target="../media/image54.png"/><Relationship Id="rId48" Type="http://schemas.openxmlformats.org/officeDocument/2006/relationships/image" Target="../media/image59.png"/><Relationship Id="rId56" Type="http://schemas.openxmlformats.org/officeDocument/2006/relationships/image" Target="../media/image67.jpeg"/><Relationship Id="rId8" Type="http://schemas.openxmlformats.org/officeDocument/2006/relationships/image" Target="../media/image23.jpg"/><Relationship Id="rId51" Type="http://schemas.openxmlformats.org/officeDocument/2006/relationships/image" Target="../media/image62.png"/><Relationship Id="rId3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32369" y="178420"/>
            <a:ext cx="6307666" cy="6292798"/>
          </a:xfrm>
          <a:custGeom>
            <a:avLst/>
            <a:gdLst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788458 w 6307666"/>
              <a:gd name="connsiteY5" fmla="*/ 788458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788458 w 6307666"/>
              <a:gd name="connsiteY9" fmla="*/ 788458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07356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07666" h="6350000">
                <a:moveTo>
                  <a:pt x="0" y="0"/>
                </a:moveTo>
                <a:lnTo>
                  <a:pt x="6307666" y="0"/>
                </a:lnTo>
                <a:lnTo>
                  <a:pt x="6307666" y="6350000"/>
                </a:lnTo>
                <a:lnTo>
                  <a:pt x="0" y="6350000"/>
                </a:lnTo>
                <a:lnTo>
                  <a:pt x="0" y="0"/>
                </a:lnTo>
                <a:close/>
                <a:moveTo>
                  <a:pt x="142261" y="146996"/>
                </a:moveTo>
                <a:cubicBezTo>
                  <a:pt x="134705" y="2174800"/>
                  <a:pt x="142516" y="4202604"/>
                  <a:pt x="134960" y="6230408"/>
                </a:cubicBezTo>
                <a:lnTo>
                  <a:pt x="6194194" y="6232614"/>
                </a:lnTo>
                <a:cubicBezTo>
                  <a:pt x="6194435" y="4220833"/>
                  <a:pt x="6171625" y="2147580"/>
                  <a:pt x="6171866" y="135799"/>
                </a:cubicBezTo>
                <a:lnTo>
                  <a:pt x="142261" y="14699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10" y="54312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235698" y="2751786"/>
            <a:ext cx="41010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4000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4139" y="3780263"/>
            <a:ext cx="4019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err="1" smtClean="0"/>
              <a:t>Templates</a:t>
            </a:r>
            <a:r>
              <a:rPr lang="fr-BE" dirty="0" smtClean="0"/>
              <a:t> square format for social media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096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5268002"/>
            <a:ext cx="540000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2193141"/>
            <a:ext cx="540000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101"/>
            <a:stretch/>
          </p:blipFill>
          <p:spPr>
            <a:xfrm>
              <a:off x="422243" y="1381396"/>
              <a:ext cx="426157" cy="306509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59410" y="5308973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989514" y="5308973"/>
            <a:ext cx="539100" cy="31452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61" y="5304988"/>
            <a:ext cx="540730" cy="3240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2978147" y="5299186"/>
            <a:ext cx="540000" cy="32253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52786" y="5712254"/>
            <a:ext cx="542501" cy="314581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987883" y="5710518"/>
            <a:ext cx="540731" cy="31805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1668157" y="5711642"/>
            <a:ext cx="541523" cy="315803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1669680" y="5307187"/>
            <a:ext cx="540730" cy="315462"/>
            <a:chOff x="3640646" y="2686775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6350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3814884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819593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3917896" y="21911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274" y="3948846"/>
            <a:ext cx="540000" cy="311726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5772976" y="2191102"/>
            <a:ext cx="538276" cy="314078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5769221" y="1806659"/>
            <a:ext cx="540000" cy="3126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829445"/>
            <a:ext cx="540000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5773357" y="2626638"/>
            <a:ext cx="540000" cy="314778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80" y="3069051"/>
            <a:ext cx="541517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806059"/>
            <a:ext cx="540000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4527830" y="3954592"/>
            <a:ext cx="539465" cy="30822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281475" y="2231566"/>
            <a:ext cx="282845" cy="236349"/>
          </a:xfrm>
          <a:prstGeom prst="rect">
            <a:avLst/>
          </a:prstGeom>
          <a:ln w="6350">
            <a:noFill/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4531683" y="3069051"/>
            <a:ext cx="539014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143805" y="4401629"/>
            <a:ext cx="539345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4532296" y="2628698"/>
            <a:ext cx="540000" cy="31392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5768634" y="3948847"/>
            <a:ext cx="538047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30" y="3516470"/>
            <a:ext cx="540000" cy="313956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4532296" y="2194108"/>
            <a:ext cx="541301" cy="3168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4536160" y="18060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3915160" y="1806059"/>
            <a:ext cx="540616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3901754" y="3516470"/>
            <a:ext cx="539209" cy="31554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09" y="5275463"/>
            <a:ext cx="539652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3909208" y="4832942"/>
            <a:ext cx="540141" cy="31159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3901755" y="3954592"/>
            <a:ext cx="541181" cy="31350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37" y="2629062"/>
            <a:ext cx="540000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3910525" y="30727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0">
              <a:solidFill>
                <a:schemeClr val="bg1">
                  <a:lumMod val="85000"/>
                </a:schemeClr>
              </a:solidFill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3901754" y="44042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4784938" y="35837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4826979" y="3516471"/>
            <a:ext cx="185737" cy="144913"/>
          </a:xfrm>
          <a:prstGeom prst="rect">
            <a:avLst/>
          </a:prstGeom>
          <a:ln w="6350">
            <a:noFill/>
          </a:ln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4912705" y="3516470"/>
            <a:ext cx="100012" cy="216352"/>
          </a:xfrm>
          <a:prstGeom prst="rect">
            <a:avLst/>
          </a:prstGeom>
          <a:ln w="6350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4608726" y="3610971"/>
            <a:ext cx="45719" cy="49213"/>
          </a:xfrm>
          <a:prstGeom prst="rect">
            <a:avLst/>
          </a:prstGeom>
          <a:solidFill>
            <a:srgbClr val="000000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4575156" y="36109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  <a:ln w="6350">
              <a:noFill/>
            </a:ln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  <a:ln w="6350">
              <a:noFill/>
            </a:ln>
          </p:spPr>
        </p:pic>
      </p:grpSp>
      <p:grpSp>
        <p:nvGrpSpPr>
          <p:cNvPr id="106" name="Group 105"/>
          <p:cNvGrpSpPr/>
          <p:nvPr/>
        </p:nvGrpSpPr>
        <p:grpSpPr>
          <a:xfrm>
            <a:off x="4527829" y="44029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6350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4525858" y="48325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4525858" y="52721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152897" y="26282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148191" y="35171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248400" y="4910499"/>
            <a:ext cx="359088" cy="151092"/>
          </a:xfrm>
          <a:prstGeom prst="rect">
            <a:avLst/>
          </a:prstGeom>
          <a:ln w="6350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5775487" y="30626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5776142" y="35164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  <a:ln w="0">
              <a:noFill/>
            </a:ln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9" name="Group 128"/>
          <p:cNvGrpSpPr/>
          <p:nvPr/>
        </p:nvGrpSpPr>
        <p:grpSpPr>
          <a:xfrm>
            <a:off x="3894635" y="1420883"/>
            <a:ext cx="568800" cy="334800"/>
            <a:chOff x="5183147" y="3516575"/>
            <a:chExt cx="568800" cy="334800"/>
          </a:xfrm>
        </p:grpSpPr>
        <p:sp>
          <p:nvSpPr>
            <p:cNvPr id="130" name="Rectangle 129"/>
            <p:cNvSpPr/>
            <p:nvPr/>
          </p:nvSpPr>
          <p:spPr>
            <a:xfrm>
              <a:off x="5183147" y="3516575"/>
              <a:ext cx="568800" cy="334800"/>
            </a:xfrm>
            <a:prstGeom prst="rect">
              <a:avLst/>
            </a:prstGeom>
            <a:solidFill>
              <a:srgbClr val="0B3D91"/>
            </a:solidFill>
            <a:ln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1" name="Picture 130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6" t="12741" r="17969" b="12009"/>
            <a:stretch/>
          </p:blipFill>
          <p:spPr>
            <a:xfrm>
              <a:off x="5312497" y="3559534"/>
              <a:ext cx="310100" cy="249141"/>
            </a:xfrm>
            <a:prstGeom prst="rect">
              <a:avLst/>
            </a:prstGeom>
            <a:ln w="0"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0127377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0" name="Picture 9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  <a:ln w="6350">
            <a:noFill/>
          </a:ln>
        </p:spPr>
      </p:pic>
      <p:grpSp>
        <p:nvGrpSpPr>
          <p:cNvPr id="14" name="Group 13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grpSp>
        <p:nvGrpSpPr>
          <p:cNvPr id="23" name="Group 22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6" name="Group 25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7" name="Picture 26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9" name="Group 28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1" name="Picture 30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33" name="TextBox 32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02643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5" name="Content Placeholder 2"/>
          <p:cNvSpPr txBox="1">
            <a:spLocks/>
          </p:cNvSpPr>
          <p:nvPr/>
        </p:nvSpPr>
        <p:spPr>
          <a:xfrm>
            <a:off x="3353590" y="2981780"/>
            <a:ext cx="323136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 options 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found under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277719" y="1468315"/>
            <a:ext cx="2985454" cy="1840400"/>
            <a:chOff x="4293449" y="1825625"/>
            <a:chExt cx="3155990" cy="1945528"/>
          </a:xfrm>
        </p:grpSpPr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>
                  <a:solidFill>
                    <a:srgbClr val="FF0000"/>
                  </a:solidFill>
                </a:rPr>
                <a:t>Master slides </a:t>
              </a:r>
              <a:r>
                <a:rPr lang="en-GB" sz="1400" dirty="0"/>
                <a:t>can be edited under </a:t>
              </a:r>
              <a:r>
                <a:rPr lang="en-GB" sz="1400" b="1" dirty="0" smtClean="0"/>
                <a:t>View </a:t>
              </a:r>
              <a:r>
                <a:rPr lang="en-GB" sz="1400" b="1" dirty="0"/>
                <a:t>&gt; Slide Master</a:t>
              </a:r>
            </a:p>
            <a:p>
              <a:endParaRPr lang="en-GB" dirty="0"/>
            </a:p>
          </p:txBody>
        </p:sp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21" name="Rectangle 20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23" name="Content Placeholder 2"/>
          <p:cNvSpPr txBox="1">
            <a:spLocks/>
          </p:cNvSpPr>
          <p:nvPr/>
        </p:nvSpPr>
        <p:spPr>
          <a:xfrm>
            <a:off x="61544" y="2737248"/>
            <a:ext cx="3121795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a background image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right click on the slide page </a:t>
            </a:r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Format Background &gt; Fill&gt; Picture or texture</a:t>
            </a:r>
            <a:endParaRPr lang="en-GB" sz="1400" b="1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66660" y="3468203"/>
            <a:ext cx="1029860" cy="2085791"/>
          </a:xfrm>
          <a:prstGeom prst="rect">
            <a:avLst/>
          </a:prstGeom>
        </p:spPr>
      </p:pic>
      <p:sp>
        <p:nvSpPr>
          <p:cNvPr id="25" name="Content Placeholder 2"/>
          <p:cNvSpPr txBox="1">
            <a:spLocks/>
          </p:cNvSpPr>
          <p:nvPr/>
        </p:nvSpPr>
        <p:spPr>
          <a:xfrm>
            <a:off x="14317414" y="304830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870306" y="1117538"/>
            <a:ext cx="2356477" cy="2350665"/>
          </a:xfrm>
          <a:prstGeom prst="rect">
            <a:avLst/>
          </a:prstGeom>
        </p:spPr>
      </p:pic>
      <p:sp>
        <p:nvSpPr>
          <p:cNvPr id="27" name="Content Placeholder 2"/>
          <p:cNvSpPr txBox="1">
            <a:spLocks/>
          </p:cNvSpPr>
          <p:nvPr/>
        </p:nvSpPr>
        <p:spPr>
          <a:xfrm>
            <a:off x="14930830" y="3977552"/>
            <a:ext cx="2542574" cy="556426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8" name="Picture 27"/>
          <p:cNvPicPr>
            <a:picLocks noChangeAspect="1"/>
          </p:cNvPicPr>
          <p:nvPr/>
        </p:nvPicPr>
        <p:blipFill rotWithShape="1">
          <a:blip r:embed="rId5"/>
          <a:srcRect b="53069"/>
          <a:stretch/>
        </p:blipFill>
        <p:spPr>
          <a:xfrm>
            <a:off x="399857" y="3699259"/>
            <a:ext cx="1716462" cy="1726600"/>
          </a:xfrm>
          <a:prstGeom prst="rect">
            <a:avLst/>
          </a:prstGeom>
        </p:spPr>
      </p:pic>
      <p:sp>
        <p:nvSpPr>
          <p:cNvPr id="29" name="Content Placeholder 2"/>
          <p:cNvSpPr txBox="1">
            <a:spLocks/>
          </p:cNvSpPr>
          <p:nvPr/>
        </p:nvSpPr>
        <p:spPr>
          <a:xfrm>
            <a:off x="61545" y="5679831"/>
            <a:ext cx="4729358" cy="991740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Flags library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this </a:t>
            </a:r>
            <a:r>
              <a:rPr lang="en-US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</a:t>
            </a:r>
            <a:endParaRPr lang="en-US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 </a:t>
            </a:r>
            <a:r>
              <a:rPr lang="en-US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optional, it can be blue or white.           Suggested </a:t>
            </a:r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size 18pt</a:t>
            </a:r>
            <a:endParaRPr lang="en-US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Content Placeholder 2"/>
          <p:cNvSpPr txBox="1">
            <a:spLocks/>
          </p:cNvSpPr>
          <p:nvPr/>
        </p:nvSpPr>
        <p:spPr>
          <a:xfrm>
            <a:off x="61544" y="1293063"/>
            <a:ext cx="3155990" cy="136210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 identity guidelines </a:t>
            </a:r>
            <a:r>
              <a:rPr lang="en-US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at the following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link: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https://webgate.ec.europa.eu/fpfis/wikis/display/SMGG/Team+Europe#app-switcher</a:t>
            </a:r>
            <a:endParaRPr lang="en-US" sz="14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4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 cstate="print"/>
          <a:stretch>
            <a:fillRect l="-12702" t="-2" b="-11385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713613" y="1291880"/>
            <a:ext cx="2691459" cy="407892"/>
          </a:xfrm>
          <a:noFill/>
        </p:spPr>
        <p:txBody>
          <a:bodyPr/>
          <a:lstStyle/>
          <a:p>
            <a:r>
              <a:rPr lang="en-IE" sz="4400" dirty="0" smtClean="0">
                <a:solidFill>
                  <a:schemeClr val="bg1"/>
                </a:solidFill>
              </a:rPr>
              <a:t>We are</a:t>
            </a: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713613" y="1876862"/>
            <a:ext cx="5077587" cy="779253"/>
          </a:xfrm>
        </p:spPr>
        <p:txBody>
          <a:bodyPr/>
          <a:lstStyle/>
          <a:p>
            <a:r>
              <a:rPr lang="en-IE" sz="4400" dirty="0" smtClean="0"/>
              <a:t>Stronger together</a:t>
            </a:r>
            <a:endParaRPr lang="en-GB" sz="4400" dirty="0"/>
          </a:p>
        </p:txBody>
      </p:sp>
    </p:spTree>
    <p:extLst>
      <p:ext uri="{BB962C8B-B14F-4D97-AF65-F5344CB8AC3E}">
        <p14:creationId xmlns:p14="http://schemas.microsoft.com/office/powerpoint/2010/main" val="29889183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800698" y="2685251"/>
            <a:ext cx="2691459" cy="407892"/>
          </a:xfrm>
        </p:spPr>
        <p:txBody>
          <a:bodyPr/>
          <a:lstStyle/>
          <a:p>
            <a:r>
              <a:rPr lang="en-IE" sz="4000" dirty="0" smtClean="0"/>
              <a:t>We are</a:t>
            </a:r>
            <a:endParaRPr lang="en-GB" sz="4000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>
          <a:xfrm>
            <a:off x="800698" y="3183147"/>
            <a:ext cx="4642571" cy="646981"/>
          </a:xfrm>
        </p:spPr>
        <p:txBody>
          <a:bodyPr/>
          <a:lstStyle/>
          <a:p>
            <a:r>
              <a:rPr lang="en-IE" sz="4000" dirty="0" smtClean="0"/>
              <a:t>Stronger together</a:t>
            </a:r>
            <a:endParaRPr lang="en-GB" sz="4000" dirty="0"/>
          </a:p>
        </p:txBody>
      </p:sp>
      <p:sp>
        <p:nvSpPr>
          <p:cNvPr id="7" name="TextBox 6"/>
          <p:cNvSpPr txBox="1"/>
          <p:nvPr/>
        </p:nvSpPr>
        <p:spPr>
          <a:xfrm>
            <a:off x="0" y="-393539"/>
            <a:ext cx="3796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solidFill>
                  <a:schemeClr val="bg1"/>
                </a:solidFill>
              </a:rPr>
              <a:t>EXAMPLE: EU + TEAM EUROPE</a:t>
            </a:r>
            <a:endParaRPr lang="en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4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5660" y="6032059"/>
            <a:ext cx="715000" cy="418537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692" r="3367" b="2023"/>
          <a:stretch/>
        </p:blipFill>
        <p:spPr>
          <a:xfrm>
            <a:off x="2450513" y="6032059"/>
            <a:ext cx="715000" cy="422828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8" name="TextBox 7"/>
          <p:cNvSpPr txBox="1"/>
          <p:nvPr/>
        </p:nvSpPr>
        <p:spPr>
          <a:xfrm>
            <a:off x="553804" y="2333577"/>
            <a:ext cx="5642782" cy="405683"/>
          </a:xfrm>
          <a:prstGeom prst="rect">
            <a:avLst/>
          </a:prstGeom>
          <a:solidFill>
            <a:schemeClr val="bg1"/>
          </a:solidFill>
        </p:spPr>
        <p:txBody>
          <a:bodyPr wrap="square" tIns="0" bIns="36000" rtlCol="0">
            <a:spAutoFit/>
          </a:bodyPr>
          <a:lstStyle/>
          <a:p>
            <a:r>
              <a:rPr lang="da-DK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da-DK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a-DK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da-DK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da-DK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dolor</a:t>
            </a:r>
            <a:r>
              <a:rPr lang="da-DK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sit </a:t>
            </a:r>
            <a:r>
              <a:rPr lang="da-DK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amet</a:t>
            </a:r>
            <a:r>
              <a:rPr lang="da-DK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endParaRPr lang="fr-BE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53802" y="2790189"/>
            <a:ext cx="2995735" cy="405683"/>
          </a:xfrm>
          <a:prstGeom prst="rect">
            <a:avLst/>
          </a:prstGeom>
          <a:solidFill>
            <a:schemeClr val="bg1"/>
          </a:solidFill>
        </p:spPr>
        <p:txBody>
          <a:bodyPr wrap="square" tIns="0" bIns="36000">
            <a:spAutoFit/>
          </a:bodyPr>
          <a:lstStyle/>
          <a:p>
            <a:r>
              <a:rPr lang="fr-BE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adipiscing</a:t>
            </a:r>
            <a:r>
              <a:rPr lang="fr-BE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</a:t>
            </a:r>
            <a:r>
              <a:rPr lang="fr-BE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2197917" y="3269782"/>
            <a:ext cx="3691156" cy="405683"/>
          </a:xfrm>
          <a:prstGeom prst="rect">
            <a:avLst/>
          </a:prstGeom>
          <a:solidFill>
            <a:schemeClr val="bg1"/>
          </a:solidFill>
        </p:spPr>
        <p:txBody>
          <a:bodyPr wrap="square" tIns="0" bIns="36000">
            <a:spAutoFit/>
          </a:bodyPr>
          <a:lstStyle/>
          <a:p>
            <a:r>
              <a:rPr lang="fr-BE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r>
              <a:rPr lang="fr-BE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400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volutpat</a:t>
            </a:r>
            <a:r>
              <a:rPr lang="fr-BE" sz="2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fr-BE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553802" y="3714715"/>
            <a:ext cx="4647372" cy="405683"/>
          </a:xfrm>
          <a:prstGeom prst="rect">
            <a:avLst/>
          </a:prstGeom>
          <a:solidFill>
            <a:schemeClr val="bg1"/>
          </a:solidFill>
        </p:spPr>
        <p:txBody>
          <a:bodyPr wrap="square" tIns="0" bIns="36000">
            <a:spAutoFit/>
          </a:bodyPr>
          <a:lstStyle/>
          <a:p>
            <a:r>
              <a:rPr lang="fr-BE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orci</a:t>
            </a:r>
            <a:r>
              <a:rPr lang="fr-BE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400" b="1" dirty="0" err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augue</a:t>
            </a:r>
            <a:r>
              <a:rPr lang="fr-BE" sz="2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Sed </a:t>
            </a:r>
            <a:r>
              <a:rPr lang="fr-BE" sz="2400" b="1" dirty="0" err="1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lobortis</a:t>
            </a:r>
            <a:r>
              <a:rPr lang="fr-BE" sz="2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fr-BE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2808013" y="2798029"/>
            <a:ext cx="2470107" cy="405683"/>
          </a:xfrm>
          <a:prstGeom prst="rect">
            <a:avLst/>
          </a:prstGeom>
          <a:solidFill>
            <a:srgbClr val="FA6E25"/>
          </a:solidFill>
        </p:spPr>
        <p:txBody>
          <a:bodyPr wrap="square" tIns="0" bIns="36000">
            <a:spAutoFit/>
          </a:bodyPr>
          <a:lstStyle/>
          <a:p>
            <a:r>
              <a:rPr lang="fr-BE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Morbi</a:t>
            </a:r>
            <a:r>
              <a:rPr lang="fr-BE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eget</a:t>
            </a:r>
            <a:r>
              <a:rPr lang="fr-BE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orci</a:t>
            </a:r>
            <a:r>
              <a:rPr lang="fr-BE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fr-BE" sz="2400" b="1" dirty="0">
              <a:solidFill>
                <a:schemeClr val="bg1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553803" y="3253501"/>
            <a:ext cx="1644113" cy="405683"/>
          </a:xfrm>
          <a:prstGeom prst="rect">
            <a:avLst/>
          </a:prstGeom>
          <a:solidFill>
            <a:srgbClr val="FA6E25"/>
          </a:solidFill>
        </p:spPr>
        <p:txBody>
          <a:bodyPr wrap="square" tIns="0" bIns="36000">
            <a:spAutoFit/>
          </a:bodyPr>
          <a:lstStyle/>
          <a:p>
            <a:r>
              <a:rPr lang="fr-BE" sz="24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Maecenas</a:t>
            </a:r>
            <a:endParaRPr lang="fr-BE" sz="24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393539"/>
            <a:ext cx="48572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solidFill>
                  <a:schemeClr val="bg1"/>
                </a:solidFill>
              </a:rPr>
              <a:t>EXAMPLE: EU + 2 MEMBER STATES</a:t>
            </a:r>
            <a:endParaRPr lang="en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19303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743558" y="1151742"/>
            <a:ext cx="2091922" cy="396000"/>
          </a:xfrm>
          <a:prstGeom prst="rect">
            <a:avLst/>
          </a:prstGeom>
          <a:solidFill>
            <a:schemeClr val="bg1"/>
          </a:solidFill>
        </p:spPr>
        <p:txBody>
          <a:bodyPr tIns="36000" bIns="36000"/>
          <a:lstStyle/>
          <a:p>
            <a:pPr marL="0" indent="0">
              <a:buNone/>
            </a:pPr>
            <a:r>
              <a:rPr lang="en-IE" sz="2400" b="1" dirty="0" smtClean="0"/>
              <a:t>Team Europe</a:t>
            </a:r>
            <a:endParaRPr lang="en-IE" sz="2400" b="1" dirty="0"/>
          </a:p>
        </p:txBody>
      </p:sp>
      <p:sp>
        <p:nvSpPr>
          <p:cNvPr id="7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743555" y="1654071"/>
            <a:ext cx="2863711" cy="396000"/>
          </a:xfrm>
          <a:prstGeom prst="rect">
            <a:avLst/>
          </a:prstGeom>
          <a:solidFill>
            <a:schemeClr val="bg1"/>
          </a:solidFill>
        </p:spPr>
        <p:txBody>
          <a:bodyPr tIns="36000" bIns="36000"/>
          <a:lstStyle/>
          <a:p>
            <a:pPr marL="0" indent="0">
              <a:buNone/>
            </a:pPr>
            <a:r>
              <a:rPr lang="en-IE" sz="2400" b="1" dirty="0"/>
              <a:t>working </a:t>
            </a:r>
            <a:r>
              <a:rPr lang="en-IE" sz="2400" b="1" dirty="0" smtClean="0"/>
              <a:t>for better</a:t>
            </a:r>
            <a:endParaRPr lang="en-IE" sz="2400" b="1" dirty="0"/>
          </a:p>
        </p:txBody>
      </p:sp>
      <p:sp>
        <p:nvSpPr>
          <p:cNvPr id="8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743557" y="2156400"/>
            <a:ext cx="2645595" cy="396000"/>
          </a:xfrm>
          <a:prstGeom prst="rect">
            <a:avLst/>
          </a:prstGeom>
          <a:solidFill>
            <a:schemeClr val="bg1"/>
          </a:solidFill>
        </p:spPr>
        <p:txBody>
          <a:bodyPr tIns="36000" bIns="36000"/>
          <a:lstStyle/>
          <a:p>
            <a:pPr marL="0" indent="0">
              <a:buNone/>
            </a:pPr>
            <a:r>
              <a:rPr lang="en-IE" sz="2400" b="1" dirty="0"/>
              <a:t>health </a:t>
            </a:r>
            <a:r>
              <a:rPr lang="en-IE" sz="2400" b="1" dirty="0" smtClean="0"/>
              <a:t>outcomes</a:t>
            </a:r>
            <a:endParaRPr lang="en-IE" sz="2400" b="1" dirty="0"/>
          </a:p>
        </p:txBody>
      </p:sp>
      <p:sp>
        <p:nvSpPr>
          <p:cNvPr id="9" name="Text Placeholder 11"/>
          <p:cNvSpPr>
            <a:spLocks noGrp="1"/>
          </p:cNvSpPr>
          <p:nvPr>
            <p:ph type="body" sz="quarter" idx="4294967295"/>
          </p:nvPr>
        </p:nvSpPr>
        <p:spPr>
          <a:xfrm>
            <a:off x="743558" y="2658729"/>
            <a:ext cx="2091922" cy="396000"/>
          </a:xfrm>
          <a:prstGeom prst="rect">
            <a:avLst/>
          </a:prstGeom>
          <a:solidFill>
            <a:schemeClr val="bg1"/>
          </a:solidFill>
        </p:spPr>
        <p:txBody>
          <a:bodyPr tIns="36000" bIns="36000"/>
          <a:lstStyle/>
          <a:p>
            <a:pPr marL="0" indent="0">
              <a:buNone/>
            </a:pPr>
            <a:r>
              <a:rPr lang="en-IE" sz="2400" b="1" dirty="0" smtClean="0"/>
              <a:t>in Zimbabwe</a:t>
            </a:r>
            <a:endParaRPr lang="en-IE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137781" y="5943349"/>
            <a:ext cx="2574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0" y="-393539"/>
            <a:ext cx="3796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solidFill>
                  <a:schemeClr val="bg1"/>
                </a:solidFill>
              </a:rPr>
              <a:t>EXAMPLE: EU + TEAM EUROPE</a:t>
            </a:r>
            <a:endParaRPr lang="en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097049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680" y="6032886"/>
            <a:ext cx="704029" cy="412115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2452596" y="6032885"/>
            <a:ext cx="711410" cy="412115"/>
          </a:xfrm>
          <a:prstGeom prst="rect">
            <a:avLst/>
          </a:prstGeom>
          <a:ln w="6350">
            <a:solidFill>
              <a:schemeClr val="bg1">
                <a:lumMod val="85000"/>
              </a:schemeClr>
            </a:solidFill>
          </a:ln>
        </p:spPr>
      </p:pic>
      <p:sp>
        <p:nvSpPr>
          <p:cNvPr id="8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123117" y="516697"/>
            <a:ext cx="3878289" cy="468000"/>
          </a:xfrm>
          <a:solidFill>
            <a:schemeClr val="bg1"/>
          </a:solidFill>
        </p:spPr>
        <p:txBody>
          <a:bodyPr/>
          <a:lstStyle/>
          <a:p>
            <a:r>
              <a:rPr lang="en-IE" sz="2400" dirty="0" smtClean="0">
                <a:solidFill>
                  <a:schemeClr val="tx1"/>
                </a:solidFill>
              </a:rPr>
              <a:t>Supporting management</a:t>
            </a:r>
            <a:endParaRPr lang="en-IE" sz="2400" dirty="0">
              <a:solidFill>
                <a:schemeClr val="tx1"/>
              </a:solidFill>
            </a:endParaRPr>
          </a:p>
        </p:txBody>
      </p:sp>
      <p:sp>
        <p:nvSpPr>
          <p:cNvPr id="9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123116" y="1061906"/>
            <a:ext cx="3549742" cy="468000"/>
          </a:xfrm>
          <a:solidFill>
            <a:schemeClr val="bg1"/>
          </a:solidFill>
        </p:spPr>
        <p:txBody>
          <a:bodyPr/>
          <a:lstStyle/>
          <a:p>
            <a:r>
              <a:rPr lang="en-IE" sz="2400" dirty="0">
                <a:solidFill>
                  <a:schemeClr val="tx1"/>
                </a:solidFill>
              </a:rPr>
              <a:t>o</a:t>
            </a:r>
            <a:r>
              <a:rPr lang="en-IE" sz="2400" dirty="0" smtClean="0">
                <a:solidFill>
                  <a:schemeClr val="tx1"/>
                </a:solidFill>
              </a:rPr>
              <a:t>f toxic medical waste</a:t>
            </a:r>
            <a:endParaRPr lang="en-IE" sz="2400" dirty="0">
              <a:solidFill>
                <a:schemeClr val="tx1"/>
              </a:solidFill>
            </a:endParaRPr>
          </a:p>
        </p:txBody>
      </p:sp>
      <p:sp>
        <p:nvSpPr>
          <p:cNvPr id="10" name="Text Placeholder 18"/>
          <p:cNvSpPr>
            <a:spLocks noGrp="1"/>
          </p:cNvSpPr>
          <p:nvPr>
            <p:ph type="body" sz="quarter" idx="10"/>
          </p:nvPr>
        </p:nvSpPr>
        <p:spPr>
          <a:xfrm>
            <a:off x="2123115" y="1607115"/>
            <a:ext cx="2164511" cy="468000"/>
          </a:xfrm>
          <a:solidFill>
            <a:schemeClr val="bg1"/>
          </a:solidFill>
        </p:spPr>
        <p:txBody>
          <a:bodyPr/>
          <a:lstStyle/>
          <a:p>
            <a:r>
              <a:rPr lang="en-IE" sz="2400" dirty="0">
                <a:solidFill>
                  <a:schemeClr val="tx1"/>
                </a:solidFill>
              </a:rPr>
              <a:t>i</a:t>
            </a:r>
            <a:r>
              <a:rPr lang="en-IE" sz="2400" dirty="0" smtClean="0">
                <a:solidFill>
                  <a:schemeClr val="tx1"/>
                </a:solidFill>
              </a:rPr>
              <a:t>n Uzbekistan</a:t>
            </a:r>
            <a:endParaRPr lang="en-IE" sz="2400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062393" y="42040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37781" y="5943349"/>
            <a:ext cx="2574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-393539"/>
            <a:ext cx="4884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solidFill>
                  <a:schemeClr val="bg1"/>
                </a:solidFill>
              </a:rPr>
              <a:t>EXAMPLE: EU + MS + PARTNER COUNTRY</a:t>
            </a:r>
            <a:endParaRPr lang="en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6838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5000" r="-2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5946" y="39542"/>
            <a:ext cx="710019" cy="417658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18" name="Text Placeholder 18"/>
          <p:cNvSpPr txBox="1">
            <a:spLocks/>
          </p:cNvSpPr>
          <p:nvPr/>
        </p:nvSpPr>
        <p:spPr>
          <a:xfrm>
            <a:off x="526927" y="4117173"/>
            <a:ext cx="3762852" cy="432000"/>
          </a:xfrm>
          <a:prstGeom prst="rect">
            <a:avLst/>
          </a:prstGeom>
          <a:solidFill>
            <a:srgbClr val="003399"/>
          </a:solidFill>
        </p:spPr>
        <p:txBody>
          <a:bodyPr vert="horz" lIns="91440" tIns="54000" rIns="91440" bIns="0" rtlCol="0">
            <a:noAutofit/>
          </a:bodyPr>
          <a:lstStyle>
            <a:lvl1pPr marL="0" indent="0" algn="l" defTabSz="857250" rtl="0" eaLnBrk="1" latinLnBrk="0" hangingPunct="1">
              <a:lnSpc>
                <a:spcPct val="90000"/>
              </a:lnSpc>
              <a:spcBef>
                <a:spcPts val="938"/>
              </a:spcBef>
              <a:buFont typeface="Arial" panose="020B0604020202020204" pitchFamily="34" charset="0"/>
              <a:buNone/>
              <a:defRPr sz="2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4293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156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0018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81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3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6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68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1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57250" rtl="0" eaLnBrk="1" fontAlgn="auto" latinLnBrk="0" hangingPunct="1">
              <a:lnSpc>
                <a:spcPct val="90000"/>
              </a:lnSpc>
              <a:spcBef>
                <a:spcPts val="93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Team Europe supported</a:t>
            </a:r>
            <a:endParaRPr kumimoji="0" lang="en-I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9" name="Text Placeholder 18"/>
          <p:cNvSpPr txBox="1">
            <a:spLocks/>
          </p:cNvSpPr>
          <p:nvPr/>
        </p:nvSpPr>
        <p:spPr>
          <a:xfrm>
            <a:off x="526927" y="4662063"/>
            <a:ext cx="5591651" cy="432000"/>
          </a:xfrm>
          <a:prstGeom prst="rect">
            <a:avLst/>
          </a:prstGeom>
          <a:solidFill>
            <a:srgbClr val="003399"/>
          </a:solidFill>
        </p:spPr>
        <p:txBody>
          <a:bodyPr vert="horz" lIns="91440" tIns="54000" rIns="91440" bIns="0" rtlCol="0">
            <a:noAutofit/>
          </a:bodyPr>
          <a:lstStyle>
            <a:lvl1pPr marL="0" indent="0" algn="l" defTabSz="857250" rtl="0" eaLnBrk="1" latinLnBrk="0" hangingPunct="1">
              <a:lnSpc>
                <a:spcPct val="90000"/>
              </a:lnSpc>
              <a:spcBef>
                <a:spcPts val="938"/>
              </a:spcBef>
              <a:buFont typeface="Arial" panose="020B0604020202020204" pitchFamily="34" charset="0"/>
              <a:buNone/>
              <a:defRPr sz="2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4293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156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0018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81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3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6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68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1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57250" rtl="0" eaLnBrk="1" fontAlgn="auto" latinLnBrk="0" hangingPunct="1">
              <a:lnSpc>
                <a:spcPct val="90000"/>
              </a:lnSpc>
              <a:spcBef>
                <a:spcPts val="93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Arial" panose="020B0604020202020204" pitchFamily="34" charset="0"/>
              </a:rPr>
              <a:t>600,000 doses of #COVID-19 vaccines</a:t>
            </a:r>
            <a:endParaRPr kumimoji="0" lang="en-I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20" name="Text Placeholder 18"/>
          <p:cNvSpPr txBox="1">
            <a:spLocks/>
          </p:cNvSpPr>
          <p:nvPr/>
        </p:nvSpPr>
        <p:spPr>
          <a:xfrm>
            <a:off x="526927" y="5206953"/>
            <a:ext cx="2498496" cy="432000"/>
          </a:xfrm>
          <a:prstGeom prst="rect">
            <a:avLst/>
          </a:prstGeom>
          <a:solidFill>
            <a:srgbClr val="003399"/>
          </a:solidFill>
        </p:spPr>
        <p:txBody>
          <a:bodyPr vert="horz" lIns="91440" tIns="54000" rIns="91440" bIns="0" rtlCol="0">
            <a:noAutofit/>
          </a:bodyPr>
          <a:lstStyle>
            <a:lvl1pPr marL="0" indent="0" algn="l" defTabSz="857250" rtl="0" eaLnBrk="1" latinLnBrk="0" hangingPunct="1">
              <a:lnSpc>
                <a:spcPct val="90000"/>
              </a:lnSpc>
              <a:spcBef>
                <a:spcPts val="938"/>
              </a:spcBef>
              <a:buFont typeface="Arial" panose="020B0604020202020204" pitchFamily="34" charset="0"/>
              <a:buNone/>
              <a:defRPr sz="2200" b="1" kern="1200">
                <a:solidFill>
                  <a:schemeClr val="bg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64293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07156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87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0018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2881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35743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8606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14688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43313" indent="-214313" algn="l" defTabSz="857250" rtl="0" eaLnBrk="1" latinLnBrk="0" hangingPunct="1">
              <a:lnSpc>
                <a:spcPct val="90000"/>
              </a:lnSpc>
              <a:spcBef>
                <a:spcPts val="469"/>
              </a:spcBef>
              <a:buFont typeface="Arial" panose="020B0604020202020204" pitchFamily="34" charset="0"/>
              <a:buChar char="•"/>
              <a:defRPr sz="168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857250" rtl="0" eaLnBrk="1" fontAlgn="auto" latinLnBrk="0" hangingPunct="1">
              <a:lnSpc>
                <a:spcPct val="90000"/>
              </a:lnSpc>
              <a:spcBef>
                <a:spcPts val="938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Segoe UI" panose="020B0502040204020203" pitchFamily="34" charset="0"/>
                <a:ea typeface="+mn-ea"/>
                <a:cs typeface="Arial" panose="020B0604020202020204" pitchFamily="34" charset="0"/>
              </a:rPr>
              <a:t>arrives in Ghana</a:t>
            </a:r>
            <a:endParaRPr kumimoji="0" lang="en-IE" sz="2400" b="1" i="0" u="none" strike="noStrike" kern="120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ea typeface="+mn-ea"/>
              <a:cs typeface="Arial" panose="020B0604020202020204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062393" y="42040"/>
            <a:ext cx="21308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-1" y="-393539"/>
            <a:ext cx="65849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dirty="0" smtClean="0">
                <a:solidFill>
                  <a:schemeClr val="bg1"/>
                </a:solidFill>
              </a:rPr>
              <a:t>EXAMPLE: EU + PARTNER COUNTRY + TEAM EUROPE</a:t>
            </a:r>
            <a:endParaRPr lang="en-IE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43289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9807" y="2873436"/>
            <a:ext cx="1007852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grpSp>
        <p:nvGrpSpPr>
          <p:cNvPr id="135" name="Group 134"/>
          <p:cNvGrpSpPr/>
          <p:nvPr/>
        </p:nvGrpSpPr>
        <p:grpSpPr>
          <a:xfrm>
            <a:off x="373104" y="3075907"/>
            <a:ext cx="4630255" cy="3167205"/>
            <a:chOff x="373104" y="3075907"/>
            <a:chExt cx="4630255" cy="3167205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4445" y="5906774"/>
              <a:ext cx="538914" cy="319844"/>
            </a:xfrm>
            <a:prstGeom prst="rect">
              <a:avLst/>
            </a:prstGeom>
          </p:spPr>
        </p:pic>
        <p:grpSp>
          <p:nvGrpSpPr>
            <p:cNvPr id="134" name="Group 133"/>
            <p:cNvGrpSpPr/>
            <p:nvPr/>
          </p:nvGrpSpPr>
          <p:grpSpPr>
            <a:xfrm>
              <a:off x="373104" y="3075907"/>
              <a:ext cx="4630255" cy="3167205"/>
              <a:chOff x="970722" y="1647808"/>
              <a:chExt cx="6158195" cy="4212355"/>
            </a:xfrm>
          </p:grpSpPr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240799"/>
                <a:ext cx="755970" cy="438950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240799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352997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415189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876002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151895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352997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773814"/>
                <a:ext cx="755970" cy="445047"/>
              </a:xfrm>
              <a:prstGeom prst="rect">
                <a:avLst/>
              </a:prstGeom>
            </p:spPr>
          </p:pic>
          <p:cxnSp>
            <p:nvCxnSpPr>
              <p:cNvPr id="107" name="Straight Connector 106"/>
              <p:cNvCxnSpPr/>
              <p:nvPr/>
            </p:nvCxnSpPr>
            <p:spPr>
              <a:xfrm>
                <a:off x="2150041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>
                <a:off x="3660789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970722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EFTA</a:t>
                </a:r>
                <a:endParaRPr lang="en-GB" sz="1100" dirty="0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2140038" y="1647808"/>
                <a:ext cx="163683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Enlargement candidates</a:t>
                </a:r>
                <a:endParaRPr lang="en-GB" sz="1100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5049719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Others</a:t>
                </a:r>
                <a:endParaRPr lang="en-GB" sz="1100" dirty="0"/>
              </a:p>
            </p:txBody>
          </p:sp>
          <p:pic>
            <p:nvPicPr>
              <p:cNvPr id="112" name="Picture 111"/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8" y="2234702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2879677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4" name="Picture 113"/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3524652"/>
                <a:ext cx="749873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5" name="Picture 114"/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1927" y="4164704"/>
                <a:ext cx="749873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cxnSp>
            <p:nvCxnSpPr>
              <p:cNvPr id="116" name="Straight Connector 115"/>
              <p:cNvCxnSpPr/>
              <p:nvPr/>
            </p:nvCxnSpPr>
            <p:spPr>
              <a:xfrm>
                <a:off x="5049719" y="177861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658553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Mercosur</a:t>
                </a:r>
                <a:endParaRPr lang="en-GB" sz="1100" dirty="0"/>
              </a:p>
            </p:txBody>
          </p:sp>
          <p:pic>
            <p:nvPicPr>
              <p:cNvPr id="118" name="Picture 117"/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3517305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4872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8311" y="2223078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415189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2882100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2947" y="477381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477381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3517305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321" y="415860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8588" y="2234701"/>
                <a:ext cx="755970" cy="445047"/>
              </a:xfrm>
              <a:prstGeom prst="rect">
                <a:avLst/>
              </a:prstGeom>
            </p:spPr>
          </p:pic>
          <p:grpSp>
            <p:nvGrpSpPr>
              <p:cNvPr id="128" name="Group 127"/>
              <p:cNvGrpSpPr/>
              <p:nvPr/>
            </p:nvGrpSpPr>
            <p:grpSpPr>
              <a:xfrm>
                <a:off x="5385678" y="5415116"/>
                <a:ext cx="755970" cy="445047"/>
                <a:chOff x="7462445" y="5376519"/>
                <a:chExt cx="755970" cy="445047"/>
              </a:xfrm>
            </p:grpSpPr>
            <p:sp>
              <p:nvSpPr>
                <p:cNvPr id="129" name="Rectangle 128"/>
                <p:cNvSpPr/>
                <p:nvPr/>
              </p:nvSpPr>
              <p:spPr>
                <a:xfrm>
                  <a:off x="7462445" y="5376519"/>
                  <a:ext cx="755970" cy="445047"/>
                </a:xfrm>
                <a:prstGeom prst="rect">
                  <a:avLst/>
                </a:prstGeom>
                <a:solidFill>
                  <a:srgbClr val="0062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 rotWithShape="1">
                <a:blip r:embed="rId5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1245" r="-11267"/>
                <a:stretch/>
              </p:blipFill>
              <p:spPr>
                <a:xfrm>
                  <a:off x="7470779" y="5376519"/>
                  <a:ext cx="739302" cy="445047"/>
                </a:xfrm>
                <a:prstGeom prst="rect">
                  <a:avLst/>
                </a:prstGeom>
              </p:spPr>
            </p:pic>
          </p:grpSp>
          <p:grpSp>
            <p:nvGrpSpPr>
              <p:cNvPr id="131" name="Group 130"/>
              <p:cNvGrpSpPr/>
              <p:nvPr/>
            </p:nvGrpSpPr>
            <p:grpSpPr>
              <a:xfrm>
                <a:off x="3970245" y="4770175"/>
                <a:ext cx="749873" cy="448685"/>
                <a:chOff x="3970245" y="4770175"/>
                <a:chExt cx="749873" cy="448685"/>
              </a:xfrm>
            </p:grpSpPr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42838" y="4770175"/>
                  <a:ext cx="604686" cy="448685"/>
                </a:xfrm>
                <a:prstGeom prst="rect">
                  <a:avLst/>
                </a:prstGeom>
              </p:spPr>
            </p:pic>
            <p:sp>
              <p:nvSpPr>
                <p:cNvPr id="133" name="Rectangle 132"/>
                <p:cNvSpPr/>
                <p:nvPr/>
              </p:nvSpPr>
              <p:spPr>
                <a:xfrm>
                  <a:off x="3970245" y="4771994"/>
                  <a:ext cx="749873" cy="445047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469321"/>
            <a:ext cx="990912" cy="55738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183715"/>
            <a:ext cx="1101255" cy="53236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50705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34279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5200" y="4865996"/>
            <a:ext cx="783350" cy="458059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92662" y="5433466"/>
            <a:ext cx="745626" cy="434606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</p:spTree>
    <p:extLst>
      <p:ext uri="{BB962C8B-B14F-4D97-AF65-F5344CB8AC3E}">
        <p14:creationId xmlns:p14="http://schemas.microsoft.com/office/powerpoint/2010/main" val="2198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1185</TotalTime>
  <Words>226</Words>
  <Application>Microsoft Office PowerPoint</Application>
  <PresentationFormat>Custom</PresentationFormat>
  <Paragraphs>51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4" baseType="lpstr">
      <vt:lpstr>Arial</vt:lpstr>
      <vt:lpstr>Segoe UI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86</cp:revision>
  <dcterms:created xsi:type="dcterms:W3CDTF">2020-03-13T13:39:38Z</dcterms:created>
  <dcterms:modified xsi:type="dcterms:W3CDTF">2021-02-25T12:19:00Z</dcterms:modified>
</cp:coreProperties>
</file>