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handoutMasterIdLst>
    <p:handoutMasterId r:id="rId15"/>
  </p:handoutMasterIdLst>
  <p:sldIdLst>
    <p:sldId id="262" r:id="rId2"/>
    <p:sldId id="268" r:id="rId3"/>
    <p:sldId id="269" r:id="rId4"/>
    <p:sldId id="274" r:id="rId5"/>
    <p:sldId id="267" r:id="rId6"/>
    <p:sldId id="271" r:id="rId7"/>
    <p:sldId id="277" r:id="rId8"/>
    <p:sldId id="278" r:id="rId9"/>
    <p:sldId id="275" r:id="rId10"/>
    <p:sldId id="276" r:id="rId11"/>
    <p:sldId id="258" r:id="rId12"/>
    <p:sldId id="279" r:id="rId13"/>
    <p:sldId id="280" r:id="rId14"/>
  </p:sldIdLst>
  <p:sldSz cx="6584950" cy="658495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74" userDrawn="1">
          <p15:clr>
            <a:srgbClr val="A4A3A4"/>
          </p15:clr>
        </p15:guide>
        <p15:guide id="2" pos="2074" userDrawn="1">
          <p15:clr>
            <a:srgbClr val="A4A3A4"/>
          </p15:clr>
        </p15:guide>
        <p15:guide id="3" pos="64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3D91"/>
    <a:srgbClr val="003399"/>
    <a:srgbClr val="92A6D5"/>
    <a:srgbClr val="2696D3"/>
    <a:srgbClr val="FEC0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5" autoAdjust="0"/>
    <p:restoredTop sz="94660"/>
  </p:normalViewPr>
  <p:slideViewPr>
    <p:cSldViewPr snapToGrid="0" showGuides="1">
      <p:cViewPr varScale="1">
        <p:scale>
          <a:sx n="67" d="100"/>
          <a:sy n="67" d="100"/>
        </p:scale>
        <p:origin x="1820" y="48"/>
      </p:cViewPr>
      <p:guideLst>
        <p:guide orient="horz" pos="2074"/>
        <p:guide pos="2074"/>
        <p:guide pos="64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49" d="100"/>
          <a:sy n="49" d="100"/>
        </p:scale>
        <p:origin x="2740" y="4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EFD999-A4C9-46C8-A882-C27281296391}" type="datetimeFigureOut">
              <a:rPr lang="en-GB" smtClean="0"/>
              <a:t>30/11/2020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CBC5EAE-FC38-4CDB-927A-0F098B05AFA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463369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openxmlformats.org/officeDocument/2006/relationships/image" Target="../media/image12.jpeg"/><Relationship Id="rId18" Type="http://schemas.openxmlformats.org/officeDocument/2006/relationships/image" Target="../media/image17.jpeg"/><Relationship Id="rId26" Type="http://schemas.openxmlformats.org/officeDocument/2006/relationships/image" Target="../media/image25.jpeg"/><Relationship Id="rId3" Type="http://schemas.openxmlformats.org/officeDocument/2006/relationships/image" Target="../media/image2.jpg"/><Relationship Id="rId21" Type="http://schemas.openxmlformats.org/officeDocument/2006/relationships/image" Target="../media/image20.jpeg"/><Relationship Id="rId7" Type="http://schemas.openxmlformats.org/officeDocument/2006/relationships/image" Target="../media/image6.jpeg"/><Relationship Id="rId12" Type="http://schemas.openxmlformats.org/officeDocument/2006/relationships/image" Target="../media/image11.jpeg"/><Relationship Id="rId17" Type="http://schemas.openxmlformats.org/officeDocument/2006/relationships/image" Target="../media/image16.jpeg"/><Relationship Id="rId25" Type="http://schemas.openxmlformats.org/officeDocument/2006/relationships/image" Target="../media/image24.jpeg"/><Relationship Id="rId2" Type="http://schemas.openxmlformats.org/officeDocument/2006/relationships/image" Target="../media/image1.png"/><Relationship Id="rId16" Type="http://schemas.openxmlformats.org/officeDocument/2006/relationships/image" Target="../media/image15.jpeg"/><Relationship Id="rId20" Type="http://schemas.openxmlformats.org/officeDocument/2006/relationships/image" Target="../media/image19.jpeg"/><Relationship Id="rId29" Type="http://schemas.openxmlformats.org/officeDocument/2006/relationships/image" Target="../media/image28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jpeg"/><Relationship Id="rId11" Type="http://schemas.openxmlformats.org/officeDocument/2006/relationships/image" Target="../media/image10.jpeg"/><Relationship Id="rId24" Type="http://schemas.openxmlformats.org/officeDocument/2006/relationships/image" Target="../media/image23.jpeg"/><Relationship Id="rId32" Type="http://schemas.openxmlformats.org/officeDocument/2006/relationships/image" Target="../media/image31.jpeg"/><Relationship Id="rId5" Type="http://schemas.openxmlformats.org/officeDocument/2006/relationships/image" Target="../media/image4.jpeg"/><Relationship Id="rId15" Type="http://schemas.openxmlformats.org/officeDocument/2006/relationships/image" Target="../media/image14.jpeg"/><Relationship Id="rId23" Type="http://schemas.openxmlformats.org/officeDocument/2006/relationships/image" Target="../media/image22.jpeg"/><Relationship Id="rId28" Type="http://schemas.openxmlformats.org/officeDocument/2006/relationships/image" Target="../media/image27.jpeg"/><Relationship Id="rId10" Type="http://schemas.openxmlformats.org/officeDocument/2006/relationships/image" Target="../media/image9.jpeg"/><Relationship Id="rId19" Type="http://schemas.openxmlformats.org/officeDocument/2006/relationships/image" Target="../media/image18.jpeg"/><Relationship Id="rId31" Type="http://schemas.openxmlformats.org/officeDocument/2006/relationships/image" Target="../media/image30.jpeg"/><Relationship Id="rId4" Type="http://schemas.openxmlformats.org/officeDocument/2006/relationships/image" Target="../media/image3.jpeg"/><Relationship Id="rId9" Type="http://schemas.openxmlformats.org/officeDocument/2006/relationships/image" Target="../media/image8.jpeg"/><Relationship Id="rId14" Type="http://schemas.openxmlformats.org/officeDocument/2006/relationships/image" Target="../media/image13.jpeg"/><Relationship Id="rId22" Type="http://schemas.openxmlformats.org/officeDocument/2006/relationships/image" Target="../media/image21.jpeg"/><Relationship Id="rId27" Type="http://schemas.openxmlformats.org/officeDocument/2006/relationships/image" Target="../media/image26.jpeg"/><Relationship Id="rId30" Type="http://schemas.openxmlformats.org/officeDocument/2006/relationships/image" Target="../media/image29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flags gradi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584950" cy="6584950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316911" y="1568687"/>
            <a:ext cx="2691458" cy="407892"/>
          </a:xfrm>
          <a:prstGeom prst="rect">
            <a:avLst/>
          </a:prstGeom>
          <a:solidFill>
            <a:schemeClr val="accent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2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316911" y="2359460"/>
            <a:ext cx="2691458" cy="407892"/>
          </a:xfrm>
          <a:prstGeom prst="rect">
            <a:avLst/>
          </a:prstGeom>
          <a:solidFill>
            <a:schemeClr val="tx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316910" y="777914"/>
            <a:ext cx="2691459" cy="407892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16911" y="3150233"/>
            <a:ext cx="2691458" cy="407892"/>
          </a:xfrm>
          <a:prstGeom prst="rect">
            <a:avLst/>
          </a:prstGeom>
          <a:solidFill>
            <a:schemeClr val="accent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Picture Placeholder 4"/>
          <p:cNvSpPr>
            <a:spLocks noGrp="1"/>
          </p:cNvSpPr>
          <p:nvPr>
            <p:ph type="pic" sz="quarter" idx="16" hasCustomPrompt="1"/>
          </p:nvPr>
        </p:nvSpPr>
        <p:spPr>
          <a:xfrm>
            <a:off x="2127306" y="5943600"/>
            <a:ext cx="881063" cy="515938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en-GB" dirty="0" smtClean="0"/>
              <a:t>flag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70250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fla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584950" cy="6584950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24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316911" y="1568687"/>
            <a:ext cx="2691458" cy="407892"/>
          </a:xfrm>
          <a:prstGeom prst="rect">
            <a:avLst/>
          </a:prstGeom>
          <a:solidFill>
            <a:schemeClr val="accent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25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316911" y="2359460"/>
            <a:ext cx="2691458" cy="407892"/>
          </a:xfrm>
          <a:prstGeom prst="rect">
            <a:avLst/>
          </a:prstGeom>
          <a:solidFill>
            <a:schemeClr val="tx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26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316910" y="777914"/>
            <a:ext cx="2691459" cy="407892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27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16911" y="3150233"/>
            <a:ext cx="2691458" cy="407892"/>
          </a:xfrm>
          <a:prstGeom prst="rect">
            <a:avLst/>
          </a:prstGeom>
          <a:solidFill>
            <a:schemeClr val="accent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28" name="Picture Placeholder 4"/>
          <p:cNvSpPr>
            <a:spLocks noGrp="1"/>
          </p:cNvSpPr>
          <p:nvPr>
            <p:ph type="pic" sz="quarter" idx="16" hasCustomPrompt="1"/>
          </p:nvPr>
        </p:nvSpPr>
        <p:spPr>
          <a:xfrm>
            <a:off x="1786345" y="6110206"/>
            <a:ext cx="596550" cy="349331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en-GB" dirty="0" smtClean="0"/>
              <a:t>flag</a:t>
            </a:r>
            <a:endParaRPr lang="en-GB" dirty="0"/>
          </a:p>
        </p:txBody>
      </p:sp>
      <p:sp>
        <p:nvSpPr>
          <p:cNvPr id="32" name="Picture Placeholder 4"/>
          <p:cNvSpPr>
            <a:spLocks noGrp="1"/>
          </p:cNvSpPr>
          <p:nvPr>
            <p:ph type="pic" sz="quarter" idx="17" hasCustomPrompt="1"/>
          </p:nvPr>
        </p:nvSpPr>
        <p:spPr>
          <a:xfrm>
            <a:off x="2476821" y="6110206"/>
            <a:ext cx="596550" cy="349331"/>
          </a:xfrm>
          <a:prstGeom prst="rect">
            <a:avLst/>
          </a:prstGeom>
        </p:spPr>
        <p:txBody>
          <a:bodyPr/>
          <a:lstStyle>
            <a:lvl1pPr>
              <a:defRPr sz="1200"/>
            </a:lvl1pPr>
          </a:lstStyle>
          <a:p>
            <a:r>
              <a:rPr lang="en-GB" dirty="0" smtClean="0"/>
              <a:t>flag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762231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ll flags + E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584950" cy="6584950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33" y="170121"/>
            <a:ext cx="6345659" cy="6289417"/>
          </a:xfrm>
          <a:prstGeom prst="rect">
            <a:avLst/>
          </a:prstGeom>
        </p:spPr>
      </p:pic>
      <p:sp>
        <p:nvSpPr>
          <p:cNvPr id="13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3353696" y="2648730"/>
            <a:ext cx="2691458" cy="407892"/>
          </a:xfrm>
          <a:prstGeom prst="rect">
            <a:avLst/>
          </a:prstGeom>
          <a:solidFill>
            <a:schemeClr val="accent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3353696" y="3439503"/>
            <a:ext cx="2691458" cy="407892"/>
          </a:xfrm>
          <a:prstGeom prst="rect">
            <a:avLst/>
          </a:prstGeom>
          <a:solidFill>
            <a:schemeClr val="tx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3353695" y="1857957"/>
            <a:ext cx="2691459" cy="407892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0" name="TextBox 9"/>
          <p:cNvSpPr txBox="1"/>
          <p:nvPr userDrawn="1"/>
        </p:nvSpPr>
        <p:spPr>
          <a:xfrm>
            <a:off x="4154827" y="49616"/>
            <a:ext cx="2010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chemeClr val="accent3"/>
                  </a:gs>
                  <a:gs pos="25000">
                    <a:schemeClr val="accent2"/>
                  </a:gs>
                  <a:gs pos="75000">
                    <a:schemeClr val="tx1"/>
                  </a:gs>
                  <a:gs pos="50000">
                    <a:schemeClr val="accent1"/>
                  </a:gs>
                  <a:gs pos="100000">
                    <a:schemeClr val="accent4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353696" y="4230276"/>
            <a:ext cx="2691458" cy="407892"/>
          </a:xfrm>
          <a:prstGeom prst="rect">
            <a:avLst/>
          </a:prstGeom>
          <a:solidFill>
            <a:schemeClr val="accent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pic>
        <p:nvPicPr>
          <p:cNvPr id="44" name="Picture 43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009" y="92365"/>
            <a:ext cx="655185" cy="383523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sp>
        <p:nvSpPr>
          <p:cNvPr id="5" name="Picture Placeholder 4"/>
          <p:cNvSpPr>
            <a:spLocks noGrp="1"/>
          </p:cNvSpPr>
          <p:nvPr>
            <p:ph type="pic" sz="quarter" idx="15" hasCustomPrompt="1"/>
          </p:nvPr>
        </p:nvSpPr>
        <p:spPr>
          <a:xfrm>
            <a:off x="1793235" y="92075"/>
            <a:ext cx="663575" cy="384175"/>
          </a:xfrm>
          <a:prstGeom prst="rect">
            <a:avLst/>
          </a:prstGeom>
          <a:ln w="19050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1200"/>
            </a:lvl1pPr>
          </a:lstStyle>
          <a:p>
            <a:r>
              <a:rPr lang="en-IE" dirty="0" smtClean="0"/>
              <a:t>flag</a:t>
            </a:r>
            <a:endParaRPr lang="en-GB" dirty="0"/>
          </a:p>
        </p:txBody>
      </p:sp>
      <p:grpSp>
        <p:nvGrpSpPr>
          <p:cNvPr id="45" name="Group 44"/>
          <p:cNvGrpSpPr/>
          <p:nvPr userDrawn="1"/>
        </p:nvGrpSpPr>
        <p:grpSpPr>
          <a:xfrm>
            <a:off x="1058691" y="6033130"/>
            <a:ext cx="2050774" cy="413417"/>
            <a:chOff x="372835" y="4820881"/>
            <a:chExt cx="2659600" cy="536150"/>
          </a:xfrm>
          <a:solidFill>
            <a:schemeClr val="bg1"/>
          </a:solidFill>
        </p:grpSpPr>
        <p:grpSp>
          <p:nvGrpSpPr>
            <p:cNvPr id="46" name="Group 45"/>
            <p:cNvGrpSpPr/>
            <p:nvPr/>
          </p:nvGrpSpPr>
          <p:grpSpPr>
            <a:xfrm>
              <a:off x="372835" y="4820881"/>
              <a:ext cx="2386604" cy="536150"/>
              <a:chOff x="815523" y="4954553"/>
              <a:chExt cx="2386604" cy="536150"/>
            </a:xfrm>
            <a:grpFill/>
          </p:grpSpPr>
          <p:pic>
            <p:nvPicPr>
              <p:cNvPr id="49" name="Picture 48"/>
              <p:cNvPicPr>
                <a:picLocks noChangeAspect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986" y="5358080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0" name="Picture 49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4" y="4955874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1" name="Picture 50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793" y="4956425"/>
                <a:ext cx="224382" cy="133170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2" name="Picture 51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6575" y="515966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3" name="Picture 52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6895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4" name="Picture 53"/>
              <p:cNvPicPr>
                <a:picLocks noChangeAspect="1"/>
              </p:cNvPicPr>
              <p:nvPr/>
            </p:nvPicPr>
            <p:blipFill rotWithShape="1"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657" b="1544"/>
              <a:stretch/>
            </p:blipFill>
            <p:spPr>
              <a:xfrm>
                <a:off x="1354063" y="4955385"/>
                <a:ext cx="224382" cy="133984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5" name="Picture 54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3448" y="495538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6" name="Picture 55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4476" y="495538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7" name="Picture 56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7055" y="5357134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8" name="Picture 57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161255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59" name="Picture 58"/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2717" y="495720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0" name="Picture 59"/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4204" y="4955385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1" name="Picture 60"/>
              <p:cNvPicPr>
                <a:picLocks noChangeAspect="1"/>
              </p:cNvPicPr>
              <p:nvPr/>
            </p:nvPicPr>
            <p:blipFill rotWithShape="1"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787"/>
              <a:stretch/>
            </p:blipFill>
            <p:spPr>
              <a:xfrm>
                <a:off x="2704204" y="5159580"/>
                <a:ext cx="224382" cy="130789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2" name="Picture 61"/>
              <p:cNvPicPr>
                <a:picLocks/>
              </p:cNvPicPr>
              <p:nvPr/>
            </p:nvPicPr>
            <p:blipFill rotWithShape="1"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828"/>
              <a:stretch/>
            </p:blipFill>
            <p:spPr>
              <a:xfrm>
                <a:off x="2433153" y="4957061"/>
                <a:ext cx="224382" cy="13320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3" name="Picture 62"/>
              <p:cNvPicPr>
                <a:picLocks noChangeAspect="1"/>
              </p:cNvPicPr>
              <p:nvPr/>
            </p:nvPicPr>
            <p:blipFill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626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4" name="Picture 63"/>
              <p:cNvPicPr>
                <a:picLocks noChangeAspect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6898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5" name="Picture 64"/>
              <p:cNvPicPr>
                <a:picLocks noChangeAspect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5550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6" name="Picture 65"/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4819" y="5159575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7" name="Picture 66"/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158788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8" name="Picture 67"/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359357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9" name="Picture 68"/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004" y="5359357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0" name="Picture 69"/>
              <p:cNvPicPr>
                <a:picLocks noChangeAspect="1"/>
              </p:cNvPicPr>
              <p:nvPr/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5674" y="5357533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1" name="Picture 70"/>
              <p:cNvPicPr>
                <a:picLocks noChangeAspect="1"/>
              </p:cNvPicPr>
              <p:nvPr/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7543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2" name="Picture 71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6083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3" name="Picture 72"/>
              <p:cNvPicPr>
                <a:picLocks noChangeAspect="1"/>
              </p:cNvPicPr>
              <p:nvPr/>
            </p:nvPicPr>
            <p:blipFill>
              <a:blip r:embed="rId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6375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4" name="Picture 73"/>
              <p:cNvPicPr>
                <a:picLocks noChangeAspect="1"/>
              </p:cNvPicPr>
              <p:nvPr/>
            </p:nvPicPr>
            <p:blipFill>
              <a:blip r:embed="rId2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4954553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5" name="Picture 74"/>
              <p:cNvPicPr>
                <a:picLocks noChangeAspect="1"/>
              </p:cNvPicPr>
              <p:nvPr/>
            </p:nvPicPr>
            <p:blipFill>
              <a:blip r:embed="rId3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355711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</p:grpSp>
        <p:pic>
          <p:nvPicPr>
            <p:cNvPr id="47" name="Picture 46"/>
            <p:cNvPicPr>
              <a:picLocks noChangeAspect="1"/>
            </p:cNvPicPr>
            <p:nvPr/>
          </p:nvPicPr>
          <p:blipFill rotWithShape="1"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6" r="3339"/>
            <a:stretch/>
          </p:blipFill>
          <p:spPr>
            <a:xfrm>
              <a:off x="2808598" y="5023528"/>
              <a:ext cx="223837" cy="133200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48" name="Picture 47"/>
            <p:cNvPicPr>
              <a:picLocks noChangeAspect="1"/>
            </p:cNvPicPr>
            <p:nvPr/>
          </p:nvPicPr>
          <p:blipFill rotWithShape="1">
            <a:blip r:embed="rId3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20" t="-17167" r="-1" b="-9664"/>
            <a:stretch/>
          </p:blipFill>
          <p:spPr>
            <a:xfrm>
              <a:off x="2808916" y="5220490"/>
              <a:ext cx="223200" cy="133350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24536223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flags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584950" cy="6584950"/>
          </a:xfrm>
          <a:prstGeom prst="rect">
            <a:avLst/>
          </a:prstGeom>
        </p:spPr>
        <p:txBody>
          <a:bodyPr/>
          <a:lstStyle/>
          <a:p>
            <a:endParaRPr lang="en-GB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0"/>
          </p:nvPr>
        </p:nvSpPr>
        <p:spPr>
          <a:xfrm>
            <a:off x="539699" y="1418723"/>
            <a:ext cx="2691458" cy="407892"/>
          </a:xfrm>
          <a:prstGeom prst="rect">
            <a:avLst/>
          </a:prstGeom>
          <a:solidFill>
            <a:schemeClr val="accent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4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539699" y="2209496"/>
            <a:ext cx="2691458" cy="407892"/>
          </a:xfrm>
          <a:prstGeom prst="rect">
            <a:avLst/>
          </a:prstGeom>
          <a:solidFill>
            <a:schemeClr val="tx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5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539698" y="627950"/>
            <a:ext cx="2691459" cy="407892"/>
          </a:xfrm>
          <a:prstGeom prst="rect">
            <a:avLst/>
          </a:prstGeom>
          <a:solidFill>
            <a:schemeClr val="bg1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539699" y="3000269"/>
            <a:ext cx="2691458" cy="407892"/>
          </a:xfrm>
          <a:prstGeom prst="rect">
            <a:avLst/>
          </a:prstGeom>
          <a:solidFill>
            <a:schemeClr val="accent2"/>
          </a:solidFill>
        </p:spPr>
        <p:txBody>
          <a:bodyPr anchor="ctr" anchorCtr="0"/>
          <a:lstStyle>
            <a:lvl1pPr marL="0" indent="0">
              <a:buFontTx/>
              <a:buNone/>
              <a:defRPr sz="1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 smtClean="0"/>
              <a:t>Edit Master text styles</a:t>
            </a:r>
          </a:p>
        </p:txBody>
      </p:sp>
      <p:sp>
        <p:nvSpPr>
          <p:cNvPr id="17" name="Picture Placeholder 4"/>
          <p:cNvSpPr>
            <a:spLocks noGrp="1"/>
          </p:cNvSpPr>
          <p:nvPr>
            <p:ph type="pic" sz="quarter" idx="16" hasCustomPrompt="1"/>
          </p:nvPr>
        </p:nvSpPr>
        <p:spPr>
          <a:xfrm>
            <a:off x="2097716" y="6198052"/>
            <a:ext cx="446536" cy="2614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solidFill>
                  <a:srgbClr val="003399"/>
                </a:solidFill>
              </a:defRPr>
            </a:lvl1pPr>
          </a:lstStyle>
          <a:p>
            <a:r>
              <a:rPr lang="en-GB" dirty="0" smtClean="0"/>
              <a:t>flag</a:t>
            </a:r>
            <a:endParaRPr lang="en-GB" dirty="0"/>
          </a:p>
        </p:txBody>
      </p:sp>
      <p:sp>
        <p:nvSpPr>
          <p:cNvPr id="18" name="Picture Placeholder 4"/>
          <p:cNvSpPr>
            <a:spLocks noGrp="1"/>
          </p:cNvSpPr>
          <p:nvPr>
            <p:ph type="pic" sz="quarter" idx="17" hasCustomPrompt="1"/>
          </p:nvPr>
        </p:nvSpPr>
        <p:spPr>
          <a:xfrm>
            <a:off x="2618882" y="6198052"/>
            <a:ext cx="446536" cy="2614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solidFill>
                  <a:srgbClr val="003399"/>
                </a:solidFill>
              </a:defRPr>
            </a:lvl1pPr>
          </a:lstStyle>
          <a:p>
            <a:r>
              <a:rPr lang="en-IE" sz="800" dirty="0" smtClean="0"/>
              <a:t>flag</a:t>
            </a:r>
            <a:endParaRPr lang="en-GB" dirty="0"/>
          </a:p>
        </p:txBody>
      </p:sp>
      <p:sp>
        <p:nvSpPr>
          <p:cNvPr id="19" name="Picture Placeholder 4"/>
          <p:cNvSpPr>
            <a:spLocks noGrp="1"/>
          </p:cNvSpPr>
          <p:nvPr>
            <p:ph type="pic" sz="quarter" idx="18" hasCustomPrompt="1"/>
          </p:nvPr>
        </p:nvSpPr>
        <p:spPr>
          <a:xfrm>
            <a:off x="1055384" y="6198052"/>
            <a:ext cx="446536" cy="2614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solidFill>
                  <a:srgbClr val="003399"/>
                </a:solidFill>
              </a:defRPr>
            </a:lvl1pPr>
          </a:lstStyle>
          <a:p>
            <a:r>
              <a:rPr lang="en-GB" dirty="0" smtClean="0"/>
              <a:t>flag</a:t>
            </a:r>
            <a:endParaRPr lang="en-GB" dirty="0"/>
          </a:p>
        </p:txBody>
      </p:sp>
      <p:sp>
        <p:nvSpPr>
          <p:cNvPr id="20" name="Picture Placeholder 4"/>
          <p:cNvSpPr>
            <a:spLocks noGrp="1"/>
          </p:cNvSpPr>
          <p:nvPr>
            <p:ph type="pic" sz="quarter" idx="19" hasCustomPrompt="1"/>
          </p:nvPr>
        </p:nvSpPr>
        <p:spPr>
          <a:xfrm>
            <a:off x="1576550" y="6198052"/>
            <a:ext cx="446536" cy="2614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solidFill>
                  <a:srgbClr val="003399"/>
                </a:solidFill>
              </a:defRPr>
            </a:lvl1pPr>
          </a:lstStyle>
          <a:p>
            <a:r>
              <a:rPr lang="en-GB" dirty="0" smtClean="0"/>
              <a:t>flag</a:t>
            </a:r>
            <a:endParaRPr lang="en-GB" dirty="0"/>
          </a:p>
        </p:txBody>
      </p:sp>
      <p:sp>
        <p:nvSpPr>
          <p:cNvPr id="21" name="Picture Placeholder 4"/>
          <p:cNvSpPr>
            <a:spLocks noGrp="1"/>
          </p:cNvSpPr>
          <p:nvPr>
            <p:ph type="pic" sz="quarter" idx="20" hasCustomPrompt="1"/>
          </p:nvPr>
        </p:nvSpPr>
        <p:spPr>
          <a:xfrm>
            <a:off x="2097716" y="5876314"/>
            <a:ext cx="446536" cy="2614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solidFill>
                  <a:srgbClr val="003399"/>
                </a:solidFill>
              </a:defRPr>
            </a:lvl1pPr>
          </a:lstStyle>
          <a:p>
            <a:r>
              <a:rPr lang="en-IE" sz="800" dirty="0" smtClean="0"/>
              <a:t>flag</a:t>
            </a:r>
            <a:endParaRPr lang="en-GB" dirty="0"/>
          </a:p>
        </p:txBody>
      </p:sp>
      <p:sp>
        <p:nvSpPr>
          <p:cNvPr id="22" name="Picture Placeholder 4"/>
          <p:cNvSpPr>
            <a:spLocks noGrp="1"/>
          </p:cNvSpPr>
          <p:nvPr>
            <p:ph type="pic" sz="quarter" idx="21" hasCustomPrompt="1"/>
          </p:nvPr>
        </p:nvSpPr>
        <p:spPr>
          <a:xfrm>
            <a:off x="2618882" y="5876314"/>
            <a:ext cx="446536" cy="2614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solidFill>
                  <a:srgbClr val="003399"/>
                </a:solidFill>
              </a:defRPr>
            </a:lvl1pPr>
          </a:lstStyle>
          <a:p>
            <a:r>
              <a:rPr lang="en-GB" dirty="0" smtClean="0"/>
              <a:t>flag</a:t>
            </a:r>
            <a:endParaRPr lang="en-GB" dirty="0"/>
          </a:p>
        </p:txBody>
      </p:sp>
      <p:sp>
        <p:nvSpPr>
          <p:cNvPr id="24" name="Picture Placeholder 4"/>
          <p:cNvSpPr>
            <a:spLocks noGrp="1"/>
          </p:cNvSpPr>
          <p:nvPr>
            <p:ph type="pic" sz="quarter" idx="23" hasCustomPrompt="1"/>
          </p:nvPr>
        </p:nvSpPr>
        <p:spPr>
          <a:xfrm>
            <a:off x="1576550" y="5876314"/>
            <a:ext cx="446536" cy="26148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800">
                <a:solidFill>
                  <a:srgbClr val="003399"/>
                </a:solidFill>
              </a:defRPr>
            </a:lvl1pPr>
          </a:lstStyle>
          <a:p>
            <a:r>
              <a:rPr lang="en-IE" sz="800" dirty="0" smtClean="0"/>
              <a:t>flag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768077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44560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5917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3" r:id="rId5"/>
  </p:sldLayoutIdLst>
  <p:timing>
    <p:tnLst>
      <p:par>
        <p:cTn id="1" dur="indefinite" restart="never" nodeType="tmRoot"/>
      </p:par>
    </p:tnLst>
  </p:timing>
  <p:txStyles>
    <p:titleStyle>
      <a:lvl1pPr algn="l" defTabSz="658459" rtl="0" eaLnBrk="1" latinLnBrk="0" hangingPunct="1">
        <a:lnSpc>
          <a:spcPct val="90000"/>
        </a:lnSpc>
        <a:spcBef>
          <a:spcPct val="0"/>
        </a:spcBef>
        <a:buNone/>
        <a:defRPr sz="316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4615" indent="-164615" algn="l" defTabSz="658459" rtl="0" eaLnBrk="1" latinLnBrk="0" hangingPunct="1">
        <a:lnSpc>
          <a:spcPct val="90000"/>
        </a:lnSpc>
        <a:spcBef>
          <a:spcPts val="720"/>
        </a:spcBef>
        <a:buFont typeface="Arial" panose="020B0604020202020204" pitchFamily="34" charset="0"/>
        <a:buChar char="•"/>
        <a:defRPr sz="2016" kern="1200">
          <a:solidFill>
            <a:schemeClr val="tx1"/>
          </a:solidFill>
          <a:latin typeface="+mn-lt"/>
          <a:ea typeface="+mn-ea"/>
          <a:cs typeface="+mn-cs"/>
        </a:defRPr>
      </a:lvl1pPr>
      <a:lvl2pPr marL="493845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728" kern="1200">
          <a:solidFill>
            <a:schemeClr val="tx1"/>
          </a:solidFill>
          <a:latin typeface="+mn-lt"/>
          <a:ea typeface="+mn-ea"/>
          <a:cs typeface="+mn-cs"/>
        </a:defRPr>
      </a:lvl2pPr>
      <a:lvl3pPr marL="823074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440" kern="1200">
          <a:solidFill>
            <a:schemeClr val="tx1"/>
          </a:solidFill>
          <a:latin typeface="+mn-lt"/>
          <a:ea typeface="+mn-ea"/>
          <a:cs typeface="+mn-cs"/>
        </a:defRPr>
      </a:lvl3pPr>
      <a:lvl4pPr marL="1152304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4pPr>
      <a:lvl5pPr marL="1481534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5pPr>
      <a:lvl6pPr marL="1810763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6pPr>
      <a:lvl7pPr marL="2139993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7pPr>
      <a:lvl8pPr marL="2469223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8pPr>
      <a:lvl9pPr marL="2798453" indent="-164615" algn="l" defTabSz="658459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29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1pPr>
      <a:lvl2pPr marL="329230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2pPr>
      <a:lvl3pPr marL="658459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3pPr>
      <a:lvl4pPr marL="987689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4pPr>
      <a:lvl5pPr marL="1316919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5pPr>
      <a:lvl6pPr marL="1646149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6pPr>
      <a:lvl7pPr marL="1975378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7pPr>
      <a:lvl8pPr marL="2304608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8pPr>
      <a:lvl9pPr marL="2633838" algn="l" defTabSz="658459" rtl="0" eaLnBrk="1" latinLnBrk="0" hangingPunct="1">
        <a:defRPr sz="129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13" Type="http://schemas.openxmlformats.org/officeDocument/2006/relationships/image" Target="../media/image10.jpeg"/><Relationship Id="rId18" Type="http://schemas.openxmlformats.org/officeDocument/2006/relationships/image" Target="../media/image15.jpeg"/><Relationship Id="rId26" Type="http://schemas.openxmlformats.org/officeDocument/2006/relationships/image" Target="../media/image23.jpeg"/><Relationship Id="rId3" Type="http://schemas.openxmlformats.org/officeDocument/2006/relationships/image" Target="../media/image1.png"/><Relationship Id="rId21" Type="http://schemas.openxmlformats.org/officeDocument/2006/relationships/image" Target="../media/image18.jpeg"/><Relationship Id="rId34" Type="http://schemas.openxmlformats.org/officeDocument/2006/relationships/image" Target="../media/image31.jpeg"/><Relationship Id="rId7" Type="http://schemas.openxmlformats.org/officeDocument/2006/relationships/image" Target="../media/image4.jpeg"/><Relationship Id="rId12" Type="http://schemas.openxmlformats.org/officeDocument/2006/relationships/image" Target="../media/image9.jpeg"/><Relationship Id="rId17" Type="http://schemas.openxmlformats.org/officeDocument/2006/relationships/image" Target="../media/image14.jpeg"/><Relationship Id="rId25" Type="http://schemas.openxmlformats.org/officeDocument/2006/relationships/image" Target="../media/image22.jpeg"/><Relationship Id="rId33" Type="http://schemas.openxmlformats.org/officeDocument/2006/relationships/image" Target="../media/image30.jpeg"/><Relationship Id="rId2" Type="http://schemas.openxmlformats.org/officeDocument/2006/relationships/image" Target="../media/image50.png"/><Relationship Id="rId16" Type="http://schemas.openxmlformats.org/officeDocument/2006/relationships/image" Target="../media/image13.jpeg"/><Relationship Id="rId20" Type="http://schemas.openxmlformats.org/officeDocument/2006/relationships/image" Target="../media/image17.jpeg"/><Relationship Id="rId29" Type="http://schemas.openxmlformats.org/officeDocument/2006/relationships/image" Target="../media/image26.jpe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jpeg"/><Relationship Id="rId11" Type="http://schemas.openxmlformats.org/officeDocument/2006/relationships/image" Target="../media/image8.jpeg"/><Relationship Id="rId24" Type="http://schemas.openxmlformats.org/officeDocument/2006/relationships/image" Target="../media/image21.jpeg"/><Relationship Id="rId32" Type="http://schemas.openxmlformats.org/officeDocument/2006/relationships/image" Target="../media/image29.jpeg"/><Relationship Id="rId5" Type="http://schemas.openxmlformats.org/officeDocument/2006/relationships/image" Target="../media/image2.jpg"/><Relationship Id="rId15" Type="http://schemas.openxmlformats.org/officeDocument/2006/relationships/image" Target="../media/image12.jpeg"/><Relationship Id="rId23" Type="http://schemas.openxmlformats.org/officeDocument/2006/relationships/image" Target="../media/image20.jpeg"/><Relationship Id="rId28" Type="http://schemas.openxmlformats.org/officeDocument/2006/relationships/image" Target="../media/image25.jpeg"/><Relationship Id="rId10" Type="http://schemas.openxmlformats.org/officeDocument/2006/relationships/image" Target="../media/image7.jpeg"/><Relationship Id="rId19" Type="http://schemas.openxmlformats.org/officeDocument/2006/relationships/image" Target="../media/image16.jpeg"/><Relationship Id="rId31" Type="http://schemas.openxmlformats.org/officeDocument/2006/relationships/image" Target="../media/image28.jpeg"/><Relationship Id="rId4" Type="http://schemas.openxmlformats.org/officeDocument/2006/relationships/image" Target="../media/image51.jpg"/><Relationship Id="rId9" Type="http://schemas.openxmlformats.org/officeDocument/2006/relationships/image" Target="../media/image6.jpeg"/><Relationship Id="rId14" Type="http://schemas.openxmlformats.org/officeDocument/2006/relationships/image" Target="../media/image11.jpeg"/><Relationship Id="rId22" Type="http://schemas.openxmlformats.org/officeDocument/2006/relationships/image" Target="../media/image19.jpeg"/><Relationship Id="rId27" Type="http://schemas.openxmlformats.org/officeDocument/2006/relationships/image" Target="../media/image24.jpeg"/><Relationship Id="rId30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40.jpg"/><Relationship Id="rId18" Type="http://schemas.openxmlformats.org/officeDocument/2006/relationships/image" Target="../media/image66.jpg"/><Relationship Id="rId26" Type="http://schemas.openxmlformats.org/officeDocument/2006/relationships/image" Target="../media/image74.jpg"/><Relationship Id="rId39" Type="http://schemas.openxmlformats.org/officeDocument/2006/relationships/image" Target="../media/image87.png"/><Relationship Id="rId21" Type="http://schemas.openxmlformats.org/officeDocument/2006/relationships/image" Target="../media/image69.jpg"/><Relationship Id="rId34" Type="http://schemas.openxmlformats.org/officeDocument/2006/relationships/image" Target="../media/image82.png"/><Relationship Id="rId42" Type="http://schemas.openxmlformats.org/officeDocument/2006/relationships/image" Target="../media/image90.png"/><Relationship Id="rId47" Type="http://schemas.openxmlformats.org/officeDocument/2006/relationships/image" Target="../media/image95.png"/><Relationship Id="rId50" Type="http://schemas.openxmlformats.org/officeDocument/2006/relationships/image" Target="../media/image98.png"/><Relationship Id="rId55" Type="http://schemas.openxmlformats.org/officeDocument/2006/relationships/image" Target="../media/image103.png"/><Relationship Id="rId63" Type="http://schemas.openxmlformats.org/officeDocument/2006/relationships/image" Target="../media/image6.jpeg"/><Relationship Id="rId68" Type="http://schemas.openxmlformats.org/officeDocument/2006/relationships/image" Target="../media/image11.jpeg"/><Relationship Id="rId76" Type="http://schemas.openxmlformats.org/officeDocument/2006/relationships/image" Target="../media/image19.jpeg"/><Relationship Id="rId84" Type="http://schemas.openxmlformats.org/officeDocument/2006/relationships/image" Target="../media/image27.jpeg"/><Relationship Id="rId7" Type="http://schemas.openxmlformats.org/officeDocument/2006/relationships/image" Target="../media/image57.jpg"/><Relationship Id="rId71" Type="http://schemas.openxmlformats.org/officeDocument/2006/relationships/image" Target="../media/image14.jpeg"/><Relationship Id="rId2" Type="http://schemas.openxmlformats.org/officeDocument/2006/relationships/image" Target="../media/image52.jpg"/><Relationship Id="rId16" Type="http://schemas.openxmlformats.org/officeDocument/2006/relationships/image" Target="../media/image64.jpg"/><Relationship Id="rId29" Type="http://schemas.openxmlformats.org/officeDocument/2006/relationships/image" Target="../media/image77.jpg"/><Relationship Id="rId11" Type="http://schemas.openxmlformats.org/officeDocument/2006/relationships/image" Target="../media/image60.jpg"/><Relationship Id="rId24" Type="http://schemas.openxmlformats.org/officeDocument/2006/relationships/image" Target="../media/image72.jpg"/><Relationship Id="rId32" Type="http://schemas.openxmlformats.org/officeDocument/2006/relationships/image" Target="../media/image80.png"/><Relationship Id="rId37" Type="http://schemas.openxmlformats.org/officeDocument/2006/relationships/image" Target="../media/image85.png"/><Relationship Id="rId40" Type="http://schemas.openxmlformats.org/officeDocument/2006/relationships/image" Target="../media/image88.png"/><Relationship Id="rId45" Type="http://schemas.openxmlformats.org/officeDocument/2006/relationships/image" Target="../media/image93.png"/><Relationship Id="rId53" Type="http://schemas.openxmlformats.org/officeDocument/2006/relationships/image" Target="../media/image101.png"/><Relationship Id="rId58" Type="http://schemas.openxmlformats.org/officeDocument/2006/relationships/image" Target="../media/image37.jpg"/><Relationship Id="rId66" Type="http://schemas.openxmlformats.org/officeDocument/2006/relationships/image" Target="../media/image9.jpeg"/><Relationship Id="rId74" Type="http://schemas.openxmlformats.org/officeDocument/2006/relationships/image" Target="../media/image17.jpeg"/><Relationship Id="rId79" Type="http://schemas.openxmlformats.org/officeDocument/2006/relationships/image" Target="../media/image22.jpeg"/><Relationship Id="rId87" Type="http://schemas.openxmlformats.org/officeDocument/2006/relationships/image" Target="../media/image30.jpeg"/><Relationship Id="rId5" Type="http://schemas.openxmlformats.org/officeDocument/2006/relationships/image" Target="../media/image55.jpg"/><Relationship Id="rId61" Type="http://schemas.openxmlformats.org/officeDocument/2006/relationships/image" Target="../media/image4.jpeg"/><Relationship Id="rId82" Type="http://schemas.openxmlformats.org/officeDocument/2006/relationships/image" Target="../media/image25.jpeg"/><Relationship Id="rId19" Type="http://schemas.openxmlformats.org/officeDocument/2006/relationships/image" Target="../media/image67.jpg"/><Relationship Id="rId4" Type="http://schemas.openxmlformats.org/officeDocument/2006/relationships/image" Target="../media/image54.jpg"/><Relationship Id="rId9" Type="http://schemas.openxmlformats.org/officeDocument/2006/relationships/image" Target="../media/image59.jpg"/><Relationship Id="rId14" Type="http://schemas.openxmlformats.org/officeDocument/2006/relationships/image" Target="../media/image62.jpg"/><Relationship Id="rId22" Type="http://schemas.openxmlformats.org/officeDocument/2006/relationships/image" Target="../media/image70.jpg"/><Relationship Id="rId27" Type="http://schemas.openxmlformats.org/officeDocument/2006/relationships/image" Target="../media/image75.jpg"/><Relationship Id="rId30" Type="http://schemas.openxmlformats.org/officeDocument/2006/relationships/image" Target="../media/image78.jpg"/><Relationship Id="rId35" Type="http://schemas.openxmlformats.org/officeDocument/2006/relationships/image" Target="../media/image83.png"/><Relationship Id="rId43" Type="http://schemas.openxmlformats.org/officeDocument/2006/relationships/image" Target="../media/image91.png"/><Relationship Id="rId48" Type="http://schemas.openxmlformats.org/officeDocument/2006/relationships/image" Target="../media/image96.png"/><Relationship Id="rId56" Type="http://schemas.openxmlformats.org/officeDocument/2006/relationships/image" Target="../media/image104.jpeg"/><Relationship Id="rId64" Type="http://schemas.openxmlformats.org/officeDocument/2006/relationships/image" Target="../media/image7.jpeg"/><Relationship Id="rId69" Type="http://schemas.openxmlformats.org/officeDocument/2006/relationships/image" Target="../media/image12.jpeg"/><Relationship Id="rId77" Type="http://schemas.openxmlformats.org/officeDocument/2006/relationships/image" Target="../media/image20.jpeg"/><Relationship Id="rId8" Type="http://schemas.openxmlformats.org/officeDocument/2006/relationships/image" Target="../media/image58.jpg"/><Relationship Id="rId51" Type="http://schemas.openxmlformats.org/officeDocument/2006/relationships/image" Target="../media/image99.png"/><Relationship Id="rId72" Type="http://schemas.openxmlformats.org/officeDocument/2006/relationships/image" Target="../media/image15.jpeg"/><Relationship Id="rId80" Type="http://schemas.openxmlformats.org/officeDocument/2006/relationships/image" Target="../media/image23.jpeg"/><Relationship Id="rId85" Type="http://schemas.openxmlformats.org/officeDocument/2006/relationships/image" Target="../media/image28.jpeg"/><Relationship Id="rId3" Type="http://schemas.openxmlformats.org/officeDocument/2006/relationships/image" Target="../media/image53.jpg"/><Relationship Id="rId12" Type="http://schemas.openxmlformats.org/officeDocument/2006/relationships/image" Target="../media/image61.jpg"/><Relationship Id="rId17" Type="http://schemas.openxmlformats.org/officeDocument/2006/relationships/image" Target="../media/image65.jpg"/><Relationship Id="rId25" Type="http://schemas.openxmlformats.org/officeDocument/2006/relationships/image" Target="../media/image73.jpg"/><Relationship Id="rId33" Type="http://schemas.openxmlformats.org/officeDocument/2006/relationships/image" Target="../media/image81.png"/><Relationship Id="rId38" Type="http://schemas.openxmlformats.org/officeDocument/2006/relationships/image" Target="../media/image86.png"/><Relationship Id="rId46" Type="http://schemas.openxmlformats.org/officeDocument/2006/relationships/image" Target="../media/image94.png"/><Relationship Id="rId59" Type="http://schemas.openxmlformats.org/officeDocument/2006/relationships/image" Target="../media/image48.png"/><Relationship Id="rId67" Type="http://schemas.openxmlformats.org/officeDocument/2006/relationships/image" Target="../media/image10.jpeg"/><Relationship Id="rId20" Type="http://schemas.openxmlformats.org/officeDocument/2006/relationships/image" Target="../media/image68.jpg"/><Relationship Id="rId41" Type="http://schemas.openxmlformats.org/officeDocument/2006/relationships/image" Target="../media/image89.png"/><Relationship Id="rId54" Type="http://schemas.openxmlformats.org/officeDocument/2006/relationships/image" Target="../media/image102.png"/><Relationship Id="rId62" Type="http://schemas.openxmlformats.org/officeDocument/2006/relationships/image" Target="../media/image5.jpeg"/><Relationship Id="rId70" Type="http://schemas.openxmlformats.org/officeDocument/2006/relationships/image" Target="../media/image13.jpeg"/><Relationship Id="rId75" Type="http://schemas.openxmlformats.org/officeDocument/2006/relationships/image" Target="../media/image18.jpeg"/><Relationship Id="rId83" Type="http://schemas.openxmlformats.org/officeDocument/2006/relationships/image" Target="../media/image26.jpeg"/><Relationship Id="rId88" Type="http://schemas.openxmlformats.org/officeDocument/2006/relationships/image" Target="../media/image3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6.jpg"/><Relationship Id="rId15" Type="http://schemas.openxmlformats.org/officeDocument/2006/relationships/image" Target="../media/image63.jpg"/><Relationship Id="rId23" Type="http://schemas.openxmlformats.org/officeDocument/2006/relationships/image" Target="../media/image71.jpg"/><Relationship Id="rId28" Type="http://schemas.openxmlformats.org/officeDocument/2006/relationships/image" Target="../media/image76.jpg"/><Relationship Id="rId36" Type="http://schemas.openxmlformats.org/officeDocument/2006/relationships/image" Target="../media/image84.png"/><Relationship Id="rId49" Type="http://schemas.openxmlformats.org/officeDocument/2006/relationships/image" Target="../media/image97.png"/><Relationship Id="rId57" Type="http://schemas.openxmlformats.org/officeDocument/2006/relationships/image" Target="../media/image105.jpeg"/><Relationship Id="rId10" Type="http://schemas.openxmlformats.org/officeDocument/2006/relationships/image" Target="../media/image2.jpg"/><Relationship Id="rId31" Type="http://schemas.openxmlformats.org/officeDocument/2006/relationships/image" Target="../media/image79.png"/><Relationship Id="rId44" Type="http://schemas.openxmlformats.org/officeDocument/2006/relationships/image" Target="../media/image92.png"/><Relationship Id="rId52" Type="http://schemas.openxmlformats.org/officeDocument/2006/relationships/image" Target="../media/image100.png"/><Relationship Id="rId60" Type="http://schemas.openxmlformats.org/officeDocument/2006/relationships/image" Target="../media/image3.jpeg"/><Relationship Id="rId65" Type="http://schemas.openxmlformats.org/officeDocument/2006/relationships/image" Target="../media/image8.jpeg"/><Relationship Id="rId73" Type="http://schemas.openxmlformats.org/officeDocument/2006/relationships/image" Target="../media/image16.jpeg"/><Relationship Id="rId78" Type="http://schemas.openxmlformats.org/officeDocument/2006/relationships/image" Target="../media/image21.jpeg"/><Relationship Id="rId81" Type="http://schemas.openxmlformats.org/officeDocument/2006/relationships/image" Target="../media/image24.jpeg"/><Relationship Id="rId86" Type="http://schemas.openxmlformats.org/officeDocument/2006/relationships/image" Target="../media/image29.jpeg"/></Relationships>
</file>

<file path=ppt/slides/_rels/slide1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7.png"/><Relationship Id="rId18" Type="http://schemas.openxmlformats.org/officeDocument/2006/relationships/image" Target="../media/image122.png"/><Relationship Id="rId26" Type="http://schemas.openxmlformats.org/officeDocument/2006/relationships/image" Target="../media/image130.jpeg"/><Relationship Id="rId39" Type="http://schemas.openxmlformats.org/officeDocument/2006/relationships/image" Target="../media/image143.png"/><Relationship Id="rId21" Type="http://schemas.openxmlformats.org/officeDocument/2006/relationships/image" Target="../media/image125.png"/><Relationship Id="rId34" Type="http://schemas.openxmlformats.org/officeDocument/2006/relationships/image" Target="../media/image138.jpeg"/><Relationship Id="rId42" Type="http://schemas.openxmlformats.org/officeDocument/2006/relationships/image" Target="../media/image146.png"/><Relationship Id="rId47" Type="http://schemas.openxmlformats.org/officeDocument/2006/relationships/image" Target="../media/image151.png"/><Relationship Id="rId50" Type="http://schemas.openxmlformats.org/officeDocument/2006/relationships/image" Target="../media/image154.png"/><Relationship Id="rId55" Type="http://schemas.openxmlformats.org/officeDocument/2006/relationships/image" Target="../media/image158.png"/><Relationship Id="rId63" Type="http://schemas.openxmlformats.org/officeDocument/2006/relationships/image" Target="../media/image166.jpeg"/><Relationship Id="rId68" Type="http://schemas.openxmlformats.org/officeDocument/2006/relationships/image" Target="../media/image171.png"/><Relationship Id="rId76" Type="http://schemas.openxmlformats.org/officeDocument/2006/relationships/image" Target="../media/image179.png"/><Relationship Id="rId84" Type="http://schemas.openxmlformats.org/officeDocument/2006/relationships/image" Target="../media/image187.png"/><Relationship Id="rId7" Type="http://schemas.openxmlformats.org/officeDocument/2006/relationships/image" Target="../media/image111.png"/><Relationship Id="rId71" Type="http://schemas.openxmlformats.org/officeDocument/2006/relationships/image" Target="../media/image174.jpeg"/><Relationship Id="rId2" Type="http://schemas.openxmlformats.org/officeDocument/2006/relationships/image" Target="../media/image106.png"/><Relationship Id="rId16" Type="http://schemas.openxmlformats.org/officeDocument/2006/relationships/image" Target="../media/image120.png"/><Relationship Id="rId29" Type="http://schemas.openxmlformats.org/officeDocument/2006/relationships/image" Target="../media/image133.png"/><Relationship Id="rId11" Type="http://schemas.openxmlformats.org/officeDocument/2006/relationships/image" Target="../media/image115.png"/><Relationship Id="rId24" Type="http://schemas.openxmlformats.org/officeDocument/2006/relationships/image" Target="../media/image128.jpeg"/><Relationship Id="rId32" Type="http://schemas.openxmlformats.org/officeDocument/2006/relationships/image" Target="../media/image136.png"/><Relationship Id="rId37" Type="http://schemas.openxmlformats.org/officeDocument/2006/relationships/image" Target="../media/image141.png"/><Relationship Id="rId40" Type="http://schemas.openxmlformats.org/officeDocument/2006/relationships/image" Target="../media/image144.png"/><Relationship Id="rId45" Type="http://schemas.openxmlformats.org/officeDocument/2006/relationships/image" Target="../media/image149.png"/><Relationship Id="rId53" Type="http://schemas.openxmlformats.org/officeDocument/2006/relationships/image" Target="../media/image156.png"/><Relationship Id="rId58" Type="http://schemas.openxmlformats.org/officeDocument/2006/relationships/image" Target="../media/image161.jpeg"/><Relationship Id="rId66" Type="http://schemas.openxmlformats.org/officeDocument/2006/relationships/image" Target="../media/image169.png"/><Relationship Id="rId74" Type="http://schemas.openxmlformats.org/officeDocument/2006/relationships/image" Target="../media/image177.png"/><Relationship Id="rId79" Type="http://schemas.openxmlformats.org/officeDocument/2006/relationships/image" Target="../media/image182.jpeg"/><Relationship Id="rId5" Type="http://schemas.openxmlformats.org/officeDocument/2006/relationships/image" Target="../media/image109.jpeg"/><Relationship Id="rId61" Type="http://schemas.openxmlformats.org/officeDocument/2006/relationships/image" Target="../media/image164.png"/><Relationship Id="rId82" Type="http://schemas.openxmlformats.org/officeDocument/2006/relationships/image" Target="../media/image185.png"/><Relationship Id="rId19" Type="http://schemas.openxmlformats.org/officeDocument/2006/relationships/image" Target="../media/image123.png"/><Relationship Id="rId4" Type="http://schemas.openxmlformats.org/officeDocument/2006/relationships/image" Target="../media/image108.png"/><Relationship Id="rId9" Type="http://schemas.openxmlformats.org/officeDocument/2006/relationships/image" Target="../media/image113.jpeg"/><Relationship Id="rId14" Type="http://schemas.openxmlformats.org/officeDocument/2006/relationships/image" Target="../media/image118.png"/><Relationship Id="rId22" Type="http://schemas.openxmlformats.org/officeDocument/2006/relationships/image" Target="../media/image126.png"/><Relationship Id="rId27" Type="http://schemas.openxmlformats.org/officeDocument/2006/relationships/image" Target="../media/image131.png"/><Relationship Id="rId30" Type="http://schemas.openxmlformats.org/officeDocument/2006/relationships/image" Target="../media/image134.png"/><Relationship Id="rId35" Type="http://schemas.openxmlformats.org/officeDocument/2006/relationships/image" Target="../media/image139.png"/><Relationship Id="rId43" Type="http://schemas.openxmlformats.org/officeDocument/2006/relationships/image" Target="../media/image147.jpeg"/><Relationship Id="rId48" Type="http://schemas.openxmlformats.org/officeDocument/2006/relationships/image" Target="../media/image152.png"/><Relationship Id="rId56" Type="http://schemas.openxmlformats.org/officeDocument/2006/relationships/image" Target="../media/image159.png"/><Relationship Id="rId64" Type="http://schemas.openxmlformats.org/officeDocument/2006/relationships/image" Target="../media/image167.png"/><Relationship Id="rId69" Type="http://schemas.openxmlformats.org/officeDocument/2006/relationships/image" Target="../media/image172.png"/><Relationship Id="rId77" Type="http://schemas.openxmlformats.org/officeDocument/2006/relationships/image" Target="../media/image180.png"/><Relationship Id="rId8" Type="http://schemas.openxmlformats.org/officeDocument/2006/relationships/image" Target="../media/image112.jpeg"/><Relationship Id="rId51" Type="http://schemas.openxmlformats.org/officeDocument/2006/relationships/image" Target="../media/image43.jpeg"/><Relationship Id="rId72" Type="http://schemas.openxmlformats.org/officeDocument/2006/relationships/image" Target="../media/image175.png"/><Relationship Id="rId80" Type="http://schemas.openxmlformats.org/officeDocument/2006/relationships/image" Target="../media/image183.png"/><Relationship Id="rId85" Type="http://schemas.openxmlformats.org/officeDocument/2006/relationships/image" Target="../media/image188.png"/><Relationship Id="rId3" Type="http://schemas.openxmlformats.org/officeDocument/2006/relationships/image" Target="../media/image107.jpeg"/><Relationship Id="rId12" Type="http://schemas.openxmlformats.org/officeDocument/2006/relationships/image" Target="../media/image116.png"/><Relationship Id="rId17" Type="http://schemas.openxmlformats.org/officeDocument/2006/relationships/image" Target="../media/image121.png"/><Relationship Id="rId25" Type="http://schemas.openxmlformats.org/officeDocument/2006/relationships/image" Target="../media/image129.png"/><Relationship Id="rId33" Type="http://schemas.openxmlformats.org/officeDocument/2006/relationships/image" Target="../media/image137.png"/><Relationship Id="rId38" Type="http://schemas.openxmlformats.org/officeDocument/2006/relationships/image" Target="../media/image142.png"/><Relationship Id="rId46" Type="http://schemas.openxmlformats.org/officeDocument/2006/relationships/image" Target="../media/image150.jpeg"/><Relationship Id="rId59" Type="http://schemas.openxmlformats.org/officeDocument/2006/relationships/image" Target="../media/image162.png"/><Relationship Id="rId67" Type="http://schemas.openxmlformats.org/officeDocument/2006/relationships/image" Target="../media/image170.jpeg"/><Relationship Id="rId20" Type="http://schemas.openxmlformats.org/officeDocument/2006/relationships/image" Target="../media/image124.png"/><Relationship Id="rId41" Type="http://schemas.openxmlformats.org/officeDocument/2006/relationships/image" Target="../media/image145.png"/><Relationship Id="rId54" Type="http://schemas.openxmlformats.org/officeDocument/2006/relationships/image" Target="../media/image157.jpeg"/><Relationship Id="rId62" Type="http://schemas.openxmlformats.org/officeDocument/2006/relationships/image" Target="../media/image165.jpeg"/><Relationship Id="rId70" Type="http://schemas.openxmlformats.org/officeDocument/2006/relationships/image" Target="../media/image173.png"/><Relationship Id="rId75" Type="http://schemas.openxmlformats.org/officeDocument/2006/relationships/image" Target="../media/image178.png"/><Relationship Id="rId83" Type="http://schemas.openxmlformats.org/officeDocument/2006/relationships/image" Target="../media/image18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0.jpeg"/><Relationship Id="rId15" Type="http://schemas.openxmlformats.org/officeDocument/2006/relationships/image" Target="../media/image119.png"/><Relationship Id="rId23" Type="http://schemas.openxmlformats.org/officeDocument/2006/relationships/image" Target="../media/image127.png"/><Relationship Id="rId28" Type="http://schemas.openxmlformats.org/officeDocument/2006/relationships/image" Target="../media/image132.png"/><Relationship Id="rId36" Type="http://schemas.openxmlformats.org/officeDocument/2006/relationships/image" Target="../media/image140.png"/><Relationship Id="rId49" Type="http://schemas.openxmlformats.org/officeDocument/2006/relationships/image" Target="../media/image153.png"/><Relationship Id="rId57" Type="http://schemas.openxmlformats.org/officeDocument/2006/relationships/image" Target="../media/image160.png"/><Relationship Id="rId10" Type="http://schemas.openxmlformats.org/officeDocument/2006/relationships/image" Target="../media/image114.png"/><Relationship Id="rId31" Type="http://schemas.openxmlformats.org/officeDocument/2006/relationships/image" Target="../media/image135.png"/><Relationship Id="rId44" Type="http://schemas.openxmlformats.org/officeDocument/2006/relationships/image" Target="../media/image148.png"/><Relationship Id="rId52" Type="http://schemas.openxmlformats.org/officeDocument/2006/relationships/image" Target="../media/image155.png"/><Relationship Id="rId60" Type="http://schemas.openxmlformats.org/officeDocument/2006/relationships/image" Target="../media/image163.png"/><Relationship Id="rId65" Type="http://schemas.openxmlformats.org/officeDocument/2006/relationships/image" Target="../media/image168.png"/><Relationship Id="rId73" Type="http://schemas.openxmlformats.org/officeDocument/2006/relationships/image" Target="../media/image176.png"/><Relationship Id="rId78" Type="http://schemas.openxmlformats.org/officeDocument/2006/relationships/image" Target="../media/image181.png"/><Relationship Id="rId81" Type="http://schemas.openxmlformats.org/officeDocument/2006/relationships/image" Target="../media/image18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5.png"/><Relationship Id="rId13" Type="http://schemas.openxmlformats.org/officeDocument/2006/relationships/image" Target="../media/image200.png"/><Relationship Id="rId18" Type="http://schemas.openxmlformats.org/officeDocument/2006/relationships/image" Target="../media/image205.jpeg"/><Relationship Id="rId3" Type="http://schemas.openxmlformats.org/officeDocument/2006/relationships/image" Target="../media/image190.jpeg"/><Relationship Id="rId7" Type="http://schemas.openxmlformats.org/officeDocument/2006/relationships/image" Target="../media/image194.png"/><Relationship Id="rId12" Type="http://schemas.openxmlformats.org/officeDocument/2006/relationships/image" Target="../media/image199.png"/><Relationship Id="rId17" Type="http://schemas.openxmlformats.org/officeDocument/2006/relationships/image" Target="../media/image204.png"/><Relationship Id="rId2" Type="http://schemas.openxmlformats.org/officeDocument/2006/relationships/image" Target="../media/image189.png"/><Relationship Id="rId16" Type="http://schemas.openxmlformats.org/officeDocument/2006/relationships/image" Target="../media/image20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93.png"/><Relationship Id="rId11" Type="http://schemas.openxmlformats.org/officeDocument/2006/relationships/image" Target="../media/image198.png"/><Relationship Id="rId5" Type="http://schemas.openxmlformats.org/officeDocument/2006/relationships/image" Target="../media/image192.png"/><Relationship Id="rId15" Type="http://schemas.openxmlformats.org/officeDocument/2006/relationships/image" Target="../media/image202.png"/><Relationship Id="rId10" Type="http://schemas.openxmlformats.org/officeDocument/2006/relationships/image" Target="../media/image197.png"/><Relationship Id="rId19" Type="http://schemas.openxmlformats.org/officeDocument/2006/relationships/image" Target="../media/image89.png"/><Relationship Id="rId4" Type="http://schemas.openxmlformats.org/officeDocument/2006/relationships/image" Target="../media/image191.png"/><Relationship Id="rId9" Type="http://schemas.openxmlformats.org/officeDocument/2006/relationships/image" Target="../media/image196.png"/><Relationship Id="rId14" Type="http://schemas.openxmlformats.org/officeDocument/2006/relationships/image" Target="../media/image20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g"/><Relationship Id="rId4" Type="http://schemas.openxmlformats.org/officeDocument/2006/relationships/image" Target="../media/image37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g"/><Relationship Id="rId5" Type="http://schemas.openxmlformats.org/officeDocument/2006/relationships/image" Target="../media/image2.jpg"/><Relationship Id="rId4" Type="http://schemas.openxmlformats.org/officeDocument/2006/relationships/image" Target="../media/image3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1.png"/><Relationship Id="rId7" Type="http://schemas.openxmlformats.org/officeDocument/2006/relationships/image" Target="../media/image45.jpeg"/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4.jpeg"/><Relationship Id="rId11" Type="http://schemas.openxmlformats.org/officeDocument/2006/relationships/image" Target="../media/image49.jpeg"/><Relationship Id="rId5" Type="http://schemas.openxmlformats.org/officeDocument/2006/relationships/image" Target="../media/image41.jpeg"/><Relationship Id="rId10" Type="http://schemas.openxmlformats.org/officeDocument/2006/relationships/image" Target="../media/image48.png"/><Relationship Id="rId4" Type="http://schemas.openxmlformats.org/officeDocument/2006/relationships/image" Target="../media/image43.jpeg"/><Relationship Id="rId9" Type="http://schemas.openxmlformats.org/officeDocument/2006/relationships/image" Target="../media/image47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ame 5"/>
          <p:cNvSpPr/>
          <p:nvPr/>
        </p:nvSpPr>
        <p:spPr>
          <a:xfrm>
            <a:off x="132369" y="178420"/>
            <a:ext cx="6307666" cy="6292798"/>
          </a:xfrm>
          <a:custGeom>
            <a:avLst/>
            <a:gdLst>
              <a:gd name="connsiteX0" fmla="*/ 0 w 6307666"/>
              <a:gd name="connsiteY0" fmla="*/ 0 h 6350000"/>
              <a:gd name="connsiteX1" fmla="*/ 6307666 w 6307666"/>
              <a:gd name="connsiteY1" fmla="*/ 0 h 6350000"/>
              <a:gd name="connsiteX2" fmla="*/ 6307666 w 6307666"/>
              <a:gd name="connsiteY2" fmla="*/ 6350000 h 6350000"/>
              <a:gd name="connsiteX3" fmla="*/ 0 w 6307666"/>
              <a:gd name="connsiteY3" fmla="*/ 6350000 h 6350000"/>
              <a:gd name="connsiteX4" fmla="*/ 0 w 6307666"/>
              <a:gd name="connsiteY4" fmla="*/ 0 h 6350000"/>
              <a:gd name="connsiteX5" fmla="*/ 788458 w 6307666"/>
              <a:gd name="connsiteY5" fmla="*/ 788458 h 6350000"/>
              <a:gd name="connsiteX6" fmla="*/ 788458 w 6307666"/>
              <a:gd name="connsiteY6" fmla="*/ 5561542 h 6350000"/>
              <a:gd name="connsiteX7" fmla="*/ 5519208 w 6307666"/>
              <a:gd name="connsiteY7" fmla="*/ 5561542 h 6350000"/>
              <a:gd name="connsiteX8" fmla="*/ 5519208 w 6307666"/>
              <a:gd name="connsiteY8" fmla="*/ 788458 h 6350000"/>
              <a:gd name="connsiteX9" fmla="*/ 788458 w 6307666"/>
              <a:gd name="connsiteY9" fmla="*/ 788458 h 6350000"/>
              <a:gd name="connsiteX0" fmla="*/ 0 w 6307666"/>
              <a:gd name="connsiteY0" fmla="*/ 0 h 6350000"/>
              <a:gd name="connsiteX1" fmla="*/ 6307666 w 6307666"/>
              <a:gd name="connsiteY1" fmla="*/ 0 h 6350000"/>
              <a:gd name="connsiteX2" fmla="*/ 6307666 w 6307666"/>
              <a:gd name="connsiteY2" fmla="*/ 6350000 h 6350000"/>
              <a:gd name="connsiteX3" fmla="*/ 0 w 6307666"/>
              <a:gd name="connsiteY3" fmla="*/ 6350000 h 6350000"/>
              <a:gd name="connsiteX4" fmla="*/ 0 w 6307666"/>
              <a:gd name="connsiteY4" fmla="*/ 0 h 6350000"/>
              <a:gd name="connsiteX5" fmla="*/ 153458 w 6307666"/>
              <a:gd name="connsiteY5" fmla="*/ 161925 h 6350000"/>
              <a:gd name="connsiteX6" fmla="*/ 788458 w 6307666"/>
              <a:gd name="connsiteY6" fmla="*/ 5561542 h 6350000"/>
              <a:gd name="connsiteX7" fmla="*/ 5519208 w 6307666"/>
              <a:gd name="connsiteY7" fmla="*/ 5561542 h 6350000"/>
              <a:gd name="connsiteX8" fmla="*/ 5519208 w 6307666"/>
              <a:gd name="connsiteY8" fmla="*/ 788458 h 6350000"/>
              <a:gd name="connsiteX9" fmla="*/ 153458 w 6307666"/>
              <a:gd name="connsiteY9" fmla="*/ 161925 h 6350000"/>
              <a:gd name="connsiteX0" fmla="*/ 0 w 6307666"/>
              <a:gd name="connsiteY0" fmla="*/ 0 h 6350000"/>
              <a:gd name="connsiteX1" fmla="*/ 6307666 w 6307666"/>
              <a:gd name="connsiteY1" fmla="*/ 0 h 6350000"/>
              <a:gd name="connsiteX2" fmla="*/ 6307666 w 6307666"/>
              <a:gd name="connsiteY2" fmla="*/ 6350000 h 6350000"/>
              <a:gd name="connsiteX3" fmla="*/ 0 w 6307666"/>
              <a:gd name="connsiteY3" fmla="*/ 6350000 h 6350000"/>
              <a:gd name="connsiteX4" fmla="*/ 0 w 6307666"/>
              <a:gd name="connsiteY4" fmla="*/ 0 h 6350000"/>
              <a:gd name="connsiteX5" fmla="*/ 153458 w 6307666"/>
              <a:gd name="connsiteY5" fmla="*/ 161925 h 6350000"/>
              <a:gd name="connsiteX6" fmla="*/ 788458 w 6307666"/>
              <a:gd name="connsiteY6" fmla="*/ 5561542 h 6350000"/>
              <a:gd name="connsiteX7" fmla="*/ 5519208 w 6307666"/>
              <a:gd name="connsiteY7" fmla="*/ 5561542 h 6350000"/>
              <a:gd name="connsiteX8" fmla="*/ 6145741 w 6307666"/>
              <a:gd name="connsiteY8" fmla="*/ 161924 h 6350000"/>
              <a:gd name="connsiteX9" fmla="*/ 153458 w 6307666"/>
              <a:gd name="connsiteY9" fmla="*/ 161925 h 6350000"/>
              <a:gd name="connsiteX0" fmla="*/ 0 w 6307666"/>
              <a:gd name="connsiteY0" fmla="*/ 0 h 6350000"/>
              <a:gd name="connsiteX1" fmla="*/ 6307666 w 6307666"/>
              <a:gd name="connsiteY1" fmla="*/ 0 h 6350000"/>
              <a:gd name="connsiteX2" fmla="*/ 6307666 w 6307666"/>
              <a:gd name="connsiteY2" fmla="*/ 6350000 h 6350000"/>
              <a:gd name="connsiteX3" fmla="*/ 0 w 6307666"/>
              <a:gd name="connsiteY3" fmla="*/ 6350000 h 6350000"/>
              <a:gd name="connsiteX4" fmla="*/ 0 w 6307666"/>
              <a:gd name="connsiteY4" fmla="*/ 0 h 6350000"/>
              <a:gd name="connsiteX5" fmla="*/ 153458 w 6307666"/>
              <a:gd name="connsiteY5" fmla="*/ 161925 h 6350000"/>
              <a:gd name="connsiteX6" fmla="*/ 788458 w 6307666"/>
              <a:gd name="connsiteY6" fmla="*/ 5561542 h 6350000"/>
              <a:gd name="connsiteX7" fmla="*/ 6171142 w 6307666"/>
              <a:gd name="connsiteY7" fmla="*/ 6171142 h 6350000"/>
              <a:gd name="connsiteX8" fmla="*/ 6145741 w 6307666"/>
              <a:gd name="connsiteY8" fmla="*/ 161924 h 6350000"/>
              <a:gd name="connsiteX9" fmla="*/ 153458 w 6307666"/>
              <a:gd name="connsiteY9" fmla="*/ 161925 h 6350000"/>
              <a:gd name="connsiteX0" fmla="*/ 0 w 6307666"/>
              <a:gd name="connsiteY0" fmla="*/ 0 h 6350000"/>
              <a:gd name="connsiteX1" fmla="*/ 6307666 w 6307666"/>
              <a:gd name="connsiteY1" fmla="*/ 0 h 6350000"/>
              <a:gd name="connsiteX2" fmla="*/ 6307666 w 6307666"/>
              <a:gd name="connsiteY2" fmla="*/ 6350000 h 6350000"/>
              <a:gd name="connsiteX3" fmla="*/ 0 w 6307666"/>
              <a:gd name="connsiteY3" fmla="*/ 6350000 h 6350000"/>
              <a:gd name="connsiteX4" fmla="*/ 0 w 6307666"/>
              <a:gd name="connsiteY4" fmla="*/ 0 h 6350000"/>
              <a:gd name="connsiteX5" fmla="*/ 153458 w 6307666"/>
              <a:gd name="connsiteY5" fmla="*/ 161925 h 6350000"/>
              <a:gd name="connsiteX6" fmla="*/ 119592 w 6307666"/>
              <a:gd name="connsiteY6" fmla="*/ 6230408 h 6350000"/>
              <a:gd name="connsiteX7" fmla="*/ 6171142 w 6307666"/>
              <a:gd name="connsiteY7" fmla="*/ 6171142 h 6350000"/>
              <a:gd name="connsiteX8" fmla="*/ 6145741 w 6307666"/>
              <a:gd name="connsiteY8" fmla="*/ 161924 h 6350000"/>
              <a:gd name="connsiteX9" fmla="*/ 153458 w 6307666"/>
              <a:gd name="connsiteY9" fmla="*/ 161925 h 6350000"/>
              <a:gd name="connsiteX0" fmla="*/ 0 w 6307666"/>
              <a:gd name="connsiteY0" fmla="*/ 0 h 6350000"/>
              <a:gd name="connsiteX1" fmla="*/ 6307666 w 6307666"/>
              <a:gd name="connsiteY1" fmla="*/ 0 h 6350000"/>
              <a:gd name="connsiteX2" fmla="*/ 6307666 w 6307666"/>
              <a:gd name="connsiteY2" fmla="*/ 6350000 h 6350000"/>
              <a:gd name="connsiteX3" fmla="*/ 0 w 6307666"/>
              <a:gd name="connsiteY3" fmla="*/ 6350000 h 6350000"/>
              <a:gd name="connsiteX4" fmla="*/ 0 w 6307666"/>
              <a:gd name="connsiteY4" fmla="*/ 0 h 6350000"/>
              <a:gd name="connsiteX5" fmla="*/ 142261 w 6307666"/>
              <a:gd name="connsiteY5" fmla="*/ 146996 h 6350000"/>
              <a:gd name="connsiteX6" fmla="*/ 119592 w 6307666"/>
              <a:gd name="connsiteY6" fmla="*/ 6230408 h 6350000"/>
              <a:gd name="connsiteX7" fmla="*/ 6171142 w 6307666"/>
              <a:gd name="connsiteY7" fmla="*/ 6171142 h 6350000"/>
              <a:gd name="connsiteX8" fmla="*/ 6145741 w 6307666"/>
              <a:gd name="connsiteY8" fmla="*/ 161924 h 6350000"/>
              <a:gd name="connsiteX9" fmla="*/ 142261 w 6307666"/>
              <a:gd name="connsiteY9" fmla="*/ 146996 h 6350000"/>
              <a:gd name="connsiteX0" fmla="*/ 0 w 6307666"/>
              <a:gd name="connsiteY0" fmla="*/ 0 h 6350000"/>
              <a:gd name="connsiteX1" fmla="*/ 6307666 w 6307666"/>
              <a:gd name="connsiteY1" fmla="*/ 0 h 6350000"/>
              <a:gd name="connsiteX2" fmla="*/ 6307666 w 6307666"/>
              <a:gd name="connsiteY2" fmla="*/ 6350000 h 6350000"/>
              <a:gd name="connsiteX3" fmla="*/ 0 w 6307666"/>
              <a:gd name="connsiteY3" fmla="*/ 6350000 h 6350000"/>
              <a:gd name="connsiteX4" fmla="*/ 0 w 6307666"/>
              <a:gd name="connsiteY4" fmla="*/ 0 h 6350000"/>
              <a:gd name="connsiteX5" fmla="*/ 142261 w 6307666"/>
              <a:gd name="connsiteY5" fmla="*/ 146996 h 6350000"/>
              <a:gd name="connsiteX6" fmla="*/ 119592 w 6307666"/>
              <a:gd name="connsiteY6" fmla="*/ 6230408 h 6350000"/>
              <a:gd name="connsiteX7" fmla="*/ 6171142 w 6307666"/>
              <a:gd name="connsiteY7" fmla="*/ 6171142 h 6350000"/>
              <a:gd name="connsiteX8" fmla="*/ 6171866 w 6307666"/>
              <a:gd name="connsiteY8" fmla="*/ 135799 h 6350000"/>
              <a:gd name="connsiteX9" fmla="*/ 142261 w 6307666"/>
              <a:gd name="connsiteY9" fmla="*/ 146996 h 6350000"/>
              <a:gd name="connsiteX0" fmla="*/ 0 w 6307666"/>
              <a:gd name="connsiteY0" fmla="*/ 0 h 6350000"/>
              <a:gd name="connsiteX1" fmla="*/ 6307666 w 6307666"/>
              <a:gd name="connsiteY1" fmla="*/ 0 h 6350000"/>
              <a:gd name="connsiteX2" fmla="*/ 6307666 w 6307666"/>
              <a:gd name="connsiteY2" fmla="*/ 6350000 h 6350000"/>
              <a:gd name="connsiteX3" fmla="*/ 0 w 6307666"/>
              <a:gd name="connsiteY3" fmla="*/ 6350000 h 6350000"/>
              <a:gd name="connsiteX4" fmla="*/ 0 w 6307666"/>
              <a:gd name="connsiteY4" fmla="*/ 0 h 6350000"/>
              <a:gd name="connsiteX5" fmla="*/ 142261 w 6307666"/>
              <a:gd name="connsiteY5" fmla="*/ 146996 h 6350000"/>
              <a:gd name="connsiteX6" fmla="*/ 119592 w 6307666"/>
              <a:gd name="connsiteY6" fmla="*/ 6230408 h 6350000"/>
              <a:gd name="connsiteX7" fmla="*/ 6194194 w 6307666"/>
              <a:gd name="connsiteY7" fmla="*/ 6232614 h 6350000"/>
              <a:gd name="connsiteX8" fmla="*/ 6171866 w 6307666"/>
              <a:gd name="connsiteY8" fmla="*/ 135799 h 6350000"/>
              <a:gd name="connsiteX9" fmla="*/ 142261 w 6307666"/>
              <a:gd name="connsiteY9" fmla="*/ 146996 h 6350000"/>
              <a:gd name="connsiteX0" fmla="*/ 0 w 6307666"/>
              <a:gd name="connsiteY0" fmla="*/ 0 h 6350000"/>
              <a:gd name="connsiteX1" fmla="*/ 6307666 w 6307666"/>
              <a:gd name="connsiteY1" fmla="*/ 0 h 6350000"/>
              <a:gd name="connsiteX2" fmla="*/ 6307666 w 6307666"/>
              <a:gd name="connsiteY2" fmla="*/ 6350000 h 6350000"/>
              <a:gd name="connsiteX3" fmla="*/ 0 w 6307666"/>
              <a:gd name="connsiteY3" fmla="*/ 6350000 h 6350000"/>
              <a:gd name="connsiteX4" fmla="*/ 0 w 6307666"/>
              <a:gd name="connsiteY4" fmla="*/ 0 h 6350000"/>
              <a:gd name="connsiteX5" fmla="*/ 142261 w 6307666"/>
              <a:gd name="connsiteY5" fmla="*/ 146996 h 6350000"/>
              <a:gd name="connsiteX6" fmla="*/ 134960 w 6307666"/>
              <a:gd name="connsiteY6" fmla="*/ 6207356 h 6350000"/>
              <a:gd name="connsiteX7" fmla="*/ 6194194 w 6307666"/>
              <a:gd name="connsiteY7" fmla="*/ 6232614 h 6350000"/>
              <a:gd name="connsiteX8" fmla="*/ 6171866 w 6307666"/>
              <a:gd name="connsiteY8" fmla="*/ 135799 h 6350000"/>
              <a:gd name="connsiteX9" fmla="*/ 142261 w 6307666"/>
              <a:gd name="connsiteY9" fmla="*/ 146996 h 6350000"/>
              <a:gd name="connsiteX0" fmla="*/ 0 w 6307666"/>
              <a:gd name="connsiteY0" fmla="*/ 0 h 6350000"/>
              <a:gd name="connsiteX1" fmla="*/ 6307666 w 6307666"/>
              <a:gd name="connsiteY1" fmla="*/ 0 h 6350000"/>
              <a:gd name="connsiteX2" fmla="*/ 6307666 w 6307666"/>
              <a:gd name="connsiteY2" fmla="*/ 6350000 h 6350000"/>
              <a:gd name="connsiteX3" fmla="*/ 0 w 6307666"/>
              <a:gd name="connsiteY3" fmla="*/ 6350000 h 6350000"/>
              <a:gd name="connsiteX4" fmla="*/ 0 w 6307666"/>
              <a:gd name="connsiteY4" fmla="*/ 0 h 6350000"/>
              <a:gd name="connsiteX5" fmla="*/ 142261 w 6307666"/>
              <a:gd name="connsiteY5" fmla="*/ 146996 h 6350000"/>
              <a:gd name="connsiteX6" fmla="*/ 134960 w 6307666"/>
              <a:gd name="connsiteY6" fmla="*/ 6230408 h 6350000"/>
              <a:gd name="connsiteX7" fmla="*/ 6194194 w 6307666"/>
              <a:gd name="connsiteY7" fmla="*/ 6232614 h 6350000"/>
              <a:gd name="connsiteX8" fmla="*/ 6171866 w 6307666"/>
              <a:gd name="connsiteY8" fmla="*/ 135799 h 6350000"/>
              <a:gd name="connsiteX9" fmla="*/ 142261 w 6307666"/>
              <a:gd name="connsiteY9" fmla="*/ 146996 h 635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07666" h="6350000">
                <a:moveTo>
                  <a:pt x="0" y="0"/>
                </a:moveTo>
                <a:lnTo>
                  <a:pt x="6307666" y="0"/>
                </a:lnTo>
                <a:lnTo>
                  <a:pt x="6307666" y="6350000"/>
                </a:lnTo>
                <a:lnTo>
                  <a:pt x="0" y="6350000"/>
                </a:lnTo>
                <a:lnTo>
                  <a:pt x="0" y="0"/>
                </a:lnTo>
                <a:close/>
                <a:moveTo>
                  <a:pt x="142261" y="146996"/>
                </a:moveTo>
                <a:cubicBezTo>
                  <a:pt x="134705" y="2174800"/>
                  <a:pt x="142516" y="4202604"/>
                  <a:pt x="134960" y="6230408"/>
                </a:cubicBezTo>
                <a:lnTo>
                  <a:pt x="6194194" y="6232614"/>
                </a:lnTo>
                <a:cubicBezTo>
                  <a:pt x="6194435" y="4220833"/>
                  <a:pt x="6171625" y="2147580"/>
                  <a:pt x="6171866" y="135799"/>
                </a:cubicBezTo>
                <a:lnTo>
                  <a:pt x="142261" y="146996"/>
                </a:lnTo>
                <a:close/>
              </a:path>
            </a:pathLst>
          </a:custGeom>
          <a:gradFill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189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>
              <a:solidFill>
                <a:schemeClr val="tx1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5910" y="54312"/>
            <a:ext cx="954968" cy="559006"/>
          </a:xfrm>
          <a:prstGeom prst="rect">
            <a:avLst/>
          </a:prstGeom>
          <a:noFill/>
          <a:ln w="28575">
            <a:solidFill>
              <a:schemeClr val="bg1"/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1235698" y="2751786"/>
            <a:ext cx="4101008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BE" sz="4000" b="1" dirty="0" smtClean="0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sz="4000" b="1" dirty="0">
              <a:gradFill>
                <a:gsLst>
                  <a:gs pos="0">
                    <a:schemeClr val="accent3"/>
                  </a:gs>
                  <a:gs pos="25000">
                    <a:schemeClr val="accent2"/>
                  </a:gs>
                  <a:gs pos="75000">
                    <a:schemeClr val="tx1"/>
                  </a:gs>
                  <a:gs pos="50000">
                    <a:schemeClr val="accent1"/>
                  </a:gs>
                  <a:gs pos="100000">
                    <a:schemeClr val="accent4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84139" y="3780263"/>
            <a:ext cx="40191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 err="1" smtClean="0"/>
              <a:t>Templates</a:t>
            </a:r>
            <a:r>
              <a:rPr lang="fr-BE" dirty="0" smtClean="0"/>
              <a:t> square format for social media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509648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572" r="178"/>
          <a:stretch/>
        </p:blipFill>
        <p:spPr/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33" y="170121"/>
            <a:ext cx="6345659" cy="6289417"/>
          </a:xfrm>
          <a:prstGeom prst="rect">
            <a:avLst/>
          </a:prstGeom>
        </p:spPr>
      </p:pic>
      <p:sp>
        <p:nvSpPr>
          <p:cNvPr id="14" name="Text Placeholder 13"/>
          <p:cNvSpPr>
            <a:spLocks noGrp="1"/>
          </p:cNvSpPr>
          <p:nvPr>
            <p:ph type="body" sz="quarter" idx="11"/>
          </p:nvPr>
        </p:nvSpPr>
        <p:spPr>
          <a:xfrm>
            <a:off x="495795" y="1102703"/>
            <a:ext cx="3014227" cy="407892"/>
          </a:xfrm>
        </p:spPr>
        <p:txBody>
          <a:bodyPr/>
          <a:lstStyle/>
          <a:p>
            <a:r>
              <a:rPr lang="en-IE" sz="2400" dirty="0" smtClean="0"/>
              <a:t>Team Europe ships</a:t>
            </a:r>
            <a:endParaRPr lang="en-GB" sz="2400" dirty="0"/>
          </a:p>
        </p:txBody>
      </p:sp>
      <p:pic>
        <p:nvPicPr>
          <p:cNvPr id="51" name="Picture Placeholder 50"/>
          <p:cNvPicPr>
            <a:picLocks noGrp="1" noChangeAspect="1"/>
          </p:cNvPicPr>
          <p:nvPr>
            <p:ph type="pic" sz="quarter" idx="15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" b="231"/>
          <a:stretch>
            <a:fillRect/>
          </a:stretch>
        </p:blipFill>
        <p:spPr/>
      </p:pic>
      <p:sp>
        <p:nvSpPr>
          <p:cNvPr id="9" name="TextBox 8"/>
          <p:cNvSpPr txBox="1"/>
          <p:nvPr/>
        </p:nvSpPr>
        <p:spPr>
          <a:xfrm>
            <a:off x="4154827" y="49616"/>
            <a:ext cx="2010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chemeClr val="accent3"/>
                  </a:gs>
                  <a:gs pos="25000">
                    <a:schemeClr val="accent2"/>
                  </a:gs>
                  <a:gs pos="75000">
                    <a:schemeClr val="tx1"/>
                  </a:gs>
                  <a:gs pos="50000">
                    <a:schemeClr val="accent1"/>
                  </a:gs>
                  <a:gs pos="100000">
                    <a:schemeClr val="accent4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3" name="Picture 4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009" y="92365"/>
            <a:ext cx="655185" cy="383523"/>
          </a:xfrm>
          <a:prstGeom prst="rect">
            <a:avLst/>
          </a:prstGeom>
          <a:noFill/>
          <a:ln w="19050">
            <a:solidFill>
              <a:schemeClr val="bg1"/>
            </a:solidFill>
          </a:ln>
        </p:spPr>
      </p:pic>
      <p:sp>
        <p:nvSpPr>
          <p:cNvPr id="48" name="TextBox 47"/>
          <p:cNvSpPr txBox="1"/>
          <p:nvPr/>
        </p:nvSpPr>
        <p:spPr>
          <a:xfrm>
            <a:off x="4592553" y="6040165"/>
            <a:ext cx="1837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>
                <a:solidFill>
                  <a:schemeClr val="bg1"/>
                </a:solidFill>
              </a:rPr>
              <a:t>#</a:t>
            </a:r>
            <a:r>
              <a:rPr lang="en-GB" sz="1400" b="1" dirty="0" err="1" smtClean="0">
                <a:solidFill>
                  <a:schemeClr val="bg1"/>
                </a:solidFill>
              </a:rPr>
              <a:t>StrongerTogheter</a:t>
            </a:r>
            <a:endParaRPr lang="en-GB" sz="1400" b="1" dirty="0">
              <a:solidFill>
                <a:schemeClr val="bg1"/>
              </a:solidFill>
            </a:endParaRPr>
          </a:p>
        </p:txBody>
      </p:sp>
      <p:sp>
        <p:nvSpPr>
          <p:cNvPr id="52" name="Text Placeholder 13"/>
          <p:cNvSpPr>
            <a:spLocks noGrp="1"/>
          </p:cNvSpPr>
          <p:nvPr>
            <p:ph type="body" sz="quarter" idx="11"/>
          </p:nvPr>
        </p:nvSpPr>
        <p:spPr>
          <a:xfrm>
            <a:off x="495796" y="1573976"/>
            <a:ext cx="2704604" cy="407892"/>
          </a:xfrm>
        </p:spPr>
        <p:txBody>
          <a:bodyPr/>
          <a:lstStyle/>
          <a:p>
            <a:r>
              <a:rPr lang="en-IE" sz="2400" dirty="0"/>
              <a:t>m</a:t>
            </a:r>
            <a:r>
              <a:rPr lang="en-IE" sz="2400" dirty="0" smtClean="0"/>
              <a:t>edical supplies</a:t>
            </a:r>
            <a:endParaRPr lang="en-GB" sz="2400" dirty="0"/>
          </a:p>
        </p:txBody>
      </p:sp>
      <p:sp>
        <p:nvSpPr>
          <p:cNvPr id="53" name="Text Placeholder 13"/>
          <p:cNvSpPr>
            <a:spLocks noGrp="1"/>
          </p:cNvSpPr>
          <p:nvPr>
            <p:ph type="body" sz="quarter" idx="11"/>
          </p:nvPr>
        </p:nvSpPr>
        <p:spPr>
          <a:xfrm>
            <a:off x="495796" y="2045249"/>
            <a:ext cx="1597164" cy="407892"/>
          </a:xfrm>
        </p:spPr>
        <p:txBody>
          <a:bodyPr/>
          <a:lstStyle/>
          <a:p>
            <a:r>
              <a:rPr lang="en-IE" sz="2400" dirty="0"/>
              <a:t>t</a:t>
            </a:r>
            <a:r>
              <a:rPr lang="en-IE" sz="2400" dirty="0" smtClean="0"/>
              <a:t>o Nigeria</a:t>
            </a:r>
            <a:endParaRPr lang="en-GB" sz="2400" dirty="0"/>
          </a:p>
        </p:txBody>
      </p:sp>
      <p:sp>
        <p:nvSpPr>
          <p:cNvPr id="54" name="TextBox 53"/>
          <p:cNvSpPr txBox="1"/>
          <p:nvPr/>
        </p:nvSpPr>
        <p:spPr>
          <a:xfrm>
            <a:off x="0" y="-454579"/>
            <a:ext cx="1300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  <a:endParaRPr lang="fr-BE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Right Arrow 54"/>
          <p:cNvSpPr/>
          <p:nvPr/>
        </p:nvSpPr>
        <p:spPr>
          <a:xfrm>
            <a:off x="6701592" y="3832085"/>
            <a:ext cx="893008" cy="443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56" name="TextBox 55"/>
          <p:cNvSpPr txBox="1"/>
          <p:nvPr/>
        </p:nvSpPr>
        <p:spPr>
          <a:xfrm>
            <a:off x="7594600" y="3813661"/>
            <a:ext cx="338650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 smtClean="0"/>
              <a:t>The text </a:t>
            </a:r>
            <a:r>
              <a:rPr lang="fr-BE" dirty="0" err="1" smtClean="0"/>
              <a:t>can</a:t>
            </a:r>
            <a:r>
              <a:rPr lang="fr-BE" dirty="0" smtClean="0"/>
              <a:t> </a:t>
            </a:r>
            <a:r>
              <a:rPr lang="fr-BE" dirty="0" err="1" smtClean="0"/>
              <a:t>be</a:t>
            </a:r>
            <a:r>
              <a:rPr lang="fr-BE" dirty="0" smtClean="0"/>
              <a:t> </a:t>
            </a:r>
            <a:r>
              <a:rPr lang="fr-BE" dirty="0" err="1" smtClean="0"/>
              <a:t>hilighted</a:t>
            </a:r>
            <a:r>
              <a:rPr lang="fr-BE" dirty="0" smtClean="0"/>
              <a:t> by </a:t>
            </a:r>
            <a:br>
              <a:rPr lang="fr-BE" dirty="0" smtClean="0"/>
            </a:br>
            <a:r>
              <a:rPr lang="fr-BE" dirty="0" smtClean="0"/>
              <a:t>a coloured background.</a:t>
            </a:r>
          </a:p>
          <a:p>
            <a:r>
              <a:rPr lang="fr-BE" dirty="0" err="1" smtClean="0"/>
              <a:t>Each</a:t>
            </a:r>
            <a:r>
              <a:rPr lang="fr-BE" dirty="0" smtClean="0"/>
              <a:t> line </a:t>
            </a:r>
            <a:r>
              <a:rPr lang="fr-BE" dirty="0" err="1" smtClean="0"/>
              <a:t>is</a:t>
            </a:r>
            <a:r>
              <a:rPr lang="fr-BE" dirty="0" smtClean="0"/>
              <a:t> a </a:t>
            </a:r>
            <a:r>
              <a:rPr lang="fr-BE" dirty="0" err="1" smtClean="0"/>
              <a:t>different</a:t>
            </a:r>
            <a:r>
              <a:rPr lang="fr-BE" dirty="0" smtClean="0"/>
              <a:t> text box.</a:t>
            </a:r>
          </a:p>
          <a:p>
            <a:r>
              <a:rPr lang="fr-BE" dirty="0" smtClean="0"/>
              <a:t>You are free to move the text </a:t>
            </a:r>
          </a:p>
          <a:p>
            <a:r>
              <a:rPr lang="fr-BE" dirty="0"/>
              <a:t>i</a:t>
            </a:r>
            <a:r>
              <a:rPr lang="fr-BE" dirty="0" smtClean="0"/>
              <a:t>n </a:t>
            </a:r>
            <a:r>
              <a:rPr lang="en-US" dirty="0" smtClean="0"/>
              <a:t>order</a:t>
            </a:r>
            <a:r>
              <a:rPr lang="fr-BE" dirty="0" smtClean="0"/>
              <a:t> not to </a:t>
            </a:r>
            <a:r>
              <a:rPr lang="fr-BE" dirty="0" err="1" smtClean="0"/>
              <a:t>cover</a:t>
            </a:r>
            <a:r>
              <a:rPr lang="fr-BE" dirty="0" smtClean="0"/>
              <a:t> the photo</a:t>
            </a:r>
            <a:endParaRPr lang="fr-BE" dirty="0"/>
          </a:p>
        </p:txBody>
      </p:sp>
      <p:sp>
        <p:nvSpPr>
          <p:cNvPr id="57" name="Right Arrow 56"/>
          <p:cNvSpPr/>
          <p:nvPr/>
        </p:nvSpPr>
        <p:spPr>
          <a:xfrm>
            <a:off x="6701593" y="-51875"/>
            <a:ext cx="664407" cy="443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58" name="TextBox 57"/>
          <p:cNvSpPr txBox="1"/>
          <p:nvPr/>
        </p:nvSpPr>
        <p:spPr>
          <a:xfrm>
            <a:off x="7569200" y="-85247"/>
            <a:ext cx="3672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dirty="0" smtClean="0"/>
              <a:t>If the text </a:t>
            </a:r>
            <a:r>
              <a:rPr lang="fr-BE" dirty="0" err="1" smtClean="0"/>
              <a:t>is</a:t>
            </a:r>
            <a:r>
              <a:rPr lang="fr-BE" dirty="0" smtClean="0"/>
              <a:t> more visible</a:t>
            </a:r>
            <a:br>
              <a:rPr lang="fr-BE" dirty="0" smtClean="0"/>
            </a:br>
            <a:r>
              <a:rPr lang="fr-BE" dirty="0" smtClean="0"/>
              <a:t>in white, select the text &gt; Home &gt; </a:t>
            </a:r>
            <a:r>
              <a:rPr lang="fr-BE" u="sng" dirty="0" smtClean="0"/>
              <a:t>A</a:t>
            </a:r>
            <a:r>
              <a:rPr lang="fr-BE" dirty="0" smtClean="0"/>
              <a:t> &gt; white</a:t>
            </a:r>
            <a:endParaRPr lang="fr-BE" dirty="0"/>
          </a:p>
        </p:txBody>
      </p:sp>
      <p:grpSp>
        <p:nvGrpSpPr>
          <p:cNvPr id="46" name="Group 45"/>
          <p:cNvGrpSpPr/>
          <p:nvPr/>
        </p:nvGrpSpPr>
        <p:grpSpPr>
          <a:xfrm>
            <a:off x="1058691" y="6033130"/>
            <a:ext cx="2050774" cy="413417"/>
            <a:chOff x="372835" y="4820881"/>
            <a:chExt cx="2659600" cy="536150"/>
          </a:xfrm>
          <a:solidFill>
            <a:schemeClr val="bg1"/>
          </a:solidFill>
        </p:grpSpPr>
        <p:grpSp>
          <p:nvGrpSpPr>
            <p:cNvPr id="47" name="Group 46"/>
            <p:cNvGrpSpPr/>
            <p:nvPr/>
          </p:nvGrpSpPr>
          <p:grpSpPr>
            <a:xfrm>
              <a:off x="372835" y="4820881"/>
              <a:ext cx="2386604" cy="536150"/>
              <a:chOff x="815523" y="4954553"/>
              <a:chExt cx="2386604" cy="536150"/>
            </a:xfrm>
            <a:grpFill/>
          </p:grpSpPr>
          <p:pic>
            <p:nvPicPr>
              <p:cNvPr id="59" name="Picture 58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986" y="5358080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0" name="Picture 5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4" y="4955874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1" name="Picture 60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793" y="4956425"/>
                <a:ext cx="224382" cy="133170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2" name="Picture 61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6575" y="515966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3" name="Picture 62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6895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4" name="Picture 63"/>
              <p:cNvPicPr>
                <a:picLocks noChangeAspect="1"/>
              </p:cNvPicPr>
              <p:nvPr/>
            </p:nvPicPr>
            <p:blipFill rotWithShape="1">
              <a:blip r:embed="rId1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657" b="1544"/>
              <a:stretch/>
            </p:blipFill>
            <p:spPr>
              <a:xfrm>
                <a:off x="1354063" y="4955385"/>
                <a:ext cx="224382" cy="133984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5" name="Picture 64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3448" y="495538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6" name="Picture 65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4476" y="495538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7" name="Picture 66"/>
              <p:cNvPicPr>
                <a:picLocks noChangeAspect="1"/>
              </p:cNvPicPr>
              <p:nvPr/>
            </p:nvPicPr>
            <p:blipFill>
              <a:blip r:embed="rId1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7055" y="5357134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8" name="Picture 67"/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161255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69" name="Picture 68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2717" y="495720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0" name="Picture 69"/>
              <p:cNvPicPr>
                <a:picLocks noChangeAspect="1"/>
              </p:cNvPicPr>
              <p:nvPr/>
            </p:nvPicPr>
            <p:blipFill>
              <a:blip r:embed="rId1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4204" y="4955385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1" name="Picture 70"/>
              <p:cNvPicPr>
                <a:picLocks noChangeAspect="1"/>
              </p:cNvPicPr>
              <p:nvPr/>
            </p:nvPicPr>
            <p:blipFill rotWithShape="1">
              <a:blip r:embed="rId1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787"/>
              <a:stretch/>
            </p:blipFill>
            <p:spPr>
              <a:xfrm>
                <a:off x="2704204" y="5159580"/>
                <a:ext cx="224382" cy="130789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2" name="Picture 71"/>
              <p:cNvPicPr>
                <a:picLocks/>
              </p:cNvPicPr>
              <p:nvPr/>
            </p:nvPicPr>
            <p:blipFill rotWithShape="1">
              <a:blip r:embed="rId1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828"/>
              <a:stretch/>
            </p:blipFill>
            <p:spPr>
              <a:xfrm>
                <a:off x="2433153" y="4957061"/>
                <a:ext cx="224382" cy="13320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3" name="Picture 72"/>
              <p:cNvPicPr>
                <a:picLocks noChangeAspect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626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4" name="Picture 73"/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6898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5" name="Picture 74"/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5550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6" name="Picture 75"/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4819" y="5159575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7" name="Picture 76"/>
              <p:cNvPicPr>
                <a:picLocks noChangeAspect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158788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8" name="Picture 77"/>
              <p:cNvPicPr>
                <a:picLocks noChangeAspect="1"/>
              </p:cNvPicPr>
              <p:nvPr/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359357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79" name="Picture 78"/>
              <p:cNvPicPr>
                <a:picLocks noChangeAspect="1"/>
              </p:cNvPicPr>
              <p:nvPr/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004" y="5359357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0" name="Picture 79"/>
              <p:cNvPicPr>
                <a:picLocks noChangeAspect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5674" y="5357533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1" name="Picture 80"/>
              <p:cNvPicPr>
                <a:picLocks noChangeAspect="1"/>
              </p:cNvPicPr>
              <p:nvPr/>
            </p:nvPicPr>
            <p:blipFill>
              <a:blip r:embed="rId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7543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2" name="Picture 81"/>
              <p:cNvPicPr>
                <a:picLocks noChangeAspect="1"/>
              </p:cNvPicPr>
              <p:nvPr/>
            </p:nvPicPr>
            <p:blipFill>
              <a:blip r:embed="rId2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6083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3" name="Picture 82"/>
              <p:cNvPicPr>
                <a:picLocks noChangeAspect="1"/>
              </p:cNvPicPr>
              <p:nvPr/>
            </p:nvPicPr>
            <p:blipFill>
              <a:blip r:embed="rId3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6375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4" name="Picture 83"/>
              <p:cNvPicPr>
                <a:picLocks noChangeAspect="1"/>
              </p:cNvPicPr>
              <p:nvPr/>
            </p:nvPicPr>
            <p:blipFill>
              <a:blip r:embed="rId3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4954553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5" name="Picture 84"/>
              <p:cNvPicPr>
                <a:picLocks noChangeAspect="1"/>
              </p:cNvPicPr>
              <p:nvPr/>
            </p:nvPicPr>
            <p:blipFill>
              <a:blip r:embed="rId3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355711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</p:grpSp>
        <p:pic>
          <p:nvPicPr>
            <p:cNvPr id="49" name="Picture 48"/>
            <p:cNvPicPr>
              <a:picLocks noChangeAspect="1"/>
            </p:cNvPicPr>
            <p:nvPr/>
          </p:nvPicPr>
          <p:blipFill rotWithShape="1">
            <a:blip r:embed="rId3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6" r="3339"/>
            <a:stretch/>
          </p:blipFill>
          <p:spPr>
            <a:xfrm>
              <a:off x="2808598" y="5023528"/>
              <a:ext cx="223837" cy="133200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50" name="Picture 49"/>
            <p:cNvPicPr>
              <a:picLocks noChangeAspect="1"/>
            </p:cNvPicPr>
            <p:nvPr/>
          </p:nvPicPr>
          <p:blipFill rotWithShape="1">
            <a:blip r:embed="rId3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20" t="-17167" r="-1" b="-9664"/>
            <a:stretch/>
          </p:blipFill>
          <p:spPr>
            <a:xfrm>
              <a:off x="2808916" y="5220490"/>
              <a:ext cx="223200" cy="133350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13369844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extBox 30"/>
          <p:cNvSpPr txBox="1"/>
          <p:nvPr/>
        </p:nvSpPr>
        <p:spPr>
          <a:xfrm>
            <a:off x="4809159" y="0"/>
            <a:ext cx="1775791" cy="461665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r>
              <a:rPr lang="en-IE" sz="1200" dirty="0" smtClean="0">
                <a:solidFill>
                  <a:schemeClr val="bg1"/>
                </a:solidFill>
              </a:rPr>
              <a:t>The flags are arranged in protocol order.</a:t>
            </a:r>
            <a:endParaRPr lang="en-GB" sz="1200" dirty="0">
              <a:solidFill>
                <a:schemeClr val="bg1"/>
              </a:solidFill>
            </a:endParaRPr>
          </a:p>
        </p:txBody>
      </p:sp>
      <p:cxnSp>
        <p:nvCxnSpPr>
          <p:cNvPr id="40" name="Straight Connector 39"/>
          <p:cNvCxnSpPr/>
          <p:nvPr/>
        </p:nvCxnSpPr>
        <p:spPr>
          <a:xfrm>
            <a:off x="309807" y="2873436"/>
            <a:ext cx="10078526" cy="0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810" y="2399650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08" y="1419820"/>
            <a:ext cx="538914" cy="31546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6533" y="1415438"/>
            <a:ext cx="538914" cy="319844"/>
          </a:xfrm>
          <a:prstGeom prst="rect">
            <a:avLst/>
          </a:prstGeom>
          <a:ln w="3175">
            <a:solidFill>
              <a:schemeClr val="bg1">
                <a:lumMod val="85000"/>
              </a:schemeClr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811" y="1914983"/>
            <a:ext cx="538914" cy="319844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540" y="1910453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7" b="1544"/>
          <a:stretch/>
        </p:blipFill>
        <p:spPr>
          <a:xfrm>
            <a:off x="1603258" y="1424349"/>
            <a:ext cx="538914" cy="306403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0259" y="1424349"/>
            <a:ext cx="538914" cy="31984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3984" y="1424349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07" y="987801"/>
            <a:ext cx="538914" cy="31546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7512" y="2383556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07" y="1918802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6984" y="1428731"/>
            <a:ext cx="538914" cy="31546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992" y="1424349"/>
            <a:ext cx="538914" cy="31546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7"/>
          <a:stretch/>
        </p:blipFill>
        <p:spPr>
          <a:xfrm>
            <a:off x="4845991" y="1914781"/>
            <a:ext cx="538914" cy="314125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28"/>
          <a:stretch/>
        </p:blipFill>
        <p:spPr>
          <a:xfrm>
            <a:off x="4194988" y="1428377"/>
            <a:ext cx="538914" cy="313996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1815" y="1910453"/>
            <a:ext cx="538914" cy="31984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7025" y="1910453"/>
            <a:ext cx="538914" cy="319844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2266" y="1910453"/>
            <a:ext cx="538914" cy="31984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8991" y="1909063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995" y="1909063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807" y="2394600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762" y="2394600"/>
            <a:ext cx="538914" cy="315462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058" y="2390219"/>
            <a:ext cx="538914" cy="319844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2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061" y="2384447"/>
            <a:ext cx="538914" cy="319844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2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40511" y="2384447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2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6548" y="2384447"/>
            <a:ext cx="538914" cy="31984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2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6995" y="1410909"/>
            <a:ext cx="538914" cy="319844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2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1474" y="2376324"/>
            <a:ext cx="538914" cy="319844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3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4445" y="5906774"/>
            <a:ext cx="538914" cy="319844"/>
          </a:xfrm>
          <a:prstGeom prst="rect">
            <a:avLst/>
          </a:prstGeom>
        </p:spPr>
      </p:pic>
      <p:pic>
        <p:nvPicPr>
          <p:cNvPr id="98" name="Picture 97"/>
          <p:cNvPicPr>
            <a:picLocks noChangeAspect="1"/>
          </p:cNvPicPr>
          <p:nvPr/>
        </p:nvPicPr>
        <p:blipFill>
          <a:blip r:embed="rId3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226" y="3521768"/>
            <a:ext cx="568403" cy="330040"/>
          </a:xfrm>
          <a:prstGeom prst="rect">
            <a:avLst/>
          </a:prstGeom>
        </p:spPr>
      </p:pic>
      <p:pic>
        <p:nvPicPr>
          <p:cNvPr id="99" name="Picture 98"/>
          <p:cNvPicPr>
            <a:picLocks noChangeAspect="1"/>
          </p:cNvPicPr>
          <p:nvPr/>
        </p:nvPicPr>
        <p:blipFill>
          <a:blip r:embed="rId3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51" y="3521768"/>
            <a:ext cx="568403" cy="334624"/>
          </a:xfrm>
          <a:prstGeom prst="rect">
            <a:avLst/>
          </a:prstGeom>
        </p:spPr>
      </p:pic>
      <p:pic>
        <p:nvPicPr>
          <p:cNvPr id="100" name="Picture 99"/>
          <p:cNvPicPr>
            <a:picLocks noChangeAspect="1"/>
          </p:cNvPicPr>
          <p:nvPr/>
        </p:nvPicPr>
        <p:blipFill>
          <a:blip r:embed="rId3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51" y="3999368"/>
            <a:ext cx="568403" cy="334624"/>
          </a:xfrm>
          <a:prstGeom prst="rect">
            <a:avLst/>
          </a:prstGeom>
        </p:spPr>
      </p:pic>
      <p:pic>
        <p:nvPicPr>
          <p:cNvPr id="101" name="Picture 100"/>
          <p:cNvPicPr>
            <a:picLocks noChangeAspect="1"/>
          </p:cNvPicPr>
          <p:nvPr/>
        </p:nvPicPr>
        <p:blipFill>
          <a:blip r:embed="rId3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226" y="4491080"/>
            <a:ext cx="568403" cy="334624"/>
          </a:xfrm>
          <a:prstGeom prst="rect">
            <a:avLst/>
          </a:prstGeom>
        </p:spPr>
      </p:pic>
      <p:pic>
        <p:nvPicPr>
          <p:cNvPr id="102" name="Picture 101"/>
          <p:cNvPicPr>
            <a:picLocks noChangeAspect="1"/>
          </p:cNvPicPr>
          <p:nvPr/>
        </p:nvPicPr>
        <p:blipFill>
          <a:blip r:embed="rId3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51" y="4958692"/>
            <a:ext cx="568403" cy="334624"/>
          </a:xfrm>
          <a:prstGeom prst="rect">
            <a:avLst/>
          </a:prstGeom>
        </p:spPr>
      </p:pic>
      <p:pic>
        <p:nvPicPr>
          <p:cNvPr id="103" name="Picture 102"/>
          <p:cNvPicPr>
            <a:picLocks noChangeAspect="1"/>
          </p:cNvPicPr>
          <p:nvPr/>
        </p:nvPicPr>
        <p:blipFill>
          <a:blip r:embed="rId3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226" y="3999367"/>
            <a:ext cx="568403" cy="334624"/>
          </a:xfrm>
          <a:prstGeom prst="rect">
            <a:avLst/>
          </a:prstGeom>
        </p:spPr>
      </p:pic>
      <p:pic>
        <p:nvPicPr>
          <p:cNvPr id="104" name="Picture 103"/>
          <p:cNvPicPr>
            <a:picLocks noChangeAspect="1"/>
          </p:cNvPicPr>
          <p:nvPr/>
        </p:nvPicPr>
        <p:blipFill>
          <a:blip r:embed="rId3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226" y="4958692"/>
            <a:ext cx="568403" cy="33462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05" name="Picture 104"/>
          <p:cNvPicPr>
            <a:picLocks noChangeAspect="1"/>
          </p:cNvPicPr>
          <p:nvPr/>
        </p:nvPicPr>
        <p:blipFill>
          <a:blip r:embed="rId3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351" y="4491081"/>
            <a:ext cx="568403" cy="334624"/>
          </a:xfrm>
          <a:prstGeom prst="rect">
            <a:avLst/>
          </a:prstGeom>
        </p:spPr>
      </p:pic>
      <p:pic>
        <p:nvPicPr>
          <p:cNvPr id="106" name="Picture 105"/>
          <p:cNvPicPr>
            <a:picLocks noChangeAspect="1"/>
          </p:cNvPicPr>
          <p:nvPr/>
        </p:nvPicPr>
        <p:blipFill>
          <a:blip r:embed="rId3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226" y="5426303"/>
            <a:ext cx="568403" cy="334624"/>
          </a:xfrm>
          <a:prstGeom prst="rect">
            <a:avLst/>
          </a:prstGeom>
        </p:spPr>
      </p:pic>
      <p:cxnSp>
        <p:nvCxnSpPr>
          <p:cNvPr id="107" name="Straight Connector 106"/>
          <p:cNvCxnSpPr/>
          <p:nvPr/>
        </p:nvCxnSpPr>
        <p:spPr>
          <a:xfrm>
            <a:off x="1259816" y="3145047"/>
            <a:ext cx="0" cy="2901733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/>
          <p:cNvCxnSpPr/>
          <p:nvPr/>
        </p:nvCxnSpPr>
        <p:spPr>
          <a:xfrm>
            <a:off x="2395725" y="3145047"/>
            <a:ext cx="0" cy="2901733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TextBox 108"/>
          <p:cNvSpPr txBox="1"/>
          <p:nvPr/>
        </p:nvSpPr>
        <p:spPr>
          <a:xfrm>
            <a:off x="373104" y="3075907"/>
            <a:ext cx="991430" cy="196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100" dirty="0" smtClean="0"/>
              <a:t>EFTA</a:t>
            </a:r>
            <a:endParaRPr lang="en-GB" sz="1100" dirty="0"/>
          </a:p>
        </p:txBody>
      </p:sp>
      <p:sp>
        <p:nvSpPr>
          <p:cNvPr id="110" name="TextBox 109"/>
          <p:cNvSpPr txBox="1"/>
          <p:nvPr/>
        </p:nvSpPr>
        <p:spPr>
          <a:xfrm>
            <a:off x="1252295" y="3075907"/>
            <a:ext cx="1230709" cy="323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100" dirty="0" smtClean="0"/>
              <a:t>Enlargement candidates</a:t>
            </a:r>
            <a:endParaRPr lang="en-GB" sz="1100" dirty="0"/>
          </a:p>
        </p:txBody>
      </p:sp>
      <p:sp>
        <p:nvSpPr>
          <p:cNvPr id="111" name="TextBox 110"/>
          <p:cNvSpPr txBox="1"/>
          <p:nvPr/>
        </p:nvSpPr>
        <p:spPr>
          <a:xfrm>
            <a:off x="3440041" y="3075907"/>
            <a:ext cx="991430" cy="196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100" dirty="0" smtClean="0"/>
              <a:t>Others</a:t>
            </a:r>
            <a:endParaRPr lang="en-GB" sz="1100" dirty="0"/>
          </a:p>
        </p:txBody>
      </p:sp>
      <p:pic>
        <p:nvPicPr>
          <p:cNvPr id="112" name="Picture 111"/>
          <p:cNvPicPr>
            <a:picLocks noChangeAspect="1"/>
          </p:cNvPicPr>
          <p:nvPr/>
        </p:nvPicPr>
        <p:blipFill>
          <a:blip r:embed="rId4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974" y="3517184"/>
            <a:ext cx="563818" cy="334624"/>
          </a:xfrm>
          <a:prstGeom prst="rect">
            <a:avLst/>
          </a:prstGeom>
        </p:spPr>
      </p:pic>
      <p:pic>
        <p:nvPicPr>
          <p:cNvPr id="113" name="Picture 112"/>
          <p:cNvPicPr>
            <a:picLocks noChangeAspect="1"/>
          </p:cNvPicPr>
          <p:nvPr/>
        </p:nvPicPr>
        <p:blipFill>
          <a:blip r:embed="rId4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974" y="4002130"/>
            <a:ext cx="563818" cy="334624"/>
          </a:xfrm>
          <a:prstGeom prst="rect">
            <a:avLst/>
          </a:prstGeom>
        </p:spPr>
      </p:pic>
      <p:pic>
        <p:nvPicPr>
          <p:cNvPr id="114" name="Picture 113"/>
          <p:cNvPicPr>
            <a:picLocks noChangeAspect="1"/>
          </p:cNvPicPr>
          <p:nvPr/>
        </p:nvPicPr>
        <p:blipFill>
          <a:blip r:embed="rId4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5974" y="4487077"/>
            <a:ext cx="563818" cy="33462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15" name="Picture 114"/>
          <p:cNvPicPr>
            <a:picLocks noChangeAspect="1"/>
          </p:cNvPicPr>
          <p:nvPr/>
        </p:nvPicPr>
        <p:blipFill>
          <a:blip r:embed="rId4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9665" y="4968322"/>
            <a:ext cx="563818" cy="33004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cxnSp>
        <p:nvCxnSpPr>
          <p:cNvPr id="116" name="Straight Connector 115"/>
          <p:cNvCxnSpPr/>
          <p:nvPr/>
        </p:nvCxnSpPr>
        <p:spPr>
          <a:xfrm>
            <a:off x="3440041" y="3174257"/>
            <a:ext cx="0" cy="2901733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7" name="TextBox 116"/>
          <p:cNvSpPr txBox="1"/>
          <p:nvPr/>
        </p:nvSpPr>
        <p:spPr>
          <a:xfrm>
            <a:off x="2394044" y="3075907"/>
            <a:ext cx="991430" cy="1967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100" dirty="0" smtClean="0"/>
              <a:t>Mercosur</a:t>
            </a:r>
            <a:endParaRPr lang="en-GB" sz="1100" dirty="0"/>
          </a:p>
        </p:txBody>
      </p:sp>
      <p:pic>
        <p:nvPicPr>
          <p:cNvPr id="118" name="Picture 117"/>
          <p:cNvPicPr>
            <a:picLocks noChangeAspect="1"/>
          </p:cNvPicPr>
          <p:nvPr/>
        </p:nvPicPr>
        <p:blipFill>
          <a:blip r:embed="rId4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2644" y="4481553"/>
            <a:ext cx="568403" cy="334624"/>
          </a:xfrm>
          <a:prstGeom prst="rect">
            <a:avLst/>
          </a:prstGeom>
        </p:spPr>
      </p:pic>
      <p:pic>
        <p:nvPicPr>
          <p:cNvPr id="119" name="Picture 118"/>
          <p:cNvPicPr>
            <a:picLocks noChangeAspect="1"/>
          </p:cNvPicPr>
          <p:nvPr/>
        </p:nvPicPr>
        <p:blipFill>
          <a:blip r:embed="rId4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4519" y="3999368"/>
            <a:ext cx="568403" cy="334624"/>
          </a:xfrm>
          <a:prstGeom prst="rect">
            <a:avLst/>
          </a:prstGeom>
        </p:spPr>
      </p:pic>
      <p:pic>
        <p:nvPicPr>
          <p:cNvPr id="120" name="Picture 119"/>
          <p:cNvPicPr>
            <a:picLocks noChangeAspect="1"/>
          </p:cNvPicPr>
          <p:nvPr/>
        </p:nvPicPr>
        <p:blipFill>
          <a:blip r:embed="rId4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1471" y="3508444"/>
            <a:ext cx="568403" cy="334624"/>
          </a:xfrm>
          <a:prstGeom prst="rect">
            <a:avLst/>
          </a:prstGeom>
        </p:spPr>
      </p:pic>
      <p:pic>
        <p:nvPicPr>
          <p:cNvPr id="121" name="Picture 120"/>
          <p:cNvPicPr>
            <a:picLocks noChangeAspect="1"/>
          </p:cNvPicPr>
          <p:nvPr/>
        </p:nvPicPr>
        <p:blipFill>
          <a:blip r:embed="rId4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8802" y="4958691"/>
            <a:ext cx="568403" cy="33462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22" name="Picture 121"/>
          <p:cNvPicPr>
            <a:picLocks noChangeAspect="1"/>
          </p:cNvPicPr>
          <p:nvPr/>
        </p:nvPicPr>
        <p:blipFill>
          <a:blip r:embed="rId4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8802" y="4003952"/>
            <a:ext cx="568403" cy="33004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23" name="Picture 122"/>
          <p:cNvPicPr>
            <a:picLocks noChangeAspect="1"/>
          </p:cNvPicPr>
          <p:nvPr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4956" y="5426302"/>
            <a:ext cx="568403" cy="334624"/>
          </a:xfrm>
          <a:prstGeom prst="rect">
            <a:avLst/>
          </a:prstGeom>
        </p:spPr>
      </p:pic>
      <p:pic>
        <p:nvPicPr>
          <p:cNvPr id="124" name="Picture 123"/>
          <p:cNvPicPr>
            <a:picLocks noChangeAspect="1"/>
          </p:cNvPicPr>
          <p:nvPr/>
        </p:nvPicPr>
        <p:blipFill>
          <a:blip r:embed="rId5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2644" y="5426303"/>
            <a:ext cx="568403" cy="334624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25" name="Picture 124"/>
          <p:cNvPicPr>
            <a:picLocks noChangeAspect="1"/>
          </p:cNvPicPr>
          <p:nvPr/>
        </p:nvPicPr>
        <p:blipFill>
          <a:blip r:embed="rId5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8802" y="4481553"/>
            <a:ext cx="568403" cy="33004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126" name="Picture 125"/>
          <p:cNvPicPr>
            <a:picLocks noChangeAspect="1"/>
          </p:cNvPicPr>
          <p:nvPr/>
        </p:nvPicPr>
        <p:blipFill>
          <a:blip r:embed="rId5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7864" y="4963738"/>
            <a:ext cx="568403" cy="334624"/>
          </a:xfrm>
          <a:prstGeom prst="rect">
            <a:avLst/>
          </a:prstGeom>
        </p:spPr>
      </p:pic>
      <p:pic>
        <p:nvPicPr>
          <p:cNvPr id="127" name="Picture 126"/>
          <p:cNvPicPr>
            <a:picLocks noChangeAspect="1"/>
          </p:cNvPicPr>
          <p:nvPr/>
        </p:nvPicPr>
        <p:blipFill>
          <a:blip r:embed="rId5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9794" y="3517183"/>
            <a:ext cx="568403" cy="334624"/>
          </a:xfrm>
          <a:prstGeom prst="rect">
            <a:avLst/>
          </a:prstGeom>
        </p:spPr>
      </p:pic>
      <p:grpSp>
        <p:nvGrpSpPr>
          <p:cNvPr id="128" name="Group 127"/>
          <p:cNvGrpSpPr/>
          <p:nvPr/>
        </p:nvGrpSpPr>
        <p:grpSpPr>
          <a:xfrm>
            <a:off x="3692644" y="5908488"/>
            <a:ext cx="568403" cy="334624"/>
            <a:chOff x="7462445" y="5376519"/>
            <a:chExt cx="755970" cy="445047"/>
          </a:xfrm>
        </p:grpSpPr>
        <p:sp>
          <p:nvSpPr>
            <p:cNvPr id="129" name="Rectangle 128"/>
            <p:cNvSpPr/>
            <p:nvPr/>
          </p:nvSpPr>
          <p:spPr>
            <a:xfrm>
              <a:off x="7462445" y="5376519"/>
              <a:ext cx="755970" cy="445047"/>
            </a:xfrm>
            <a:prstGeom prst="rect">
              <a:avLst/>
            </a:prstGeom>
            <a:solidFill>
              <a:srgbClr val="00623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30" name="Picture 129"/>
            <p:cNvPicPr>
              <a:picLocks noChangeAspect="1"/>
            </p:cNvPicPr>
            <p:nvPr/>
          </p:nvPicPr>
          <p:blipFill rotWithShape="1">
            <a:blip r:embed="rId5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1245" r="-11267"/>
            <a:stretch/>
          </p:blipFill>
          <p:spPr>
            <a:xfrm>
              <a:off x="7470779" y="5376519"/>
              <a:ext cx="739302" cy="445047"/>
            </a:xfrm>
            <a:prstGeom prst="rect">
              <a:avLst/>
            </a:prstGeom>
          </p:spPr>
        </p:pic>
      </p:grpSp>
      <p:grpSp>
        <p:nvGrpSpPr>
          <p:cNvPr id="131" name="Group 130"/>
          <p:cNvGrpSpPr/>
          <p:nvPr/>
        </p:nvGrpSpPr>
        <p:grpSpPr>
          <a:xfrm>
            <a:off x="2628401" y="5423567"/>
            <a:ext cx="563818" cy="337359"/>
            <a:chOff x="3970245" y="4770175"/>
            <a:chExt cx="749873" cy="448685"/>
          </a:xfrm>
        </p:grpSpPr>
        <p:pic>
          <p:nvPicPr>
            <p:cNvPr id="132" name="Picture 131"/>
            <p:cNvPicPr>
              <a:picLocks noChangeAspect="1"/>
            </p:cNvPicPr>
            <p:nvPr/>
          </p:nvPicPr>
          <p:blipFill>
            <a:blip r:embed="rId5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042838" y="4770175"/>
              <a:ext cx="604686" cy="448685"/>
            </a:xfrm>
            <a:prstGeom prst="rect">
              <a:avLst/>
            </a:prstGeom>
          </p:spPr>
        </p:pic>
        <p:sp>
          <p:nvSpPr>
            <p:cNvPr id="133" name="Rectangle 132"/>
            <p:cNvSpPr/>
            <p:nvPr/>
          </p:nvSpPr>
          <p:spPr>
            <a:xfrm>
              <a:off x="3970245" y="4771994"/>
              <a:ext cx="749873" cy="445047"/>
            </a:xfrm>
            <a:prstGeom prst="rect">
              <a:avLst/>
            </a:prstGeom>
            <a:noFill/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71" name="Title 1"/>
          <p:cNvSpPr txBox="1">
            <a:spLocks/>
          </p:cNvSpPr>
          <p:nvPr/>
        </p:nvSpPr>
        <p:spPr>
          <a:xfrm>
            <a:off x="307472" y="294359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Library 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2" name="Rectangle 71"/>
          <p:cNvSpPr/>
          <p:nvPr/>
        </p:nvSpPr>
        <p:spPr>
          <a:xfrm>
            <a:off x="398485" y="702782"/>
            <a:ext cx="2815232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73" name="Picture 72"/>
          <p:cNvPicPr>
            <a:picLocks noChangeAspect="1"/>
          </p:cNvPicPr>
          <p:nvPr/>
        </p:nvPicPr>
        <p:blipFill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9082" y="3538679"/>
            <a:ext cx="589353" cy="331511"/>
          </a:xfrm>
          <a:prstGeom prst="rect">
            <a:avLst/>
          </a:prstGeom>
        </p:spPr>
      </p:pic>
      <p:pic>
        <p:nvPicPr>
          <p:cNvPr id="74" name="Picture 73"/>
          <p:cNvPicPr>
            <a:picLocks noChangeAspect="1"/>
          </p:cNvPicPr>
          <p:nvPr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35280" y="4025178"/>
            <a:ext cx="613155" cy="296410"/>
          </a:xfrm>
          <a:prstGeom prst="rect">
            <a:avLst/>
          </a:prstGeom>
        </p:spPr>
      </p:pic>
      <p:sp>
        <p:nvSpPr>
          <p:cNvPr id="75" name="TextBox 74"/>
          <p:cNvSpPr txBox="1"/>
          <p:nvPr/>
        </p:nvSpPr>
        <p:spPr>
          <a:xfrm>
            <a:off x="5124551" y="3081418"/>
            <a:ext cx="99143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100" dirty="0"/>
              <a:t>P</a:t>
            </a:r>
            <a:r>
              <a:rPr lang="en-IE" sz="1100" dirty="0" smtClean="0"/>
              <a:t>artners</a:t>
            </a:r>
            <a:endParaRPr lang="en-GB" sz="1100" dirty="0"/>
          </a:p>
        </p:txBody>
      </p:sp>
      <p:cxnSp>
        <p:nvCxnSpPr>
          <p:cNvPr id="76" name="Straight Connector 75"/>
          <p:cNvCxnSpPr/>
          <p:nvPr/>
        </p:nvCxnSpPr>
        <p:spPr>
          <a:xfrm>
            <a:off x="5124551" y="3175647"/>
            <a:ext cx="9728" cy="3014395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7" name="Picture Placeholder 8"/>
          <p:cNvPicPr>
            <a:picLocks noChangeAspect="1"/>
          </p:cNvPicPr>
          <p:nvPr/>
        </p:nvPicPr>
        <p:blipFill rotWithShape="1"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538" b="-597"/>
          <a:stretch/>
        </p:blipFill>
        <p:spPr>
          <a:xfrm>
            <a:off x="5261372" y="4475569"/>
            <a:ext cx="587913" cy="343778"/>
          </a:xfrm>
          <a:prstGeom prst="rect">
            <a:avLst/>
          </a:prstGeom>
          <a:ln>
            <a:noFill/>
          </a:ln>
        </p:spPr>
      </p:pic>
      <p:pic>
        <p:nvPicPr>
          <p:cNvPr id="78" name="Picture Placeholder 32"/>
          <p:cNvPicPr>
            <a:picLocks noChangeAspect="1"/>
          </p:cNvPicPr>
          <p:nvPr/>
        </p:nvPicPr>
        <p:blipFill rotWithShape="1"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037" t="-29304" r="-2971" b="-33849"/>
          <a:stretch/>
        </p:blipFill>
        <p:spPr>
          <a:xfrm>
            <a:off x="5288834" y="4944850"/>
            <a:ext cx="559601" cy="326177"/>
          </a:xfrm>
          <a:prstGeom prst="rect">
            <a:avLst/>
          </a:prstGeom>
          <a:solidFill>
            <a:schemeClr val="bg1"/>
          </a:solidFill>
          <a:ln>
            <a:solidFill>
              <a:srgbClr val="DBD2CC"/>
            </a:solidFill>
          </a:ln>
        </p:spPr>
      </p:pic>
      <p:grpSp>
        <p:nvGrpSpPr>
          <p:cNvPr id="79" name="Group 78"/>
          <p:cNvGrpSpPr/>
          <p:nvPr/>
        </p:nvGrpSpPr>
        <p:grpSpPr>
          <a:xfrm>
            <a:off x="956533" y="873706"/>
            <a:ext cx="2050774" cy="413417"/>
            <a:chOff x="372835" y="4820881"/>
            <a:chExt cx="2659600" cy="536150"/>
          </a:xfrm>
          <a:solidFill>
            <a:schemeClr val="bg1"/>
          </a:solidFill>
        </p:grpSpPr>
        <p:grpSp>
          <p:nvGrpSpPr>
            <p:cNvPr id="80" name="Group 79"/>
            <p:cNvGrpSpPr/>
            <p:nvPr/>
          </p:nvGrpSpPr>
          <p:grpSpPr>
            <a:xfrm>
              <a:off x="372835" y="4820881"/>
              <a:ext cx="2386604" cy="536150"/>
              <a:chOff x="815523" y="4954553"/>
              <a:chExt cx="2386604" cy="536150"/>
            </a:xfrm>
            <a:grpFill/>
          </p:grpSpPr>
          <p:pic>
            <p:nvPicPr>
              <p:cNvPr id="83" name="Picture 82"/>
              <p:cNvPicPr>
                <a:picLocks noChangeAspect="1"/>
              </p:cNvPicPr>
              <p:nvPr/>
            </p:nvPicPr>
            <p:blipFill>
              <a:blip r:embed="rId6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986" y="5358080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4" name="Picture 83"/>
              <p:cNvPicPr>
                <a:picLocks noChangeAspect="1"/>
              </p:cNvPicPr>
              <p:nvPr/>
            </p:nvPicPr>
            <p:blipFill>
              <a:blip r:embed="rId6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4" y="4955874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5" name="Picture 84"/>
              <p:cNvPicPr>
                <a:picLocks noChangeAspect="1"/>
              </p:cNvPicPr>
              <p:nvPr/>
            </p:nvPicPr>
            <p:blipFill>
              <a:blip r:embed="rId6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4793" y="4956425"/>
                <a:ext cx="224382" cy="133170"/>
              </a:xfrm>
              <a:prstGeom prst="rect">
                <a:avLst/>
              </a:prstGeom>
              <a:grpFill/>
              <a:ln w="9525"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6" name="Picture 85"/>
              <p:cNvPicPr>
                <a:picLocks noChangeAspect="1"/>
              </p:cNvPicPr>
              <p:nvPr/>
            </p:nvPicPr>
            <p:blipFill>
              <a:blip r:embed="rId6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86575" y="515966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7" name="Picture 86"/>
              <p:cNvPicPr>
                <a:picLocks noChangeAspect="1"/>
              </p:cNvPicPr>
              <p:nvPr/>
            </p:nvPicPr>
            <p:blipFill>
              <a:blip r:embed="rId6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6895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8" name="Picture 87"/>
              <p:cNvPicPr>
                <a:picLocks noChangeAspect="1"/>
              </p:cNvPicPr>
              <p:nvPr/>
            </p:nvPicPr>
            <p:blipFill rotWithShape="1">
              <a:blip r:embed="rId6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657" b="1544"/>
              <a:stretch/>
            </p:blipFill>
            <p:spPr>
              <a:xfrm>
                <a:off x="1354063" y="4955385"/>
                <a:ext cx="224382" cy="133984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89" name="Picture 88"/>
              <p:cNvPicPr>
                <a:picLocks noChangeAspect="1"/>
              </p:cNvPicPr>
              <p:nvPr/>
            </p:nvPicPr>
            <p:blipFill>
              <a:blip r:embed="rId6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3448" y="495538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0" name="Picture 89"/>
              <p:cNvPicPr>
                <a:picLocks noChangeAspect="1"/>
              </p:cNvPicPr>
              <p:nvPr/>
            </p:nvPicPr>
            <p:blipFill>
              <a:blip r:embed="rId6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4476" y="4955385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1" name="Picture 90"/>
              <p:cNvPicPr>
                <a:picLocks noChangeAspect="1"/>
              </p:cNvPicPr>
              <p:nvPr/>
            </p:nvPicPr>
            <p:blipFill>
              <a:blip r:embed="rId6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7055" y="5357134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2" name="Picture 91"/>
              <p:cNvPicPr>
                <a:picLocks noChangeAspect="1"/>
              </p:cNvPicPr>
              <p:nvPr/>
            </p:nvPicPr>
            <p:blipFill>
              <a:blip r:embed="rId6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161255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3" name="Picture 92"/>
              <p:cNvPicPr>
                <a:picLocks noChangeAspect="1"/>
              </p:cNvPicPr>
              <p:nvPr/>
            </p:nvPicPr>
            <p:blipFill>
              <a:blip r:embed="rId7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2717" y="4957209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4" name="Picture 93"/>
              <p:cNvPicPr>
                <a:picLocks noChangeAspect="1"/>
              </p:cNvPicPr>
              <p:nvPr/>
            </p:nvPicPr>
            <p:blipFill>
              <a:blip r:embed="rId7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04204" y="4955385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5" name="Picture 94"/>
              <p:cNvPicPr>
                <a:picLocks noChangeAspect="1"/>
              </p:cNvPicPr>
              <p:nvPr/>
            </p:nvPicPr>
            <p:blipFill rotWithShape="1">
              <a:blip r:embed="rId7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787"/>
              <a:stretch/>
            </p:blipFill>
            <p:spPr>
              <a:xfrm>
                <a:off x="2704204" y="5159580"/>
                <a:ext cx="224382" cy="130789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6" name="Picture 95"/>
              <p:cNvPicPr>
                <a:picLocks/>
              </p:cNvPicPr>
              <p:nvPr/>
            </p:nvPicPr>
            <p:blipFill rotWithShape="1">
              <a:blip r:embed="rId7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1828"/>
              <a:stretch/>
            </p:blipFill>
            <p:spPr>
              <a:xfrm>
                <a:off x="2433153" y="4957061"/>
                <a:ext cx="224382" cy="13320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97" name="Picture 96"/>
              <p:cNvPicPr>
                <a:picLocks noChangeAspect="1"/>
              </p:cNvPicPr>
              <p:nvPr/>
            </p:nvPicPr>
            <p:blipFill>
              <a:blip r:embed="rId7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626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36" name="Picture 135"/>
              <p:cNvPicPr>
                <a:picLocks noChangeAspect="1"/>
              </p:cNvPicPr>
              <p:nvPr/>
            </p:nvPicPr>
            <p:blipFill>
              <a:blip r:embed="rId7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6898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37" name="Picture 136"/>
              <p:cNvPicPr>
                <a:picLocks noChangeAspect="1"/>
              </p:cNvPicPr>
              <p:nvPr/>
            </p:nvPicPr>
            <p:blipFill>
              <a:blip r:embed="rId7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5550" y="5157778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38" name="Picture 137"/>
              <p:cNvPicPr>
                <a:picLocks noChangeAspect="1"/>
              </p:cNvPicPr>
              <p:nvPr/>
            </p:nvPicPr>
            <p:blipFill>
              <a:blip r:embed="rId7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4819" y="5159575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39" name="Picture 138"/>
              <p:cNvPicPr>
                <a:picLocks noChangeAspect="1"/>
              </p:cNvPicPr>
              <p:nvPr/>
            </p:nvPicPr>
            <p:blipFill>
              <a:blip r:embed="rId7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158788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40" name="Picture 139"/>
              <p:cNvPicPr>
                <a:picLocks noChangeAspect="1"/>
              </p:cNvPicPr>
              <p:nvPr/>
            </p:nvPicPr>
            <p:blipFill>
              <a:blip r:embed="rId7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15523" y="5359357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41" name="Picture 140"/>
              <p:cNvPicPr>
                <a:picLocks noChangeAspect="1"/>
              </p:cNvPicPr>
              <p:nvPr/>
            </p:nvPicPr>
            <p:blipFill>
              <a:blip r:embed="rId8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357004" y="5359357"/>
                <a:ext cx="224382" cy="131345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42" name="Picture 141"/>
              <p:cNvPicPr>
                <a:picLocks noChangeAspect="1"/>
              </p:cNvPicPr>
              <p:nvPr/>
            </p:nvPicPr>
            <p:blipFill>
              <a:blip r:embed="rId81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625674" y="5357533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43" name="Picture 142"/>
              <p:cNvPicPr>
                <a:picLocks noChangeAspect="1"/>
              </p:cNvPicPr>
              <p:nvPr/>
            </p:nvPicPr>
            <p:blipFill>
              <a:blip r:embed="rId8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897543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44" name="Picture 143"/>
              <p:cNvPicPr>
                <a:picLocks noChangeAspect="1"/>
              </p:cNvPicPr>
              <p:nvPr/>
            </p:nvPicPr>
            <p:blipFill>
              <a:blip r:embed="rId8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436083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45" name="Picture 144"/>
              <p:cNvPicPr>
                <a:picLocks noChangeAspect="1"/>
              </p:cNvPicPr>
              <p:nvPr/>
            </p:nvPicPr>
            <p:blipFill>
              <a:blip r:embed="rId8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166375" y="5355130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46" name="Picture 145"/>
              <p:cNvPicPr>
                <a:picLocks noChangeAspect="1"/>
              </p:cNvPicPr>
              <p:nvPr/>
            </p:nvPicPr>
            <p:blipFill>
              <a:blip r:embed="rId8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4954553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  <p:pic>
            <p:nvPicPr>
              <p:cNvPr id="147" name="Picture 146"/>
              <p:cNvPicPr>
                <a:picLocks noChangeAspect="1"/>
              </p:cNvPicPr>
              <p:nvPr/>
            </p:nvPicPr>
            <p:blipFill>
              <a:blip r:embed="rId8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977745" y="5355711"/>
                <a:ext cx="224382" cy="133170"/>
              </a:xfrm>
              <a:prstGeom prst="rect">
                <a:avLst/>
              </a:prstGeom>
              <a:grpFill/>
              <a:ln>
                <a:solidFill>
                  <a:schemeClr val="bg1">
                    <a:lumMod val="85000"/>
                  </a:schemeClr>
                </a:solidFill>
              </a:ln>
            </p:spPr>
          </p:pic>
        </p:grpSp>
        <p:pic>
          <p:nvPicPr>
            <p:cNvPr id="81" name="Picture 80"/>
            <p:cNvPicPr>
              <a:picLocks noChangeAspect="1"/>
            </p:cNvPicPr>
            <p:nvPr/>
          </p:nvPicPr>
          <p:blipFill rotWithShape="1">
            <a:blip r:embed="rId8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36" r="3339"/>
            <a:stretch/>
          </p:blipFill>
          <p:spPr>
            <a:xfrm>
              <a:off x="2808598" y="5023528"/>
              <a:ext cx="223837" cy="133200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82" name="Picture 81"/>
            <p:cNvPicPr>
              <a:picLocks noChangeAspect="1"/>
            </p:cNvPicPr>
            <p:nvPr/>
          </p:nvPicPr>
          <p:blipFill rotWithShape="1">
            <a:blip r:embed="rId8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2620" t="-17167" r="-1" b="-9664"/>
            <a:stretch/>
          </p:blipFill>
          <p:spPr>
            <a:xfrm>
              <a:off x="2808916" y="5220490"/>
              <a:ext cx="223200" cy="133350"/>
            </a:xfrm>
            <a:prstGeom prst="rect">
              <a:avLst/>
            </a:prstGeom>
            <a:grpFill/>
            <a:ln>
              <a:solidFill>
                <a:schemeClr val="bg1">
                  <a:lumMod val="85000"/>
                </a:schemeClr>
              </a:solidFill>
            </a:ln>
          </p:spPr>
        </p:pic>
      </p:grpSp>
    </p:spTree>
    <p:extLst>
      <p:ext uri="{BB962C8B-B14F-4D97-AF65-F5344CB8AC3E}">
        <p14:creationId xmlns:p14="http://schemas.microsoft.com/office/powerpoint/2010/main" val="219838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191" y="5289468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" name="Picture 2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2898" y="2214607"/>
            <a:ext cx="540000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310647" y="294360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Library </a:t>
            </a:r>
          </a:p>
        </p:txBody>
      </p:sp>
      <p:sp>
        <p:nvSpPr>
          <p:cNvPr id="5" name="Rectangle 4"/>
          <p:cNvSpPr/>
          <p:nvPr/>
        </p:nvSpPr>
        <p:spPr>
          <a:xfrm>
            <a:off x="401660" y="702783"/>
            <a:ext cx="2815232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6" name="Picture 5"/>
          <p:cNvPicPr>
            <a:picLocks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8574" y="179964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" name="Picture 6"/>
          <p:cNvPicPr>
            <a:picLocks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6"/>
          <a:stretch/>
        </p:blipFill>
        <p:spPr>
          <a:xfrm>
            <a:off x="1027712" y="1795259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" name="Picture 7"/>
          <p:cNvPicPr>
            <a:picLocks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594"/>
          <a:stretch/>
        </p:blipFill>
        <p:spPr>
          <a:xfrm>
            <a:off x="1677630" y="180417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" name="Picture 8"/>
          <p:cNvPicPr>
            <a:picLocks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1804171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0" name="Picture 9"/>
          <p:cNvPicPr>
            <a:picLocks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198" y="1808553"/>
            <a:ext cx="540000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1" name="Picture 10"/>
          <p:cNvPicPr>
            <a:picLocks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061" y="2235376"/>
            <a:ext cx="540623" cy="32437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12" name="Group 11"/>
          <p:cNvGrpSpPr/>
          <p:nvPr/>
        </p:nvGrpSpPr>
        <p:grpSpPr>
          <a:xfrm>
            <a:off x="366062" y="1368288"/>
            <a:ext cx="540000" cy="324000"/>
            <a:chOff x="366062" y="1368288"/>
            <a:chExt cx="540000" cy="324000"/>
          </a:xfrm>
        </p:grpSpPr>
        <p:sp>
          <p:nvSpPr>
            <p:cNvPr id="13" name="Rectangle 12"/>
            <p:cNvSpPr/>
            <p:nvPr/>
          </p:nvSpPr>
          <p:spPr>
            <a:xfrm>
              <a:off x="366062" y="1368288"/>
              <a:ext cx="540000" cy="324000"/>
            </a:xfrm>
            <a:prstGeom prst="rect">
              <a:avLst/>
            </a:prstGeom>
            <a:solidFill>
              <a:srgbClr val="006239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4" name="Picture 13"/>
            <p:cNvPicPr>
              <a:picLocks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2243" y="1368288"/>
              <a:ext cx="426157" cy="319618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5" name="Picture 14"/>
          <p:cNvPicPr preferRelativeResize="0"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4" b="5169"/>
          <a:stretch/>
        </p:blipFill>
        <p:spPr>
          <a:xfrm>
            <a:off x="1673168" y="2245584"/>
            <a:ext cx="541131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6" name="Picture 15"/>
          <p:cNvPicPr>
            <a:picLocks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2239906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7" name="Picture 16"/>
          <p:cNvPicPr>
            <a:picLocks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9198" y="2244288"/>
            <a:ext cx="540000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9" b="5648"/>
          <a:stretch/>
        </p:blipFill>
        <p:spPr>
          <a:xfrm>
            <a:off x="1022627" y="2244287"/>
            <a:ext cx="550169" cy="32705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79" b="6437"/>
          <a:stretch/>
        </p:blipFill>
        <p:spPr>
          <a:xfrm>
            <a:off x="363548" y="2679590"/>
            <a:ext cx="540000" cy="32335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0" name="Picture 19"/>
          <p:cNvPicPr preferRelativeResize="0">
            <a:picLocks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5199" y="2680023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1" name="Picture 20"/>
          <p:cNvPicPr preferRelativeResize="0">
            <a:picLocks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605" y="2688935"/>
            <a:ext cx="541693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2" name="Picture 21"/>
          <p:cNvPicPr preferRelativeResize="0">
            <a:picLocks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2688935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3" name="Picture 22"/>
          <p:cNvPicPr preferRelativeResize="0">
            <a:picLocks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685" y="2693317"/>
            <a:ext cx="539999" cy="31546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4" name="Picture 23"/>
          <p:cNvPicPr>
            <a:picLocks/>
          </p:cNvPicPr>
          <p:nvPr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8" y="3130348"/>
            <a:ext cx="540623" cy="32437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5" name="Picture 24"/>
          <p:cNvPicPr preferRelativeResize="0">
            <a:picLocks noChangeAspect="1"/>
          </p:cNvPicPr>
          <p:nvPr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2606" y="3130348"/>
            <a:ext cx="541694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6" name="Picture 25"/>
          <p:cNvPicPr>
            <a:picLocks/>
          </p:cNvPicPr>
          <p:nvPr/>
        </p:nvPicPr>
        <p:blipFill>
          <a:blip r:embed="rId2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9280" y="3124670"/>
            <a:ext cx="539999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7" name="Picture 26"/>
          <p:cNvPicPr>
            <a:picLocks/>
          </p:cNvPicPr>
          <p:nvPr/>
        </p:nvPicPr>
        <p:blipFill>
          <a:blip r:embed="rId2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6685" y="3124670"/>
            <a:ext cx="54000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2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2627" y="3129051"/>
            <a:ext cx="545085" cy="32705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sp>
        <p:nvSpPr>
          <p:cNvPr id="29" name="TextBox 28"/>
          <p:cNvSpPr txBox="1"/>
          <p:nvPr/>
        </p:nvSpPr>
        <p:spPr>
          <a:xfrm>
            <a:off x="303739" y="1055387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AFRICA</a:t>
            </a:r>
            <a:endParaRPr lang="en-GB" sz="1000" dirty="0"/>
          </a:p>
        </p:txBody>
      </p:sp>
      <p:pic>
        <p:nvPicPr>
          <p:cNvPr id="30" name="Picture 29"/>
          <p:cNvPicPr>
            <a:picLocks/>
          </p:cNvPicPr>
          <p:nvPr/>
        </p:nvPicPr>
        <p:blipFill rotWithShape="1">
          <a:blip r:embed="rId2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3" b="5010"/>
          <a:stretch/>
        </p:blipFill>
        <p:spPr>
          <a:xfrm>
            <a:off x="363548" y="3577108"/>
            <a:ext cx="534099" cy="3249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1" name="Picture 30"/>
          <p:cNvPicPr preferRelativeResize="0">
            <a:picLocks noChangeAspect="1"/>
          </p:cNvPicPr>
          <p:nvPr/>
        </p:nvPicPr>
        <p:blipFill rotWithShape="1">
          <a:blip r:embed="rId2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46" b="4223"/>
          <a:stretch/>
        </p:blipFill>
        <p:spPr>
          <a:xfrm>
            <a:off x="1669680" y="3577108"/>
            <a:ext cx="541693" cy="3199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2" name="Picture 31"/>
          <p:cNvPicPr>
            <a:picLocks/>
          </p:cNvPicPr>
          <p:nvPr/>
        </p:nvPicPr>
        <p:blipFill>
          <a:blip r:embed="rId2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4307" y="3570642"/>
            <a:ext cx="544972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3" name="Picture 32"/>
          <p:cNvPicPr>
            <a:picLocks/>
          </p:cNvPicPr>
          <p:nvPr/>
        </p:nvPicPr>
        <p:blipFill rotWithShape="1">
          <a:blip r:embed="rId2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9" b="5287"/>
          <a:stretch/>
        </p:blipFill>
        <p:spPr>
          <a:xfrm>
            <a:off x="2985569" y="3572901"/>
            <a:ext cx="542229" cy="32151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4" name="Picture 33"/>
          <p:cNvPicPr>
            <a:picLocks noChangeAspect="1"/>
          </p:cNvPicPr>
          <p:nvPr/>
        </p:nvPicPr>
        <p:blipFill rotWithShape="1">
          <a:blip r:embed="rId2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42" r="6968"/>
          <a:stretch/>
        </p:blipFill>
        <p:spPr>
          <a:xfrm>
            <a:off x="1005053" y="3578080"/>
            <a:ext cx="557221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5" name="Picture 34"/>
          <p:cNvPicPr>
            <a:picLocks/>
          </p:cNvPicPr>
          <p:nvPr/>
        </p:nvPicPr>
        <p:blipFill>
          <a:blip r:embed="rId3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9" y="4015112"/>
            <a:ext cx="530822" cy="3249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6" name="Picture 35"/>
          <p:cNvPicPr preferRelativeResize="0">
            <a:picLocks noChangeAspect="1"/>
          </p:cNvPicPr>
          <p:nvPr/>
        </p:nvPicPr>
        <p:blipFill>
          <a:blip r:embed="rId3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0677" y="4009580"/>
            <a:ext cx="548588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7" name="Picture 36"/>
          <p:cNvPicPr>
            <a:picLocks/>
          </p:cNvPicPr>
          <p:nvPr/>
        </p:nvPicPr>
        <p:blipFill rotWithShape="1">
          <a:blip r:embed="rId3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23" b="5137"/>
          <a:stretch/>
        </p:blipFill>
        <p:spPr>
          <a:xfrm>
            <a:off x="2322972" y="4015409"/>
            <a:ext cx="540805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8" name="Picture 37"/>
          <p:cNvPicPr>
            <a:picLocks/>
          </p:cNvPicPr>
          <p:nvPr/>
        </p:nvPicPr>
        <p:blipFill rotWithShape="1">
          <a:blip r:embed="rId3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38" b="5904"/>
          <a:stretch/>
        </p:blipFill>
        <p:spPr>
          <a:xfrm>
            <a:off x="2985569" y="4015409"/>
            <a:ext cx="542729" cy="31571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39" name="Picture 38"/>
          <p:cNvPicPr>
            <a:picLocks noChangeAspect="1"/>
          </p:cNvPicPr>
          <p:nvPr/>
        </p:nvPicPr>
        <p:blipFill rotWithShape="1">
          <a:blip r:embed="rId3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5488"/>
          <a:stretch/>
        </p:blipFill>
        <p:spPr>
          <a:xfrm>
            <a:off x="1000662" y="4009108"/>
            <a:ext cx="549228" cy="324945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0" name="Picture 39"/>
          <p:cNvPicPr>
            <a:picLocks noChangeAspect="1"/>
          </p:cNvPicPr>
          <p:nvPr/>
        </p:nvPicPr>
        <p:blipFill rotWithShape="1">
          <a:blip r:embed="rId3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176"/>
          <a:stretch/>
        </p:blipFill>
        <p:spPr>
          <a:xfrm>
            <a:off x="364663" y="4444842"/>
            <a:ext cx="534998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1" name="Picture 40"/>
          <p:cNvPicPr preferRelativeResize="0">
            <a:picLocks noChangeAspect="1"/>
          </p:cNvPicPr>
          <p:nvPr/>
        </p:nvPicPr>
        <p:blipFill rotWithShape="1">
          <a:blip r:embed="rId3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49"/>
          <a:stretch/>
        </p:blipFill>
        <p:spPr>
          <a:xfrm>
            <a:off x="1670526" y="4444840"/>
            <a:ext cx="540000" cy="33061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2" name="Picture 41"/>
          <p:cNvPicPr>
            <a:picLocks/>
          </p:cNvPicPr>
          <p:nvPr/>
        </p:nvPicPr>
        <p:blipFill>
          <a:blip r:embed="rId3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972" y="4451144"/>
            <a:ext cx="540805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3" name="Picture 42"/>
          <p:cNvPicPr>
            <a:picLocks/>
          </p:cNvPicPr>
          <p:nvPr/>
        </p:nvPicPr>
        <p:blipFill rotWithShape="1"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2" b="4852"/>
          <a:stretch/>
        </p:blipFill>
        <p:spPr>
          <a:xfrm>
            <a:off x="2986280" y="4451421"/>
            <a:ext cx="540805" cy="31819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4" name="Picture 43"/>
          <p:cNvPicPr>
            <a:picLocks noChangeAspect="1"/>
          </p:cNvPicPr>
          <p:nvPr/>
        </p:nvPicPr>
        <p:blipFill rotWithShape="1">
          <a:blip r:embed="rId3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67" r="8041"/>
          <a:stretch/>
        </p:blipFill>
        <p:spPr>
          <a:xfrm>
            <a:off x="1000661" y="4444840"/>
            <a:ext cx="540000" cy="32651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5" name="Picture 44"/>
          <p:cNvPicPr>
            <a:picLocks noChangeAspect="1"/>
          </p:cNvPicPr>
          <p:nvPr/>
        </p:nvPicPr>
        <p:blipFill>
          <a:blip r:embed="rId4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3548" y="4880215"/>
            <a:ext cx="540623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6" name="Picture 45"/>
          <p:cNvPicPr preferRelativeResize="0">
            <a:picLocks noChangeAspect="1"/>
          </p:cNvPicPr>
          <p:nvPr/>
        </p:nvPicPr>
        <p:blipFill rotWithShape="1">
          <a:blip r:embed="rId4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30" b="3754"/>
          <a:stretch/>
        </p:blipFill>
        <p:spPr>
          <a:xfrm>
            <a:off x="1669680" y="4883499"/>
            <a:ext cx="540000" cy="32489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7" name="Picture 46"/>
          <p:cNvPicPr>
            <a:picLocks noChangeAspect="1"/>
          </p:cNvPicPr>
          <p:nvPr/>
        </p:nvPicPr>
        <p:blipFill rotWithShape="1">
          <a:blip r:embed="rId4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63" b="14047"/>
          <a:stretch/>
        </p:blipFill>
        <p:spPr>
          <a:xfrm>
            <a:off x="2323777" y="4883499"/>
            <a:ext cx="540000" cy="32489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8" name="Picture 47"/>
          <p:cNvPicPr>
            <a:picLocks/>
          </p:cNvPicPr>
          <p:nvPr/>
        </p:nvPicPr>
        <p:blipFill>
          <a:blip r:embed="rId4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0990" y="4888618"/>
            <a:ext cx="540805" cy="314549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4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0661" y="4880213"/>
            <a:ext cx="540000" cy="32651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50" name="Group 49"/>
          <p:cNvGrpSpPr/>
          <p:nvPr/>
        </p:nvGrpSpPr>
        <p:grpSpPr>
          <a:xfrm>
            <a:off x="359410" y="5308973"/>
            <a:ext cx="539100" cy="315462"/>
            <a:chOff x="3642276" y="1803001"/>
            <a:chExt cx="539100" cy="315462"/>
          </a:xfrm>
        </p:grpSpPr>
        <p:pic>
          <p:nvPicPr>
            <p:cNvPr id="51" name="Picture 50"/>
            <p:cNvPicPr>
              <a:picLocks/>
            </p:cNvPicPr>
            <p:nvPr/>
          </p:nvPicPr>
          <p:blipFill>
            <a:blip r:embed="rId4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2276" y="1803001"/>
              <a:ext cx="539100" cy="315462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52" name="Picture 51"/>
            <p:cNvPicPr>
              <a:picLocks/>
            </p:cNvPicPr>
            <p:nvPr/>
          </p:nvPicPr>
          <p:blipFill rotWithShape="1">
            <a:blip r:embed="rId4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1301" t="5413" r="5442" b="57583"/>
            <a:stretch/>
          </p:blipFill>
          <p:spPr>
            <a:xfrm>
              <a:off x="4036979" y="1837751"/>
              <a:ext cx="110248" cy="116732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53" name="Picture 52"/>
          <p:cNvPicPr>
            <a:picLocks/>
          </p:cNvPicPr>
          <p:nvPr/>
        </p:nvPicPr>
        <p:blipFill rotWithShape="1">
          <a:blip r:embed="rId4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57" b="5106"/>
          <a:stretch/>
        </p:blipFill>
        <p:spPr>
          <a:xfrm>
            <a:off x="989514" y="5308973"/>
            <a:ext cx="539100" cy="3145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4" name="Picture 53"/>
          <p:cNvPicPr>
            <a:picLocks/>
          </p:cNvPicPr>
          <p:nvPr/>
        </p:nvPicPr>
        <p:blipFill>
          <a:blip r:embed="rId4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8761" y="5304988"/>
            <a:ext cx="540730" cy="3240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5" name="Picture 54"/>
          <p:cNvPicPr>
            <a:picLocks noChangeAspect="1"/>
          </p:cNvPicPr>
          <p:nvPr/>
        </p:nvPicPr>
        <p:blipFill rotWithShape="1">
          <a:blip r:embed="rId4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40"/>
          <a:stretch/>
        </p:blipFill>
        <p:spPr>
          <a:xfrm>
            <a:off x="2978147" y="5299186"/>
            <a:ext cx="540000" cy="32253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6" name="Picture 55"/>
          <p:cNvPicPr>
            <a:picLocks/>
          </p:cNvPicPr>
          <p:nvPr/>
        </p:nvPicPr>
        <p:blipFill rotWithShape="1">
          <a:blip r:embed="rId4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57" b="5904"/>
          <a:stretch/>
        </p:blipFill>
        <p:spPr>
          <a:xfrm>
            <a:off x="352786" y="5712254"/>
            <a:ext cx="542501" cy="314581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7" name="Picture 56"/>
          <p:cNvPicPr>
            <a:picLocks/>
          </p:cNvPicPr>
          <p:nvPr/>
        </p:nvPicPr>
        <p:blipFill rotWithShape="1">
          <a:blip r:embed="rId5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30" b="6518"/>
          <a:stretch/>
        </p:blipFill>
        <p:spPr>
          <a:xfrm>
            <a:off x="987883" y="5710518"/>
            <a:ext cx="540731" cy="31805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8" name="Picture 57"/>
          <p:cNvPicPr>
            <a:picLocks/>
          </p:cNvPicPr>
          <p:nvPr/>
        </p:nvPicPr>
        <p:blipFill rotWithShape="1">
          <a:blip r:embed="rId5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262"/>
          <a:stretch/>
        </p:blipFill>
        <p:spPr>
          <a:xfrm>
            <a:off x="1668157" y="5711642"/>
            <a:ext cx="541523" cy="315803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59" name="Group 58"/>
          <p:cNvGrpSpPr/>
          <p:nvPr/>
        </p:nvGrpSpPr>
        <p:grpSpPr>
          <a:xfrm>
            <a:off x="1669680" y="5307187"/>
            <a:ext cx="540730" cy="315462"/>
            <a:chOff x="3640646" y="2686775"/>
            <a:chExt cx="540730" cy="315462"/>
          </a:xfrm>
        </p:grpSpPr>
        <p:pic>
          <p:nvPicPr>
            <p:cNvPr id="60" name="Picture 59"/>
            <p:cNvPicPr preferRelativeResize="0">
              <a:picLocks/>
            </p:cNvPicPr>
            <p:nvPr/>
          </p:nvPicPr>
          <p:blipFill>
            <a:blip r:embed="rId5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42276" y="2686775"/>
              <a:ext cx="539100" cy="315462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61" name="Picture 60"/>
            <p:cNvPicPr preferRelativeResize="0">
              <a:picLocks/>
            </p:cNvPicPr>
            <p:nvPr/>
          </p:nvPicPr>
          <p:blipFill rotWithShape="1">
            <a:blip r:embed="rId5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766" t="6212" r="61670" b="6467"/>
            <a:stretch/>
          </p:blipFill>
          <p:spPr>
            <a:xfrm>
              <a:off x="3640646" y="2706795"/>
              <a:ext cx="210766" cy="275461"/>
            </a:xfrm>
            <a:prstGeom prst="rect">
              <a:avLst/>
            </a:prstGeom>
            <a:ln w="3175">
              <a:noFill/>
            </a:ln>
          </p:spPr>
        </p:pic>
      </p:grpSp>
      <p:cxnSp>
        <p:nvCxnSpPr>
          <p:cNvPr id="62" name="Straight Connector 61"/>
          <p:cNvCxnSpPr/>
          <p:nvPr/>
        </p:nvCxnSpPr>
        <p:spPr>
          <a:xfrm>
            <a:off x="3814884" y="1055387"/>
            <a:ext cx="0" cy="4313567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>
            <a:off x="3819593" y="1055387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ASIA</a:t>
            </a:r>
            <a:endParaRPr lang="en-GB" sz="1000" dirty="0"/>
          </a:p>
        </p:txBody>
      </p:sp>
      <p:grpSp>
        <p:nvGrpSpPr>
          <p:cNvPr id="64" name="Group 63"/>
          <p:cNvGrpSpPr/>
          <p:nvPr/>
        </p:nvGrpSpPr>
        <p:grpSpPr>
          <a:xfrm>
            <a:off x="3917896" y="2212567"/>
            <a:ext cx="538491" cy="313039"/>
            <a:chOff x="4620945" y="2241787"/>
            <a:chExt cx="538491" cy="313039"/>
          </a:xfrm>
        </p:grpSpPr>
        <p:pic>
          <p:nvPicPr>
            <p:cNvPr id="65" name="Picture 64"/>
            <p:cNvPicPr>
              <a:picLocks/>
            </p:cNvPicPr>
            <p:nvPr/>
          </p:nvPicPr>
          <p:blipFill rotWithShape="1">
            <a:blip r:embed="rId5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620945" y="2241787"/>
              <a:ext cx="538491" cy="313039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66" name="Picture 65"/>
            <p:cNvPicPr>
              <a:picLocks/>
            </p:cNvPicPr>
            <p:nvPr/>
          </p:nvPicPr>
          <p:blipFill rotWithShape="1">
            <a:blip r:embed="rId5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138" t="7666" r="20569" b="7897"/>
            <a:stretch/>
          </p:blipFill>
          <p:spPr>
            <a:xfrm>
              <a:off x="4728874" y="2244604"/>
              <a:ext cx="319287" cy="302572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67" name="Picture 66"/>
          <p:cNvPicPr>
            <a:picLocks/>
          </p:cNvPicPr>
          <p:nvPr/>
        </p:nvPicPr>
        <p:blipFill>
          <a:blip r:embed="rId5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4274" y="3970312"/>
            <a:ext cx="540000" cy="311726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68" name="Picture 67"/>
          <p:cNvPicPr>
            <a:picLocks noChangeAspect="1"/>
          </p:cNvPicPr>
          <p:nvPr/>
        </p:nvPicPr>
        <p:blipFill rotWithShape="1">
          <a:blip r:embed="rId5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15" r="6694"/>
          <a:stretch/>
        </p:blipFill>
        <p:spPr>
          <a:xfrm>
            <a:off x="5772976" y="2212568"/>
            <a:ext cx="538276" cy="31407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69" name="Picture 68"/>
          <p:cNvPicPr>
            <a:picLocks noChangeAspect="1"/>
          </p:cNvPicPr>
          <p:nvPr/>
        </p:nvPicPr>
        <p:blipFill rotWithShape="1">
          <a:blip r:embed="rId5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4" b="1264"/>
          <a:stretch/>
        </p:blipFill>
        <p:spPr>
          <a:xfrm>
            <a:off x="5769221" y="1828125"/>
            <a:ext cx="540000" cy="3126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0" name="Picture 69"/>
          <p:cNvPicPr>
            <a:picLocks/>
          </p:cNvPicPr>
          <p:nvPr/>
        </p:nvPicPr>
        <p:blipFill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191" y="4850911"/>
            <a:ext cx="540000" cy="313200"/>
          </a:xfrm>
          <a:prstGeom prst="rect">
            <a:avLst/>
          </a:prstGeom>
        </p:spPr>
      </p:pic>
      <p:pic>
        <p:nvPicPr>
          <p:cNvPr id="71" name="Picture 70"/>
          <p:cNvPicPr>
            <a:picLocks noChangeAspect="1"/>
          </p:cNvPicPr>
          <p:nvPr/>
        </p:nvPicPr>
        <p:blipFill rotWithShape="1">
          <a:blip r:embed="rId5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7" r="386" b="12630"/>
          <a:stretch/>
        </p:blipFill>
        <p:spPr>
          <a:xfrm>
            <a:off x="5773357" y="2648104"/>
            <a:ext cx="540000" cy="31477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2" name="Picture 71"/>
          <p:cNvPicPr>
            <a:picLocks noChangeAspect="1"/>
          </p:cNvPicPr>
          <p:nvPr/>
        </p:nvPicPr>
        <p:blipFill>
          <a:blip r:embed="rId5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1380" y="3090517"/>
            <a:ext cx="541517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3" name="Picture 72"/>
          <p:cNvPicPr>
            <a:picLocks/>
          </p:cNvPicPr>
          <p:nvPr/>
        </p:nvPicPr>
        <p:blipFill>
          <a:blip r:embed="rId6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2898" y="1827525"/>
            <a:ext cx="540000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4" name="Picture 73"/>
          <p:cNvPicPr>
            <a:picLocks noChangeAspect="1"/>
          </p:cNvPicPr>
          <p:nvPr/>
        </p:nvPicPr>
        <p:blipFill rotWithShape="1">
          <a:blip r:embed="rId6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86"/>
          <a:stretch/>
        </p:blipFill>
        <p:spPr>
          <a:xfrm>
            <a:off x="4527830" y="3976058"/>
            <a:ext cx="539465" cy="308222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5" name="Picture 74"/>
          <p:cNvPicPr>
            <a:picLocks noChangeAspect="1"/>
          </p:cNvPicPr>
          <p:nvPr/>
        </p:nvPicPr>
        <p:blipFill rotWithShape="1">
          <a:blip r:embed="rId6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88" t="9322" r="23827" b="15214"/>
          <a:stretch/>
        </p:blipFill>
        <p:spPr>
          <a:xfrm>
            <a:off x="5281475" y="2253032"/>
            <a:ext cx="282845" cy="236349"/>
          </a:xfrm>
          <a:prstGeom prst="rect">
            <a:avLst/>
          </a:prstGeom>
        </p:spPr>
      </p:pic>
      <p:pic>
        <p:nvPicPr>
          <p:cNvPr id="76" name="Picture 75"/>
          <p:cNvPicPr>
            <a:picLocks noChangeAspect="1"/>
          </p:cNvPicPr>
          <p:nvPr/>
        </p:nvPicPr>
        <p:blipFill rotWithShape="1">
          <a:blip r:embed="rId6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7" r="2404"/>
          <a:stretch/>
        </p:blipFill>
        <p:spPr>
          <a:xfrm>
            <a:off x="4531683" y="3090517"/>
            <a:ext cx="539014" cy="313200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77" name="Picture 76"/>
          <p:cNvPicPr>
            <a:picLocks noChangeAspect="1"/>
          </p:cNvPicPr>
          <p:nvPr/>
        </p:nvPicPr>
        <p:blipFill rotWithShape="1">
          <a:blip r:embed="rId6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897"/>
          <a:stretch/>
        </p:blipFill>
        <p:spPr>
          <a:xfrm>
            <a:off x="5143805" y="4423095"/>
            <a:ext cx="53934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8" name="Picture 77"/>
          <p:cNvPicPr>
            <a:picLocks noChangeAspect="1"/>
          </p:cNvPicPr>
          <p:nvPr/>
        </p:nvPicPr>
        <p:blipFill rotWithShape="1">
          <a:blip r:embed="rId6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14" t="5693" r="1014" b="7178"/>
          <a:stretch/>
        </p:blipFill>
        <p:spPr>
          <a:xfrm>
            <a:off x="4532296" y="2650164"/>
            <a:ext cx="540000" cy="313927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79" name="Picture 78"/>
          <p:cNvPicPr>
            <a:picLocks noChangeAspect="1"/>
          </p:cNvPicPr>
          <p:nvPr/>
        </p:nvPicPr>
        <p:blipFill rotWithShape="1">
          <a:blip r:embed="rId6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104"/>
          <a:stretch/>
        </p:blipFill>
        <p:spPr>
          <a:xfrm>
            <a:off x="5768634" y="3970313"/>
            <a:ext cx="538047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0" name="Picture 79"/>
          <p:cNvPicPr>
            <a:picLocks/>
          </p:cNvPicPr>
          <p:nvPr/>
        </p:nvPicPr>
        <p:blipFill>
          <a:blip r:embed="rId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830" y="3537936"/>
            <a:ext cx="540000" cy="313956"/>
          </a:xfrm>
          <a:prstGeom prst="rect">
            <a:avLst/>
          </a:prstGeom>
          <a:ln w="3175">
            <a:solidFill>
              <a:srgbClr val="002060"/>
            </a:solidFill>
          </a:ln>
        </p:spPr>
      </p:pic>
      <p:pic>
        <p:nvPicPr>
          <p:cNvPr id="81" name="Picture 80"/>
          <p:cNvPicPr>
            <a:picLocks noChangeAspect="1"/>
          </p:cNvPicPr>
          <p:nvPr/>
        </p:nvPicPr>
        <p:blipFill rotWithShape="1">
          <a:blip r:embed="rId6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5" r="14633"/>
          <a:stretch/>
        </p:blipFill>
        <p:spPr>
          <a:xfrm>
            <a:off x="4532296" y="2215574"/>
            <a:ext cx="541301" cy="3168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82" name="Group 81"/>
          <p:cNvGrpSpPr/>
          <p:nvPr/>
        </p:nvGrpSpPr>
        <p:grpSpPr>
          <a:xfrm>
            <a:off x="4536160" y="1827526"/>
            <a:ext cx="540415" cy="313200"/>
            <a:chOff x="5239209" y="1417960"/>
            <a:chExt cx="540415" cy="313200"/>
          </a:xfrm>
        </p:grpSpPr>
        <p:sp>
          <p:nvSpPr>
            <p:cNvPr id="83" name="Rectangle 82"/>
            <p:cNvSpPr/>
            <p:nvPr/>
          </p:nvSpPr>
          <p:spPr>
            <a:xfrm>
              <a:off x="5239209" y="1417960"/>
              <a:ext cx="540415" cy="313200"/>
            </a:xfrm>
            <a:prstGeom prst="rect">
              <a:avLst/>
            </a:prstGeom>
            <a:solidFill>
              <a:srgbClr val="FFB700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84" name="Picture 83"/>
            <p:cNvPicPr>
              <a:picLocks noChangeAspect="1"/>
            </p:cNvPicPr>
            <p:nvPr/>
          </p:nvPicPr>
          <p:blipFill rotWithShape="1">
            <a:blip r:embed="rId6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050" r="2913"/>
            <a:stretch/>
          </p:blipFill>
          <p:spPr>
            <a:xfrm>
              <a:off x="5250694" y="1437362"/>
              <a:ext cx="513201" cy="270000"/>
            </a:xfrm>
            <a:prstGeom prst="rect">
              <a:avLst/>
            </a:prstGeom>
          </p:spPr>
        </p:pic>
      </p:grpSp>
      <p:pic>
        <p:nvPicPr>
          <p:cNvPr id="85" name="Picture 84"/>
          <p:cNvPicPr>
            <a:picLocks noChangeAspect="1"/>
          </p:cNvPicPr>
          <p:nvPr/>
        </p:nvPicPr>
        <p:blipFill rotWithShape="1">
          <a:blip r:embed="rId7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95"/>
          <a:stretch/>
        </p:blipFill>
        <p:spPr>
          <a:xfrm>
            <a:off x="3915160" y="1827525"/>
            <a:ext cx="540616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6" name="Picture 85"/>
          <p:cNvPicPr>
            <a:picLocks noChangeAspect="1"/>
          </p:cNvPicPr>
          <p:nvPr/>
        </p:nvPicPr>
        <p:blipFill rotWithShape="1">
          <a:blip r:embed="rId7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526" r="7031"/>
          <a:stretch/>
        </p:blipFill>
        <p:spPr>
          <a:xfrm>
            <a:off x="3901754" y="3537936"/>
            <a:ext cx="539209" cy="31554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7" name="Picture 86"/>
          <p:cNvPicPr>
            <a:picLocks noChangeAspect="1"/>
          </p:cNvPicPr>
          <p:nvPr/>
        </p:nvPicPr>
        <p:blipFill>
          <a:blip r:embed="rId7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09209" y="5296929"/>
            <a:ext cx="539652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8" name="Picture 87"/>
          <p:cNvPicPr>
            <a:picLocks noChangeAspect="1"/>
          </p:cNvPicPr>
          <p:nvPr/>
        </p:nvPicPr>
        <p:blipFill rotWithShape="1">
          <a:blip r:embed="rId7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7" r="12128"/>
          <a:stretch/>
        </p:blipFill>
        <p:spPr>
          <a:xfrm>
            <a:off x="3909208" y="4854408"/>
            <a:ext cx="540141" cy="31159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89" name="Picture 88"/>
          <p:cNvPicPr>
            <a:picLocks noChangeAspect="1"/>
          </p:cNvPicPr>
          <p:nvPr/>
        </p:nvPicPr>
        <p:blipFill rotWithShape="1">
          <a:blip r:embed="rId7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687"/>
          <a:stretch/>
        </p:blipFill>
        <p:spPr>
          <a:xfrm>
            <a:off x="3901755" y="3976058"/>
            <a:ext cx="541181" cy="31350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90" name="Picture 89"/>
          <p:cNvPicPr>
            <a:picLocks/>
          </p:cNvPicPr>
          <p:nvPr/>
        </p:nvPicPr>
        <p:blipFill>
          <a:blip r:embed="rId7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16437" y="2650528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91" name="Group 90"/>
          <p:cNvGrpSpPr/>
          <p:nvPr/>
        </p:nvGrpSpPr>
        <p:grpSpPr>
          <a:xfrm>
            <a:off x="3910525" y="3094232"/>
            <a:ext cx="540000" cy="313200"/>
            <a:chOff x="4612582" y="2653590"/>
            <a:chExt cx="540000" cy="313200"/>
          </a:xfrm>
        </p:grpSpPr>
        <p:pic>
          <p:nvPicPr>
            <p:cNvPr id="92" name="Picture 91"/>
            <p:cNvPicPr>
              <a:picLocks/>
            </p:cNvPicPr>
            <p:nvPr/>
          </p:nvPicPr>
          <p:blipFill>
            <a:blip r:embed="rId7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12582" y="2653590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93" name="Picture 92"/>
            <p:cNvPicPr>
              <a:picLocks/>
            </p:cNvPicPr>
            <p:nvPr/>
          </p:nvPicPr>
          <p:blipFill rotWithShape="1">
            <a:blip r:embed="rId7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642" t="16057" r="27192" b="15754"/>
            <a:stretch/>
          </p:blipFill>
          <p:spPr>
            <a:xfrm>
              <a:off x="4773190" y="2701198"/>
              <a:ext cx="218783" cy="215043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94" name="Group 93"/>
          <p:cNvGrpSpPr/>
          <p:nvPr/>
        </p:nvGrpSpPr>
        <p:grpSpPr>
          <a:xfrm>
            <a:off x="3901754" y="4425753"/>
            <a:ext cx="539209" cy="312304"/>
            <a:chOff x="4604803" y="4016187"/>
            <a:chExt cx="539209" cy="312304"/>
          </a:xfrm>
        </p:grpSpPr>
        <p:pic>
          <p:nvPicPr>
            <p:cNvPr id="95" name="Picture 94"/>
            <p:cNvPicPr>
              <a:picLocks noChangeAspect="1"/>
            </p:cNvPicPr>
            <p:nvPr/>
          </p:nvPicPr>
          <p:blipFill rotWithShape="1">
            <a:blip r:embed="rId7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12963"/>
            <a:stretch/>
          </p:blipFill>
          <p:spPr>
            <a:xfrm>
              <a:off x="4604803" y="4016187"/>
              <a:ext cx="539209" cy="312303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96" name="Picture 95"/>
            <p:cNvPicPr>
              <a:picLocks noChangeAspect="1"/>
            </p:cNvPicPr>
            <p:nvPr/>
          </p:nvPicPr>
          <p:blipFill rotWithShape="1">
            <a:blip r:embed="rId7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270" b="-194"/>
            <a:stretch/>
          </p:blipFill>
          <p:spPr>
            <a:xfrm>
              <a:off x="4607291" y="4016187"/>
              <a:ext cx="434334" cy="312304"/>
            </a:xfrm>
            <a:prstGeom prst="rect">
              <a:avLst/>
            </a:prstGeom>
            <a:ln w="3175">
              <a:noFill/>
            </a:ln>
          </p:spPr>
        </p:pic>
      </p:grpSp>
      <p:sp>
        <p:nvSpPr>
          <p:cNvPr id="97" name="Rectangle 108"/>
          <p:cNvSpPr/>
          <p:nvPr/>
        </p:nvSpPr>
        <p:spPr>
          <a:xfrm>
            <a:off x="4784938" y="3605204"/>
            <a:ext cx="180975" cy="161783"/>
          </a:xfrm>
          <a:custGeom>
            <a:avLst/>
            <a:gdLst>
              <a:gd name="connsiteX0" fmla="*/ 0 w 174625"/>
              <a:gd name="connsiteY0" fmla="*/ 0 h 77646"/>
              <a:gd name="connsiteX1" fmla="*/ 174625 w 174625"/>
              <a:gd name="connsiteY1" fmla="*/ 0 h 77646"/>
              <a:gd name="connsiteX2" fmla="*/ 174625 w 174625"/>
              <a:gd name="connsiteY2" fmla="*/ 77646 h 77646"/>
              <a:gd name="connsiteX3" fmla="*/ 0 w 174625"/>
              <a:gd name="connsiteY3" fmla="*/ 77646 h 77646"/>
              <a:gd name="connsiteX4" fmla="*/ 0 w 174625"/>
              <a:gd name="connsiteY4" fmla="*/ 0 h 77646"/>
              <a:gd name="connsiteX0" fmla="*/ 0 w 180975"/>
              <a:gd name="connsiteY0" fmla="*/ 0 h 161783"/>
              <a:gd name="connsiteX1" fmla="*/ 174625 w 180975"/>
              <a:gd name="connsiteY1" fmla="*/ 0 h 161783"/>
              <a:gd name="connsiteX2" fmla="*/ 180975 w 180975"/>
              <a:gd name="connsiteY2" fmla="*/ 161783 h 161783"/>
              <a:gd name="connsiteX3" fmla="*/ 0 w 180975"/>
              <a:gd name="connsiteY3" fmla="*/ 77646 h 161783"/>
              <a:gd name="connsiteX4" fmla="*/ 0 w 180975"/>
              <a:gd name="connsiteY4" fmla="*/ 0 h 1617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0975" h="161783">
                <a:moveTo>
                  <a:pt x="0" y="0"/>
                </a:moveTo>
                <a:lnTo>
                  <a:pt x="174625" y="0"/>
                </a:lnTo>
                <a:lnTo>
                  <a:pt x="180975" y="161783"/>
                </a:lnTo>
                <a:lnTo>
                  <a:pt x="0" y="77646"/>
                </a:lnTo>
                <a:lnTo>
                  <a:pt x="0" y="0"/>
                </a:lnTo>
                <a:close/>
              </a:path>
            </a:pathLst>
          </a:custGeom>
          <a:solidFill>
            <a:srgbClr val="CE112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8" name="Picture 97"/>
          <p:cNvPicPr>
            <a:picLocks noChangeAspect="1"/>
          </p:cNvPicPr>
          <p:nvPr/>
        </p:nvPicPr>
        <p:blipFill rotWithShape="1">
          <a:blip r:embed="rId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311" t="6124" r="13753" b="54362"/>
          <a:stretch/>
        </p:blipFill>
        <p:spPr>
          <a:xfrm>
            <a:off x="4826979" y="3537937"/>
            <a:ext cx="185737" cy="144913"/>
          </a:xfrm>
          <a:prstGeom prst="rect">
            <a:avLst/>
          </a:prstGeom>
        </p:spPr>
      </p:pic>
      <p:pic>
        <p:nvPicPr>
          <p:cNvPr id="99" name="Picture 98"/>
          <p:cNvPicPr>
            <a:picLocks noChangeAspect="1"/>
          </p:cNvPicPr>
          <p:nvPr/>
        </p:nvPicPr>
        <p:blipFill rotWithShape="1">
          <a:blip r:embed="rId6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21" t="6124" r="13752" b="34882"/>
          <a:stretch/>
        </p:blipFill>
        <p:spPr>
          <a:xfrm>
            <a:off x="4912705" y="3537936"/>
            <a:ext cx="100012" cy="216352"/>
          </a:xfrm>
          <a:prstGeom prst="rect">
            <a:avLst/>
          </a:prstGeom>
          <a:ln w="3175">
            <a:noFill/>
          </a:ln>
        </p:spPr>
      </p:pic>
      <p:sp>
        <p:nvSpPr>
          <p:cNvPr id="100" name="Rectangle 99"/>
          <p:cNvSpPr/>
          <p:nvPr/>
        </p:nvSpPr>
        <p:spPr>
          <a:xfrm>
            <a:off x="4608726" y="3632437"/>
            <a:ext cx="45719" cy="49213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01" name="Group 100"/>
          <p:cNvGrpSpPr/>
          <p:nvPr/>
        </p:nvGrpSpPr>
        <p:grpSpPr>
          <a:xfrm>
            <a:off x="4575156" y="3632437"/>
            <a:ext cx="174625" cy="218419"/>
            <a:chOff x="6272213" y="2763837"/>
            <a:chExt cx="174625" cy="218419"/>
          </a:xfrm>
        </p:grpSpPr>
        <p:pic>
          <p:nvPicPr>
            <p:cNvPr id="102" name="Picture 101"/>
            <p:cNvPicPr>
              <a:picLocks noChangeAspect="1"/>
            </p:cNvPicPr>
            <p:nvPr/>
          </p:nvPicPr>
          <p:blipFill rotWithShape="1">
            <a:blip r:embed="rId6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83" t="46105" r="55055"/>
            <a:stretch/>
          </p:blipFill>
          <p:spPr>
            <a:xfrm>
              <a:off x="6272213" y="2813050"/>
              <a:ext cx="174625" cy="169206"/>
            </a:xfrm>
            <a:prstGeom prst="rect">
              <a:avLst/>
            </a:prstGeom>
          </p:spPr>
        </p:pic>
        <p:pic>
          <p:nvPicPr>
            <p:cNvPr id="103" name="Picture 102"/>
            <p:cNvPicPr>
              <a:picLocks noChangeAspect="1"/>
            </p:cNvPicPr>
            <p:nvPr/>
          </p:nvPicPr>
          <p:blipFill rotWithShape="1">
            <a:blip r:embed="rId6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190" t="30431" r="69902" b="53894"/>
            <a:stretch/>
          </p:blipFill>
          <p:spPr>
            <a:xfrm>
              <a:off x="6338888" y="2763837"/>
              <a:ext cx="45719" cy="49213"/>
            </a:xfrm>
            <a:prstGeom prst="rect">
              <a:avLst/>
            </a:prstGeom>
          </p:spPr>
        </p:pic>
      </p:grpSp>
      <p:grpSp>
        <p:nvGrpSpPr>
          <p:cNvPr id="104" name="Group 103"/>
          <p:cNvGrpSpPr/>
          <p:nvPr/>
        </p:nvGrpSpPr>
        <p:grpSpPr>
          <a:xfrm>
            <a:off x="4527829" y="4424458"/>
            <a:ext cx="540000" cy="313909"/>
            <a:chOff x="5230878" y="4014892"/>
            <a:chExt cx="540000" cy="313909"/>
          </a:xfrm>
        </p:grpSpPr>
        <p:pic>
          <p:nvPicPr>
            <p:cNvPr id="105" name="Picture 104"/>
            <p:cNvPicPr>
              <a:picLocks noChangeAspect="1"/>
            </p:cNvPicPr>
            <p:nvPr/>
          </p:nvPicPr>
          <p:blipFill>
            <a:blip r:embed="rId7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0878" y="4014892"/>
              <a:ext cx="540000" cy="313909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06" name="Picture 105"/>
            <p:cNvPicPr>
              <a:picLocks noChangeAspect="1"/>
            </p:cNvPicPr>
            <p:nvPr/>
          </p:nvPicPr>
          <p:blipFill rotWithShape="1">
            <a:blip r:embed="rId7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029" t="34484" r="19143" b="35144"/>
            <a:stretch/>
          </p:blipFill>
          <p:spPr>
            <a:xfrm>
              <a:off x="5369050" y="4122738"/>
              <a:ext cx="276488" cy="95250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07" name="Group 106"/>
          <p:cNvGrpSpPr/>
          <p:nvPr/>
        </p:nvGrpSpPr>
        <p:grpSpPr>
          <a:xfrm>
            <a:off x="4525858" y="4854010"/>
            <a:ext cx="541438" cy="311988"/>
            <a:chOff x="5228907" y="4444444"/>
            <a:chExt cx="541438" cy="311988"/>
          </a:xfrm>
        </p:grpSpPr>
        <p:pic>
          <p:nvPicPr>
            <p:cNvPr id="108" name="Picture 107"/>
            <p:cNvPicPr>
              <a:picLocks noChangeAspect="1"/>
            </p:cNvPicPr>
            <p:nvPr/>
          </p:nvPicPr>
          <p:blipFill>
            <a:blip r:embed="rId7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8907" y="4444444"/>
              <a:ext cx="541438" cy="311988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09" name="Picture 108"/>
            <p:cNvPicPr>
              <a:picLocks noChangeAspect="1"/>
            </p:cNvPicPr>
            <p:nvPr/>
          </p:nvPicPr>
          <p:blipFill rotWithShape="1">
            <a:blip r:embed="rId7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11" t="9337" r="70084" b="8232"/>
            <a:stretch/>
          </p:blipFill>
          <p:spPr>
            <a:xfrm>
              <a:off x="5236933" y="4473147"/>
              <a:ext cx="163512" cy="257175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0" name="Group 109"/>
          <p:cNvGrpSpPr/>
          <p:nvPr/>
        </p:nvGrpSpPr>
        <p:grpSpPr>
          <a:xfrm>
            <a:off x="4525858" y="5293633"/>
            <a:ext cx="541437" cy="313200"/>
            <a:chOff x="5228907" y="4884067"/>
            <a:chExt cx="541437" cy="313200"/>
          </a:xfrm>
        </p:grpSpPr>
        <p:pic>
          <p:nvPicPr>
            <p:cNvPr id="111" name="Picture 110"/>
            <p:cNvPicPr>
              <a:picLocks noChangeAspect="1"/>
            </p:cNvPicPr>
            <p:nvPr/>
          </p:nvPicPr>
          <p:blipFill>
            <a:blip r:embed="rId8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28907" y="4884067"/>
              <a:ext cx="541437" cy="313200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12" name="Picture 111"/>
            <p:cNvPicPr>
              <a:picLocks noChangeAspect="1"/>
            </p:cNvPicPr>
            <p:nvPr/>
          </p:nvPicPr>
          <p:blipFill rotWithShape="1">
            <a:blip r:embed="rId8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6227" t="25364" r="25202" b="25245"/>
            <a:stretch/>
          </p:blipFill>
          <p:spPr>
            <a:xfrm>
              <a:off x="5385296" y="4963321"/>
              <a:ext cx="228600" cy="154691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3" name="Group 112"/>
          <p:cNvGrpSpPr/>
          <p:nvPr/>
        </p:nvGrpSpPr>
        <p:grpSpPr>
          <a:xfrm>
            <a:off x="5152897" y="2649682"/>
            <a:ext cx="540000" cy="313200"/>
            <a:chOff x="5855946" y="2240116"/>
            <a:chExt cx="540000" cy="313200"/>
          </a:xfrm>
        </p:grpSpPr>
        <p:pic>
          <p:nvPicPr>
            <p:cNvPr id="114" name="Picture 113"/>
            <p:cNvPicPr>
              <a:picLocks/>
            </p:cNvPicPr>
            <p:nvPr/>
          </p:nvPicPr>
          <p:blipFill>
            <a:blip r:embed="rId8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5946" y="2240116"/>
              <a:ext cx="540000" cy="313200"/>
            </a:xfrm>
            <a:prstGeom prst="rect">
              <a:avLst/>
            </a:prstGeom>
            <a:ln w="3175">
              <a:solidFill>
                <a:srgbClr val="002060"/>
              </a:solidFill>
            </a:ln>
          </p:spPr>
        </p:pic>
        <p:pic>
          <p:nvPicPr>
            <p:cNvPr id="115" name="Picture 114"/>
            <p:cNvPicPr>
              <a:picLocks noChangeAspect="1"/>
            </p:cNvPicPr>
            <p:nvPr/>
          </p:nvPicPr>
          <p:blipFill rotWithShape="1">
            <a:blip r:embed="rId8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768" t="26635" r="33959" b="26489"/>
            <a:stretch/>
          </p:blipFill>
          <p:spPr>
            <a:xfrm>
              <a:off x="6050370" y="2324716"/>
              <a:ext cx="155763" cy="146029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16" name="Group 115"/>
          <p:cNvGrpSpPr/>
          <p:nvPr/>
        </p:nvGrpSpPr>
        <p:grpSpPr>
          <a:xfrm>
            <a:off x="5148191" y="3538569"/>
            <a:ext cx="540000" cy="313200"/>
            <a:chOff x="5851240" y="3136303"/>
            <a:chExt cx="540000" cy="313200"/>
          </a:xfrm>
        </p:grpSpPr>
        <p:pic>
          <p:nvPicPr>
            <p:cNvPr id="117" name="Picture 116"/>
            <p:cNvPicPr>
              <a:picLocks/>
            </p:cNvPicPr>
            <p:nvPr/>
          </p:nvPicPr>
          <p:blipFill>
            <a:blip r:embed="rId8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851240" y="3136303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18" name="Picture 117"/>
            <p:cNvPicPr>
              <a:picLocks noChangeAspect="1"/>
            </p:cNvPicPr>
            <p:nvPr/>
          </p:nvPicPr>
          <p:blipFill rotWithShape="1">
            <a:blip r:embed="rId8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8320" t="35011" r="39262" b="34104"/>
            <a:stretch/>
          </p:blipFill>
          <p:spPr>
            <a:xfrm>
              <a:off x="6068197" y="3245652"/>
              <a:ext cx="105508" cy="96733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</p:grpSp>
      <p:pic>
        <p:nvPicPr>
          <p:cNvPr id="119" name="Picture 118"/>
          <p:cNvPicPr>
            <a:picLocks noChangeAspect="1"/>
          </p:cNvPicPr>
          <p:nvPr/>
        </p:nvPicPr>
        <p:blipFill rotWithShape="1">
          <a:blip r:embed="rId5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84" t="25951" r="11220" b="25807"/>
          <a:stretch/>
        </p:blipFill>
        <p:spPr>
          <a:xfrm>
            <a:off x="5248400" y="4931965"/>
            <a:ext cx="359088" cy="151092"/>
          </a:xfrm>
          <a:prstGeom prst="rect">
            <a:avLst/>
          </a:prstGeom>
          <a:ln w="3175">
            <a:noFill/>
          </a:ln>
        </p:spPr>
      </p:pic>
      <p:grpSp>
        <p:nvGrpSpPr>
          <p:cNvPr id="120" name="Group 119"/>
          <p:cNvGrpSpPr/>
          <p:nvPr/>
        </p:nvGrpSpPr>
        <p:grpSpPr>
          <a:xfrm>
            <a:off x="5775487" y="3084146"/>
            <a:ext cx="540000" cy="313200"/>
            <a:chOff x="6478536" y="2674580"/>
            <a:chExt cx="540000" cy="313200"/>
          </a:xfrm>
        </p:grpSpPr>
        <p:pic>
          <p:nvPicPr>
            <p:cNvPr id="121" name="Picture 120"/>
            <p:cNvPicPr>
              <a:picLocks/>
            </p:cNvPicPr>
            <p:nvPr/>
          </p:nvPicPr>
          <p:blipFill>
            <a:blip r:embed="rId8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78536" y="2674580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22" name="Picture 121"/>
            <p:cNvPicPr>
              <a:picLocks noChangeAspect="1"/>
            </p:cNvPicPr>
            <p:nvPr/>
          </p:nvPicPr>
          <p:blipFill rotWithShape="1">
            <a:blip r:embed="rId8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62" t="13225" r="20298" b="11950"/>
            <a:stretch/>
          </p:blipFill>
          <p:spPr>
            <a:xfrm>
              <a:off x="6612136" y="2715998"/>
              <a:ext cx="274111" cy="234354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123" name="Group 122"/>
          <p:cNvGrpSpPr/>
          <p:nvPr/>
        </p:nvGrpSpPr>
        <p:grpSpPr>
          <a:xfrm>
            <a:off x="5776142" y="3537936"/>
            <a:ext cx="540000" cy="313452"/>
            <a:chOff x="6485009" y="3138334"/>
            <a:chExt cx="540000" cy="313452"/>
          </a:xfrm>
        </p:grpSpPr>
        <p:sp>
          <p:nvSpPr>
            <p:cNvPr id="124" name="Rectangle 123"/>
            <p:cNvSpPr/>
            <p:nvPr/>
          </p:nvSpPr>
          <p:spPr>
            <a:xfrm>
              <a:off x="6485009" y="3138460"/>
              <a:ext cx="540000" cy="313200"/>
            </a:xfrm>
            <a:prstGeom prst="rect">
              <a:avLst/>
            </a:prstGeom>
            <a:solidFill>
              <a:schemeClr val="bg1"/>
            </a:solidFill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5" name="Picture 124"/>
            <p:cNvPicPr>
              <a:picLocks noChangeAspect="1"/>
            </p:cNvPicPr>
            <p:nvPr/>
          </p:nvPicPr>
          <p:blipFill>
            <a:blip r:embed="rId8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5009" y="3138586"/>
              <a:ext cx="254475" cy="313200"/>
            </a:xfrm>
            <a:prstGeom prst="rect">
              <a:avLst/>
            </a:prstGeom>
            <a:solidFill>
              <a:schemeClr val="bg1"/>
            </a:solidFill>
          </p:spPr>
        </p:pic>
        <p:sp>
          <p:nvSpPr>
            <p:cNvPr id="126" name="Rectangle 125"/>
            <p:cNvSpPr/>
            <p:nvPr/>
          </p:nvSpPr>
          <p:spPr>
            <a:xfrm>
              <a:off x="6485009" y="3138334"/>
              <a:ext cx="540000" cy="313200"/>
            </a:xfrm>
            <a:prstGeom prst="rect">
              <a:avLst/>
            </a:prstGeom>
            <a:noFill/>
            <a:ln w="3175">
              <a:solidFill>
                <a:srgbClr val="00339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grpSp>
        <p:nvGrpSpPr>
          <p:cNvPr id="127" name="Group 126"/>
          <p:cNvGrpSpPr/>
          <p:nvPr/>
        </p:nvGrpSpPr>
        <p:grpSpPr>
          <a:xfrm>
            <a:off x="3894635" y="1420883"/>
            <a:ext cx="568800" cy="334800"/>
            <a:chOff x="5183147" y="3516575"/>
            <a:chExt cx="568800" cy="334800"/>
          </a:xfrm>
        </p:grpSpPr>
        <p:sp>
          <p:nvSpPr>
            <p:cNvPr id="128" name="Rectangle 127"/>
            <p:cNvSpPr/>
            <p:nvPr/>
          </p:nvSpPr>
          <p:spPr>
            <a:xfrm>
              <a:off x="5183147" y="3516575"/>
              <a:ext cx="568800" cy="334800"/>
            </a:xfrm>
            <a:prstGeom prst="rect">
              <a:avLst/>
            </a:prstGeom>
            <a:solidFill>
              <a:srgbClr val="0B3D9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pic>
          <p:nvPicPr>
            <p:cNvPr id="129" name="Picture 128"/>
            <p:cNvPicPr>
              <a:picLocks noChangeAspect="1"/>
            </p:cNvPicPr>
            <p:nvPr/>
          </p:nvPicPr>
          <p:blipFill rotWithShape="1">
            <a:blip r:embed="rId8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486" t="12741" r="17969" b="12009"/>
            <a:stretch/>
          </p:blipFill>
          <p:spPr>
            <a:xfrm>
              <a:off x="5312497" y="3559534"/>
              <a:ext cx="310100" cy="249141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239748002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497" y="4016187"/>
            <a:ext cx="53948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cxnSp>
        <p:nvCxnSpPr>
          <p:cNvPr id="3" name="Straight Connector 2"/>
          <p:cNvCxnSpPr/>
          <p:nvPr/>
        </p:nvCxnSpPr>
        <p:spPr>
          <a:xfrm>
            <a:off x="396952" y="1055387"/>
            <a:ext cx="0" cy="4446118"/>
          </a:xfrm>
          <a:prstGeom prst="line">
            <a:avLst/>
          </a:prstGeom>
          <a:ln w="12700"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953" y="2235376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6" r="2418"/>
          <a:stretch/>
        </p:blipFill>
        <p:spPr>
          <a:xfrm>
            <a:off x="1187391" y="1803001"/>
            <a:ext cx="538592" cy="311764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6" name="Group 5"/>
          <p:cNvGrpSpPr/>
          <p:nvPr/>
        </p:nvGrpSpPr>
        <p:grpSpPr>
          <a:xfrm>
            <a:off x="567098" y="4879902"/>
            <a:ext cx="540000" cy="313200"/>
            <a:chOff x="7400799" y="4879902"/>
            <a:chExt cx="540000" cy="313200"/>
          </a:xfrm>
        </p:grpSpPr>
        <p:pic>
          <p:nvPicPr>
            <p:cNvPr id="7" name="Picture 6"/>
            <p:cNvPicPr>
              <a:picLocks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00799" y="4879902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35471" y="4879902"/>
              <a:ext cx="470656" cy="313200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9" name="Picture 8"/>
          <p:cNvPicPr>
            <a:picLocks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35" y="1418881"/>
            <a:ext cx="540000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17" t="11736" r="3680" b="10643"/>
          <a:stretch/>
        </p:blipFill>
        <p:spPr>
          <a:xfrm>
            <a:off x="1186497" y="4878119"/>
            <a:ext cx="53885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975"/>
          <a:stretch/>
        </p:blipFill>
        <p:spPr>
          <a:xfrm>
            <a:off x="1186497" y="4431725"/>
            <a:ext cx="53885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0454" y="4016188"/>
            <a:ext cx="469801" cy="313200"/>
          </a:xfrm>
          <a:prstGeom prst="rect">
            <a:avLst/>
          </a:prstGeom>
        </p:spPr>
      </p:pic>
      <p:grpSp>
        <p:nvGrpSpPr>
          <p:cNvPr id="13" name="Group 12"/>
          <p:cNvGrpSpPr/>
          <p:nvPr/>
        </p:nvGrpSpPr>
        <p:grpSpPr>
          <a:xfrm>
            <a:off x="1187391" y="2679590"/>
            <a:ext cx="538591" cy="313200"/>
            <a:chOff x="8021092" y="2679590"/>
            <a:chExt cx="538591" cy="313200"/>
          </a:xfrm>
        </p:grpSpPr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1092" y="2679590"/>
              <a:ext cx="538591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1484" t="16287" r="21733" b="15309"/>
            <a:stretch/>
          </p:blipFill>
          <p:spPr>
            <a:xfrm>
              <a:off x="8156714" y="2729947"/>
              <a:ext cx="267252" cy="214243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50" b="4420"/>
          <a:stretch/>
        </p:blipFill>
        <p:spPr>
          <a:xfrm>
            <a:off x="546953" y="1803001"/>
            <a:ext cx="540000" cy="31237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6498" y="3125827"/>
            <a:ext cx="539484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13" t="-579" r="7105" b="579"/>
          <a:stretch/>
        </p:blipFill>
        <p:spPr>
          <a:xfrm>
            <a:off x="553783" y="2679644"/>
            <a:ext cx="538521" cy="312068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19" name="Picture 18"/>
          <p:cNvPicPr>
            <a:picLocks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391" y="1415485"/>
            <a:ext cx="540000" cy="311282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0" name="Picture 19"/>
          <p:cNvPicPr>
            <a:picLocks noChangeAspect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1"/>
          <a:stretch/>
        </p:blipFill>
        <p:spPr>
          <a:xfrm>
            <a:off x="560237" y="4431726"/>
            <a:ext cx="540387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pic>
        <p:nvPicPr>
          <p:cNvPr id="21" name="Picture 20"/>
          <p:cNvPicPr>
            <a:picLocks noChangeAspect="1"/>
          </p:cNvPicPr>
          <p:nvPr/>
        </p:nvPicPr>
        <p:blipFill rotWithShape="1"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15" b="7031"/>
          <a:stretch/>
        </p:blipFill>
        <p:spPr>
          <a:xfrm>
            <a:off x="553783" y="3558942"/>
            <a:ext cx="540000" cy="31282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grpSp>
        <p:nvGrpSpPr>
          <p:cNvPr id="22" name="Group 21"/>
          <p:cNvGrpSpPr/>
          <p:nvPr/>
        </p:nvGrpSpPr>
        <p:grpSpPr>
          <a:xfrm>
            <a:off x="553184" y="3128090"/>
            <a:ext cx="533769" cy="313200"/>
            <a:chOff x="7675428" y="3316891"/>
            <a:chExt cx="533769" cy="313200"/>
          </a:xfrm>
        </p:grpSpPr>
        <p:pic>
          <p:nvPicPr>
            <p:cNvPr id="23" name="Picture 22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5428" y="3316891"/>
              <a:ext cx="533769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24" name="Picture 23"/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76027" y="3316891"/>
              <a:ext cx="472006" cy="313200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25" name="Group 24"/>
          <p:cNvGrpSpPr/>
          <p:nvPr/>
        </p:nvGrpSpPr>
        <p:grpSpPr>
          <a:xfrm>
            <a:off x="560238" y="4014893"/>
            <a:ext cx="540000" cy="313200"/>
            <a:chOff x="7393939" y="4014893"/>
            <a:chExt cx="540000" cy="313200"/>
          </a:xfrm>
        </p:grpSpPr>
        <p:pic>
          <p:nvPicPr>
            <p:cNvPr id="26" name="Picture 25"/>
            <p:cNvPicPr>
              <a:picLocks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93939" y="4014893"/>
              <a:ext cx="540000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27" name="Picture 26"/>
            <p:cNvPicPr>
              <a:picLocks noChangeAspect="1"/>
            </p:cNvPicPr>
            <p:nvPr/>
          </p:nvPicPr>
          <p:blipFill rotWithShape="1"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7351" t="33926" r="38320" b="34649"/>
            <a:stretch/>
          </p:blipFill>
          <p:spPr>
            <a:xfrm>
              <a:off x="7600954" y="4121150"/>
              <a:ext cx="127000" cy="98425"/>
            </a:xfrm>
            <a:prstGeom prst="rect">
              <a:avLst/>
            </a:prstGeom>
            <a:ln w="3175">
              <a:noFill/>
            </a:ln>
          </p:spPr>
        </p:pic>
      </p:grpSp>
      <p:grpSp>
        <p:nvGrpSpPr>
          <p:cNvPr id="28" name="Group 27"/>
          <p:cNvGrpSpPr/>
          <p:nvPr/>
        </p:nvGrpSpPr>
        <p:grpSpPr>
          <a:xfrm>
            <a:off x="1187391" y="2235375"/>
            <a:ext cx="538592" cy="313200"/>
            <a:chOff x="8021092" y="2235375"/>
            <a:chExt cx="521999" cy="313200"/>
          </a:xfrm>
        </p:grpSpPr>
        <p:pic>
          <p:nvPicPr>
            <p:cNvPr id="29" name="Picture 28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021092" y="2235375"/>
              <a:ext cx="521999" cy="313200"/>
            </a:xfrm>
            <a:prstGeom prst="rect">
              <a:avLst/>
            </a:prstGeom>
            <a:ln w="3175">
              <a:solidFill>
                <a:srgbClr val="003399"/>
              </a:solidFill>
            </a:ln>
          </p:spPr>
        </p:pic>
        <p:pic>
          <p:nvPicPr>
            <p:cNvPr id="30" name="Picture 29"/>
            <p:cNvPicPr>
              <a:picLocks/>
            </p:cNvPicPr>
            <p:nvPr/>
          </p:nvPicPr>
          <p:blipFill rotWithShape="1"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128" t="26742" r="33968" b="28831"/>
            <a:stretch/>
          </p:blipFill>
          <p:spPr>
            <a:xfrm>
              <a:off x="8198678" y="2319130"/>
              <a:ext cx="172279" cy="139148"/>
            </a:xfrm>
            <a:prstGeom prst="rect">
              <a:avLst/>
            </a:prstGeom>
            <a:ln w="3175">
              <a:noFill/>
            </a:ln>
          </p:spPr>
        </p:pic>
      </p:grpSp>
      <p:pic>
        <p:nvPicPr>
          <p:cNvPr id="31" name="Picture 30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" t="2781" r="953" b="1415"/>
          <a:stretch/>
        </p:blipFill>
        <p:spPr>
          <a:xfrm>
            <a:off x="1186498" y="3556747"/>
            <a:ext cx="541095" cy="313200"/>
          </a:xfrm>
          <a:prstGeom prst="rect">
            <a:avLst/>
          </a:prstGeom>
          <a:ln w="3175">
            <a:solidFill>
              <a:srgbClr val="003399"/>
            </a:solidFill>
          </a:ln>
        </p:spPr>
      </p:pic>
      <p:sp>
        <p:nvSpPr>
          <p:cNvPr id="32" name="TextBox 31"/>
          <p:cNvSpPr txBox="1"/>
          <p:nvPr/>
        </p:nvSpPr>
        <p:spPr>
          <a:xfrm>
            <a:off x="401660" y="1038443"/>
            <a:ext cx="99143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E" sz="1000" dirty="0" smtClean="0"/>
              <a:t>AMERICA</a:t>
            </a:r>
            <a:endParaRPr lang="en-GB" sz="1000" dirty="0"/>
          </a:p>
        </p:txBody>
      </p:sp>
      <p:sp>
        <p:nvSpPr>
          <p:cNvPr id="33" name="Rectangle 32"/>
          <p:cNvSpPr/>
          <p:nvPr/>
        </p:nvSpPr>
        <p:spPr>
          <a:xfrm>
            <a:off x="401660" y="702783"/>
            <a:ext cx="2815232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34" name="Title 1"/>
          <p:cNvSpPr txBox="1">
            <a:spLocks/>
          </p:cNvSpPr>
          <p:nvPr/>
        </p:nvSpPr>
        <p:spPr>
          <a:xfrm>
            <a:off x="310647" y="294360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Library </a:t>
            </a:r>
          </a:p>
        </p:txBody>
      </p:sp>
    </p:spTree>
    <p:extLst>
      <p:ext uri="{BB962C8B-B14F-4D97-AF65-F5344CB8AC3E}">
        <p14:creationId xmlns:p14="http://schemas.microsoft.com/office/powerpoint/2010/main" val="29811091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307472" y="294359"/>
            <a:ext cx="4030352" cy="409249"/>
          </a:xfrm>
          <a:prstGeom prst="rect">
            <a:avLst/>
          </a:prstGeom>
        </p:spPr>
        <p:txBody>
          <a:bodyPr/>
          <a:lstStyle>
            <a:lvl1pPr algn="l" defTabSz="65845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168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GB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About this template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398485" y="3335562"/>
            <a:ext cx="2572850" cy="1058749"/>
          </a:xfrm>
          <a:prstGeom prst="rect">
            <a:avLst/>
          </a:prstGeom>
        </p:spPr>
        <p:txBody>
          <a:bodyPr/>
          <a:lstStyle>
            <a:lvl1pPr marL="164615" indent="-164615" algn="l" defTabSz="658459" rtl="0" eaLnBrk="1" latinLnBrk="0" hangingPunct="1">
              <a:lnSpc>
                <a:spcPct val="90000"/>
              </a:lnSpc>
              <a:spcBef>
                <a:spcPts val="720"/>
              </a:spcBef>
              <a:buFont typeface="Arial" panose="020B0604020202020204" pitchFamily="34" charset="0"/>
              <a:buChar char="•"/>
              <a:defRPr sz="20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93845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72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307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4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30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8153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1076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999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6922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9845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Layout and cover slide options can be found under </a:t>
            </a:r>
            <a:r>
              <a:rPr lang="en-GB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Home &gt; Layout</a:t>
            </a:r>
          </a:p>
          <a:p>
            <a:endParaRPr lang="en-GB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3213717" y="1165104"/>
            <a:ext cx="3155990" cy="1945528"/>
            <a:chOff x="4293449" y="1825625"/>
            <a:chExt cx="3155990" cy="1945528"/>
          </a:xfrm>
        </p:grpSpPr>
        <p:sp>
          <p:nvSpPr>
            <p:cNvPr id="6" name="Content Placeholder 2"/>
            <p:cNvSpPr txBox="1">
              <a:spLocks/>
            </p:cNvSpPr>
            <p:nvPr/>
          </p:nvSpPr>
          <p:spPr>
            <a:xfrm>
              <a:off x="4293449" y="1825625"/>
              <a:ext cx="3155990" cy="1945528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Clr>
                  <a:schemeClr val="tx2"/>
                </a:buClr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en-GB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Master slides can be edited under </a:t>
              </a:r>
              <a:br>
                <a:rPr lang="en-GB" sz="1400" dirty="0" smtClean="0">
                  <a:latin typeface="Arial" panose="020B0604020202020204" pitchFamily="34" charset="0"/>
                  <a:cs typeface="Arial" panose="020B0604020202020204" pitchFamily="34" charset="0"/>
                </a:rPr>
              </a:br>
              <a:r>
                <a:rPr lang="en-GB" sz="1400" b="1" dirty="0" smtClean="0">
                  <a:latin typeface="Arial" panose="020B0604020202020204" pitchFamily="34" charset="0"/>
                  <a:cs typeface="Arial" panose="020B0604020202020204" pitchFamily="34" charset="0"/>
                </a:rPr>
                <a:t>View &gt; Slide Master</a:t>
              </a:r>
            </a:p>
            <a:p>
              <a:endParaRPr lang="en-GB" sz="2000" b="1" dirty="0" smtClean="0"/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 rotWithShape="1"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598895" y="2494437"/>
              <a:ext cx="2716306" cy="761099"/>
            </a:xfrm>
            <a:prstGeom prst="rect">
              <a:avLst/>
            </a:prstGeom>
          </p:spPr>
        </p:pic>
        <p:sp>
          <p:nvSpPr>
            <p:cNvPr id="8" name="Rectangle 7"/>
            <p:cNvSpPr/>
            <p:nvPr/>
          </p:nvSpPr>
          <p:spPr>
            <a:xfrm>
              <a:off x="6562165" y="2556463"/>
              <a:ext cx="358588" cy="374650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/>
            <p:cNvSpPr/>
            <p:nvPr/>
          </p:nvSpPr>
          <p:spPr>
            <a:xfrm>
              <a:off x="4873812" y="2786556"/>
              <a:ext cx="254000" cy="373531"/>
            </a:xfrm>
            <a:prstGeom prst="rect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0" name="Content Placeholder 2"/>
          <p:cNvSpPr txBox="1">
            <a:spLocks/>
          </p:cNvSpPr>
          <p:nvPr/>
        </p:nvSpPr>
        <p:spPr>
          <a:xfrm>
            <a:off x="398485" y="1213723"/>
            <a:ext cx="2185990" cy="10587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spcAft>
                <a:spcPts val="600"/>
              </a:spcAft>
              <a:buClr>
                <a:schemeClr val="tx2"/>
              </a:buClr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A  </a:t>
            </a:r>
            <a:r>
              <a:rPr lang="en-GB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theme</a:t>
            </a:r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GB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colour palette </a:t>
            </a:r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have been designed</a:t>
            </a:r>
            <a:endParaRPr lang="en-GB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398485" y="702782"/>
            <a:ext cx="2815232" cy="45719"/>
          </a:xfrm>
          <a:prstGeom prst="rect">
            <a:avLst/>
          </a:prstGeom>
          <a:gradFill flip="none" rotWithShape="1">
            <a:gsLst>
              <a:gs pos="0">
                <a:schemeClr val="accent3"/>
              </a:gs>
              <a:gs pos="25000">
                <a:schemeClr val="accent2"/>
              </a:gs>
              <a:gs pos="75000">
                <a:schemeClr val="tx1"/>
              </a:gs>
              <a:gs pos="50000">
                <a:schemeClr val="accent1"/>
              </a:gs>
              <a:gs pos="100000">
                <a:schemeClr val="accent4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 rotWithShape="1">
          <a:blip r:embed="rId3"/>
          <a:srcRect b="65906"/>
          <a:stretch/>
        </p:blipFill>
        <p:spPr>
          <a:xfrm>
            <a:off x="665298" y="1936075"/>
            <a:ext cx="1657350" cy="1107368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5298" y="4106533"/>
            <a:ext cx="1184124" cy="2398225"/>
          </a:xfrm>
          <a:prstGeom prst="rect">
            <a:avLst/>
          </a:prstGeom>
        </p:spPr>
      </p:pic>
      <p:sp>
        <p:nvSpPr>
          <p:cNvPr id="18" name="Content Placeholder 2"/>
          <p:cNvSpPr txBox="1">
            <a:spLocks/>
          </p:cNvSpPr>
          <p:nvPr/>
        </p:nvSpPr>
        <p:spPr>
          <a:xfrm>
            <a:off x="3213717" y="3335562"/>
            <a:ext cx="3155990" cy="1058749"/>
          </a:xfrm>
          <a:prstGeom prst="rect">
            <a:avLst/>
          </a:prstGeom>
        </p:spPr>
        <p:txBody>
          <a:bodyPr/>
          <a:lstStyle>
            <a:lvl1pPr marL="164615" indent="-164615" algn="l" defTabSz="658459" rtl="0" eaLnBrk="1" latinLnBrk="0" hangingPunct="1">
              <a:lnSpc>
                <a:spcPct val="90000"/>
              </a:lnSpc>
              <a:spcBef>
                <a:spcPts val="720"/>
              </a:spcBef>
              <a:buFont typeface="Arial" panose="020B0604020202020204" pitchFamily="34" charset="0"/>
              <a:buChar char="•"/>
              <a:defRPr sz="201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93845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728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2307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44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15230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481534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1076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13999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6922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98453" indent="-164615" algn="l" defTabSz="658459" rtl="0" eaLnBrk="1" latinLnBrk="0" hangingPunct="1">
              <a:lnSpc>
                <a:spcPct val="90000"/>
              </a:lnSpc>
              <a:spcBef>
                <a:spcPts val="360"/>
              </a:spcBef>
              <a:buFont typeface="Arial" panose="020B0604020202020204" pitchFamily="34" charset="0"/>
              <a:buChar char="•"/>
              <a:defRPr sz="1296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ways to highlight the text</a:t>
            </a:r>
            <a:r>
              <a:rPr lang="en-GB" sz="1400" dirty="0" smtClean="0">
                <a:latin typeface="Arial" panose="020B0604020202020204" pitchFamily="34" charset="0"/>
                <a:cs typeface="Arial" panose="020B0604020202020204" pitchFamily="34" charset="0"/>
              </a:rPr>
              <a:t>– Tick the one the most appropriated to your background </a:t>
            </a:r>
            <a:endParaRPr lang="en-GB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sz="1400" b="1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70060" y="4106533"/>
            <a:ext cx="2115414" cy="2110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7487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 Placeholder 2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3" name="Text Placeholder 2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4" name="Text Placeholder 2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5" name="Text Placeholder 2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7" name="Picture Placeholder 26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29" name="TextBox 28"/>
          <p:cNvSpPr txBox="1"/>
          <p:nvPr/>
        </p:nvSpPr>
        <p:spPr>
          <a:xfrm>
            <a:off x="4520635" y="5968247"/>
            <a:ext cx="1837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/>
              <a:t>#</a:t>
            </a:r>
            <a:r>
              <a:rPr lang="en-GB" sz="1400" b="1" dirty="0" err="1" smtClean="0"/>
              <a:t>StrongerTogheter</a:t>
            </a:r>
            <a:endParaRPr lang="en-GB" sz="1400" b="1" dirty="0"/>
          </a:p>
        </p:txBody>
      </p:sp>
      <p:sp>
        <p:nvSpPr>
          <p:cNvPr id="38" name="Right Arrow 37"/>
          <p:cNvSpPr/>
          <p:nvPr/>
        </p:nvSpPr>
        <p:spPr>
          <a:xfrm>
            <a:off x="6701592" y="3832085"/>
            <a:ext cx="893008" cy="443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39" name="TextBox 38"/>
          <p:cNvSpPr txBox="1"/>
          <p:nvPr/>
        </p:nvSpPr>
        <p:spPr>
          <a:xfrm>
            <a:off x="7594600" y="3813661"/>
            <a:ext cx="338650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 smtClean="0"/>
              <a:t>The text </a:t>
            </a:r>
            <a:r>
              <a:rPr lang="fr-BE" dirty="0" err="1" smtClean="0"/>
              <a:t>can</a:t>
            </a:r>
            <a:r>
              <a:rPr lang="fr-BE" dirty="0" smtClean="0"/>
              <a:t> </a:t>
            </a:r>
            <a:r>
              <a:rPr lang="fr-BE" dirty="0" err="1" smtClean="0"/>
              <a:t>be</a:t>
            </a:r>
            <a:r>
              <a:rPr lang="fr-BE" dirty="0" smtClean="0"/>
              <a:t> </a:t>
            </a:r>
            <a:r>
              <a:rPr lang="fr-BE" dirty="0" err="1" smtClean="0"/>
              <a:t>hilighted</a:t>
            </a:r>
            <a:r>
              <a:rPr lang="fr-BE" dirty="0" smtClean="0"/>
              <a:t> by </a:t>
            </a:r>
            <a:br>
              <a:rPr lang="fr-BE" dirty="0" smtClean="0"/>
            </a:br>
            <a:r>
              <a:rPr lang="fr-BE" dirty="0" smtClean="0"/>
              <a:t>a coloured background.</a:t>
            </a:r>
          </a:p>
          <a:p>
            <a:r>
              <a:rPr lang="fr-BE" dirty="0" err="1" smtClean="0"/>
              <a:t>Each</a:t>
            </a:r>
            <a:r>
              <a:rPr lang="fr-BE" dirty="0" smtClean="0"/>
              <a:t> line </a:t>
            </a:r>
            <a:r>
              <a:rPr lang="fr-BE" dirty="0" err="1" smtClean="0"/>
              <a:t>is</a:t>
            </a:r>
            <a:r>
              <a:rPr lang="fr-BE" dirty="0" smtClean="0"/>
              <a:t> a </a:t>
            </a:r>
            <a:r>
              <a:rPr lang="fr-BE" dirty="0" err="1" smtClean="0"/>
              <a:t>different</a:t>
            </a:r>
            <a:r>
              <a:rPr lang="fr-BE" dirty="0" smtClean="0"/>
              <a:t> text box.</a:t>
            </a:r>
          </a:p>
          <a:p>
            <a:r>
              <a:rPr lang="fr-BE" dirty="0" smtClean="0"/>
              <a:t>You are free to move the text </a:t>
            </a:r>
          </a:p>
          <a:p>
            <a:r>
              <a:rPr lang="fr-BE" dirty="0"/>
              <a:t>i</a:t>
            </a:r>
            <a:r>
              <a:rPr lang="fr-BE" dirty="0" smtClean="0"/>
              <a:t>n </a:t>
            </a:r>
            <a:r>
              <a:rPr lang="en-US" dirty="0" smtClean="0"/>
              <a:t>order</a:t>
            </a:r>
            <a:r>
              <a:rPr lang="fr-BE" dirty="0" smtClean="0"/>
              <a:t> not to </a:t>
            </a:r>
            <a:r>
              <a:rPr lang="fr-BE" dirty="0" err="1" smtClean="0"/>
              <a:t>cover</a:t>
            </a:r>
            <a:r>
              <a:rPr lang="fr-BE" dirty="0" smtClean="0"/>
              <a:t> the photo</a:t>
            </a:r>
            <a:endParaRPr lang="fr-BE" dirty="0"/>
          </a:p>
        </p:txBody>
      </p:sp>
      <p:sp>
        <p:nvSpPr>
          <p:cNvPr id="40" name="Right Arrow 39"/>
          <p:cNvSpPr/>
          <p:nvPr/>
        </p:nvSpPr>
        <p:spPr>
          <a:xfrm>
            <a:off x="6701593" y="-51875"/>
            <a:ext cx="664407" cy="443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41" name="TextBox 40"/>
          <p:cNvSpPr txBox="1"/>
          <p:nvPr/>
        </p:nvSpPr>
        <p:spPr>
          <a:xfrm>
            <a:off x="7569200" y="-85247"/>
            <a:ext cx="3672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dirty="0" smtClean="0"/>
              <a:t>If the text </a:t>
            </a:r>
            <a:r>
              <a:rPr lang="fr-BE" dirty="0" err="1" smtClean="0"/>
              <a:t>is</a:t>
            </a:r>
            <a:r>
              <a:rPr lang="fr-BE" dirty="0" smtClean="0"/>
              <a:t> more visible</a:t>
            </a:r>
            <a:br>
              <a:rPr lang="fr-BE" dirty="0" smtClean="0"/>
            </a:br>
            <a:r>
              <a:rPr lang="fr-BE" dirty="0" smtClean="0"/>
              <a:t>in white, select the text &gt; Home &gt; </a:t>
            </a:r>
            <a:r>
              <a:rPr lang="fr-BE" u="sng" dirty="0" smtClean="0"/>
              <a:t>A</a:t>
            </a:r>
            <a:r>
              <a:rPr lang="fr-BE" dirty="0" smtClean="0"/>
              <a:t> &gt; white</a:t>
            </a:r>
            <a:endParaRPr lang="fr-BE" dirty="0"/>
          </a:p>
        </p:txBody>
      </p:sp>
      <p:pic>
        <p:nvPicPr>
          <p:cNvPr id="42" name="Picture 4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648" y="119411"/>
            <a:ext cx="6345659" cy="6340127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4125952" y="0"/>
            <a:ext cx="2010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b="1" dirty="0" smtClean="0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chemeClr val="accent3"/>
                  </a:gs>
                  <a:gs pos="25000">
                    <a:schemeClr val="accent2"/>
                  </a:gs>
                  <a:gs pos="75000">
                    <a:schemeClr val="tx1"/>
                  </a:gs>
                  <a:gs pos="50000">
                    <a:schemeClr val="accent1"/>
                  </a:gs>
                  <a:gs pos="100000">
                    <a:schemeClr val="accent4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Picture Placeholder 25"/>
          <p:cNvSpPr>
            <a:spLocks noGrp="1"/>
          </p:cNvSpPr>
          <p:nvPr>
            <p:ph type="pic" sz="quarter" idx="14"/>
          </p:nvPr>
        </p:nvSpPr>
        <p:spPr/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685" y="5943598"/>
            <a:ext cx="881398" cy="515940"/>
          </a:xfrm>
          <a:prstGeom prst="rect">
            <a:avLst/>
          </a:prstGeom>
          <a:ln>
            <a:solidFill>
              <a:srgbClr val="003399"/>
            </a:solidFill>
          </a:ln>
        </p:spPr>
      </p:pic>
    </p:spTree>
    <p:extLst>
      <p:ext uri="{BB962C8B-B14F-4D97-AF65-F5344CB8AC3E}">
        <p14:creationId xmlns:p14="http://schemas.microsoft.com/office/powerpoint/2010/main" val="103546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Placeholder 35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59" r="3687"/>
          <a:stretch/>
        </p:blipFill>
        <p:spPr>
          <a:xfrm flipH="1">
            <a:off x="0" y="0"/>
            <a:ext cx="6584950" cy="6584950"/>
          </a:xfr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33" y="119411"/>
            <a:ext cx="6345659" cy="6340127"/>
          </a:xfrm>
          <a:prstGeom prst="rect">
            <a:avLst/>
          </a:prstGeom>
        </p:spPr>
      </p:pic>
      <p:sp>
        <p:nvSpPr>
          <p:cNvPr id="43" name="Text Placeholder 42"/>
          <p:cNvSpPr>
            <a:spLocks noGrp="1"/>
          </p:cNvSpPr>
          <p:nvPr>
            <p:ph type="body" sz="quarter" idx="12"/>
          </p:nvPr>
        </p:nvSpPr>
        <p:spPr>
          <a:xfrm>
            <a:off x="2897204" y="622396"/>
            <a:ext cx="2923178" cy="407892"/>
          </a:xfrm>
        </p:spPr>
        <p:txBody>
          <a:bodyPr/>
          <a:lstStyle/>
          <a:p>
            <a:r>
              <a:rPr lang="en-IE" sz="2400" dirty="0" smtClean="0"/>
              <a:t>No country is safe</a:t>
            </a:r>
            <a:endParaRPr lang="en-GB" sz="2400" dirty="0"/>
          </a:p>
        </p:txBody>
      </p:sp>
      <p:pic>
        <p:nvPicPr>
          <p:cNvPr id="52" name="Picture Placeholder 8"/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49" t="1631" r="1696" b="1468"/>
          <a:stretch/>
        </p:blipFill>
        <p:spPr>
          <a:xfrm>
            <a:off x="2112381" y="5932176"/>
            <a:ext cx="915039" cy="535834"/>
          </a:xfrm>
          <a:ln>
            <a:noFill/>
          </a:ln>
        </p:spPr>
      </p:pic>
      <p:sp>
        <p:nvSpPr>
          <p:cNvPr id="29" name="TextBox 28"/>
          <p:cNvSpPr txBox="1"/>
          <p:nvPr/>
        </p:nvSpPr>
        <p:spPr>
          <a:xfrm>
            <a:off x="4520635" y="5968247"/>
            <a:ext cx="1837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>
                <a:solidFill>
                  <a:schemeClr val="bg1"/>
                </a:solidFill>
              </a:rPr>
              <a:t>#</a:t>
            </a:r>
            <a:r>
              <a:rPr lang="en-GB" sz="1400" b="1" dirty="0" err="1" smtClean="0">
                <a:solidFill>
                  <a:schemeClr val="bg1"/>
                </a:solidFill>
              </a:rPr>
              <a:t>StrongerTogheter</a:t>
            </a:r>
            <a:endParaRPr lang="en-GB" sz="1400" b="1" dirty="0">
              <a:solidFill>
                <a:schemeClr val="bg1"/>
              </a:solidFill>
            </a:endParaRPr>
          </a:p>
        </p:txBody>
      </p:sp>
      <p:sp>
        <p:nvSpPr>
          <p:cNvPr id="38" name="Right Arrow 37"/>
          <p:cNvSpPr/>
          <p:nvPr/>
        </p:nvSpPr>
        <p:spPr>
          <a:xfrm>
            <a:off x="6701592" y="3832085"/>
            <a:ext cx="893008" cy="443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39" name="TextBox 38"/>
          <p:cNvSpPr txBox="1"/>
          <p:nvPr/>
        </p:nvSpPr>
        <p:spPr>
          <a:xfrm>
            <a:off x="7594600" y="3813661"/>
            <a:ext cx="338650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 smtClean="0"/>
              <a:t>The text </a:t>
            </a:r>
            <a:r>
              <a:rPr lang="fr-BE" dirty="0" err="1" smtClean="0"/>
              <a:t>can</a:t>
            </a:r>
            <a:r>
              <a:rPr lang="fr-BE" dirty="0" smtClean="0"/>
              <a:t> </a:t>
            </a:r>
            <a:r>
              <a:rPr lang="fr-BE" dirty="0" err="1" smtClean="0"/>
              <a:t>be</a:t>
            </a:r>
            <a:r>
              <a:rPr lang="fr-BE" dirty="0" smtClean="0"/>
              <a:t> </a:t>
            </a:r>
            <a:r>
              <a:rPr lang="fr-BE" dirty="0" err="1" smtClean="0"/>
              <a:t>hilighted</a:t>
            </a:r>
            <a:r>
              <a:rPr lang="fr-BE" dirty="0" smtClean="0"/>
              <a:t> by </a:t>
            </a:r>
            <a:br>
              <a:rPr lang="fr-BE" dirty="0" smtClean="0"/>
            </a:br>
            <a:r>
              <a:rPr lang="fr-BE" dirty="0" smtClean="0"/>
              <a:t>a coloured background.</a:t>
            </a:r>
          </a:p>
          <a:p>
            <a:r>
              <a:rPr lang="fr-BE" dirty="0" err="1" smtClean="0"/>
              <a:t>Each</a:t>
            </a:r>
            <a:r>
              <a:rPr lang="fr-BE" dirty="0" smtClean="0"/>
              <a:t> line </a:t>
            </a:r>
            <a:r>
              <a:rPr lang="fr-BE" dirty="0" err="1" smtClean="0"/>
              <a:t>is</a:t>
            </a:r>
            <a:r>
              <a:rPr lang="fr-BE" dirty="0" smtClean="0"/>
              <a:t> a </a:t>
            </a:r>
            <a:r>
              <a:rPr lang="fr-BE" dirty="0" err="1" smtClean="0"/>
              <a:t>different</a:t>
            </a:r>
            <a:r>
              <a:rPr lang="fr-BE" dirty="0" smtClean="0"/>
              <a:t> text box.</a:t>
            </a:r>
          </a:p>
          <a:p>
            <a:r>
              <a:rPr lang="fr-BE" dirty="0" smtClean="0"/>
              <a:t>You are free to move the text </a:t>
            </a:r>
          </a:p>
          <a:p>
            <a:r>
              <a:rPr lang="fr-BE" dirty="0"/>
              <a:t>i</a:t>
            </a:r>
            <a:r>
              <a:rPr lang="fr-BE" dirty="0" smtClean="0"/>
              <a:t>n </a:t>
            </a:r>
            <a:r>
              <a:rPr lang="en-US" dirty="0" smtClean="0"/>
              <a:t>order</a:t>
            </a:r>
            <a:r>
              <a:rPr lang="fr-BE" dirty="0" smtClean="0"/>
              <a:t> not to </a:t>
            </a:r>
            <a:r>
              <a:rPr lang="fr-BE" dirty="0" err="1" smtClean="0"/>
              <a:t>cover</a:t>
            </a:r>
            <a:r>
              <a:rPr lang="fr-BE" dirty="0" smtClean="0"/>
              <a:t> the photo</a:t>
            </a:r>
            <a:endParaRPr lang="fr-BE" dirty="0"/>
          </a:p>
        </p:txBody>
      </p:sp>
      <p:sp>
        <p:nvSpPr>
          <p:cNvPr id="40" name="Right Arrow 39"/>
          <p:cNvSpPr/>
          <p:nvPr/>
        </p:nvSpPr>
        <p:spPr>
          <a:xfrm>
            <a:off x="6701593" y="-51875"/>
            <a:ext cx="664407" cy="443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41" name="TextBox 40"/>
          <p:cNvSpPr txBox="1"/>
          <p:nvPr/>
        </p:nvSpPr>
        <p:spPr>
          <a:xfrm>
            <a:off x="7569200" y="-85247"/>
            <a:ext cx="3672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dirty="0" smtClean="0"/>
              <a:t>If the text </a:t>
            </a:r>
            <a:r>
              <a:rPr lang="fr-BE" dirty="0" err="1" smtClean="0"/>
              <a:t>is</a:t>
            </a:r>
            <a:r>
              <a:rPr lang="fr-BE" dirty="0" smtClean="0"/>
              <a:t> more visible</a:t>
            </a:r>
            <a:br>
              <a:rPr lang="fr-BE" dirty="0" smtClean="0"/>
            </a:br>
            <a:r>
              <a:rPr lang="fr-BE" dirty="0" smtClean="0"/>
              <a:t>in white, select the text &gt; Home &gt; </a:t>
            </a:r>
            <a:r>
              <a:rPr lang="fr-BE" u="sng" dirty="0" smtClean="0"/>
              <a:t>A</a:t>
            </a:r>
            <a:r>
              <a:rPr lang="fr-BE" dirty="0" smtClean="0"/>
              <a:t> &gt; white</a:t>
            </a:r>
            <a:endParaRPr lang="fr-BE" dirty="0"/>
          </a:p>
        </p:txBody>
      </p:sp>
      <p:sp>
        <p:nvSpPr>
          <p:cNvPr id="47" name="TextBox 46"/>
          <p:cNvSpPr txBox="1"/>
          <p:nvPr/>
        </p:nvSpPr>
        <p:spPr>
          <a:xfrm>
            <a:off x="4154827" y="0"/>
            <a:ext cx="2010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chemeClr val="accent3"/>
                  </a:gs>
                  <a:gs pos="25000">
                    <a:schemeClr val="accent2"/>
                  </a:gs>
                  <a:gs pos="75000">
                    <a:schemeClr val="tx1"/>
                  </a:gs>
                  <a:gs pos="50000">
                    <a:schemeClr val="accent1"/>
                  </a:gs>
                  <a:gs pos="100000">
                    <a:schemeClr val="accent4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8" name="Picture 4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383" y="5943598"/>
            <a:ext cx="881398" cy="515940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sp>
        <p:nvSpPr>
          <p:cNvPr id="56" name="Text Placeholder 42"/>
          <p:cNvSpPr>
            <a:spLocks noGrp="1"/>
          </p:cNvSpPr>
          <p:nvPr>
            <p:ph type="body" sz="quarter" idx="12"/>
          </p:nvPr>
        </p:nvSpPr>
        <p:spPr>
          <a:xfrm>
            <a:off x="2897204" y="1100798"/>
            <a:ext cx="3318449" cy="407892"/>
          </a:xfrm>
        </p:spPr>
        <p:txBody>
          <a:bodyPr/>
          <a:lstStyle/>
          <a:p>
            <a:r>
              <a:rPr lang="en-IE" sz="2400" dirty="0"/>
              <a:t>u</a:t>
            </a:r>
            <a:r>
              <a:rPr lang="en-IE" sz="2400" dirty="0" smtClean="0"/>
              <a:t>ntil everyone is safe</a:t>
            </a:r>
            <a:endParaRPr lang="en-GB" sz="2400" dirty="0"/>
          </a:p>
        </p:txBody>
      </p:sp>
      <p:sp>
        <p:nvSpPr>
          <p:cNvPr id="57" name="TextBox 56"/>
          <p:cNvSpPr txBox="1"/>
          <p:nvPr/>
        </p:nvSpPr>
        <p:spPr>
          <a:xfrm>
            <a:off x="0" y="-454579"/>
            <a:ext cx="1300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  <a:endParaRPr lang="fr-BE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2135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33" y="119411"/>
            <a:ext cx="6345659" cy="6340127"/>
          </a:xfrm>
          <a:prstGeom prst="rect">
            <a:avLst/>
          </a:prstGeom>
        </p:spPr>
      </p:pic>
      <p:sp>
        <p:nvSpPr>
          <p:cNvPr id="13" name="Picture Placeholder 12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4" name="Picture Placeholder 13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15" name="Picture Placeholder 14"/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17" name="TextBox 16"/>
          <p:cNvSpPr txBox="1"/>
          <p:nvPr/>
        </p:nvSpPr>
        <p:spPr>
          <a:xfrm>
            <a:off x="4520635" y="5968247"/>
            <a:ext cx="1837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>
                <a:solidFill>
                  <a:srgbClr val="003399"/>
                </a:solidFill>
              </a:rPr>
              <a:t>#</a:t>
            </a:r>
            <a:r>
              <a:rPr lang="en-GB" sz="1400" b="1" dirty="0" err="1" smtClean="0">
                <a:solidFill>
                  <a:srgbClr val="003399"/>
                </a:solidFill>
              </a:rPr>
              <a:t>StrongerTogheter</a:t>
            </a:r>
            <a:endParaRPr lang="en-GB" sz="1400" b="1" dirty="0">
              <a:solidFill>
                <a:srgbClr val="003399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213540" y="-478280"/>
            <a:ext cx="1928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ight Arrow 18"/>
          <p:cNvSpPr/>
          <p:nvPr/>
        </p:nvSpPr>
        <p:spPr>
          <a:xfrm>
            <a:off x="6701593" y="-51875"/>
            <a:ext cx="664407" cy="443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20" name="TextBox 19"/>
          <p:cNvSpPr txBox="1"/>
          <p:nvPr/>
        </p:nvSpPr>
        <p:spPr>
          <a:xfrm>
            <a:off x="7569200" y="-85247"/>
            <a:ext cx="3672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dirty="0" smtClean="0"/>
              <a:t>If the text </a:t>
            </a:r>
            <a:r>
              <a:rPr lang="fr-BE" dirty="0" err="1" smtClean="0"/>
              <a:t>is</a:t>
            </a:r>
            <a:r>
              <a:rPr lang="fr-BE" dirty="0" smtClean="0"/>
              <a:t> more visible</a:t>
            </a:r>
            <a:br>
              <a:rPr lang="fr-BE" dirty="0" smtClean="0"/>
            </a:br>
            <a:r>
              <a:rPr lang="fr-BE" dirty="0" smtClean="0"/>
              <a:t>in white, select the text &gt; Home &gt; </a:t>
            </a:r>
            <a:r>
              <a:rPr lang="fr-BE" u="sng" dirty="0" smtClean="0"/>
              <a:t>A</a:t>
            </a:r>
            <a:r>
              <a:rPr lang="fr-BE" dirty="0" smtClean="0"/>
              <a:t> &gt; white</a:t>
            </a:r>
            <a:endParaRPr lang="fr-BE" dirty="0"/>
          </a:p>
        </p:txBody>
      </p:sp>
      <p:sp>
        <p:nvSpPr>
          <p:cNvPr id="21" name="Right Arrow 20"/>
          <p:cNvSpPr/>
          <p:nvPr/>
        </p:nvSpPr>
        <p:spPr>
          <a:xfrm>
            <a:off x="6701592" y="3832085"/>
            <a:ext cx="893008" cy="443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22" name="TextBox 21"/>
          <p:cNvSpPr txBox="1"/>
          <p:nvPr/>
        </p:nvSpPr>
        <p:spPr>
          <a:xfrm>
            <a:off x="7594600" y="3813661"/>
            <a:ext cx="338650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 smtClean="0"/>
              <a:t>The text </a:t>
            </a:r>
            <a:r>
              <a:rPr lang="fr-BE" dirty="0" err="1" smtClean="0"/>
              <a:t>can</a:t>
            </a:r>
            <a:r>
              <a:rPr lang="fr-BE" dirty="0" smtClean="0"/>
              <a:t> </a:t>
            </a:r>
            <a:r>
              <a:rPr lang="fr-BE" dirty="0" err="1" smtClean="0"/>
              <a:t>be</a:t>
            </a:r>
            <a:r>
              <a:rPr lang="fr-BE" dirty="0" smtClean="0"/>
              <a:t> </a:t>
            </a:r>
            <a:r>
              <a:rPr lang="fr-BE" dirty="0" err="1" smtClean="0"/>
              <a:t>hilighted</a:t>
            </a:r>
            <a:r>
              <a:rPr lang="fr-BE" dirty="0" smtClean="0"/>
              <a:t> by </a:t>
            </a:r>
            <a:br>
              <a:rPr lang="fr-BE" dirty="0" smtClean="0"/>
            </a:br>
            <a:r>
              <a:rPr lang="fr-BE" dirty="0" smtClean="0"/>
              <a:t>a coloured background.</a:t>
            </a:r>
          </a:p>
          <a:p>
            <a:r>
              <a:rPr lang="fr-BE" dirty="0" err="1" smtClean="0"/>
              <a:t>Each</a:t>
            </a:r>
            <a:r>
              <a:rPr lang="fr-BE" dirty="0" smtClean="0"/>
              <a:t> line </a:t>
            </a:r>
            <a:r>
              <a:rPr lang="fr-BE" dirty="0" err="1" smtClean="0"/>
              <a:t>is</a:t>
            </a:r>
            <a:r>
              <a:rPr lang="fr-BE" dirty="0" smtClean="0"/>
              <a:t> a </a:t>
            </a:r>
            <a:r>
              <a:rPr lang="fr-BE" dirty="0" err="1" smtClean="0"/>
              <a:t>different</a:t>
            </a:r>
            <a:r>
              <a:rPr lang="fr-BE" dirty="0" smtClean="0"/>
              <a:t> text box.</a:t>
            </a:r>
          </a:p>
          <a:p>
            <a:r>
              <a:rPr lang="fr-BE" dirty="0" smtClean="0"/>
              <a:t>You are free to move the text </a:t>
            </a:r>
          </a:p>
          <a:p>
            <a:r>
              <a:rPr lang="fr-BE" dirty="0"/>
              <a:t>i</a:t>
            </a:r>
            <a:r>
              <a:rPr lang="fr-BE" dirty="0" smtClean="0"/>
              <a:t>n </a:t>
            </a:r>
            <a:r>
              <a:rPr lang="en-US" dirty="0" smtClean="0"/>
              <a:t>order</a:t>
            </a:r>
            <a:r>
              <a:rPr lang="fr-BE" dirty="0" smtClean="0"/>
              <a:t> not to </a:t>
            </a:r>
            <a:r>
              <a:rPr lang="fr-BE" dirty="0" err="1" smtClean="0"/>
              <a:t>cover</a:t>
            </a:r>
            <a:r>
              <a:rPr lang="fr-BE" dirty="0" smtClean="0"/>
              <a:t> the photo</a:t>
            </a:r>
            <a:endParaRPr lang="fr-BE" dirty="0"/>
          </a:p>
        </p:txBody>
      </p:sp>
      <p:sp>
        <p:nvSpPr>
          <p:cNvPr id="23" name="TextBox 22"/>
          <p:cNvSpPr txBox="1"/>
          <p:nvPr/>
        </p:nvSpPr>
        <p:spPr>
          <a:xfrm>
            <a:off x="4154827" y="0"/>
            <a:ext cx="2010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chemeClr val="accent3"/>
                  </a:gs>
                  <a:gs pos="25000">
                    <a:schemeClr val="accent2"/>
                  </a:gs>
                  <a:gs pos="75000">
                    <a:schemeClr val="tx1"/>
                  </a:gs>
                  <a:gs pos="50000">
                    <a:schemeClr val="accent1"/>
                  </a:gs>
                  <a:gs pos="100000">
                    <a:schemeClr val="accent4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641" y="6110204"/>
            <a:ext cx="596778" cy="349333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1961924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Placeholder 58"/>
          <p:cNvPicPr>
            <a:picLocks noGrp="1" noChangeAspect="1"/>
          </p:cNvPicPr>
          <p:nvPr>
            <p:ph type="pic" sz="quarter" idx="14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93" t="460" r="33902" b="-154"/>
          <a:stretch/>
        </p:blipFill>
        <p:spPr>
          <a:xfrm>
            <a:off x="0" y="-10160"/>
            <a:ext cx="6584950" cy="6605270"/>
          </a:xfr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253" y="119411"/>
            <a:ext cx="6345659" cy="6340127"/>
          </a:xfrm>
          <a:prstGeom prst="rect">
            <a:avLst/>
          </a:prstGeom>
        </p:spPr>
      </p:pic>
      <p:sp>
        <p:nvSpPr>
          <p:cNvPr id="48" name="Text Placeholder 47"/>
          <p:cNvSpPr>
            <a:spLocks noGrp="1"/>
          </p:cNvSpPr>
          <p:nvPr>
            <p:ph type="body" sz="quarter" idx="12"/>
          </p:nvPr>
        </p:nvSpPr>
        <p:spPr>
          <a:xfrm>
            <a:off x="1290319" y="4394874"/>
            <a:ext cx="4874515" cy="407892"/>
          </a:xfrm>
        </p:spPr>
        <p:txBody>
          <a:bodyPr/>
          <a:lstStyle/>
          <a:p>
            <a:r>
              <a:rPr lang="en-IE" sz="2800" dirty="0" smtClean="0"/>
              <a:t>Team Europe ships medical</a:t>
            </a:r>
            <a:endParaRPr lang="en-GB" sz="2800" dirty="0"/>
          </a:p>
        </p:txBody>
      </p:sp>
      <p:pic>
        <p:nvPicPr>
          <p:cNvPr id="61" name="Picture Placeholder 60"/>
          <p:cNvPicPr>
            <a:picLocks noGrp="1" noChangeAspect="1"/>
          </p:cNvPicPr>
          <p:nvPr>
            <p:ph type="pic" sz="quarter" idx="17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73" r="7273"/>
          <a:stretch>
            <a:fillRect/>
          </a:stretch>
        </p:blipFill>
        <p:spPr>
          <a:ln w="12700">
            <a:solidFill>
              <a:schemeClr val="bg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4213540" y="-478280"/>
            <a:ext cx="19287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Right Arrow 19"/>
          <p:cNvSpPr/>
          <p:nvPr/>
        </p:nvSpPr>
        <p:spPr>
          <a:xfrm>
            <a:off x="6701593" y="-51875"/>
            <a:ext cx="664407" cy="443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21" name="TextBox 20"/>
          <p:cNvSpPr txBox="1"/>
          <p:nvPr/>
        </p:nvSpPr>
        <p:spPr>
          <a:xfrm>
            <a:off x="7569200" y="-85247"/>
            <a:ext cx="3672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dirty="0" smtClean="0"/>
              <a:t>If the text </a:t>
            </a:r>
            <a:r>
              <a:rPr lang="fr-BE" dirty="0" err="1" smtClean="0"/>
              <a:t>is</a:t>
            </a:r>
            <a:r>
              <a:rPr lang="fr-BE" dirty="0" smtClean="0"/>
              <a:t> more visible</a:t>
            </a:r>
            <a:br>
              <a:rPr lang="fr-BE" dirty="0" smtClean="0"/>
            </a:br>
            <a:r>
              <a:rPr lang="fr-BE" dirty="0" smtClean="0"/>
              <a:t>in white, select the text &gt; Home &gt; </a:t>
            </a:r>
            <a:r>
              <a:rPr lang="fr-BE" u="sng" dirty="0" smtClean="0"/>
              <a:t>A</a:t>
            </a:r>
            <a:r>
              <a:rPr lang="fr-BE" dirty="0" smtClean="0"/>
              <a:t> &gt; white</a:t>
            </a:r>
            <a:endParaRPr lang="fr-BE" dirty="0"/>
          </a:p>
        </p:txBody>
      </p:sp>
      <p:sp>
        <p:nvSpPr>
          <p:cNvPr id="25" name="TextBox 24"/>
          <p:cNvSpPr txBox="1"/>
          <p:nvPr/>
        </p:nvSpPr>
        <p:spPr>
          <a:xfrm>
            <a:off x="4520635" y="5968247"/>
            <a:ext cx="1837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>
                <a:solidFill>
                  <a:schemeClr val="bg1"/>
                </a:solidFill>
              </a:rPr>
              <a:t>#</a:t>
            </a:r>
            <a:r>
              <a:rPr lang="en-GB" sz="1400" b="1" dirty="0" err="1" smtClean="0">
                <a:solidFill>
                  <a:schemeClr val="bg1"/>
                </a:solidFill>
              </a:rPr>
              <a:t>StrongerTogheter</a:t>
            </a:r>
            <a:endParaRPr lang="en-GB" sz="1400" b="1" dirty="0">
              <a:solidFill>
                <a:schemeClr val="bg1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4124347" y="0"/>
            <a:ext cx="2010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chemeClr val="accent3"/>
                  </a:gs>
                  <a:gs pos="25000">
                    <a:schemeClr val="accent2"/>
                  </a:gs>
                  <a:gs pos="75000">
                    <a:schemeClr val="tx1"/>
                  </a:gs>
                  <a:gs pos="50000">
                    <a:schemeClr val="accent1"/>
                  </a:gs>
                  <a:gs pos="100000">
                    <a:schemeClr val="accent4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6" name="Picture 5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641" y="6110204"/>
            <a:ext cx="596778" cy="349333"/>
          </a:xfrm>
          <a:prstGeom prst="rect">
            <a:avLst/>
          </a:prstGeom>
          <a:ln w="12700">
            <a:solidFill>
              <a:schemeClr val="bg1"/>
            </a:solidFill>
          </a:ln>
        </p:spPr>
      </p:pic>
      <p:sp>
        <p:nvSpPr>
          <p:cNvPr id="57" name="Text Placeholder 47"/>
          <p:cNvSpPr>
            <a:spLocks noGrp="1"/>
          </p:cNvSpPr>
          <p:nvPr>
            <p:ph type="body" sz="quarter" idx="12"/>
          </p:nvPr>
        </p:nvSpPr>
        <p:spPr>
          <a:xfrm>
            <a:off x="1290320" y="4901554"/>
            <a:ext cx="3383280" cy="407892"/>
          </a:xfrm>
        </p:spPr>
        <p:txBody>
          <a:bodyPr/>
          <a:lstStyle/>
          <a:p>
            <a:r>
              <a:rPr lang="en-IE" sz="2800" dirty="0"/>
              <a:t>s</a:t>
            </a:r>
            <a:r>
              <a:rPr lang="en-IE" sz="2800" dirty="0" smtClean="0"/>
              <a:t>upplies to Nigeria</a:t>
            </a:r>
            <a:endParaRPr lang="en-GB" sz="2800" dirty="0"/>
          </a:p>
        </p:txBody>
      </p:sp>
      <p:pic>
        <p:nvPicPr>
          <p:cNvPr id="60" name="Picture Placeholder 59"/>
          <p:cNvPicPr>
            <a:picLocks noGrp="1" noChangeAspect="1"/>
          </p:cNvPicPr>
          <p:nvPr>
            <p:ph type="pic" sz="quarter" idx="16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" b="22"/>
          <a:stretch>
            <a:fillRect/>
          </a:stretch>
        </p:blipFill>
        <p:spPr>
          <a:prstGeom prst="rect">
            <a:avLst/>
          </a:prstGeom>
          <a:ln w="12700">
            <a:solidFill>
              <a:schemeClr val="bg1"/>
            </a:solidFill>
          </a:ln>
        </p:spPr>
      </p:pic>
      <p:sp>
        <p:nvSpPr>
          <p:cNvPr id="62" name="TextBox 61"/>
          <p:cNvSpPr txBox="1"/>
          <p:nvPr/>
        </p:nvSpPr>
        <p:spPr>
          <a:xfrm>
            <a:off x="0" y="-454579"/>
            <a:ext cx="1300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  <a:endParaRPr lang="fr-BE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01754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1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877" y="170121"/>
            <a:ext cx="6345659" cy="6289417"/>
          </a:xfrm>
          <a:prstGeom prst="rect">
            <a:avLst/>
          </a:prstGeom>
        </p:spPr>
      </p:pic>
      <p:sp>
        <p:nvSpPr>
          <p:cNvPr id="40" name="Picture Placeholder 39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36" name="Text Placeholder 35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7" name="Text Placeholder 36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8" name="Text Placeholder 37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9" name="Text Placeholder 3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1" name="Picture Placeholder 40"/>
          <p:cNvSpPr>
            <a:spLocks noGrp="1"/>
          </p:cNvSpPr>
          <p:nvPr>
            <p:ph type="pic" sz="quarter" idx="16"/>
          </p:nvPr>
        </p:nvSpPr>
        <p:spPr/>
      </p:sp>
      <p:sp>
        <p:nvSpPr>
          <p:cNvPr id="42" name="Picture Placeholder 41"/>
          <p:cNvSpPr>
            <a:spLocks noGrp="1"/>
          </p:cNvSpPr>
          <p:nvPr>
            <p:ph type="pic" sz="quarter" idx="17"/>
          </p:nvPr>
        </p:nvSpPr>
        <p:spPr/>
      </p:sp>
      <p:sp>
        <p:nvSpPr>
          <p:cNvPr id="43" name="Picture Placeholder 42"/>
          <p:cNvSpPr>
            <a:spLocks noGrp="1"/>
          </p:cNvSpPr>
          <p:nvPr>
            <p:ph type="pic" sz="quarter" idx="18"/>
          </p:nvPr>
        </p:nvSpPr>
        <p:spPr/>
      </p:sp>
      <p:sp>
        <p:nvSpPr>
          <p:cNvPr id="44" name="Picture Placeholder 43"/>
          <p:cNvSpPr>
            <a:spLocks noGrp="1"/>
          </p:cNvSpPr>
          <p:nvPr>
            <p:ph type="pic" sz="quarter" idx="19"/>
          </p:nvPr>
        </p:nvSpPr>
        <p:spPr/>
      </p:sp>
      <p:sp>
        <p:nvSpPr>
          <p:cNvPr id="45" name="Picture Placeholder 44"/>
          <p:cNvSpPr>
            <a:spLocks noGrp="1"/>
          </p:cNvSpPr>
          <p:nvPr>
            <p:ph type="pic" sz="quarter" idx="20"/>
          </p:nvPr>
        </p:nvSpPr>
        <p:spPr/>
      </p:sp>
      <p:sp>
        <p:nvSpPr>
          <p:cNvPr id="46" name="Picture Placeholder 45"/>
          <p:cNvSpPr>
            <a:spLocks noGrp="1"/>
          </p:cNvSpPr>
          <p:nvPr>
            <p:ph type="pic" sz="quarter" idx="21"/>
          </p:nvPr>
        </p:nvSpPr>
        <p:spPr/>
      </p:sp>
      <p:sp>
        <p:nvSpPr>
          <p:cNvPr id="48" name="Picture Placeholder 47"/>
          <p:cNvSpPr>
            <a:spLocks noGrp="1"/>
          </p:cNvSpPr>
          <p:nvPr>
            <p:ph type="pic" sz="quarter" idx="23"/>
          </p:nvPr>
        </p:nvSpPr>
        <p:spPr/>
      </p:sp>
      <p:sp>
        <p:nvSpPr>
          <p:cNvPr id="49" name="TextBox 48"/>
          <p:cNvSpPr txBox="1"/>
          <p:nvPr/>
        </p:nvSpPr>
        <p:spPr>
          <a:xfrm>
            <a:off x="4520635" y="5968247"/>
            <a:ext cx="1837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>
                <a:solidFill>
                  <a:srgbClr val="003399"/>
                </a:solidFill>
              </a:rPr>
              <a:t>#</a:t>
            </a:r>
            <a:r>
              <a:rPr lang="en-GB" sz="1400" b="1" dirty="0" err="1" smtClean="0">
                <a:solidFill>
                  <a:srgbClr val="003399"/>
                </a:solidFill>
              </a:rPr>
              <a:t>StrongerTogheter</a:t>
            </a:r>
            <a:endParaRPr lang="en-GB" sz="1400" b="1" dirty="0">
              <a:solidFill>
                <a:srgbClr val="003399"/>
              </a:solidFill>
            </a:endParaRPr>
          </a:p>
        </p:txBody>
      </p:sp>
      <p:sp>
        <p:nvSpPr>
          <p:cNvPr id="50" name="Right Arrow 49"/>
          <p:cNvSpPr/>
          <p:nvPr/>
        </p:nvSpPr>
        <p:spPr>
          <a:xfrm>
            <a:off x="6701592" y="3832085"/>
            <a:ext cx="893008" cy="443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51" name="TextBox 50"/>
          <p:cNvSpPr txBox="1"/>
          <p:nvPr/>
        </p:nvSpPr>
        <p:spPr>
          <a:xfrm>
            <a:off x="7594600" y="3813661"/>
            <a:ext cx="338650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 smtClean="0"/>
              <a:t>The text </a:t>
            </a:r>
            <a:r>
              <a:rPr lang="fr-BE" dirty="0" err="1" smtClean="0"/>
              <a:t>can</a:t>
            </a:r>
            <a:r>
              <a:rPr lang="fr-BE" dirty="0" smtClean="0"/>
              <a:t> </a:t>
            </a:r>
            <a:r>
              <a:rPr lang="fr-BE" dirty="0" err="1" smtClean="0"/>
              <a:t>be</a:t>
            </a:r>
            <a:r>
              <a:rPr lang="fr-BE" dirty="0" smtClean="0"/>
              <a:t> </a:t>
            </a:r>
            <a:r>
              <a:rPr lang="fr-BE" dirty="0" err="1" smtClean="0"/>
              <a:t>hilighted</a:t>
            </a:r>
            <a:r>
              <a:rPr lang="fr-BE" dirty="0" smtClean="0"/>
              <a:t> by </a:t>
            </a:r>
            <a:br>
              <a:rPr lang="fr-BE" dirty="0" smtClean="0"/>
            </a:br>
            <a:r>
              <a:rPr lang="fr-BE" dirty="0" smtClean="0"/>
              <a:t>a coloured background.</a:t>
            </a:r>
          </a:p>
          <a:p>
            <a:r>
              <a:rPr lang="fr-BE" dirty="0" err="1" smtClean="0"/>
              <a:t>Each</a:t>
            </a:r>
            <a:r>
              <a:rPr lang="fr-BE" dirty="0" smtClean="0"/>
              <a:t> line </a:t>
            </a:r>
            <a:r>
              <a:rPr lang="fr-BE" dirty="0" err="1" smtClean="0"/>
              <a:t>is</a:t>
            </a:r>
            <a:r>
              <a:rPr lang="fr-BE" dirty="0" smtClean="0"/>
              <a:t> a </a:t>
            </a:r>
            <a:r>
              <a:rPr lang="fr-BE" dirty="0" err="1" smtClean="0"/>
              <a:t>different</a:t>
            </a:r>
            <a:r>
              <a:rPr lang="fr-BE" dirty="0" smtClean="0"/>
              <a:t> text box.</a:t>
            </a:r>
          </a:p>
          <a:p>
            <a:r>
              <a:rPr lang="fr-BE" dirty="0" smtClean="0"/>
              <a:t>You are free to move the text </a:t>
            </a:r>
          </a:p>
          <a:p>
            <a:r>
              <a:rPr lang="fr-BE" dirty="0"/>
              <a:t>i</a:t>
            </a:r>
            <a:r>
              <a:rPr lang="fr-BE" dirty="0" smtClean="0"/>
              <a:t>n </a:t>
            </a:r>
            <a:r>
              <a:rPr lang="en-US" dirty="0" smtClean="0"/>
              <a:t>order</a:t>
            </a:r>
            <a:r>
              <a:rPr lang="fr-BE" dirty="0" smtClean="0"/>
              <a:t> not to </a:t>
            </a:r>
            <a:r>
              <a:rPr lang="fr-BE" dirty="0" err="1" smtClean="0"/>
              <a:t>cover</a:t>
            </a:r>
            <a:r>
              <a:rPr lang="fr-BE" dirty="0" smtClean="0"/>
              <a:t> the photo</a:t>
            </a:r>
            <a:endParaRPr lang="fr-BE" dirty="0"/>
          </a:p>
        </p:txBody>
      </p:sp>
      <p:sp>
        <p:nvSpPr>
          <p:cNvPr id="52" name="Right Arrow 51"/>
          <p:cNvSpPr/>
          <p:nvPr/>
        </p:nvSpPr>
        <p:spPr>
          <a:xfrm>
            <a:off x="6701593" y="-51875"/>
            <a:ext cx="664407" cy="443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53" name="TextBox 52"/>
          <p:cNvSpPr txBox="1"/>
          <p:nvPr/>
        </p:nvSpPr>
        <p:spPr>
          <a:xfrm>
            <a:off x="7569200" y="-85247"/>
            <a:ext cx="3672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dirty="0" smtClean="0"/>
              <a:t>If the text </a:t>
            </a:r>
            <a:r>
              <a:rPr lang="fr-BE" dirty="0" err="1" smtClean="0"/>
              <a:t>is</a:t>
            </a:r>
            <a:r>
              <a:rPr lang="fr-BE" dirty="0" smtClean="0"/>
              <a:t> more visible</a:t>
            </a:r>
            <a:br>
              <a:rPr lang="fr-BE" dirty="0" smtClean="0"/>
            </a:br>
            <a:r>
              <a:rPr lang="fr-BE" dirty="0" smtClean="0"/>
              <a:t>in white, select the text &gt; Home &gt; </a:t>
            </a:r>
            <a:r>
              <a:rPr lang="fr-BE" u="sng" dirty="0" smtClean="0"/>
              <a:t>A</a:t>
            </a:r>
            <a:r>
              <a:rPr lang="fr-BE" dirty="0" smtClean="0"/>
              <a:t> &gt; white</a:t>
            </a:r>
            <a:endParaRPr lang="fr-BE" dirty="0"/>
          </a:p>
        </p:txBody>
      </p:sp>
      <p:sp>
        <p:nvSpPr>
          <p:cNvPr id="21" name="TextBox 20"/>
          <p:cNvSpPr txBox="1"/>
          <p:nvPr/>
        </p:nvSpPr>
        <p:spPr>
          <a:xfrm>
            <a:off x="4154827" y="49616"/>
            <a:ext cx="2010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chemeClr val="accent3"/>
                  </a:gs>
                  <a:gs pos="25000">
                    <a:schemeClr val="accent2"/>
                  </a:gs>
                  <a:gs pos="75000">
                    <a:schemeClr val="tx1"/>
                  </a:gs>
                  <a:gs pos="50000">
                    <a:schemeClr val="accent1"/>
                  </a:gs>
                  <a:gs pos="100000">
                    <a:schemeClr val="accent4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Picture Placeholder 1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" b="148"/>
          <a:stretch>
            <a:fillRect/>
          </a:stretch>
        </p:blipFill>
        <p:spPr>
          <a:xfrm>
            <a:off x="1055384" y="5876314"/>
            <a:ext cx="446536" cy="2614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7850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Placeholder 1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6667"/>
          <a:stretch>
            <a:fillRect/>
          </a:stretch>
        </p:blipFill>
        <p:spPr>
          <a:ln w="12700">
            <a:noFill/>
          </a:ln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733" y="170121"/>
            <a:ext cx="6345659" cy="6289417"/>
          </a:xfrm>
          <a:prstGeom prst="rect">
            <a:avLst/>
          </a:prstGeom>
        </p:spPr>
      </p:pic>
      <p:pic>
        <p:nvPicPr>
          <p:cNvPr id="3" name="Picture Placeholder 2"/>
          <p:cNvPicPr>
            <a:picLocks noGrp="1" noChangeAspect="1"/>
          </p:cNvPicPr>
          <p:nvPr>
            <p:ph type="pic" sz="quarter" idx="17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71" r="13777"/>
          <a:stretch/>
        </p:blipFill>
        <p:spPr>
          <a:ln w="12700">
            <a:solidFill>
              <a:schemeClr val="tx1"/>
            </a:solidFill>
          </a:ln>
        </p:spPr>
      </p:pic>
      <p:sp>
        <p:nvSpPr>
          <p:cNvPr id="49" name="TextBox 48"/>
          <p:cNvSpPr txBox="1"/>
          <p:nvPr/>
        </p:nvSpPr>
        <p:spPr>
          <a:xfrm>
            <a:off x="4592553" y="6040165"/>
            <a:ext cx="18379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/>
              <a:t>#</a:t>
            </a:r>
            <a:r>
              <a:rPr lang="en-GB" sz="1400" b="1" dirty="0" err="1" smtClean="0"/>
              <a:t>StrongerTogheter</a:t>
            </a:r>
            <a:endParaRPr lang="en-GB" sz="1400" b="1" dirty="0"/>
          </a:p>
        </p:txBody>
      </p:sp>
      <p:pic>
        <p:nvPicPr>
          <p:cNvPr id="17" name="Picture Placeholder 16"/>
          <p:cNvPicPr>
            <a:picLocks noGrp="1" noChangeAspect="1"/>
          </p:cNvPicPr>
          <p:nvPr>
            <p:ph type="pic" sz="quarter" idx="4294967295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" b="148"/>
          <a:stretch>
            <a:fillRect/>
          </a:stretch>
        </p:blipFill>
        <p:spPr>
          <a:xfrm>
            <a:off x="1055384" y="5876314"/>
            <a:ext cx="446536" cy="261485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4154827" y="49616"/>
            <a:ext cx="20100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BE" b="1" dirty="0" smtClean="0">
                <a:gradFill>
                  <a:gsLst>
                    <a:gs pos="0">
                      <a:schemeClr val="accent3"/>
                    </a:gs>
                    <a:gs pos="25000">
                      <a:schemeClr val="accent2"/>
                    </a:gs>
                    <a:gs pos="75000">
                      <a:schemeClr val="tx1"/>
                    </a:gs>
                    <a:gs pos="50000">
                      <a:schemeClr val="accent1"/>
                    </a:gs>
                    <a:gs pos="100000">
                      <a:schemeClr val="accent4"/>
                    </a:gs>
                  </a:gsLst>
                  <a:lin ang="0" scaled="1"/>
                </a:gradFill>
                <a:latin typeface="Arial" panose="020B0604020202020204" pitchFamily="34" charset="0"/>
                <a:cs typeface="Arial" panose="020B0604020202020204" pitchFamily="34" charset="0"/>
              </a:rPr>
              <a:t>#TEAMEUROPE</a:t>
            </a:r>
            <a:endParaRPr lang="fr-BE" b="1" dirty="0">
              <a:gradFill>
                <a:gsLst>
                  <a:gs pos="0">
                    <a:schemeClr val="accent3"/>
                  </a:gs>
                  <a:gs pos="25000">
                    <a:schemeClr val="accent2"/>
                  </a:gs>
                  <a:gs pos="75000">
                    <a:schemeClr val="tx1"/>
                  </a:gs>
                  <a:gs pos="50000">
                    <a:schemeClr val="accent1"/>
                  </a:gs>
                  <a:gs pos="100000">
                    <a:schemeClr val="accent4"/>
                  </a:gs>
                </a:gsLst>
                <a:lin ang="0" scaled="1"/>
              </a:gra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Placeholder 20"/>
          <p:cNvPicPr>
            <a:picLocks noGrp="1" noChangeAspect="1"/>
          </p:cNvPicPr>
          <p:nvPr>
            <p:ph type="pic" sz="quarter" idx="23"/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1" b="831"/>
          <a:stretch/>
        </p:blipFill>
        <p:spPr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2" name="Picture Placeholder 21"/>
          <p:cNvPicPr>
            <a:picLocks noGrp="1" noChangeAspect="1"/>
          </p:cNvPicPr>
          <p:nvPr>
            <p:ph type="pic" sz="quarter" idx="20"/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5" b="1005"/>
          <a:stretch>
            <a:fillRect/>
          </a:stretch>
        </p:blipFill>
        <p:spPr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3" name="Picture Placeholder 22"/>
          <p:cNvPicPr>
            <a:picLocks noGrp="1" noChangeAspect="1"/>
          </p:cNvPicPr>
          <p:nvPr>
            <p:ph type="pic" sz="quarter" idx="21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1" b="831"/>
          <a:stretch>
            <a:fillRect/>
          </a:stretch>
        </p:blipFill>
        <p:spPr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4" name="Picture Placeholder 23"/>
          <p:cNvPicPr>
            <a:picLocks noGrp="1" noChangeAspect="1"/>
          </p:cNvPicPr>
          <p:nvPr>
            <p:ph type="pic" sz="quarter" idx="18"/>
          </p:nvPr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1" b="531"/>
          <a:stretch/>
        </p:blipFill>
        <p:spPr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25" name="Picture Placeholder 32"/>
          <p:cNvPicPr>
            <a:picLocks noGrp="1" noChangeAspect="1"/>
          </p:cNvPicPr>
          <p:nvPr>
            <p:ph type="pic" sz="quarter" idx="16"/>
          </p:nvPr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881" t="-36001" r="-5676" b="-36208"/>
          <a:stretch/>
        </p:blipFill>
        <p:spPr>
          <a:prstGeom prst="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</p:pic>
      <p:pic>
        <p:nvPicPr>
          <p:cNvPr id="26" name="Picture Placeholder 25"/>
          <p:cNvPicPr>
            <a:picLocks noGrp="1" noChangeAspect="1"/>
          </p:cNvPicPr>
          <p:nvPr>
            <p:ph type="pic" sz="quarter" idx="19"/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1" b="531"/>
          <a:stretch>
            <a:fillRect/>
          </a:stretch>
        </p:blipFill>
        <p:spPr>
          <a:prstGeom prst="rect">
            <a:avLst/>
          </a:prstGeom>
        </p:spPr>
      </p:pic>
      <p:sp>
        <p:nvSpPr>
          <p:cNvPr id="28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562788" y="705206"/>
            <a:ext cx="3844825" cy="468000"/>
          </a:xfrm>
        </p:spPr>
        <p:txBody>
          <a:bodyPr>
            <a:noAutofit/>
          </a:bodyPr>
          <a:lstStyle/>
          <a:p>
            <a:r>
              <a:rPr lang="en-IE" sz="2400" dirty="0" smtClean="0"/>
              <a:t>Team Europe working for</a:t>
            </a:r>
            <a:endParaRPr lang="en-GB" sz="2400" dirty="0"/>
          </a:p>
        </p:txBody>
      </p:sp>
      <p:sp>
        <p:nvSpPr>
          <p:cNvPr id="29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562788" y="1240291"/>
            <a:ext cx="3592039" cy="468000"/>
          </a:xfrm>
        </p:spPr>
        <p:txBody>
          <a:bodyPr>
            <a:noAutofit/>
          </a:bodyPr>
          <a:lstStyle/>
          <a:p>
            <a:r>
              <a:rPr lang="en-IE" sz="2400" dirty="0"/>
              <a:t>b</a:t>
            </a:r>
            <a:r>
              <a:rPr lang="en-IE" sz="2400" dirty="0" smtClean="0"/>
              <a:t>etter health outcomes</a:t>
            </a:r>
            <a:endParaRPr lang="en-GB" sz="2400" dirty="0"/>
          </a:p>
        </p:txBody>
      </p:sp>
      <p:sp>
        <p:nvSpPr>
          <p:cNvPr id="30" name="Text Placeholder 4"/>
          <p:cNvSpPr>
            <a:spLocks noGrp="1"/>
          </p:cNvSpPr>
          <p:nvPr>
            <p:ph type="body" sz="quarter" idx="12"/>
          </p:nvPr>
        </p:nvSpPr>
        <p:spPr>
          <a:xfrm>
            <a:off x="562787" y="1775376"/>
            <a:ext cx="2056095" cy="468000"/>
          </a:xfrm>
        </p:spPr>
        <p:txBody>
          <a:bodyPr>
            <a:noAutofit/>
          </a:bodyPr>
          <a:lstStyle/>
          <a:p>
            <a:r>
              <a:rPr lang="en-IE" sz="2400" dirty="0"/>
              <a:t>i</a:t>
            </a:r>
            <a:r>
              <a:rPr lang="en-IE" sz="2400" dirty="0" smtClean="0"/>
              <a:t>n Zimbabwe</a:t>
            </a:r>
            <a:endParaRPr lang="en-GB" sz="2400" dirty="0"/>
          </a:p>
        </p:txBody>
      </p:sp>
      <p:sp>
        <p:nvSpPr>
          <p:cNvPr id="31" name="TextBox 30"/>
          <p:cNvSpPr txBox="1"/>
          <p:nvPr/>
        </p:nvSpPr>
        <p:spPr>
          <a:xfrm>
            <a:off x="0" y="-454579"/>
            <a:ext cx="13003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b="1" dirty="0" smtClean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EXAMPLE</a:t>
            </a:r>
            <a:endParaRPr lang="fr-BE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2" name="Right Arrow 31"/>
          <p:cNvSpPr/>
          <p:nvPr/>
        </p:nvSpPr>
        <p:spPr>
          <a:xfrm>
            <a:off x="6701592" y="3832085"/>
            <a:ext cx="893008" cy="443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33" name="TextBox 32"/>
          <p:cNvSpPr txBox="1"/>
          <p:nvPr/>
        </p:nvSpPr>
        <p:spPr>
          <a:xfrm>
            <a:off x="7594600" y="3813661"/>
            <a:ext cx="338650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 smtClean="0"/>
              <a:t>The text </a:t>
            </a:r>
            <a:r>
              <a:rPr lang="fr-BE" dirty="0" err="1" smtClean="0"/>
              <a:t>can</a:t>
            </a:r>
            <a:r>
              <a:rPr lang="fr-BE" dirty="0" smtClean="0"/>
              <a:t> </a:t>
            </a:r>
            <a:r>
              <a:rPr lang="fr-BE" dirty="0" err="1" smtClean="0"/>
              <a:t>be</a:t>
            </a:r>
            <a:r>
              <a:rPr lang="fr-BE" dirty="0" smtClean="0"/>
              <a:t> </a:t>
            </a:r>
            <a:r>
              <a:rPr lang="fr-BE" dirty="0" err="1" smtClean="0"/>
              <a:t>hilighted</a:t>
            </a:r>
            <a:r>
              <a:rPr lang="fr-BE" dirty="0" smtClean="0"/>
              <a:t> by </a:t>
            </a:r>
            <a:br>
              <a:rPr lang="fr-BE" dirty="0" smtClean="0"/>
            </a:br>
            <a:r>
              <a:rPr lang="fr-BE" dirty="0" smtClean="0"/>
              <a:t>a coloured background.</a:t>
            </a:r>
          </a:p>
          <a:p>
            <a:r>
              <a:rPr lang="fr-BE" dirty="0" err="1" smtClean="0"/>
              <a:t>Each</a:t>
            </a:r>
            <a:r>
              <a:rPr lang="fr-BE" dirty="0" smtClean="0"/>
              <a:t> line </a:t>
            </a:r>
            <a:r>
              <a:rPr lang="fr-BE" dirty="0" err="1" smtClean="0"/>
              <a:t>is</a:t>
            </a:r>
            <a:r>
              <a:rPr lang="fr-BE" dirty="0" smtClean="0"/>
              <a:t> a </a:t>
            </a:r>
            <a:r>
              <a:rPr lang="fr-BE" dirty="0" err="1" smtClean="0"/>
              <a:t>different</a:t>
            </a:r>
            <a:r>
              <a:rPr lang="fr-BE" dirty="0" smtClean="0"/>
              <a:t> text box.</a:t>
            </a:r>
          </a:p>
          <a:p>
            <a:r>
              <a:rPr lang="fr-BE" dirty="0" smtClean="0"/>
              <a:t>You are free to move the text </a:t>
            </a:r>
          </a:p>
          <a:p>
            <a:r>
              <a:rPr lang="fr-BE" dirty="0"/>
              <a:t>i</a:t>
            </a:r>
            <a:r>
              <a:rPr lang="fr-BE" dirty="0" smtClean="0"/>
              <a:t>n </a:t>
            </a:r>
            <a:r>
              <a:rPr lang="en-US" dirty="0" smtClean="0"/>
              <a:t>order</a:t>
            </a:r>
            <a:r>
              <a:rPr lang="fr-BE" dirty="0" smtClean="0"/>
              <a:t> not to </a:t>
            </a:r>
            <a:r>
              <a:rPr lang="fr-BE" dirty="0" err="1" smtClean="0"/>
              <a:t>cover</a:t>
            </a:r>
            <a:r>
              <a:rPr lang="fr-BE" dirty="0" smtClean="0"/>
              <a:t> the photo</a:t>
            </a:r>
            <a:endParaRPr lang="fr-BE" dirty="0"/>
          </a:p>
        </p:txBody>
      </p:sp>
      <p:sp>
        <p:nvSpPr>
          <p:cNvPr id="34" name="Right Arrow 33"/>
          <p:cNvSpPr/>
          <p:nvPr/>
        </p:nvSpPr>
        <p:spPr>
          <a:xfrm>
            <a:off x="6701593" y="-51875"/>
            <a:ext cx="664407" cy="443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35" name="TextBox 34"/>
          <p:cNvSpPr txBox="1"/>
          <p:nvPr/>
        </p:nvSpPr>
        <p:spPr>
          <a:xfrm>
            <a:off x="7569200" y="-85247"/>
            <a:ext cx="3672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dirty="0" smtClean="0"/>
              <a:t>If the text </a:t>
            </a:r>
            <a:r>
              <a:rPr lang="fr-BE" dirty="0" err="1" smtClean="0"/>
              <a:t>is</a:t>
            </a:r>
            <a:r>
              <a:rPr lang="fr-BE" dirty="0" smtClean="0"/>
              <a:t> more visible</a:t>
            </a:r>
            <a:br>
              <a:rPr lang="fr-BE" dirty="0" smtClean="0"/>
            </a:br>
            <a:r>
              <a:rPr lang="fr-BE" dirty="0" smtClean="0"/>
              <a:t>in white, select the text &gt; Home &gt; </a:t>
            </a:r>
            <a:r>
              <a:rPr lang="fr-BE" u="sng" dirty="0" smtClean="0"/>
              <a:t>A</a:t>
            </a:r>
            <a:r>
              <a:rPr lang="fr-BE" dirty="0" smtClean="0"/>
              <a:t> &gt; white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4376452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icture Placeholder 54"/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1" name="Text Placeholder 50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2" name="Text Placeholder 51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3" name="Text Placeholder 52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4" name="Text Placeholder 53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6" name="Picture Placeholder 55"/>
          <p:cNvSpPr>
            <a:spLocks noGrp="1"/>
          </p:cNvSpPr>
          <p:nvPr>
            <p:ph type="pic" sz="quarter" idx="15"/>
          </p:nvPr>
        </p:nvSpPr>
        <p:spPr/>
      </p:sp>
      <p:sp>
        <p:nvSpPr>
          <p:cNvPr id="57" name="Right Arrow 56"/>
          <p:cNvSpPr/>
          <p:nvPr/>
        </p:nvSpPr>
        <p:spPr>
          <a:xfrm>
            <a:off x="6701592" y="3832085"/>
            <a:ext cx="893008" cy="443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58" name="TextBox 57"/>
          <p:cNvSpPr txBox="1"/>
          <p:nvPr/>
        </p:nvSpPr>
        <p:spPr>
          <a:xfrm>
            <a:off x="7594600" y="3813661"/>
            <a:ext cx="338650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BE" dirty="0" smtClean="0"/>
              <a:t>The text </a:t>
            </a:r>
            <a:r>
              <a:rPr lang="fr-BE" dirty="0" err="1" smtClean="0"/>
              <a:t>can</a:t>
            </a:r>
            <a:r>
              <a:rPr lang="fr-BE" dirty="0" smtClean="0"/>
              <a:t> </a:t>
            </a:r>
            <a:r>
              <a:rPr lang="fr-BE" dirty="0" err="1" smtClean="0"/>
              <a:t>be</a:t>
            </a:r>
            <a:r>
              <a:rPr lang="fr-BE" dirty="0" smtClean="0"/>
              <a:t> </a:t>
            </a:r>
            <a:r>
              <a:rPr lang="fr-BE" dirty="0" err="1" smtClean="0"/>
              <a:t>hilighted</a:t>
            </a:r>
            <a:r>
              <a:rPr lang="fr-BE" dirty="0" smtClean="0"/>
              <a:t> by </a:t>
            </a:r>
            <a:br>
              <a:rPr lang="fr-BE" dirty="0" smtClean="0"/>
            </a:br>
            <a:r>
              <a:rPr lang="fr-BE" dirty="0" smtClean="0"/>
              <a:t>a coloured background.</a:t>
            </a:r>
          </a:p>
          <a:p>
            <a:r>
              <a:rPr lang="fr-BE" dirty="0" err="1" smtClean="0"/>
              <a:t>Each</a:t>
            </a:r>
            <a:r>
              <a:rPr lang="fr-BE" dirty="0" smtClean="0"/>
              <a:t> line </a:t>
            </a:r>
            <a:r>
              <a:rPr lang="fr-BE" dirty="0" err="1" smtClean="0"/>
              <a:t>is</a:t>
            </a:r>
            <a:r>
              <a:rPr lang="fr-BE" dirty="0" smtClean="0"/>
              <a:t> a </a:t>
            </a:r>
            <a:r>
              <a:rPr lang="fr-BE" dirty="0" err="1" smtClean="0"/>
              <a:t>different</a:t>
            </a:r>
            <a:r>
              <a:rPr lang="fr-BE" dirty="0" smtClean="0"/>
              <a:t> text box.</a:t>
            </a:r>
          </a:p>
          <a:p>
            <a:r>
              <a:rPr lang="fr-BE" dirty="0" smtClean="0"/>
              <a:t>You are free to move the text </a:t>
            </a:r>
          </a:p>
          <a:p>
            <a:r>
              <a:rPr lang="fr-BE" dirty="0"/>
              <a:t>i</a:t>
            </a:r>
            <a:r>
              <a:rPr lang="fr-BE" dirty="0" smtClean="0"/>
              <a:t>n </a:t>
            </a:r>
            <a:r>
              <a:rPr lang="en-US" dirty="0" smtClean="0"/>
              <a:t>order</a:t>
            </a:r>
            <a:r>
              <a:rPr lang="fr-BE" dirty="0" smtClean="0"/>
              <a:t> not to </a:t>
            </a:r>
            <a:r>
              <a:rPr lang="fr-BE" dirty="0" err="1" smtClean="0"/>
              <a:t>cover</a:t>
            </a:r>
            <a:r>
              <a:rPr lang="fr-BE" dirty="0" smtClean="0"/>
              <a:t> the photo</a:t>
            </a:r>
            <a:endParaRPr lang="fr-BE" dirty="0"/>
          </a:p>
        </p:txBody>
      </p:sp>
      <p:sp>
        <p:nvSpPr>
          <p:cNvPr id="59" name="Right Arrow 58"/>
          <p:cNvSpPr/>
          <p:nvPr/>
        </p:nvSpPr>
        <p:spPr>
          <a:xfrm>
            <a:off x="6701593" y="-51875"/>
            <a:ext cx="664407" cy="443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BE"/>
          </a:p>
        </p:txBody>
      </p:sp>
      <p:sp>
        <p:nvSpPr>
          <p:cNvPr id="60" name="TextBox 59"/>
          <p:cNvSpPr txBox="1"/>
          <p:nvPr/>
        </p:nvSpPr>
        <p:spPr>
          <a:xfrm>
            <a:off x="7569200" y="-85247"/>
            <a:ext cx="36720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BE" dirty="0" smtClean="0"/>
              <a:t>If the text </a:t>
            </a:r>
            <a:r>
              <a:rPr lang="fr-BE" dirty="0" err="1" smtClean="0"/>
              <a:t>is</a:t>
            </a:r>
            <a:r>
              <a:rPr lang="fr-BE" dirty="0" smtClean="0"/>
              <a:t> more visible</a:t>
            </a:r>
            <a:br>
              <a:rPr lang="fr-BE" dirty="0" smtClean="0"/>
            </a:br>
            <a:r>
              <a:rPr lang="fr-BE" dirty="0" smtClean="0"/>
              <a:t>in white, select the text &gt; Home &gt; </a:t>
            </a:r>
            <a:r>
              <a:rPr lang="fr-BE" u="sng" dirty="0" smtClean="0"/>
              <a:t>A</a:t>
            </a:r>
            <a:r>
              <a:rPr lang="fr-BE" dirty="0" smtClean="0"/>
              <a:t> &gt; white</a:t>
            </a:r>
            <a:endParaRPr lang="fr-BE" dirty="0"/>
          </a:p>
        </p:txBody>
      </p:sp>
    </p:spTree>
    <p:extLst>
      <p:ext uri="{BB962C8B-B14F-4D97-AF65-F5344CB8AC3E}">
        <p14:creationId xmlns:p14="http://schemas.microsoft.com/office/powerpoint/2010/main" val="324009185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TeamEurope">
      <a:dk1>
        <a:srgbClr val="003399"/>
      </a:dk1>
      <a:lt1>
        <a:srgbClr val="FFFFFF"/>
      </a:lt1>
      <a:dk2>
        <a:srgbClr val="003399"/>
      </a:dk2>
      <a:lt2>
        <a:srgbClr val="7F7F7F"/>
      </a:lt2>
      <a:accent1>
        <a:srgbClr val="FA6E25"/>
      </a:accent1>
      <a:accent2>
        <a:srgbClr val="F5CE2A"/>
      </a:accent2>
      <a:accent3>
        <a:srgbClr val="DBD2CC"/>
      </a:accent3>
      <a:accent4>
        <a:srgbClr val="9BB1DC"/>
      </a:accent4>
      <a:accent5>
        <a:srgbClr val="585EAA"/>
      </a:accent5>
      <a:accent6>
        <a:srgbClr val="967E1F"/>
      </a:accent6>
      <a:hlink>
        <a:srgbClr val="85C0FB"/>
      </a:hlink>
      <a:folHlink>
        <a:srgbClr val="E0BFCA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912</TotalTime>
  <Words>528</Words>
  <Application>Microsoft Office PowerPoint</Application>
  <PresentationFormat>Custom</PresentationFormat>
  <Paragraphs>85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European Commission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JANSSEN Laurie (COMM-EXT)</dc:creator>
  <cp:lastModifiedBy>CHIARAMONTI David (DEVCO-EXT)</cp:lastModifiedBy>
  <cp:revision>90</cp:revision>
  <dcterms:created xsi:type="dcterms:W3CDTF">2020-03-13T13:39:38Z</dcterms:created>
  <dcterms:modified xsi:type="dcterms:W3CDTF">2020-11-30T10:09:17Z</dcterms:modified>
</cp:coreProperties>
</file>