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</p:sldMasterIdLst>
  <p:notesMasterIdLst>
    <p:notesMasterId r:id="rId16"/>
  </p:notesMasterIdLst>
  <p:sldIdLst>
    <p:sldId id="262" r:id="rId5"/>
    <p:sldId id="268" r:id="rId6"/>
    <p:sldId id="277" r:id="rId7"/>
    <p:sldId id="283" r:id="rId8"/>
    <p:sldId id="284" r:id="rId9"/>
    <p:sldId id="276" r:id="rId10"/>
    <p:sldId id="278" r:id="rId11"/>
    <p:sldId id="279" r:id="rId12"/>
    <p:sldId id="280" r:id="rId13"/>
    <p:sldId id="285" r:id="rId14"/>
    <p:sldId id="286" r:id="rId15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5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7E941C-71D3-46B2-8D9F-E523B03C309B}" v="2" dt="2021-02-10T16:34:23.34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2131" y="58"/>
      </p:cViewPr>
      <p:guideLst>
        <p:guide orient="horz" pos="2074"/>
        <p:guide pos="5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5/10/relationships/revisionInfo" Target="revisionInfo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IARAMONTI David (INTPA-EXT)" userId="S::david.chiaramonti@ext.ec.europa.eu::aa22a37d-edd6-4aa4-b2a7-8630cb8118a9" providerId="AD" clId="Web-{F27E941C-71D3-46B2-8D9F-E523B03C309B}"/>
    <pc:docChg chg="modSld sldOrd">
      <pc:chgData name="CHIARAMONTI David (INTPA-EXT)" userId="S::david.chiaramonti@ext.ec.europa.eu::aa22a37d-edd6-4aa4-b2a7-8630cb8118a9" providerId="AD" clId="Web-{F27E941C-71D3-46B2-8D9F-E523B03C309B}" dt="2021-02-10T16:34:23.349" v="1"/>
      <pc:docMkLst>
        <pc:docMk/>
      </pc:docMkLst>
      <pc:sldChg chg="delSp ord">
        <pc:chgData name="CHIARAMONTI David (INTPA-EXT)" userId="S::david.chiaramonti@ext.ec.europa.eu::aa22a37d-edd6-4aa4-b2a7-8630cb8118a9" providerId="AD" clId="Web-{F27E941C-71D3-46B2-8D9F-E523B03C309B}" dt="2021-02-10T16:34:23.349" v="1"/>
        <pc:sldMkLst>
          <pc:docMk/>
          <pc:sldMk cId="382222308" sldId="277"/>
        </pc:sldMkLst>
        <pc:picChg chg="del">
          <ac:chgData name="CHIARAMONTI David (INTPA-EXT)" userId="S::david.chiaramonti@ext.ec.europa.eu::aa22a37d-edd6-4aa4-b2a7-8630cb8118a9" providerId="AD" clId="Web-{F27E941C-71D3-46B2-8D9F-E523B03C309B}" dt="2021-02-10T16:34:20.115" v="0"/>
          <ac:picMkLst>
            <pc:docMk/>
            <pc:sldMk cId="382222308" sldId="277"/>
            <ac:picMk id="43" creationId="{7C809817-28BE-475C-B97B-40D32B4AFBC1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BB059C-18B0-47B1-BAAF-E1AC6FE06EC3}" type="datetimeFigureOut">
              <a:rPr lang="en-IE" smtClean="0"/>
              <a:t>12/02/2021</a:t>
            </a:fld>
            <a:endParaRPr lang="en-I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2DE3CC-2B34-475C-BE7C-16FC0ACD6D5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280406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2DE3CC-2B34-475C-BE7C-16FC0ACD6D51}" type="slidenum">
              <a:rPr lang="en-IE" smtClean="0"/>
              <a:t>5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42376298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4237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0250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0852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762231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4041942" y="20219"/>
            <a:ext cx="2159566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#EQUIPEEUROPE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622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4041942" y="11427"/>
            <a:ext cx="194155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807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7" r:id="rId2"/>
    <p:sldLayoutId id="2147483698" r:id="rId3"/>
    <p:sldLayoutId id="2147483699" r:id="rId4"/>
    <p:sldLayoutId id="2147483700" r:id="rId5"/>
    <p:sldLayoutId id="2147483703" r:id="rId6"/>
  </p:sldLayoutIdLst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2.jp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32369" y="178420"/>
            <a:ext cx="6307666" cy="6292798"/>
          </a:xfrm>
          <a:custGeom>
            <a:avLst/>
            <a:gdLst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788458 w 6307666"/>
              <a:gd name="connsiteY5" fmla="*/ 788458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788458 w 6307666"/>
              <a:gd name="connsiteY9" fmla="*/ 788458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07356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7666" h="6350000">
                <a:moveTo>
                  <a:pt x="0" y="0"/>
                </a:moveTo>
                <a:lnTo>
                  <a:pt x="6307666" y="0"/>
                </a:lnTo>
                <a:lnTo>
                  <a:pt x="6307666" y="6350000"/>
                </a:lnTo>
                <a:lnTo>
                  <a:pt x="0" y="6350000"/>
                </a:lnTo>
                <a:lnTo>
                  <a:pt x="0" y="0"/>
                </a:lnTo>
                <a:close/>
                <a:moveTo>
                  <a:pt x="142261" y="146996"/>
                </a:moveTo>
                <a:cubicBezTo>
                  <a:pt x="134705" y="2174800"/>
                  <a:pt x="142516" y="4202604"/>
                  <a:pt x="134960" y="6230408"/>
                </a:cubicBezTo>
                <a:lnTo>
                  <a:pt x="6194194" y="6232614"/>
                </a:lnTo>
                <a:cubicBezTo>
                  <a:pt x="6194435" y="4220833"/>
                  <a:pt x="6171625" y="2147580"/>
                  <a:pt x="6171866" y="135799"/>
                </a:cubicBezTo>
                <a:lnTo>
                  <a:pt x="142261" y="14699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10" y="54312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235698" y="2751786"/>
            <a:ext cx="41010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4000" b="1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284139" y="3780263"/>
            <a:ext cx="42884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/>
              <a:t>Template square format for social media</a:t>
            </a:r>
          </a:p>
        </p:txBody>
      </p:sp>
    </p:spTree>
    <p:extLst>
      <p:ext uri="{BB962C8B-B14F-4D97-AF65-F5344CB8AC3E}">
        <p14:creationId xmlns:p14="http://schemas.microsoft.com/office/powerpoint/2010/main" val="350964867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582022"/>
            <a:ext cx="5667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La lutte contre la crise sanitaire: </a:t>
            </a:r>
            <a:endParaRPr lang="fr-FR" sz="2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plus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que 30 des stations de lavage des mains ont été installées en République centrafricaine.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03E3D9-916A-4CC3-9F60-39212A9E8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1150" y="6147001"/>
            <a:ext cx="537983" cy="3158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7" y="46595"/>
            <a:ext cx="880345" cy="51532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grpSp>
        <p:nvGrpSpPr>
          <p:cNvPr id="11" name="Group 10"/>
          <p:cNvGrpSpPr/>
          <p:nvPr/>
        </p:nvGrpSpPr>
        <p:grpSpPr>
          <a:xfrm>
            <a:off x="1835370" y="46595"/>
            <a:ext cx="880346" cy="515325"/>
            <a:chOff x="1835370" y="46595"/>
            <a:chExt cx="880346" cy="515325"/>
          </a:xfrm>
        </p:grpSpPr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370" y="46596"/>
              <a:ext cx="880346" cy="515324"/>
            </a:xfrm>
            <a:prstGeom prst="rect">
              <a:avLst/>
            </a:prstGeom>
            <a:ln w="3175">
              <a:solidFill>
                <a:schemeClr val="tx1"/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8346" y="46595"/>
              <a:ext cx="774394" cy="515324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7" y="6147399"/>
            <a:ext cx="538914" cy="31546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b="5732"/>
          <a:stretch/>
        </p:blipFill>
        <p:spPr>
          <a:xfrm>
            <a:off x="2081572" y="6147001"/>
            <a:ext cx="538914" cy="31382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994" y="6149037"/>
            <a:ext cx="532634" cy="31178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25410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A03E3D9-916A-4CC3-9F60-39212A9E8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1150" y="6147001"/>
            <a:ext cx="537983" cy="315859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7" y="46595"/>
            <a:ext cx="880345" cy="5153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grpSp>
        <p:nvGrpSpPr>
          <p:cNvPr id="10" name="Group 9"/>
          <p:cNvGrpSpPr/>
          <p:nvPr/>
        </p:nvGrpSpPr>
        <p:grpSpPr>
          <a:xfrm>
            <a:off x="1835370" y="46595"/>
            <a:ext cx="880346" cy="515325"/>
            <a:chOff x="1835370" y="46595"/>
            <a:chExt cx="880346" cy="515325"/>
          </a:xfrm>
        </p:grpSpPr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370" y="46596"/>
              <a:ext cx="880346" cy="5153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8346" y="46595"/>
              <a:ext cx="774394" cy="515324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7" y="6147399"/>
            <a:ext cx="538914" cy="31546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b="5732"/>
          <a:stretch/>
        </p:blipFill>
        <p:spPr>
          <a:xfrm>
            <a:off x="2081572" y="6147001"/>
            <a:ext cx="538914" cy="31382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994" y="6149037"/>
            <a:ext cx="532634" cy="31178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582022"/>
            <a:ext cx="5667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lutte contre la crise sanitaire: </a:t>
            </a:r>
            <a:endParaRPr lang="fr-FR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</a:t>
            </a:r>
            <a:r>
              <a:rPr lang="fr-FR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30 des stations de lavage des mains ont été installées en République centrafricaine.</a:t>
            </a:r>
            <a:endParaRPr lang="fr-BE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0688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98485" y="3765795"/>
            <a:ext cx="2631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dirty="0">
                <a:latin typeface="Arial" panose="020B0604020202020204" pitchFamily="34" charset="0"/>
                <a:cs typeface="Arial" panose="020B0604020202020204" pitchFamily="34" charset="0"/>
              </a:rPr>
              <a:t>Adjust text size and position according to your background image</a:t>
            </a: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030475" y="1530827"/>
            <a:ext cx="3155990" cy="1945528"/>
            <a:chOff x="4293449" y="1825625"/>
            <a:chExt cx="3155990" cy="1945528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3213717" y="3176278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70060" y="3826236"/>
            <a:ext cx="1629713" cy="1625694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E6BF603F-EFB4-4148-A8B1-7EC2B3E52D78}"/>
              </a:ext>
            </a:extLst>
          </p:cNvPr>
          <p:cNvSpPr txBox="1">
            <a:spLocks/>
          </p:cNvSpPr>
          <p:nvPr/>
        </p:nvSpPr>
        <p:spPr>
          <a:xfrm>
            <a:off x="3492262" y="209329"/>
            <a:ext cx="2815232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ONCE CHANGES DONE – SAVE AS ‘JPGS’ FOR SEPARATE SLIDES THAT CAN BE USED ON</a:t>
            </a:r>
            <a:b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sz="1400" b="1">
                <a:latin typeface="Arial" panose="020B0604020202020204" pitchFamily="34" charset="0"/>
                <a:cs typeface="Arial" panose="020B0604020202020204" pitchFamily="34" charset="0"/>
              </a:rPr>
              <a:t>SOCIAL MEDIA.</a:t>
            </a:r>
            <a:endParaRPr lang="en-GB" sz="140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398485" y="5613852"/>
            <a:ext cx="3604348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#TEAMEUROPE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can be either English or a national language</a:t>
            </a:r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48732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41942" y="46595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#EQUIPEEUROPE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692310"/>
            <a:ext cx="5315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EquipeEurope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a mis la solidarité et la coopération au centre de la réponse à la COVID-19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45" name="Picture 44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06" y="78696"/>
            <a:ext cx="880345" cy="51532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30" y="5972654"/>
            <a:ext cx="2512544" cy="48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23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06" y="95025"/>
            <a:ext cx="880345" cy="51532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692310"/>
            <a:ext cx="5315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EquipeEurope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a mis la solidarité et la coopération au centre de la réponse à la COVID-19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95" y="5976173"/>
            <a:ext cx="2509283" cy="4809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34307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692310"/>
            <a:ext cx="531551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EquipeEurope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a mis la solidarité et la coopération au centre de la réponse à la COVID-19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06" y="78696"/>
            <a:ext cx="880345" cy="515324"/>
          </a:xfrm>
          <a:prstGeom prst="rect">
            <a:avLst/>
          </a:prstGeom>
          <a:ln w="12700">
            <a:solidFill>
              <a:srgbClr val="FFFFFF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930" y="5972654"/>
            <a:ext cx="2512544" cy="4815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13659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0667" y="28191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#EQUIPEEUROPE</a:t>
            </a:r>
            <a:endParaRPr lang="fr-BE" b="1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06" y="5974600"/>
            <a:ext cx="880345" cy="51532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374871"/>
            <a:ext cx="5977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France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fière de faire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partie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   #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EquipeEurope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qui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fournit de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l’aide 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humanitaire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, un soutien aux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systèmes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 santé  et à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reprise économique 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dans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nos pays partenaires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5374DB18-7169-49C7-BB90-EEADE892092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7994" y="5974600"/>
            <a:ext cx="877720" cy="51532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8122477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06" y="5974600"/>
            <a:ext cx="880345" cy="51532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78410E0-05D8-412B-A58E-57D596A1D4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7994" y="5974600"/>
            <a:ext cx="877720" cy="51532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374871"/>
            <a:ext cx="5977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France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fière de faire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partie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   #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EquipeEurope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qui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fournit de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l’aide 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humanitaire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, un soutien aux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systèmes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 santé  et à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reprise économique 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dans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nos pays partenaires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80250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1006" y="5974600"/>
            <a:ext cx="880345" cy="51532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E9178D-369F-4471-B6BF-054CA5414F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07994" y="5974600"/>
            <a:ext cx="877720" cy="51532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374871"/>
            <a:ext cx="59771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France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est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fière de faire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partie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   #</a:t>
            </a:r>
            <a:r>
              <a:rPr lang="fr-FR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EquipeEurope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qui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fournit de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l’aide 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humanitaire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, un soutien aux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systèmes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de santé  et à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la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reprise économique  </a:t>
            </a:r>
            <a:r>
              <a:rPr lang="fr-FR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dans </a:t>
            </a:r>
            <a:r>
              <a:rPr lang="fr-FR" sz="2400" b="1" dirty="0">
                <a:latin typeface="Arial" panose="020B0604020202020204" pitchFamily="34" charset="0"/>
                <a:cs typeface="Arial" panose="020B0604020202020204" pitchFamily="34" charset="0"/>
              </a:rPr>
              <a:t>nos pays partenaires</a:t>
            </a:r>
            <a:endParaRPr lang="fr-BE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73812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60667" y="46595"/>
            <a:ext cx="2159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#EQUIPEEUROPE</a:t>
            </a:r>
            <a:endParaRPr lang="fr-BE" b="1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A429222-95EF-4C70-A98B-FA46188E5983}"/>
              </a:ext>
            </a:extLst>
          </p:cNvPr>
          <p:cNvSpPr txBox="1"/>
          <p:nvPr/>
        </p:nvSpPr>
        <p:spPr>
          <a:xfrm>
            <a:off x="406099" y="2582022"/>
            <a:ext cx="566744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 lutte contre la crise sanitaire: </a:t>
            </a:r>
            <a:endParaRPr lang="fr-FR" sz="2400" b="1" dirty="0" smtClean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r-FR" sz="24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plus </a:t>
            </a:r>
            <a:r>
              <a:rPr lang="fr-FR" sz="24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que 30 des stations de lavage des mains ont été installées en République centrafricaine.</a:t>
            </a:r>
            <a:endParaRPr lang="fr-BE" sz="24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A03E3D9-916A-4CC3-9F60-39212A9E83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71150" y="6147001"/>
            <a:ext cx="537983" cy="315859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C3A5C7E-5AA0-4035-8D9A-BF152FECCF3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7" y="46595"/>
            <a:ext cx="880345" cy="515324"/>
          </a:xfrm>
          <a:prstGeom prst="rect">
            <a:avLst/>
          </a:prstGeom>
          <a:ln>
            <a:solidFill>
              <a:schemeClr val="bg1"/>
            </a:solidFill>
          </a:ln>
        </p:spPr>
      </p:pic>
      <p:grpSp>
        <p:nvGrpSpPr>
          <p:cNvPr id="3" name="Group 2"/>
          <p:cNvGrpSpPr/>
          <p:nvPr/>
        </p:nvGrpSpPr>
        <p:grpSpPr>
          <a:xfrm>
            <a:off x="1835370" y="46595"/>
            <a:ext cx="880346" cy="515325"/>
            <a:chOff x="1835370" y="46595"/>
            <a:chExt cx="880346" cy="515325"/>
          </a:xfrm>
        </p:grpSpPr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35370" y="46596"/>
              <a:ext cx="880346" cy="515324"/>
            </a:xfrm>
            <a:prstGeom prst="rect">
              <a:avLst/>
            </a:prstGeom>
            <a:ln>
              <a:solidFill>
                <a:schemeClr val="bg1"/>
              </a:solidFill>
            </a:ln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88346" y="46595"/>
              <a:ext cx="774394" cy="515324"/>
            </a:xfrm>
            <a:prstGeom prst="rect">
              <a:avLst/>
            </a:prstGeom>
          </p:spPr>
        </p:pic>
      </p:grp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797" y="6147399"/>
            <a:ext cx="538914" cy="31546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4" b="5732"/>
          <a:stretch/>
        </p:blipFill>
        <p:spPr>
          <a:xfrm>
            <a:off x="2081572" y="6147001"/>
            <a:ext cx="538914" cy="313822"/>
          </a:xfrm>
          <a:prstGeom prst="rect">
            <a:avLst/>
          </a:prstGeom>
          <a:solidFill>
            <a:schemeClr val="bg1"/>
          </a:solidFill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994" y="6149037"/>
            <a:ext cx="532634" cy="31178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719987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7E4EC354ADFB40AC5D4FC129E379BA" ma:contentTypeVersion="11" ma:contentTypeDescription="Create a new document." ma:contentTypeScope="" ma:versionID="c751394a6d87ef9c380d26d186bf19d3">
  <xsd:schema xmlns:xsd="http://www.w3.org/2001/XMLSchema" xmlns:xs="http://www.w3.org/2001/XMLSchema" xmlns:p="http://schemas.microsoft.com/office/2006/metadata/properties" xmlns:ns2="541a8a8b-b856-4d35-a5c7-7f2c0ec3d499" xmlns:ns3="e0757b53-df10-4b98-9811-094c4c3e23a8" targetNamespace="http://schemas.microsoft.com/office/2006/metadata/properties" ma:root="true" ma:fieldsID="81b7675a9634cb5706f7acfc1bc97a03" ns2:_="" ns3:_="">
    <xsd:import namespace="541a8a8b-b856-4d35-a5c7-7f2c0ec3d499"/>
    <xsd:import namespace="e0757b53-df10-4b98-9811-094c4c3e2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1a8a8b-b856-4d35-a5c7-7f2c0ec3d4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757b53-df10-4b98-9811-094c4c3e23a8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614F4F-93E6-496F-A6D6-C6512BDD7F3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96F4DE5-5111-43FD-9DA9-27EB86A950D2}">
  <ds:schemaRefs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purl.org/dc/dcmitype/"/>
    <ds:schemaRef ds:uri="http://schemas.microsoft.com/office/2006/documentManagement/types"/>
    <ds:schemaRef ds:uri="541a8a8b-b856-4d35-a5c7-7f2c0ec3d499"/>
    <ds:schemaRef ds:uri="http://purl.org/dc/elements/1.1/"/>
    <ds:schemaRef ds:uri="http://schemas.microsoft.com/office/infopath/2007/PartnerControls"/>
    <ds:schemaRef ds:uri="e0757b53-df10-4b98-9811-094c4c3e23a8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6F603C8-31FD-4504-B1CC-7652BED8851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41a8a8b-b856-4d35-a5c7-7f2c0ec3d499"/>
    <ds:schemaRef ds:uri="e0757b53-df10-4b98-9811-094c4c3e23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478</TotalTime>
  <Words>307</Words>
  <Application>Microsoft Office PowerPoint</Application>
  <PresentationFormat>Custom</PresentationFormat>
  <Paragraphs>28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15</cp:revision>
  <dcterms:created xsi:type="dcterms:W3CDTF">2020-03-13T13:39:38Z</dcterms:created>
  <dcterms:modified xsi:type="dcterms:W3CDTF">2021-02-12T13:26:38Z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0x010100087E4EC354ADFB40AC5D4FC129E379BA</vt:lpwstr>
  </property>
</Properties>
</file>