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handoutMasterIdLst>
    <p:handoutMasterId r:id="rId14"/>
  </p:handoutMasterIdLst>
  <p:sldIdLst>
    <p:sldId id="308" r:id="rId2"/>
    <p:sldId id="309" r:id="rId3"/>
    <p:sldId id="307" r:id="rId4"/>
    <p:sldId id="324" r:id="rId5"/>
    <p:sldId id="319" r:id="rId6"/>
    <p:sldId id="322" r:id="rId7"/>
    <p:sldId id="325" r:id="rId8"/>
    <p:sldId id="326" r:id="rId9"/>
    <p:sldId id="313" r:id="rId10"/>
    <p:sldId id="306" r:id="rId11"/>
    <p:sldId id="315" r:id="rId12"/>
    <p:sldId id="327" r:id="rId13"/>
  </p:sldIdLst>
  <p:sldSz cx="9979025" cy="56165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69" userDrawn="1">
          <p15:clr>
            <a:srgbClr val="A4A3A4"/>
          </p15:clr>
        </p15:guide>
        <p15:guide id="2" pos="3143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BD2CC"/>
    <a:srgbClr val="FA6E25"/>
    <a:srgbClr val="003399"/>
    <a:srgbClr val="F5CE2A"/>
    <a:srgbClr val="9BB1DC"/>
    <a:srgbClr val="2B40AB"/>
    <a:srgbClr val="0C4D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816" autoAdjust="0"/>
    <p:restoredTop sz="94660"/>
  </p:normalViewPr>
  <p:slideViewPr>
    <p:cSldViewPr snapToGrid="0" showGuides="1">
      <p:cViewPr varScale="1">
        <p:scale>
          <a:sx n="78" d="100"/>
          <a:sy n="78" d="100"/>
        </p:scale>
        <p:origin x="652" y="52"/>
      </p:cViewPr>
      <p:guideLst>
        <p:guide orient="horz" pos="1769"/>
        <p:guide pos="3143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 showGuides="1">
      <p:cViewPr varScale="1">
        <p:scale>
          <a:sx n="49" d="100"/>
          <a:sy n="49" d="100"/>
        </p:scale>
        <p:origin x="27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3879E2-81EC-4982-A806-A0F6493CACB2}" type="datetimeFigureOut">
              <a:rPr lang="en-GB" smtClean="0"/>
              <a:t>30/11/2020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4E6F1D-7EEF-452A-9201-255339222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001432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5"/>
          <p:cNvSpPr>
            <a:spLocks noGrp="1"/>
          </p:cNvSpPr>
          <p:nvPr>
            <p:ph type="pic" sz="quarter" idx="11"/>
          </p:nvPr>
        </p:nvSpPr>
        <p:spPr>
          <a:xfrm>
            <a:off x="-4046" y="0"/>
            <a:ext cx="9979025" cy="5616575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GB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2" hasCustomPrompt="1"/>
          </p:nvPr>
        </p:nvSpPr>
        <p:spPr>
          <a:xfrm>
            <a:off x="1724505" y="150904"/>
            <a:ext cx="763779" cy="447338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723303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1" orient="horz" pos="1769" userDrawn="1">
          <p15:clr>
            <a:srgbClr val="FBAE40"/>
          </p15:clr>
        </p15:guide>
        <p15:guide id="2" pos="3143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8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Freeform 11"/>
          <p:cNvSpPr/>
          <p:nvPr userDrawn="1"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1650913" y="5072992"/>
            <a:ext cx="732216" cy="429283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200" baseline="-250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14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441720" y="5072992"/>
            <a:ext cx="732216" cy="429283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200" baseline="-250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99587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1113949" y="1626302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949" y="2417075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1113949" y="3207848"/>
            <a:ext cx="2489812" cy="407892"/>
          </a:xfrm>
          <a:prstGeom prst="rect">
            <a:avLst/>
          </a:prstGeom>
          <a:solidFill>
            <a:schemeClr val="bg1"/>
          </a:solidFill>
        </p:spPr>
        <p:txBody>
          <a:bodyPr/>
          <a:lstStyle>
            <a:lvl1pPr marL="0" indent="0">
              <a:buFontTx/>
              <a:buNone/>
              <a:defRPr sz="1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1113949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1113949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5"/>
          </p:nvPr>
        </p:nvSpPr>
        <p:spPr>
          <a:xfrm>
            <a:off x="1113948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6"/>
          </p:nvPr>
        </p:nvSpPr>
        <p:spPr>
          <a:xfrm>
            <a:off x="1113949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2076507" y="4883028"/>
            <a:ext cx="1059053" cy="619275"/>
          </a:xfrm>
          <a:ln w="12700">
            <a:solidFill>
              <a:schemeClr val="bg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14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441240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21"/>
          </p:nvPr>
        </p:nvSpPr>
        <p:spPr>
          <a:xfrm>
            <a:off x="0" y="0"/>
            <a:ext cx="9979025" cy="5616575"/>
          </a:xfrm>
        </p:spPr>
        <p:txBody>
          <a:bodyPr/>
          <a:lstStyle/>
          <a:p>
            <a:endParaRPr lang="en-GB"/>
          </a:p>
        </p:txBody>
      </p:sp>
      <p:sp>
        <p:nvSpPr>
          <p:cNvPr id="28" name="Picture Placeholder 2"/>
          <p:cNvSpPr>
            <a:spLocks noGrp="1"/>
          </p:cNvSpPr>
          <p:nvPr>
            <p:ph type="pic" sz="quarter" idx="20" hasCustomPrompt="1"/>
          </p:nvPr>
        </p:nvSpPr>
        <p:spPr>
          <a:xfrm>
            <a:off x="826532" y="5195196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5" name="Picture Placeholder 2"/>
          <p:cNvSpPr>
            <a:spLocks noGrp="1"/>
          </p:cNvSpPr>
          <p:nvPr>
            <p:ph type="pic" sz="quarter" idx="17" hasCustomPrompt="1"/>
          </p:nvPr>
        </p:nvSpPr>
        <p:spPr>
          <a:xfrm>
            <a:off x="2051121" y="5195198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6" name="Picture Placeholder 2"/>
          <p:cNvSpPr>
            <a:spLocks noGrp="1"/>
          </p:cNvSpPr>
          <p:nvPr>
            <p:ph type="pic" sz="quarter" idx="18" hasCustomPrompt="1"/>
          </p:nvPr>
        </p:nvSpPr>
        <p:spPr>
          <a:xfrm>
            <a:off x="2660096" y="5195197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7" name="Picture Placeholder 2"/>
          <p:cNvSpPr>
            <a:spLocks noGrp="1"/>
          </p:cNvSpPr>
          <p:nvPr>
            <p:ph type="pic" sz="quarter" idx="19" hasCustomPrompt="1"/>
          </p:nvPr>
        </p:nvSpPr>
        <p:spPr>
          <a:xfrm>
            <a:off x="1438275" y="5195955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3" name="Picture Placeholder 2"/>
          <p:cNvSpPr>
            <a:spLocks noGrp="1"/>
          </p:cNvSpPr>
          <p:nvPr>
            <p:ph type="pic" sz="quarter" idx="15" hasCustomPrompt="1"/>
          </p:nvPr>
        </p:nvSpPr>
        <p:spPr>
          <a:xfrm>
            <a:off x="2051121" y="4825286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24" name="Picture Placeholder 2"/>
          <p:cNvSpPr>
            <a:spLocks noGrp="1"/>
          </p:cNvSpPr>
          <p:nvPr>
            <p:ph type="pic" sz="quarter" idx="16" hasCustomPrompt="1"/>
          </p:nvPr>
        </p:nvSpPr>
        <p:spPr>
          <a:xfrm>
            <a:off x="2660096" y="4825285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1438275" y="4826043"/>
            <a:ext cx="525577" cy="306345"/>
          </a:xfrm>
          <a:ln>
            <a:solidFill>
              <a:schemeClr val="bg1"/>
            </a:solidFill>
          </a:ln>
        </p:spPr>
        <p:txBody>
          <a:bodyPr>
            <a:noAutofit/>
          </a:bodyPr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sp>
        <p:nvSpPr>
          <p:cNvPr id="9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5676912" y="2417075"/>
            <a:ext cx="2965682" cy="407892"/>
          </a:xfrm>
          <a:prstGeom prst="rect">
            <a:avLst/>
          </a:prstGeom>
          <a:solidFill>
            <a:schemeClr val="accent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676912" y="3207848"/>
            <a:ext cx="2965682" cy="407892"/>
          </a:xfrm>
          <a:prstGeom prst="rect">
            <a:avLst/>
          </a:prstGeom>
          <a:solidFill>
            <a:schemeClr val="tx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5676911" y="1626302"/>
            <a:ext cx="2965683" cy="407892"/>
          </a:xfrm>
          <a:prstGeom prst="rect">
            <a:avLst/>
          </a:prstGeom>
          <a:solidFill>
            <a:schemeClr val="bg1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676912" y="3998621"/>
            <a:ext cx="2965682" cy="407892"/>
          </a:xfrm>
          <a:prstGeom prst="rect">
            <a:avLst/>
          </a:prstGeom>
          <a:solidFill>
            <a:schemeClr val="accent2"/>
          </a:solidFill>
        </p:spPr>
        <p:txBody>
          <a:bodyPr anchor="ctr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3662428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8FB8B2-E5E6-4661-98FB-ABC898B9EE12}" type="datetimeFigureOut">
              <a:rPr lang="en-GB" smtClean="0"/>
              <a:t>30/11/2020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879475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6058" y="299031"/>
            <a:ext cx="8606909" cy="10856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6058" y="1495153"/>
            <a:ext cx="8606909" cy="356366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6058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8FB8B2-E5E6-4661-98FB-ABC898B9EE12}" type="datetimeFigureOut">
              <a:rPr lang="en-GB" smtClean="0"/>
              <a:t>30/11/2020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5552" y="5205733"/>
            <a:ext cx="336792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047686" y="5205733"/>
            <a:ext cx="2245281" cy="2990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82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37DFC1-C186-431C-8681-C60978C59AC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882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96" r:id="rId4"/>
    <p:sldLayoutId id="2147483691" r:id="rId5"/>
  </p:sldLayoutIdLst>
  <p:timing>
    <p:tnLst>
      <p:par>
        <p:cTn id="1" dur="indefinite" restart="never" nodeType="tmRoot"/>
      </p:par>
    </p:tnLst>
  </p:timing>
  <p:txStyles>
    <p:titleStyle>
      <a:lvl1pPr algn="l" defTabSz="748436" rtl="0" eaLnBrk="1" latinLnBrk="0" hangingPunct="1">
        <a:lnSpc>
          <a:spcPct val="90000"/>
        </a:lnSpc>
        <a:spcBef>
          <a:spcPct val="0"/>
        </a:spcBef>
        <a:buNone/>
        <a:defRPr sz="360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87109" indent="-187109" algn="l" defTabSz="748436" rtl="0" eaLnBrk="1" latinLnBrk="0" hangingPunct="1">
        <a:lnSpc>
          <a:spcPct val="90000"/>
        </a:lnSpc>
        <a:spcBef>
          <a:spcPts val="819"/>
        </a:spcBef>
        <a:buFont typeface="Arial" panose="020B0604020202020204" pitchFamily="34" charset="0"/>
        <a:buChar char="•"/>
        <a:defRPr sz="2292" kern="1200">
          <a:solidFill>
            <a:schemeClr val="tx1"/>
          </a:solidFill>
          <a:latin typeface="+mn-lt"/>
          <a:ea typeface="+mn-ea"/>
          <a:cs typeface="+mn-cs"/>
        </a:defRPr>
      </a:lvl1pPr>
      <a:lvl2pPr marL="56132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964" kern="1200">
          <a:solidFill>
            <a:schemeClr val="tx1"/>
          </a:solidFill>
          <a:latin typeface="+mn-lt"/>
          <a:ea typeface="+mn-ea"/>
          <a:cs typeface="+mn-cs"/>
        </a:defRPr>
      </a:lvl2pPr>
      <a:lvl3pPr marL="935546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637" kern="1200">
          <a:solidFill>
            <a:schemeClr val="tx1"/>
          </a:solidFill>
          <a:latin typeface="+mn-lt"/>
          <a:ea typeface="+mn-ea"/>
          <a:cs typeface="+mn-cs"/>
        </a:defRPr>
      </a:lvl3pPr>
      <a:lvl4pPr marL="1309764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683982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2058200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432418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806637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3180855" indent="-187109" algn="l" defTabSz="748436" rtl="0" eaLnBrk="1" latinLnBrk="0" hangingPunct="1">
        <a:lnSpc>
          <a:spcPct val="90000"/>
        </a:lnSpc>
        <a:spcBef>
          <a:spcPts val="409"/>
        </a:spcBef>
        <a:buFont typeface="Arial" panose="020B0604020202020204" pitchFamily="34" charset="0"/>
        <a:buChar char="•"/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1pPr>
      <a:lvl2pPr marL="374218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2pPr>
      <a:lvl3pPr marL="74843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3pPr>
      <a:lvl4pPr marL="1122655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4pPr>
      <a:lvl5pPr marL="1496873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5pPr>
      <a:lvl6pPr marL="1871091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6pPr>
      <a:lvl7pPr marL="2245309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7pPr>
      <a:lvl8pPr marL="2619527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8pPr>
      <a:lvl9pPr marL="2993746" algn="l" defTabSz="748436" rtl="0" eaLnBrk="1" latinLnBrk="0" hangingPunct="1">
        <a:defRPr sz="147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13" Type="http://schemas.openxmlformats.org/officeDocument/2006/relationships/image" Target="../media/image30.jpeg"/><Relationship Id="rId18" Type="http://schemas.openxmlformats.org/officeDocument/2006/relationships/image" Target="../media/image35.jpeg"/><Relationship Id="rId26" Type="http://schemas.openxmlformats.org/officeDocument/2006/relationships/image" Target="../media/image43.jpeg"/><Relationship Id="rId3" Type="http://schemas.openxmlformats.org/officeDocument/2006/relationships/image" Target="../media/image20.jpeg"/><Relationship Id="rId21" Type="http://schemas.openxmlformats.org/officeDocument/2006/relationships/image" Target="../media/image38.jpeg"/><Relationship Id="rId7" Type="http://schemas.openxmlformats.org/officeDocument/2006/relationships/image" Target="../media/image24.jpeg"/><Relationship Id="rId12" Type="http://schemas.openxmlformats.org/officeDocument/2006/relationships/image" Target="../media/image29.jpeg"/><Relationship Id="rId17" Type="http://schemas.openxmlformats.org/officeDocument/2006/relationships/image" Target="../media/image34.jpeg"/><Relationship Id="rId25" Type="http://schemas.openxmlformats.org/officeDocument/2006/relationships/image" Target="../media/image42.jpeg"/><Relationship Id="rId2" Type="http://schemas.openxmlformats.org/officeDocument/2006/relationships/image" Target="../media/image47.png"/><Relationship Id="rId16" Type="http://schemas.openxmlformats.org/officeDocument/2006/relationships/image" Target="../media/image33.jpeg"/><Relationship Id="rId20" Type="http://schemas.openxmlformats.org/officeDocument/2006/relationships/image" Target="../media/image37.jpeg"/><Relationship Id="rId29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eg"/><Relationship Id="rId11" Type="http://schemas.openxmlformats.org/officeDocument/2006/relationships/image" Target="../media/image28.jpeg"/><Relationship Id="rId24" Type="http://schemas.openxmlformats.org/officeDocument/2006/relationships/image" Target="../media/image41.jpeg"/><Relationship Id="rId5" Type="http://schemas.openxmlformats.org/officeDocument/2006/relationships/image" Target="../media/image22.jpeg"/><Relationship Id="rId15" Type="http://schemas.openxmlformats.org/officeDocument/2006/relationships/image" Target="../media/image32.jpeg"/><Relationship Id="rId23" Type="http://schemas.openxmlformats.org/officeDocument/2006/relationships/image" Target="../media/image40.jpeg"/><Relationship Id="rId28" Type="http://schemas.openxmlformats.org/officeDocument/2006/relationships/image" Target="../media/image45.jpeg"/><Relationship Id="rId10" Type="http://schemas.openxmlformats.org/officeDocument/2006/relationships/image" Target="../media/image27.jpeg"/><Relationship Id="rId19" Type="http://schemas.openxmlformats.org/officeDocument/2006/relationships/image" Target="../media/image36.jpeg"/><Relationship Id="rId31" Type="http://schemas.openxmlformats.org/officeDocument/2006/relationships/image" Target="../media/image48.jpg"/><Relationship Id="rId4" Type="http://schemas.openxmlformats.org/officeDocument/2006/relationships/image" Target="../media/image21.jpeg"/><Relationship Id="rId9" Type="http://schemas.openxmlformats.org/officeDocument/2006/relationships/image" Target="../media/image26.jpeg"/><Relationship Id="rId14" Type="http://schemas.openxmlformats.org/officeDocument/2006/relationships/image" Target="../media/image31.jpeg"/><Relationship Id="rId22" Type="http://schemas.openxmlformats.org/officeDocument/2006/relationships/image" Target="../media/image39.jpeg"/><Relationship Id="rId27" Type="http://schemas.openxmlformats.org/officeDocument/2006/relationships/image" Target="../media/image44.jpeg"/><Relationship Id="rId30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59.png"/><Relationship Id="rId18" Type="http://schemas.openxmlformats.org/officeDocument/2006/relationships/image" Target="../media/image64.png"/><Relationship Id="rId26" Type="http://schemas.openxmlformats.org/officeDocument/2006/relationships/image" Target="../media/image72.png"/><Relationship Id="rId39" Type="http://schemas.openxmlformats.org/officeDocument/2006/relationships/image" Target="../media/image84.jpg"/><Relationship Id="rId21" Type="http://schemas.openxmlformats.org/officeDocument/2006/relationships/image" Target="../media/image67.png"/><Relationship Id="rId34" Type="http://schemas.openxmlformats.org/officeDocument/2006/relationships/image" Target="../media/image80.jpg"/><Relationship Id="rId42" Type="http://schemas.openxmlformats.org/officeDocument/2006/relationships/image" Target="../media/image86.jpg"/><Relationship Id="rId47" Type="http://schemas.openxmlformats.org/officeDocument/2006/relationships/image" Target="../media/image18.jpg"/><Relationship Id="rId50" Type="http://schemas.openxmlformats.org/officeDocument/2006/relationships/image" Target="../media/image92.jpg"/><Relationship Id="rId55" Type="http://schemas.openxmlformats.org/officeDocument/2006/relationships/image" Target="../media/image96.jpg"/><Relationship Id="rId63" Type="http://schemas.openxmlformats.org/officeDocument/2006/relationships/image" Target="../media/image23.jpeg"/><Relationship Id="rId68" Type="http://schemas.openxmlformats.org/officeDocument/2006/relationships/image" Target="../media/image28.jpeg"/><Relationship Id="rId76" Type="http://schemas.openxmlformats.org/officeDocument/2006/relationships/image" Target="../media/image36.jpeg"/><Relationship Id="rId84" Type="http://schemas.openxmlformats.org/officeDocument/2006/relationships/image" Target="../media/image44.jpeg"/><Relationship Id="rId7" Type="http://schemas.openxmlformats.org/officeDocument/2006/relationships/image" Target="../media/image53.png"/><Relationship Id="rId71" Type="http://schemas.openxmlformats.org/officeDocument/2006/relationships/image" Target="../media/image31.jpeg"/><Relationship Id="rId2" Type="http://schemas.openxmlformats.org/officeDocument/2006/relationships/image" Target="../media/image14.jpg"/><Relationship Id="rId16" Type="http://schemas.openxmlformats.org/officeDocument/2006/relationships/image" Target="../media/image62.png"/><Relationship Id="rId29" Type="http://schemas.openxmlformats.org/officeDocument/2006/relationships/image" Target="../media/image75.jpeg"/><Relationship Id="rId11" Type="http://schemas.openxmlformats.org/officeDocument/2006/relationships/image" Target="../media/image57.png"/><Relationship Id="rId24" Type="http://schemas.openxmlformats.org/officeDocument/2006/relationships/image" Target="../media/image70.png"/><Relationship Id="rId32" Type="http://schemas.openxmlformats.org/officeDocument/2006/relationships/image" Target="../media/image78.jpg"/><Relationship Id="rId37" Type="http://schemas.openxmlformats.org/officeDocument/2006/relationships/image" Target="../media/image83.jpg"/><Relationship Id="rId40" Type="http://schemas.openxmlformats.org/officeDocument/2006/relationships/image" Target="../media/image10.jpg"/><Relationship Id="rId45" Type="http://schemas.openxmlformats.org/officeDocument/2006/relationships/image" Target="../media/image88.jpg"/><Relationship Id="rId53" Type="http://schemas.openxmlformats.org/officeDocument/2006/relationships/image" Target="../media/image17.jpg"/><Relationship Id="rId58" Type="http://schemas.openxmlformats.org/officeDocument/2006/relationships/image" Target="../media/image7.jpg"/><Relationship Id="rId66" Type="http://schemas.openxmlformats.org/officeDocument/2006/relationships/image" Target="../media/image26.jpeg"/><Relationship Id="rId74" Type="http://schemas.openxmlformats.org/officeDocument/2006/relationships/image" Target="../media/image34.jpeg"/><Relationship Id="rId79" Type="http://schemas.openxmlformats.org/officeDocument/2006/relationships/image" Target="../media/image39.jpeg"/><Relationship Id="rId87" Type="http://schemas.openxmlformats.org/officeDocument/2006/relationships/image" Target="../media/image98.jpeg"/><Relationship Id="rId5" Type="http://schemas.openxmlformats.org/officeDocument/2006/relationships/image" Target="../media/image51.png"/><Relationship Id="rId61" Type="http://schemas.openxmlformats.org/officeDocument/2006/relationships/image" Target="../media/image21.jpeg"/><Relationship Id="rId82" Type="http://schemas.openxmlformats.org/officeDocument/2006/relationships/image" Target="../media/image42.jpeg"/><Relationship Id="rId19" Type="http://schemas.openxmlformats.org/officeDocument/2006/relationships/image" Target="../media/image65.png"/><Relationship Id="rId4" Type="http://schemas.openxmlformats.org/officeDocument/2006/relationships/image" Target="../media/image50.png"/><Relationship Id="rId9" Type="http://schemas.openxmlformats.org/officeDocument/2006/relationships/image" Target="../media/image55.png"/><Relationship Id="rId14" Type="http://schemas.openxmlformats.org/officeDocument/2006/relationships/image" Target="../media/image60.png"/><Relationship Id="rId22" Type="http://schemas.openxmlformats.org/officeDocument/2006/relationships/image" Target="../media/image68.png"/><Relationship Id="rId27" Type="http://schemas.openxmlformats.org/officeDocument/2006/relationships/image" Target="../media/image73.png"/><Relationship Id="rId30" Type="http://schemas.openxmlformats.org/officeDocument/2006/relationships/image" Target="../media/image76.jpg"/><Relationship Id="rId35" Type="http://schemas.openxmlformats.org/officeDocument/2006/relationships/image" Target="../media/image81.jpg"/><Relationship Id="rId43" Type="http://schemas.openxmlformats.org/officeDocument/2006/relationships/image" Target="../media/image87.jpg"/><Relationship Id="rId48" Type="http://schemas.openxmlformats.org/officeDocument/2006/relationships/image" Target="../media/image90.jpg"/><Relationship Id="rId56" Type="http://schemas.openxmlformats.org/officeDocument/2006/relationships/image" Target="../media/image97.jpg"/><Relationship Id="rId64" Type="http://schemas.openxmlformats.org/officeDocument/2006/relationships/image" Target="../media/image24.jpeg"/><Relationship Id="rId69" Type="http://schemas.openxmlformats.org/officeDocument/2006/relationships/image" Target="../media/image29.jpeg"/><Relationship Id="rId77" Type="http://schemas.openxmlformats.org/officeDocument/2006/relationships/image" Target="../media/image37.jpeg"/><Relationship Id="rId8" Type="http://schemas.openxmlformats.org/officeDocument/2006/relationships/image" Target="../media/image54.png"/><Relationship Id="rId51" Type="http://schemas.openxmlformats.org/officeDocument/2006/relationships/image" Target="../media/image93.jpg"/><Relationship Id="rId72" Type="http://schemas.openxmlformats.org/officeDocument/2006/relationships/image" Target="../media/image32.jpeg"/><Relationship Id="rId80" Type="http://schemas.openxmlformats.org/officeDocument/2006/relationships/image" Target="../media/image40.jpeg"/><Relationship Id="rId85" Type="http://schemas.openxmlformats.org/officeDocument/2006/relationships/image" Target="../media/image45.jpeg"/><Relationship Id="rId3" Type="http://schemas.openxmlformats.org/officeDocument/2006/relationships/image" Target="../media/image49.png"/><Relationship Id="rId12" Type="http://schemas.openxmlformats.org/officeDocument/2006/relationships/image" Target="../media/image58.png"/><Relationship Id="rId17" Type="http://schemas.openxmlformats.org/officeDocument/2006/relationships/image" Target="../media/image63.png"/><Relationship Id="rId25" Type="http://schemas.openxmlformats.org/officeDocument/2006/relationships/image" Target="../media/image71.png"/><Relationship Id="rId33" Type="http://schemas.openxmlformats.org/officeDocument/2006/relationships/image" Target="../media/image79.jpg"/><Relationship Id="rId38" Type="http://schemas.openxmlformats.org/officeDocument/2006/relationships/image" Target="../media/image1.jpg"/><Relationship Id="rId46" Type="http://schemas.openxmlformats.org/officeDocument/2006/relationships/image" Target="../media/image89.jpg"/><Relationship Id="rId59" Type="http://schemas.openxmlformats.org/officeDocument/2006/relationships/image" Target="../media/image12.png"/><Relationship Id="rId67" Type="http://schemas.openxmlformats.org/officeDocument/2006/relationships/image" Target="../media/image27.jpeg"/><Relationship Id="rId20" Type="http://schemas.openxmlformats.org/officeDocument/2006/relationships/image" Target="../media/image66.png"/><Relationship Id="rId41" Type="http://schemas.openxmlformats.org/officeDocument/2006/relationships/image" Target="../media/image85.jpg"/><Relationship Id="rId54" Type="http://schemas.openxmlformats.org/officeDocument/2006/relationships/image" Target="../media/image95.jpg"/><Relationship Id="rId62" Type="http://schemas.openxmlformats.org/officeDocument/2006/relationships/image" Target="../media/image22.jpeg"/><Relationship Id="rId70" Type="http://schemas.openxmlformats.org/officeDocument/2006/relationships/image" Target="../media/image30.jpeg"/><Relationship Id="rId75" Type="http://schemas.openxmlformats.org/officeDocument/2006/relationships/image" Target="../media/image35.jpeg"/><Relationship Id="rId83" Type="http://schemas.openxmlformats.org/officeDocument/2006/relationships/image" Target="../media/image43.jpeg"/><Relationship Id="rId88" Type="http://schemas.openxmlformats.org/officeDocument/2006/relationships/image" Target="../media/image99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2.png"/><Relationship Id="rId15" Type="http://schemas.openxmlformats.org/officeDocument/2006/relationships/image" Target="../media/image61.png"/><Relationship Id="rId23" Type="http://schemas.openxmlformats.org/officeDocument/2006/relationships/image" Target="../media/image69.png"/><Relationship Id="rId28" Type="http://schemas.openxmlformats.org/officeDocument/2006/relationships/image" Target="../media/image74.jpeg"/><Relationship Id="rId36" Type="http://schemas.openxmlformats.org/officeDocument/2006/relationships/image" Target="../media/image82.jpg"/><Relationship Id="rId49" Type="http://schemas.openxmlformats.org/officeDocument/2006/relationships/image" Target="../media/image91.jpg"/><Relationship Id="rId57" Type="http://schemas.openxmlformats.org/officeDocument/2006/relationships/image" Target="../media/image16.jpg"/><Relationship Id="rId10" Type="http://schemas.openxmlformats.org/officeDocument/2006/relationships/image" Target="../media/image56.png"/><Relationship Id="rId31" Type="http://schemas.openxmlformats.org/officeDocument/2006/relationships/image" Target="../media/image77.jpg"/><Relationship Id="rId44" Type="http://schemas.openxmlformats.org/officeDocument/2006/relationships/image" Target="../media/image15.jpg"/><Relationship Id="rId52" Type="http://schemas.openxmlformats.org/officeDocument/2006/relationships/image" Target="../media/image94.jpg"/><Relationship Id="rId60" Type="http://schemas.openxmlformats.org/officeDocument/2006/relationships/image" Target="../media/image20.jpeg"/><Relationship Id="rId65" Type="http://schemas.openxmlformats.org/officeDocument/2006/relationships/image" Target="../media/image25.jpeg"/><Relationship Id="rId73" Type="http://schemas.openxmlformats.org/officeDocument/2006/relationships/image" Target="../media/image33.jpeg"/><Relationship Id="rId78" Type="http://schemas.openxmlformats.org/officeDocument/2006/relationships/image" Target="../media/image38.jpeg"/><Relationship Id="rId81" Type="http://schemas.openxmlformats.org/officeDocument/2006/relationships/image" Target="../media/image41.jpeg"/><Relationship Id="rId86" Type="http://schemas.openxmlformats.org/officeDocument/2006/relationships/image" Target="../media/image46.jpeg"/></Relationships>
</file>

<file path=ppt/slides/_rels/slide12.xml.rels><?xml version="1.0" encoding="UTF-8" standalone="yes"?>
<Relationships xmlns="http://schemas.openxmlformats.org/package/2006/relationships"><Relationship Id="rId26" Type="http://schemas.openxmlformats.org/officeDocument/2006/relationships/image" Target="../media/image124.jpeg"/><Relationship Id="rId21" Type="http://schemas.openxmlformats.org/officeDocument/2006/relationships/image" Target="../media/image119.png"/><Relationship Id="rId42" Type="http://schemas.openxmlformats.org/officeDocument/2006/relationships/image" Target="../media/image140.png"/><Relationship Id="rId47" Type="http://schemas.openxmlformats.org/officeDocument/2006/relationships/image" Target="../media/image145.png"/><Relationship Id="rId63" Type="http://schemas.openxmlformats.org/officeDocument/2006/relationships/image" Target="../media/image160.png"/><Relationship Id="rId68" Type="http://schemas.openxmlformats.org/officeDocument/2006/relationships/image" Target="../media/image165.png"/><Relationship Id="rId84" Type="http://schemas.openxmlformats.org/officeDocument/2006/relationships/image" Target="../media/image181.png"/><Relationship Id="rId89" Type="http://schemas.openxmlformats.org/officeDocument/2006/relationships/image" Target="../media/image186.png"/><Relationship Id="rId7" Type="http://schemas.openxmlformats.org/officeDocument/2006/relationships/image" Target="../media/image105.jpeg"/><Relationship Id="rId71" Type="http://schemas.openxmlformats.org/officeDocument/2006/relationships/image" Target="../media/image168.png"/><Relationship Id="rId92" Type="http://schemas.openxmlformats.org/officeDocument/2006/relationships/image" Target="../media/image189.png"/><Relationship Id="rId2" Type="http://schemas.openxmlformats.org/officeDocument/2006/relationships/image" Target="../media/image100.png"/><Relationship Id="rId16" Type="http://schemas.openxmlformats.org/officeDocument/2006/relationships/image" Target="../media/image114.png"/><Relationship Id="rId29" Type="http://schemas.openxmlformats.org/officeDocument/2006/relationships/image" Target="../media/image127.png"/><Relationship Id="rId11" Type="http://schemas.openxmlformats.org/officeDocument/2006/relationships/image" Target="../media/image109.jpeg"/><Relationship Id="rId24" Type="http://schemas.openxmlformats.org/officeDocument/2006/relationships/image" Target="../media/image122.png"/><Relationship Id="rId32" Type="http://schemas.openxmlformats.org/officeDocument/2006/relationships/image" Target="../media/image130.png"/><Relationship Id="rId37" Type="http://schemas.openxmlformats.org/officeDocument/2006/relationships/image" Target="../media/image135.png"/><Relationship Id="rId40" Type="http://schemas.openxmlformats.org/officeDocument/2006/relationships/image" Target="../media/image138.png"/><Relationship Id="rId45" Type="http://schemas.openxmlformats.org/officeDocument/2006/relationships/image" Target="../media/image143.jpeg"/><Relationship Id="rId53" Type="http://schemas.openxmlformats.org/officeDocument/2006/relationships/image" Target="../media/image13.jpeg"/><Relationship Id="rId58" Type="http://schemas.openxmlformats.org/officeDocument/2006/relationships/image" Target="../media/image155.png"/><Relationship Id="rId66" Type="http://schemas.openxmlformats.org/officeDocument/2006/relationships/image" Target="../media/image163.png"/><Relationship Id="rId74" Type="http://schemas.openxmlformats.org/officeDocument/2006/relationships/image" Target="../media/image171.png"/><Relationship Id="rId79" Type="http://schemas.openxmlformats.org/officeDocument/2006/relationships/image" Target="../media/image176.png"/><Relationship Id="rId87" Type="http://schemas.openxmlformats.org/officeDocument/2006/relationships/image" Target="../media/image184.jpeg"/><Relationship Id="rId102" Type="http://schemas.openxmlformats.org/officeDocument/2006/relationships/image" Target="../media/image199.jpeg"/><Relationship Id="rId5" Type="http://schemas.openxmlformats.org/officeDocument/2006/relationships/image" Target="../media/image103.jpeg"/><Relationship Id="rId61" Type="http://schemas.openxmlformats.org/officeDocument/2006/relationships/image" Target="../media/image158.png"/><Relationship Id="rId82" Type="http://schemas.openxmlformats.org/officeDocument/2006/relationships/image" Target="../media/image179.png"/><Relationship Id="rId90" Type="http://schemas.openxmlformats.org/officeDocument/2006/relationships/image" Target="../media/image187.png"/><Relationship Id="rId95" Type="http://schemas.openxmlformats.org/officeDocument/2006/relationships/image" Target="../media/image192.png"/><Relationship Id="rId19" Type="http://schemas.openxmlformats.org/officeDocument/2006/relationships/image" Target="../media/image117.png"/><Relationship Id="rId14" Type="http://schemas.openxmlformats.org/officeDocument/2006/relationships/image" Target="../media/image112.png"/><Relationship Id="rId22" Type="http://schemas.openxmlformats.org/officeDocument/2006/relationships/image" Target="../media/image120.png"/><Relationship Id="rId27" Type="http://schemas.openxmlformats.org/officeDocument/2006/relationships/image" Target="../media/image125.png"/><Relationship Id="rId30" Type="http://schemas.openxmlformats.org/officeDocument/2006/relationships/image" Target="../media/image128.png"/><Relationship Id="rId35" Type="http://schemas.openxmlformats.org/officeDocument/2006/relationships/image" Target="../media/image133.png"/><Relationship Id="rId43" Type="http://schemas.openxmlformats.org/officeDocument/2006/relationships/image" Target="../media/image141.png"/><Relationship Id="rId48" Type="http://schemas.openxmlformats.org/officeDocument/2006/relationships/image" Target="../media/image146.jpeg"/><Relationship Id="rId56" Type="http://schemas.openxmlformats.org/officeDocument/2006/relationships/image" Target="../media/image153.jpeg"/><Relationship Id="rId64" Type="http://schemas.openxmlformats.org/officeDocument/2006/relationships/image" Target="../media/image161.jpeg"/><Relationship Id="rId69" Type="http://schemas.openxmlformats.org/officeDocument/2006/relationships/image" Target="../media/image166.jpeg"/><Relationship Id="rId77" Type="http://schemas.openxmlformats.org/officeDocument/2006/relationships/image" Target="../media/image174.png"/><Relationship Id="rId100" Type="http://schemas.openxmlformats.org/officeDocument/2006/relationships/image" Target="../media/image197.png"/><Relationship Id="rId105" Type="http://schemas.openxmlformats.org/officeDocument/2006/relationships/image" Target="../media/image201.png"/><Relationship Id="rId8" Type="http://schemas.openxmlformats.org/officeDocument/2006/relationships/image" Target="../media/image106.jpeg"/><Relationship Id="rId51" Type="http://schemas.openxmlformats.org/officeDocument/2006/relationships/image" Target="../media/image149.png"/><Relationship Id="rId72" Type="http://schemas.openxmlformats.org/officeDocument/2006/relationships/image" Target="../media/image169.png"/><Relationship Id="rId80" Type="http://schemas.openxmlformats.org/officeDocument/2006/relationships/image" Target="../media/image177.png"/><Relationship Id="rId85" Type="http://schemas.openxmlformats.org/officeDocument/2006/relationships/image" Target="../media/image182.png"/><Relationship Id="rId93" Type="http://schemas.openxmlformats.org/officeDocument/2006/relationships/image" Target="../media/image190.png"/><Relationship Id="rId98" Type="http://schemas.openxmlformats.org/officeDocument/2006/relationships/image" Target="../media/image195.png"/><Relationship Id="rId3" Type="http://schemas.openxmlformats.org/officeDocument/2006/relationships/image" Target="../media/image101.png"/><Relationship Id="rId12" Type="http://schemas.openxmlformats.org/officeDocument/2006/relationships/image" Target="../media/image110.png"/><Relationship Id="rId17" Type="http://schemas.openxmlformats.org/officeDocument/2006/relationships/image" Target="../media/image115.png"/><Relationship Id="rId25" Type="http://schemas.openxmlformats.org/officeDocument/2006/relationships/image" Target="../media/image123.png"/><Relationship Id="rId33" Type="http://schemas.openxmlformats.org/officeDocument/2006/relationships/image" Target="../media/image131.png"/><Relationship Id="rId38" Type="http://schemas.openxmlformats.org/officeDocument/2006/relationships/image" Target="../media/image136.png"/><Relationship Id="rId46" Type="http://schemas.openxmlformats.org/officeDocument/2006/relationships/image" Target="../media/image144.png"/><Relationship Id="rId59" Type="http://schemas.openxmlformats.org/officeDocument/2006/relationships/image" Target="../media/image156.png"/><Relationship Id="rId67" Type="http://schemas.openxmlformats.org/officeDocument/2006/relationships/image" Target="../media/image164.png"/><Relationship Id="rId103" Type="http://schemas.openxmlformats.org/officeDocument/2006/relationships/image" Target="../media/image59.png"/><Relationship Id="rId20" Type="http://schemas.openxmlformats.org/officeDocument/2006/relationships/image" Target="../media/image118.png"/><Relationship Id="rId41" Type="http://schemas.openxmlformats.org/officeDocument/2006/relationships/image" Target="../media/image139.png"/><Relationship Id="rId54" Type="http://schemas.openxmlformats.org/officeDocument/2006/relationships/image" Target="../media/image151.png"/><Relationship Id="rId62" Type="http://schemas.openxmlformats.org/officeDocument/2006/relationships/image" Target="../media/image159.png"/><Relationship Id="rId70" Type="http://schemas.openxmlformats.org/officeDocument/2006/relationships/image" Target="../media/image167.png"/><Relationship Id="rId75" Type="http://schemas.openxmlformats.org/officeDocument/2006/relationships/image" Target="../media/image172.png"/><Relationship Id="rId83" Type="http://schemas.openxmlformats.org/officeDocument/2006/relationships/image" Target="../media/image180.png"/><Relationship Id="rId88" Type="http://schemas.openxmlformats.org/officeDocument/2006/relationships/image" Target="../media/image185.png"/><Relationship Id="rId91" Type="http://schemas.openxmlformats.org/officeDocument/2006/relationships/image" Target="../media/image188.png"/><Relationship Id="rId96" Type="http://schemas.openxmlformats.org/officeDocument/2006/relationships/image" Target="../media/image19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4.png"/><Relationship Id="rId15" Type="http://schemas.openxmlformats.org/officeDocument/2006/relationships/image" Target="../media/image113.png"/><Relationship Id="rId23" Type="http://schemas.openxmlformats.org/officeDocument/2006/relationships/image" Target="../media/image121.png"/><Relationship Id="rId28" Type="http://schemas.openxmlformats.org/officeDocument/2006/relationships/image" Target="../media/image126.jpeg"/><Relationship Id="rId36" Type="http://schemas.openxmlformats.org/officeDocument/2006/relationships/image" Target="../media/image134.jpeg"/><Relationship Id="rId49" Type="http://schemas.openxmlformats.org/officeDocument/2006/relationships/image" Target="../media/image147.png"/><Relationship Id="rId57" Type="http://schemas.openxmlformats.org/officeDocument/2006/relationships/image" Target="../media/image154.png"/><Relationship Id="rId10" Type="http://schemas.openxmlformats.org/officeDocument/2006/relationships/image" Target="../media/image108.jpeg"/><Relationship Id="rId31" Type="http://schemas.openxmlformats.org/officeDocument/2006/relationships/image" Target="../media/image129.png"/><Relationship Id="rId44" Type="http://schemas.openxmlformats.org/officeDocument/2006/relationships/image" Target="../media/image142.png"/><Relationship Id="rId52" Type="http://schemas.openxmlformats.org/officeDocument/2006/relationships/image" Target="../media/image150.png"/><Relationship Id="rId60" Type="http://schemas.openxmlformats.org/officeDocument/2006/relationships/image" Target="../media/image157.jpeg"/><Relationship Id="rId65" Type="http://schemas.openxmlformats.org/officeDocument/2006/relationships/image" Target="../media/image162.jpeg"/><Relationship Id="rId73" Type="http://schemas.openxmlformats.org/officeDocument/2006/relationships/image" Target="../media/image170.jpeg"/><Relationship Id="rId78" Type="http://schemas.openxmlformats.org/officeDocument/2006/relationships/image" Target="../media/image175.png"/><Relationship Id="rId81" Type="http://schemas.openxmlformats.org/officeDocument/2006/relationships/image" Target="../media/image178.jpeg"/><Relationship Id="rId86" Type="http://schemas.openxmlformats.org/officeDocument/2006/relationships/image" Target="../media/image183.png"/><Relationship Id="rId94" Type="http://schemas.openxmlformats.org/officeDocument/2006/relationships/image" Target="../media/image191.png"/><Relationship Id="rId99" Type="http://schemas.openxmlformats.org/officeDocument/2006/relationships/image" Target="../media/image196.png"/><Relationship Id="rId101" Type="http://schemas.openxmlformats.org/officeDocument/2006/relationships/image" Target="../media/image198.png"/><Relationship Id="rId4" Type="http://schemas.openxmlformats.org/officeDocument/2006/relationships/image" Target="../media/image102.png"/><Relationship Id="rId9" Type="http://schemas.openxmlformats.org/officeDocument/2006/relationships/image" Target="../media/image107.png"/><Relationship Id="rId13" Type="http://schemas.openxmlformats.org/officeDocument/2006/relationships/image" Target="../media/image111.png"/><Relationship Id="rId18" Type="http://schemas.openxmlformats.org/officeDocument/2006/relationships/image" Target="../media/image116.png"/><Relationship Id="rId39" Type="http://schemas.openxmlformats.org/officeDocument/2006/relationships/image" Target="../media/image137.png"/><Relationship Id="rId34" Type="http://schemas.openxmlformats.org/officeDocument/2006/relationships/image" Target="../media/image132.png"/><Relationship Id="rId50" Type="http://schemas.openxmlformats.org/officeDocument/2006/relationships/image" Target="../media/image148.png"/><Relationship Id="rId55" Type="http://schemas.openxmlformats.org/officeDocument/2006/relationships/image" Target="../media/image152.png"/><Relationship Id="rId76" Type="http://schemas.openxmlformats.org/officeDocument/2006/relationships/image" Target="../media/image173.png"/><Relationship Id="rId97" Type="http://schemas.openxmlformats.org/officeDocument/2006/relationships/image" Target="../media/image194.png"/><Relationship Id="rId104" Type="http://schemas.openxmlformats.org/officeDocument/2006/relationships/image" Target="../media/image20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jpg"/><Relationship Id="rId3" Type="http://schemas.openxmlformats.org/officeDocument/2006/relationships/image" Target="../media/image12.png"/><Relationship Id="rId7" Type="http://schemas.openxmlformats.org/officeDocument/2006/relationships/image" Target="../media/image15.jp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4.jpg"/><Relationship Id="rId5" Type="http://schemas.openxmlformats.org/officeDocument/2006/relationships/image" Target="../media/image1.jpg"/><Relationship Id="rId10" Type="http://schemas.openxmlformats.org/officeDocument/2006/relationships/image" Target="../media/image18.jpg"/><Relationship Id="rId4" Type="http://schemas.openxmlformats.org/officeDocument/2006/relationships/image" Target="../media/image13.jpeg"/><Relationship Id="rId9" Type="http://schemas.openxmlformats.org/officeDocument/2006/relationships/image" Target="../media/image17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13" Type="http://schemas.openxmlformats.org/officeDocument/2006/relationships/image" Target="../media/image29.jpeg"/><Relationship Id="rId18" Type="http://schemas.openxmlformats.org/officeDocument/2006/relationships/image" Target="../media/image34.jpeg"/><Relationship Id="rId26" Type="http://schemas.openxmlformats.org/officeDocument/2006/relationships/image" Target="../media/image42.jpeg"/><Relationship Id="rId3" Type="http://schemas.openxmlformats.org/officeDocument/2006/relationships/image" Target="../media/image1.jpg"/><Relationship Id="rId21" Type="http://schemas.openxmlformats.org/officeDocument/2006/relationships/image" Target="../media/image37.jpeg"/><Relationship Id="rId7" Type="http://schemas.openxmlformats.org/officeDocument/2006/relationships/image" Target="../media/image23.jpeg"/><Relationship Id="rId12" Type="http://schemas.openxmlformats.org/officeDocument/2006/relationships/image" Target="../media/image28.jpeg"/><Relationship Id="rId17" Type="http://schemas.openxmlformats.org/officeDocument/2006/relationships/image" Target="../media/image33.jpeg"/><Relationship Id="rId25" Type="http://schemas.openxmlformats.org/officeDocument/2006/relationships/image" Target="../media/image41.jpeg"/><Relationship Id="rId2" Type="http://schemas.openxmlformats.org/officeDocument/2006/relationships/image" Target="../media/image19.png"/><Relationship Id="rId16" Type="http://schemas.openxmlformats.org/officeDocument/2006/relationships/image" Target="../media/image32.jpeg"/><Relationship Id="rId20" Type="http://schemas.openxmlformats.org/officeDocument/2006/relationships/image" Target="../media/image36.jpeg"/><Relationship Id="rId29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jpeg"/><Relationship Id="rId11" Type="http://schemas.openxmlformats.org/officeDocument/2006/relationships/image" Target="../media/image27.jpeg"/><Relationship Id="rId24" Type="http://schemas.openxmlformats.org/officeDocument/2006/relationships/image" Target="../media/image40.jpeg"/><Relationship Id="rId5" Type="http://schemas.openxmlformats.org/officeDocument/2006/relationships/image" Target="../media/image21.jpeg"/><Relationship Id="rId15" Type="http://schemas.openxmlformats.org/officeDocument/2006/relationships/image" Target="../media/image31.jpeg"/><Relationship Id="rId23" Type="http://schemas.openxmlformats.org/officeDocument/2006/relationships/image" Target="../media/image39.jpeg"/><Relationship Id="rId28" Type="http://schemas.openxmlformats.org/officeDocument/2006/relationships/image" Target="../media/image44.jpeg"/><Relationship Id="rId10" Type="http://schemas.openxmlformats.org/officeDocument/2006/relationships/image" Target="../media/image26.jpeg"/><Relationship Id="rId19" Type="http://schemas.openxmlformats.org/officeDocument/2006/relationships/image" Target="../media/image35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Relationship Id="rId14" Type="http://schemas.openxmlformats.org/officeDocument/2006/relationships/image" Target="../media/image30.jpeg"/><Relationship Id="rId22" Type="http://schemas.openxmlformats.org/officeDocument/2006/relationships/image" Target="../media/image38.jpeg"/><Relationship Id="rId27" Type="http://schemas.openxmlformats.org/officeDocument/2006/relationships/image" Target="../media/image43.jpeg"/><Relationship Id="rId30" Type="http://schemas.openxmlformats.org/officeDocument/2006/relationships/image" Target="../media/image4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90832" y="190834"/>
            <a:ext cx="9601380" cy="5240090"/>
          </a:xfrm>
          <a:custGeom>
            <a:avLst/>
            <a:gdLst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673873 w 9748299"/>
              <a:gd name="connsiteY5" fmla="*/ 673873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673873 w 9748299"/>
              <a:gd name="connsiteY9" fmla="*/ 673873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44502 w 9748299"/>
              <a:gd name="connsiteY5" fmla="*/ 19679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244502 w 9748299"/>
              <a:gd name="connsiteY9" fmla="*/ 19679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85476 w 9748299"/>
              <a:gd name="connsiteY5" fmla="*/ 77525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85476 w 9748299"/>
              <a:gd name="connsiteY9" fmla="*/ 77525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3671 w 9748299"/>
              <a:gd name="connsiteY5" fmla="*/ 53671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53671 w 9748299"/>
              <a:gd name="connsiteY9" fmla="*/ 53671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673873 w 9748299"/>
              <a:gd name="connsiteY6" fmla="*/ 4717112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52320 w 9748299"/>
              <a:gd name="connsiteY6" fmla="*/ 5344641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074426 w 9748299"/>
              <a:gd name="connsiteY8" fmla="*/ 673873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337391 w 9748299"/>
              <a:gd name="connsiteY8" fmla="*/ 94156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582427 w 9748299"/>
              <a:gd name="connsiteY8" fmla="*/ 135991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89013 w 9748299"/>
              <a:gd name="connsiteY8" fmla="*/ 51844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074426 w 9748299"/>
              <a:gd name="connsiteY7" fmla="*/ 471711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85896 w 9748299"/>
              <a:gd name="connsiteY7" fmla="*/ 5322972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25388 w 9748299"/>
              <a:gd name="connsiteY5" fmla="*/ 11941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25388 w 9748299"/>
              <a:gd name="connsiteY9" fmla="*/ 11941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58713 w 9748299"/>
              <a:gd name="connsiteY5" fmla="*/ 622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58713 w 9748299"/>
              <a:gd name="connsiteY9" fmla="*/ 622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77763 w 9748299"/>
              <a:gd name="connsiteY5" fmla="*/ 3368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77763 w 9748299"/>
              <a:gd name="connsiteY9" fmla="*/ 3368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90837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90837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39664 w 9748299"/>
              <a:gd name="connsiteY5" fmla="*/ 241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39664 w 9748299"/>
              <a:gd name="connsiteY9" fmla="*/ 241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24037 w 9748299"/>
              <a:gd name="connsiteY6" fmla="*/ 5290853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71649 w 9748299"/>
              <a:gd name="connsiteY6" fmla="*/ 5352765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101576 w 9748299"/>
              <a:gd name="connsiteY5" fmla="*/ 100362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101576 w 9748299"/>
              <a:gd name="connsiteY9" fmla="*/ 100362 h 5390985"/>
              <a:gd name="connsiteX0" fmla="*/ 0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0 w 9748299"/>
              <a:gd name="connsiteY4" fmla="*/ 0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87465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0 w 9748299"/>
              <a:gd name="connsiteY3" fmla="*/ 5390985 h 5390985"/>
              <a:gd name="connsiteX4" fmla="*/ 87464 w 9748299"/>
              <a:gd name="connsiteY4" fmla="*/ 87465 h 5390985"/>
              <a:gd name="connsiteX5" fmla="*/ 220845 w 9748299"/>
              <a:gd name="connsiteY5" fmla="*/ 227583 h 5390985"/>
              <a:gd name="connsiteX6" fmla="*/ 109749 w 9748299"/>
              <a:gd name="connsiteY6" fmla="*/ 5281328 h 5390985"/>
              <a:gd name="connsiteX7" fmla="*/ 9641018 w 9748299"/>
              <a:gd name="connsiteY7" fmla="*/ 5278094 h 5390985"/>
              <a:gd name="connsiteX8" fmla="*/ 9644135 w 9748299"/>
              <a:gd name="connsiteY8" fmla="*/ 113552 h 5390985"/>
              <a:gd name="connsiteX9" fmla="*/ 220845 w 9748299"/>
              <a:gd name="connsiteY9" fmla="*/ 227583 h 5390985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109749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87464 w 9748299"/>
              <a:gd name="connsiteY0" fmla="*/ 23854 h 5327374"/>
              <a:gd name="connsiteX1" fmla="*/ 9748299 w 9748299"/>
              <a:gd name="connsiteY1" fmla="*/ 0 h 5327374"/>
              <a:gd name="connsiteX2" fmla="*/ 9748299 w 9748299"/>
              <a:gd name="connsiteY2" fmla="*/ 5327374 h 5327374"/>
              <a:gd name="connsiteX3" fmla="*/ 0 w 9748299"/>
              <a:gd name="connsiteY3" fmla="*/ 5327374 h 5327374"/>
              <a:gd name="connsiteX4" fmla="*/ 87464 w 9748299"/>
              <a:gd name="connsiteY4" fmla="*/ 23854 h 5327374"/>
              <a:gd name="connsiteX5" fmla="*/ 220845 w 9748299"/>
              <a:gd name="connsiteY5" fmla="*/ 163972 h 5327374"/>
              <a:gd name="connsiteX6" fmla="*/ 213116 w 9748299"/>
              <a:gd name="connsiteY6" fmla="*/ 5217717 h 5327374"/>
              <a:gd name="connsiteX7" fmla="*/ 9641018 w 9748299"/>
              <a:gd name="connsiteY7" fmla="*/ 5214483 h 5327374"/>
              <a:gd name="connsiteX8" fmla="*/ 9644135 w 9748299"/>
              <a:gd name="connsiteY8" fmla="*/ 49941 h 5327374"/>
              <a:gd name="connsiteX9" fmla="*/ 220845 w 9748299"/>
              <a:gd name="connsiteY9" fmla="*/ 163972 h 5327374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564622 w 9668786"/>
              <a:gd name="connsiteY8" fmla="*/ 49941 h 5343277"/>
              <a:gd name="connsiteX9" fmla="*/ 141332 w 9668786"/>
              <a:gd name="connsiteY9" fmla="*/ 163972 h 5343277"/>
              <a:gd name="connsiteX0" fmla="*/ 7951 w 9668786"/>
              <a:gd name="connsiteY0" fmla="*/ 23854 h 5343277"/>
              <a:gd name="connsiteX1" fmla="*/ 9668786 w 9668786"/>
              <a:gd name="connsiteY1" fmla="*/ 0 h 5343277"/>
              <a:gd name="connsiteX2" fmla="*/ 9668786 w 9668786"/>
              <a:gd name="connsiteY2" fmla="*/ 5327374 h 5343277"/>
              <a:gd name="connsiteX3" fmla="*/ 0 w 9668786"/>
              <a:gd name="connsiteY3" fmla="*/ 5343277 h 5343277"/>
              <a:gd name="connsiteX4" fmla="*/ 7951 w 9668786"/>
              <a:gd name="connsiteY4" fmla="*/ 23854 h 5343277"/>
              <a:gd name="connsiteX5" fmla="*/ 141332 w 9668786"/>
              <a:gd name="connsiteY5" fmla="*/ 163972 h 5343277"/>
              <a:gd name="connsiteX6" fmla="*/ 133603 w 9668786"/>
              <a:gd name="connsiteY6" fmla="*/ 5217717 h 5343277"/>
              <a:gd name="connsiteX7" fmla="*/ 9561505 w 9668786"/>
              <a:gd name="connsiteY7" fmla="*/ 5214483 h 5343277"/>
              <a:gd name="connsiteX8" fmla="*/ 9461255 w 9668786"/>
              <a:gd name="connsiteY8" fmla="*/ 145356 h 5343277"/>
              <a:gd name="connsiteX9" fmla="*/ 141332 w 9668786"/>
              <a:gd name="connsiteY9" fmla="*/ 163972 h 5343277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561505 w 9668786"/>
              <a:gd name="connsiteY7" fmla="*/ 5198580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668786"/>
              <a:gd name="connsiteY0" fmla="*/ 7951 h 5327374"/>
              <a:gd name="connsiteX1" fmla="*/ 9597224 w 9668786"/>
              <a:gd name="connsiteY1" fmla="*/ 0 h 5327374"/>
              <a:gd name="connsiteX2" fmla="*/ 9668786 w 9668786"/>
              <a:gd name="connsiteY2" fmla="*/ 5311471 h 5327374"/>
              <a:gd name="connsiteX3" fmla="*/ 0 w 9668786"/>
              <a:gd name="connsiteY3" fmla="*/ 5327374 h 5327374"/>
              <a:gd name="connsiteX4" fmla="*/ 7951 w 9668786"/>
              <a:gd name="connsiteY4" fmla="*/ 7951 h 5327374"/>
              <a:gd name="connsiteX5" fmla="*/ 141332 w 9668786"/>
              <a:gd name="connsiteY5" fmla="*/ 148069 h 5327374"/>
              <a:gd name="connsiteX6" fmla="*/ 133603 w 9668786"/>
              <a:gd name="connsiteY6" fmla="*/ 5201814 h 5327374"/>
              <a:gd name="connsiteX7" fmla="*/ 9481992 w 9668786"/>
              <a:gd name="connsiteY7" fmla="*/ 5190629 h 5327374"/>
              <a:gd name="connsiteX8" fmla="*/ 9461255 w 9668786"/>
              <a:gd name="connsiteY8" fmla="*/ 129453 h 5327374"/>
              <a:gd name="connsiteX9" fmla="*/ 141332 w 9668786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354669 w 9597224"/>
              <a:gd name="connsiteY8" fmla="*/ 241649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722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75762"/>
              <a:gd name="connsiteY0" fmla="*/ 47220 h 5366643"/>
              <a:gd name="connsiteX1" fmla="*/ 9675762 w 9675762"/>
              <a:gd name="connsiteY1" fmla="*/ 0 h 5366643"/>
              <a:gd name="connsiteX2" fmla="*/ 9597224 w 9675762"/>
              <a:gd name="connsiteY2" fmla="*/ 5366643 h 5366643"/>
              <a:gd name="connsiteX3" fmla="*/ 0 w 9675762"/>
              <a:gd name="connsiteY3" fmla="*/ 5366643 h 5366643"/>
              <a:gd name="connsiteX4" fmla="*/ 7951 w 9675762"/>
              <a:gd name="connsiteY4" fmla="*/ 47220 h 5366643"/>
              <a:gd name="connsiteX5" fmla="*/ 141332 w 9675762"/>
              <a:gd name="connsiteY5" fmla="*/ 187338 h 5366643"/>
              <a:gd name="connsiteX6" fmla="*/ 133603 w 9675762"/>
              <a:gd name="connsiteY6" fmla="*/ 5241083 h 5366643"/>
              <a:gd name="connsiteX7" fmla="*/ 9481992 w 9675762"/>
              <a:gd name="connsiteY7" fmla="*/ 5229898 h 5366643"/>
              <a:gd name="connsiteX8" fmla="*/ 9461255 w 9675762"/>
              <a:gd name="connsiteY8" fmla="*/ 168722 h 5366643"/>
              <a:gd name="connsiteX9" fmla="*/ 141332 w 9675762"/>
              <a:gd name="connsiteY9" fmla="*/ 187338 h 5366643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3603 w 9597224"/>
              <a:gd name="connsiteY6" fmla="*/ 5201814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327374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90629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597224"/>
              <a:gd name="connsiteY0" fmla="*/ 7951 h 5327374"/>
              <a:gd name="connsiteX1" fmla="*/ 9591614 w 9597224"/>
              <a:gd name="connsiteY1" fmla="*/ 0 h 5327374"/>
              <a:gd name="connsiteX2" fmla="*/ 9597224 w 9597224"/>
              <a:gd name="connsiteY2" fmla="*/ 5327374 h 5327374"/>
              <a:gd name="connsiteX3" fmla="*/ 0 w 9597224"/>
              <a:gd name="connsiteY3" fmla="*/ 5240090 h 5327374"/>
              <a:gd name="connsiteX4" fmla="*/ 7951 w 9597224"/>
              <a:gd name="connsiteY4" fmla="*/ 7951 h 5327374"/>
              <a:gd name="connsiteX5" fmla="*/ 141332 w 9597224"/>
              <a:gd name="connsiteY5" fmla="*/ 148069 h 5327374"/>
              <a:gd name="connsiteX6" fmla="*/ 137760 w 9597224"/>
              <a:gd name="connsiteY6" fmla="*/ 5118686 h 5327374"/>
              <a:gd name="connsiteX7" fmla="*/ 9481992 w 9597224"/>
              <a:gd name="connsiteY7" fmla="*/ 5119971 h 5327374"/>
              <a:gd name="connsiteX8" fmla="*/ 9461255 w 9597224"/>
              <a:gd name="connsiteY8" fmla="*/ 129453 h 5327374"/>
              <a:gd name="connsiteX9" fmla="*/ 141332 w 9597224"/>
              <a:gd name="connsiteY9" fmla="*/ 148069 h 5327374"/>
              <a:gd name="connsiteX0" fmla="*/ 7951 w 9601380"/>
              <a:gd name="connsiteY0" fmla="*/ 7951 h 5240090"/>
              <a:gd name="connsiteX1" fmla="*/ 9591614 w 9601380"/>
              <a:gd name="connsiteY1" fmla="*/ 0 h 5240090"/>
              <a:gd name="connsiteX2" fmla="*/ 9601380 w 9601380"/>
              <a:gd name="connsiteY2" fmla="*/ 5240090 h 5240090"/>
              <a:gd name="connsiteX3" fmla="*/ 0 w 9601380"/>
              <a:gd name="connsiteY3" fmla="*/ 5240090 h 5240090"/>
              <a:gd name="connsiteX4" fmla="*/ 7951 w 9601380"/>
              <a:gd name="connsiteY4" fmla="*/ 7951 h 5240090"/>
              <a:gd name="connsiteX5" fmla="*/ 141332 w 9601380"/>
              <a:gd name="connsiteY5" fmla="*/ 148069 h 5240090"/>
              <a:gd name="connsiteX6" fmla="*/ 137760 w 9601380"/>
              <a:gd name="connsiteY6" fmla="*/ 5118686 h 5240090"/>
              <a:gd name="connsiteX7" fmla="*/ 9481992 w 9601380"/>
              <a:gd name="connsiteY7" fmla="*/ 5119971 h 5240090"/>
              <a:gd name="connsiteX8" fmla="*/ 9461255 w 9601380"/>
              <a:gd name="connsiteY8" fmla="*/ 129453 h 5240090"/>
              <a:gd name="connsiteX9" fmla="*/ 141332 w 9601380"/>
              <a:gd name="connsiteY9" fmla="*/ 148069 h 5240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9601380" h="5240090">
                <a:moveTo>
                  <a:pt x="7951" y="7951"/>
                </a:moveTo>
                <a:lnTo>
                  <a:pt x="9591614" y="0"/>
                </a:lnTo>
                <a:cubicBezTo>
                  <a:pt x="9594869" y="1746697"/>
                  <a:pt x="9598125" y="3493393"/>
                  <a:pt x="9601380" y="5240090"/>
                </a:cubicBezTo>
                <a:lnTo>
                  <a:pt x="0" y="5240090"/>
                </a:lnTo>
                <a:cubicBezTo>
                  <a:pt x="2650" y="3466949"/>
                  <a:pt x="5301" y="1781092"/>
                  <a:pt x="7951" y="7951"/>
                </a:cubicBezTo>
                <a:close/>
                <a:moveTo>
                  <a:pt x="141332" y="148069"/>
                </a:moveTo>
                <a:cubicBezTo>
                  <a:pt x="140882" y="1871883"/>
                  <a:pt x="138210" y="3394872"/>
                  <a:pt x="137760" y="5118686"/>
                </a:cubicBezTo>
                <a:lnTo>
                  <a:pt x="9481992" y="5119971"/>
                </a:lnTo>
                <a:cubicBezTo>
                  <a:pt x="9475080" y="3432912"/>
                  <a:pt x="9468167" y="1816512"/>
                  <a:pt x="9461255" y="129453"/>
                </a:cubicBezTo>
                <a:lnTo>
                  <a:pt x="141332" y="148069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5034" y="2257145"/>
            <a:ext cx="4086375" cy="707886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12029" y="58153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36614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86"/>
            <a:ext cx="9979025" cy="561320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Freeform 7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815523" y="4949789"/>
            <a:ext cx="2398469" cy="543016"/>
            <a:chOff x="815523" y="4949789"/>
            <a:chExt cx="2398469" cy="543016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4" y="536146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4" y="4953499"/>
              <a:ext cx="224382" cy="131345"/>
            </a:xfrm>
            <a:prstGeom prst="rect">
              <a:avLst/>
            </a:prstGeom>
          </p:spPr>
        </p:pic>
        <p:pic>
          <p:nvPicPr>
            <p:cNvPr id="10" name="Picture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793" y="4951675"/>
              <a:ext cx="224382" cy="13317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1" name="Picture 10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5" y="5159665"/>
              <a:ext cx="224382" cy="133170"/>
            </a:xfrm>
            <a:prstGeom prst="rect">
              <a:avLst/>
            </a:prstGeom>
          </p:spPr>
        </p:pic>
        <p:pic>
          <p:nvPicPr>
            <p:cNvPr id="12" name="Picture 1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6895" y="5157778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7" b="1544"/>
            <a:stretch/>
          </p:blipFill>
          <p:spPr>
            <a:xfrm>
              <a:off x="1354063" y="4955385"/>
              <a:ext cx="224382" cy="12757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48" y="4955385"/>
              <a:ext cx="224382" cy="133170"/>
            </a:xfrm>
            <a:prstGeom prst="rect">
              <a:avLst/>
            </a:prstGeom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2101" y="4955385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491" y="5354759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7" name="Picture 16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161255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8" name="Picture 17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717" y="4957209"/>
              <a:ext cx="224382" cy="131345"/>
            </a:xfrm>
            <a:prstGeom prst="rect">
              <a:avLst/>
            </a:prstGeom>
          </p:spPr>
        </p:pic>
        <p:pic>
          <p:nvPicPr>
            <p:cNvPr id="19" name="Picture 18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04" y="4955385"/>
              <a:ext cx="224382" cy="131345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7"/>
            <a:stretch/>
          </p:blipFill>
          <p:spPr>
            <a:xfrm>
              <a:off x="2704204" y="5159580"/>
              <a:ext cx="224382" cy="13078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28"/>
            <a:stretch/>
          </p:blipFill>
          <p:spPr>
            <a:xfrm>
              <a:off x="2433153" y="4957062"/>
              <a:ext cx="224382" cy="130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626" y="5157778"/>
              <a:ext cx="224382" cy="133170"/>
            </a:xfrm>
            <a:prstGeom prst="rect">
              <a:avLst/>
            </a:prstGeom>
          </p:spPr>
        </p:pic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6898" y="5157778"/>
              <a:ext cx="224382" cy="133170"/>
            </a:xfrm>
            <a:prstGeom prst="rect">
              <a:avLst/>
            </a:prstGeom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5550" y="5157778"/>
              <a:ext cx="224382" cy="133170"/>
            </a:xfrm>
            <a:prstGeom prst="rect">
              <a:avLst/>
            </a:prstGeom>
          </p:spPr>
        </p:pic>
        <p:pic>
          <p:nvPicPr>
            <p:cNvPr id="25" name="Picture 24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819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344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516" y="5357533"/>
              <a:ext cx="224382" cy="13317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567" y="5355130"/>
              <a:ext cx="224382" cy="133170"/>
            </a:xfrm>
            <a:prstGeom prst="rect">
              <a:avLst/>
            </a:prstGeom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0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398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4949789"/>
              <a:ext cx="224382" cy="133170"/>
            </a:xfrm>
            <a:prstGeom prst="rect">
              <a:avLst/>
            </a:prstGeom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610" y="5351748"/>
              <a:ext cx="224382" cy="133170"/>
            </a:xfrm>
            <a:prstGeom prst="rect">
              <a:avLst/>
            </a:prstGeom>
          </p:spPr>
        </p:pic>
      </p:grpSp>
      <p:pic>
        <p:nvPicPr>
          <p:cNvPr id="35" name="Picture 34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523" y="158737"/>
            <a:ext cx="954968" cy="559006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67" y="152990"/>
            <a:ext cx="970979" cy="564753"/>
          </a:xfrm>
          <a:prstGeom prst="rect">
            <a:avLst/>
          </a:prstGeom>
          <a:ln w="19050">
            <a:solidFill>
              <a:schemeClr val="bg1"/>
            </a:solidFill>
          </a:ln>
        </p:spPr>
      </p:pic>
      <p:sp>
        <p:nvSpPr>
          <p:cNvPr id="37" name="TextBox 36"/>
          <p:cNvSpPr txBox="1"/>
          <p:nvPr/>
        </p:nvSpPr>
        <p:spPr>
          <a:xfrm>
            <a:off x="3362732" y="3551542"/>
            <a:ext cx="5579250" cy="584775"/>
          </a:xfrm>
          <a:prstGeom prst="rect">
            <a:avLst/>
          </a:prstGeom>
          <a:solidFill>
            <a:srgbClr val="003399"/>
          </a:solidFill>
        </p:spPr>
        <p:txBody>
          <a:bodyPr wrap="square" rtlCol="0">
            <a:spAutoFit/>
          </a:bodyPr>
          <a:lstStyle/>
          <a:p>
            <a:r>
              <a:rPr lang="fr-BE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Team Europe </a:t>
            </a:r>
            <a:r>
              <a:rPr lang="fr-BE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ships</a:t>
            </a:r>
            <a:r>
              <a:rPr lang="fr-BE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sz="32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medical</a:t>
            </a:r>
            <a:endParaRPr lang="fr-BE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Rectangle 37"/>
          <p:cNvSpPr/>
          <p:nvPr/>
        </p:nvSpPr>
        <p:spPr>
          <a:xfrm>
            <a:off x="3362731" y="4215224"/>
            <a:ext cx="3928566" cy="584775"/>
          </a:xfrm>
          <a:prstGeom prst="rect">
            <a:avLst/>
          </a:prstGeom>
          <a:solidFill>
            <a:srgbClr val="003399"/>
          </a:solidFill>
        </p:spPr>
        <p:txBody>
          <a:bodyPr wrap="square">
            <a:spAutoFit/>
          </a:bodyPr>
          <a:lstStyle/>
          <a:p>
            <a:r>
              <a:rPr lang="fr-BE" sz="3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fr-BE" sz="32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upplies to Nigeria</a:t>
            </a:r>
            <a:endParaRPr lang="fr-BE" sz="32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-90305" y="-381649"/>
            <a:ext cx="23864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b="1" dirty="0" smtClean="0">
                <a:solidFill>
                  <a:srgbClr val="FA6E25"/>
                </a:solidFill>
              </a:rPr>
              <a:t>EXAMPLE</a:t>
            </a:r>
            <a:endParaRPr lang="en-GB" b="1" dirty="0">
              <a:solidFill>
                <a:srgbClr val="FA6E25"/>
              </a:solidFill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15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1" name="Group 180"/>
          <p:cNvGrpSpPr/>
          <p:nvPr/>
        </p:nvGrpSpPr>
        <p:grpSpPr>
          <a:xfrm>
            <a:off x="4111471" y="1303263"/>
            <a:ext cx="5521866" cy="3173776"/>
            <a:chOff x="3989546" y="719070"/>
            <a:chExt cx="5521866" cy="3173776"/>
          </a:xfrm>
        </p:grpSpPr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14840" y="3556508"/>
              <a:ext cx="538914" cy="319844"/>
            </a:xfrm>
            <a:prstGeom prst="rect">
              <a:avLst/>
            </a:prstGeom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171502"/>
              <a:ext cx="568403" cy="330040"/>
            </a:xfrm>
            <a:prstGeom prst="rect">
              <a:avLst/>
            </a:prstGeom>
          </p:spPr>
        </p:pic>
        <p:pic>
          <p:nvPicPr>
            <p:cNvPr id="75" name="Picture 74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171502"/>
              <a:ext cx="568403" cy="334624"/>
            </a:xfrm>
            <a:prstGeom prst="rect">
              <a:avLst/>
            </a:prstGeom>
          </p:spPr>
        </p:pic>
        <p:pic>
          <p:nvPicPr>
            <p:cNvPr id="76" name="Picture 75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1649102"/>
              <a:ext cx="568403" cy="334624"/>
            </a:xfrm>
            <a:prstGeom prst="rect">
              <a:avLst/>
            </a:prstGeom>
          </p:spPr>
        </p:pic>
        <p:pic>
          <p:nvPicPr>
            <p:cNvPr id="77" name="Picture 76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140814"/>
              <a:ext cx="568403" cy="334624"/>
            </a:xfrm>
            <a:prstGeom prst="rect">
              <a:avLst/>
            </a:prstGeom>
          </p:spPr>
        </p:pic>
        <p:pic>
          <p:nvPicPr>
            <p:cNvPr id="78" name="Picture 77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608426"/>
              <a:ext cx="568403" cy="334624"/>
            </a:xfrm>
            <a:prstGeom prst="rect">
              <a:avLst/>
            </a:prstGeom>
          </p:spPr>
        </p:pic>
        <p:pic>
          <p:nvPicPr>
            <p:cNvPr id="79" name="Picture 78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1649101"/>
              <a:ext cx="568403" cy="334624"/>
            </a:xfrm>
            <a:prstGeom prst="rect">
              <a:avLst/>
            </a:prstGeom>
          </p:spPr>
        </p:pic>
        <p:pic>
          <p:nvPicPr>
            <p:cNvPr id="80" name="Picture 79"/>
            <p:cNvPicPr>
              <a:picLocks noChangeAspect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2608426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9793" y="2140815"/>
              <a:ext cx="568403" cy="334624"/>
            </a:xfrm>
            <a:prstGeom prst="rect">
              <a:avLst/>
            </a:prstGeom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985350" y="3076037"/>
              <a:ext cx="568403" cy="334624"/>
            </a:xfrm>
            <a:prstGeom prst="rect">
              <a:avLst/>
            </a:prstGeom>
          </p:spPr>
        </p:pic>
        <p:cxnSp>
          <p:nvCxnSpPr>
            <p:cNvPr id="83" name="Straight Connector 82"/>
            <p:cNvCxnSpPr/>
            <p:nvPr/>
          </p:nvCxnSpPr>
          <p:spPr>
            <a:xfrm>
              <a:off x="4795140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/>
            <p:cNvCxnSpPr/>
            <p:nvPr/>
          </p:nvCxnSpPr>
          <p:spPr>
            <a:xfrm>
              <a:off x="5705595" y="79478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398954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EFTA</a:t>
              </a:r>
              <a:endParaRPr lang="en-GB" sz="1000" dirty="0"/>
            </a:p>
          </p:txBody>
        </p:sp>
        <p:sp>
          <p:nvSpPr>
            <p:cNvPr id="86" name="TextBox 85"/>
            <p:cNvSpPr txBox="1"/>
            <p:nvPr/>
          </p:nvSpPr>
          <p:spPr>
            <a:xfrm>
              <a:off x="4793969" y="725641"/>
              <a:ext cx="123070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Enlargement candidates</a:t>
              </a:r>
              <a:endParaRPr lang="en-GB" sz="1000" dirty="0"/>
            </a:p>
          </p:txBody>
        </p:sp>
        <p:sp>
          <p:nvSpPr>
            <p:cNvPr id="87" name="TextBox 86"/>
            <p:cNvSpPr txBox="1"/>
            <p:nvPr/>
          </p:nvSpPr>
          <p:spPr>
            <a:xfrm>
              <a:off x="6712559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Others</a:t>
              </a:r>
              <a:endParaRPr lang="en-GB" sz="1000" dirty="0"/>
            </a:p>
          </p:txBody>
        </p:sp>
        <p:pic>
          <p:nvPicPr>
            <p:cNvPr id="88" name="Picture 87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166918"/>
              <a:ext cx="563818" cy="334624"/>
            </a:xfrm>
            <a:prstGeom prst="rect">
              <a:avLst/>
            </a:prstGeom>
          </p:spPr>
        </p:pic>
        <p:pic>
          <p:nvPicPr>
            <p:cNvPr id="89" name="Picture 88"/>
            <p:cNvPicPr>
              <a:picLocks noChangeAspect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1651864"/>
              <a:ext cx="563818" cy="334624"/>
            </a:xfrm>
            <a:prstGeom prst="rect">
              <a:avLst/>
            </a:prstGeom>
          </p:spPr>
        </p:pic>
        <p:pic>
          <p:nvPicPr>
            <p:cNvPr id="90" name="Picture 89"/>
            <p:cNvPicPr>
              <a:picLocks noChangeAspect="1"/>
            </p:cNvPicPr>
            <p:nvPr/>
          </p:nvPicPr>
          <p:blipFill>
            <a:blip r:embed="rId1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902926" y="2136811"/>
              <a:ext cx="563818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1" name="Picture 90"/>
            <p:cNvPicPr>
              <a:picLocks noChangeAspect="1"/>
            </p:cNvPicPr>
            <p:nvPr/>
          </p:nvPicPr>
          <p:blipFill>
            <a:blip r:embed="rId1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96617" y="2618056"/>
              <a:ext cx="563818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cxnSp>
          <p:nvCxnSpPr>
            <p:cNvPr id="92" name="Straight Connector 91"/>
            <p:cNvCxnSpPr/>
            <p:nvPr/>
          </p:nvCxnSpPr>
          <p:spPr>
            <a:xfrm>
              <a:off x="6614024" y="823991"/>
              <a:ext cx="0" cy="2901733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3" name="TextBox 92"/>
            <p:cNvSpPr txBox="1"/>
            <p:nvPr/>
          </p:nvSpPr>
          <p:spPr>
            <a:xfrm>
              <a:off x="5737196" y="725641"/>
              <a:ext cx="99143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E" sz="1000" dirty="0" smtClean="0"/>
                <a:t>Mercosur</a:t>
              </a:r>
              <a:endParaRPr lang="en-GB" sz="1000" dirty="0"/>
            </a:p>
          </p:txBody>
        </p:sp>
        <p:pic>
          <p:nvPicPr>
            <p:cNvPr id="94" name="Picture 93"/>
            <p:cNvPicPr>
              <a:picLocks noChangeAspect="1"/>
            </p:cNvPicPr>
            <p:nvPr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2131287"/>
              <a:ext cx="568403" cy="334624"/>
            </a:xfrm>
            <a:prstGeom prst="rect">
              <a:avLst/>
            </a:prstGeom>
          </p:spPr>
        </p:pic>
        <p:pic>
          <p:nvPicPr>
            <p:cNvPr id="95" name="Picture 94"/>
            <p:cNvPicPr>
              <a:picLocks noChangeAspect="1"/>
            </p:cNvPicPr>
            <p:nvPr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5587" y="1649102"/>
              <a:ext cx="568403" cy="334624"/>
            </a:xfrm>
            <a:prstGeom prst="rect">
              <a:avLst/>
            </a:prstGeom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1866" y="1158178"/>
              <a:ext cx="568403" cy="334624"/>
            </a:xfrm>
            <a:prstGeom prst="rect">
              <a:avLst/>
            </a:prstGeom>
          </p:spPr>
        </p:pic>
        <p:pic>
          <p:nvPicPr>
            <p:cNvPr id="97" name="Picture 96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608425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1653686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99" name="Picture 98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85351" y="3076036"/>
              <a:ext cx="568403" cy="334624"/>
            </a:xfrm>
            <a:prstGeom prst="rect">
              <a:avLst/>
            </a:prstGeom>
          </p:spPr>
        </p:pic>
        <p:pic>
          <p:nvPicPr>
            <p:cNvPr id="100" name="Picture 99"/>
            <p:cNvPicPr>
              <a:picLocks noChangeAspect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93712" y="3076037"/>
              <a:ext cx="568403" cy="334624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1" name="Picture 100"/>
            <p:cNvPicPr>
              <a:picLocks noChangeAspect="1"/>
            </p:cNvPicPr>
            <p:nvPr/>
          </p:nvPicPr>
          <p:blipFill>
            <a:blip r:embed="rId2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79197" y="2131287"/>
              <a:ext cx="568403" cy="33004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102" name="Picture 101"/>
            <p:cNvPicPr>
              <a:picLocks noChangeAspect="1"/>
            </p:cNvPicPr>
            <p:nvPr/>
          </p:nvPicPr>
          <p:blipFill>
            <a:blip r:embed="rId2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8932" y="2613472"/>
              <a:ext cx="568403" cy="334624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>
            <a:blip r:embed="rId2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780862" y="1166917"/>
              <a:ext cx="568403" cy="334624"/>
            </a:xfrm>
            <a:prstGeom prst="rect">
              <a:avLst/>
            </a:prstGeom>
          </p:spPr>
        </p:pic>
        <p:grpSp>
          <p:nvGrpSpPr>
            <p:cNvPr id="104" name="Group 103"/>
            <p:cNvGrpSpPr/>
            <p:nvPr/>
          </p:nvGrpSpPr>
          <p:grpSpPr>
            <a:xfrm>
              <a:off x="6793712" y="3558222"/>
              <a:ext cx="568403" cy="334624"/>
              <a:chOff x="7462445" y="5376519"/>
              <a:chExt cx="755970" cy="445047"/>
            </a:xfrm>
          </p:grpSpPr>
          <p:sp>
            <p:nvSpPr>
              <p:cNvPr id="108" name="Rectangle 107"/>
              <p:cNvSpPr/>
              <p:nvPr/>
            </p:nvSpPr>
            <p:spPr>
              <a:xfrm>
                <a:off x="7462445" y="5376519"/>
                <a:ext cx="755970" cy="445047"/>
              </a:xfrm>
              <a:prstGeom prst="rect">
                <a:avLst/>
              </a:prstGeom>
              <a:solidFill>
                <a:srgbClr val="00623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pic>
            <p:nvPicPr>
              <p:cNvPr id="109" name="Picture 108"/>
              <p:cNvPicPr>
                <a:picLocks noChangeAspect="1"/>
              </p:cNvPicPr>
              <p:nvPr/>
            </p:nvPicPr>
            <p:blipFill rotWithShape="1"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11245" r="-11267"/>
              <a:stretch/>
            </p:blipFill>
            <p:spPr>
              <a:xfrm>
                <a:off x="7470779" y="5376519"/>
                <a:ext cx="739302" cy="445047"/>
              </a:xfrm>
              <a:prstGeom prst="rect">
                <a:avLst/>
              </a:prstGeom>
            </p:spPr>
          </p:pic>
        </p:grpSp>
        <p:grpSp>
          <p:nvGrpSpPr>
            <p:cNvPr id="105" name="Group 104"/>
            <p:cNvGrpSpPr/>
            <p:nvPr/>
          </p:nvGrpSpPr>
          <p:grpSpPr>
            <a:xfrm>
              <a:off x="5895353" y="3073301"/>
              <a:ext cx="563818" cy="337359"/>
              <a:chOff x="3970245" y="4770175"/>
              <a:chExt cx="749873" cy="448685"/>
            </a:xfrm>
          </p:grpSpPr>
          <p:pic>
            <p:nvPicPr>
              <p:cNvPr id="106" name="Picture 105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42838" y="4770175"/>
                <a:ext cx="604686" cy="448685"/>
              </a:xfrm>
              <a:prstGeom prst="rect">
                <a:avLst/>
              </a:prstGeom>
            </p:spPr>
          </p:pic>
          <p:sp>
            <p:nvSpPr>
              <p:cNvPr id="107" name="Rectangle 106"/>
              <p:cNvSpPr/>
              <p:nvPr/>
            </p:nvSpPr>
            <p:spPr>
              <a:xfrm>
                <a:off x="3970245" y="4771994"/>
                <a:ext cx="749873" cy="445047"/>
              </a:xfrm>
              <a:prstGeom prst="rect">
                <a:avLst/>
              </a:prstGeom>
              <a:noFill/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</p:grpSp>
        <p:grpSp>
          <p:nvGrpSpPr>
            <p:cNvPr id="180" name="Group 179"/>
            <p:cNvGrpSpPr/>
            <p:nvPr/>
          </p:nvGrpSpPr>
          <p:grpSpPr>
            <a:xfrm>
              <a:off x="8299428" y="719070"/>
              <a:ext cx="1211984" cy="1665377"/>
              <a:chOff x="5300841" y="4837244"/>
              <a:chExt cx="1211984" cy="1665377"/>
            </a:xfrm>
          </p:grpSpPr>
          <p:pic>
            <p:nvPicPr>
              <p:cNvPr id="110" name="Picture 109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35372" y="5255860"/>
                <a:ext cx="990912" cy="557388"/>
              </a:xfrm>
              <a:prstGeom prst="rect">
                <a:avLst/>
              </a:prstGeom>
            </p:spPr>
          </p:pic>
          <p:pic>
            <p:nvPicPr>
              <p:cNvPr id="111" name="Picture 110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411570" y="5970254"/>
                <a:ext cx="1101255" cy="532367"/>
              </a:xfrm>
              <a:prstGeom prst="rect">
                <a:avLst/>
              </a:prstGeom>
            </p:spPr>
          </p:pic>
          <p:sp>
            <p:nvSpPr>
              <p:cNvPr id="112" name="TextBox 111"/>
              <p:cNvSpPr txBox="1"/>
              <p:nvPr/>
            </p:nvSpPr>
            <p:spPr>
              <a:xfrm>
                <a:off x="5300841" y="4837244"/>
                <a:ext cx="991430" cy="24622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IE" sz="1000" dirty="0"/>
                  <a:t>P</a:t>
                </a:r>
                <a:r>
                  <a:rPr lang="en-IE" sz="1000" dirty="0" smtClean="0"/>
                  <a:t>artners</a:t>
                </a:r>
                <a:endParaRPr lang="en-GB" sz="1000" dirty="0"/>
              </a:p>
            </p:txBody>
          </p:sp>
        </p:grpSp>
      </p:grpSp>
      <p:sp>
        <p:nvSpPr>
          <p:cNvPr id="113" name="TextBox 112"/>
          <p:cNvSpPr txBox="1"/>
          <p:nvPr/>
        </p:nvSpPr>
        <p:spPr>
          <a:xfrm>
            <a:off x="8203234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150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1" name="Rectangle 150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52" name="Picture 151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2" y="277947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3" name="Picture 152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80" y="1799642"/>
            <a:ext cx="538914" cy="315462"/>
          </a:xfrm>
          <a:prstGeom prst="rect">
            <a:avLst/>
          </a:prstGeom>
        </p:spPr>
      </p:pic>
      <p:pic>
        <p:nvPicPr>
          <p:cNvPr id="154" name="Picture 153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805" y="1795260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155" name="Picture 154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083" y="2294805"/>
            <a:ext cx="538914" cy="319844"/>
          </a:xfrm>
          <a:prstGeom prst="rect">
            <a:avLst/>
          </a:prstGeom>
        </p:spPr>
      </p:pic>
      <p:pic>
        <p:nvPicPr>
          <p:cNvPr id="156" name="Picture 155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4812" y="2290275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59530" y="1804171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58" name="Picture 157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6531" y="1804171"/>
            <a:ext cx="538914" cy="319844"/>
          </a:xfrm>
          <a:prstGeom prst="rect">
            <a:avLst/>
          </a:prstGeom>
        </p:spPr>
      </p:pic>
      <p:pic>
        <p:nvPicPr>
          <p:cNvPr id="159" name="Picture 158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3669430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0" name="Picture 159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1367623"/>
            <a:ext cx="538914" cy="315462"/>
          </a:xfrm>
          <a:prstGeom prst="rect">
            <a:avLst/>
          </a:prstGeom>
        </p:spPr>
      </p:pic>
      <p:pic>
        <p:nvPicPr>
          <p:cNvPr id="161" name="Picture 160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3667155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2" name="Picture 16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298624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3" name="Picture 16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3256" y="1808553"/>
            <a:ext cx="538914" cy="315462"/>
          </a:xfrm>
          <a:prstGeom prst="rect">
            <a:avLst/>
          </a:prstGeom>
        </p:spPr>
      </p:pic>
      <p:pic>
        <p:nvPicPr>
          <p:cNvPr id="164" name="Picture 16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6322" y="3249487"/>
            <a:ext cx="538914" cy="315462"/>
          </a:xfrm>
          <a:prstGeom prst="rect">
            <a:avLst/>
          </a:prstGeom>
        </p:spPr>
      </p:pic>
      <p:pic>
        <p:nvPicPr>
          <p:cNvPr id="165" name="Picture 164"/>
          <p:cNvPicPr>
            <a:picLocks noChangeAspect="1"/>
          </p:cNvPicPr>
          <p:nvPr/>
        </p:nvPicPr>
        <p:blipFill rotWithShape="1"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1012805" y="4112844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6" name="Picture 165"/>
          <p:cNvPicPr>
            <a:picLocks noChangeAspect="1"/>
          </p:cNvPicPr>
          <p:nvPr/>
        </p:nvPicPr>
        <p:blipFill rotWithShape="1"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363744" y="3250220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7" name="Picture 166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8087" y="2290275"/>
            <a:ext cx="538914" cy="319844"/>
          </a:xfrm>
          <a:prstGeom prst="rect">
            <a:avLst/>
          </a:prstGeom>
        </p:spPr>
      </p:pic>
      <p:pic>
        <p:nvPicPr>
          <p:cNvPr id="168" name="Picture 167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3297" y="2290275"/>
            <a:ext cx="538914" cy="319844"/>
          </a:xfrm>
          <a:prstGeom prst="rect">
            <a:avLst/>
          </a:prstGeom>
        </p:spPr>
      </p:pic>
      <p:pic>
        <p:nvPicPr>
          <p:cNvPr id="169" name="Picture 168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773" y="3675864"/>
            <a:ext cx="538914" cy="319844"/>
          </a:xfrm>
          <a:prstGeom prst="rect">
            <a:avLst/>
          </a:prstGeom>
        </p:spPr>
      </p:pic>
      <p:pic>
        <p:nvPicPr>
          <p:cNvPr id="170" name="Picture 169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5830" y="3238429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1" name="Picture 170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803" y="366510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2" name="Picture 171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79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3" name="Picture 172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277442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4" name="Picture 173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2330" y="2770041"/>
            <a:ext cx="538914" cy="319844"/>
          </a:xfrm>
          <a:prstGeom prst="rect">
            <a:avLst/>
          </a:prstGeom>
        </p:spPr>
      </p:pic>
      <p:pic>
        <p:nvPicPr>
          <p:cNvPr id="175" name="Picture 174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3333" y="2764269"/>
            <a:ext cx="538914" cy="319844"/>
          </a:xfrm>
          <a:prstGeom prst="rect">
            <a:avLst/>
          </a:prstGeom>
        </p:spPr>
      </p:pic>
      <p:pic>
        <p:nvPicPr>
          <p:cNvPr id="176" name="Picture 175"/>
          <p:cNvPicPr>
            <a:picLocks noChangeAspect="1"/>
          </p:cNvPicPr>
          <p:nvPr/>
        </p:nvPicPr>
        <p:blipFill>
          <a:blip r:embed="rId5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4806" y="32340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7" name="Picture 176"/>
          <p:cNvPicPr>
            <a:picLocks noChangeAspect="1"/>
          </p:cNvPicPr>
          <p:nvPr/>
        </p:nvPicPr>
        <p:blipFill>
          <a:blip r:embed="rId5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10" y="4096252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8" name="Picture 177"/>
          <p:cNvPicPr>
            <a:picLocks noChangeAspect="1"/>
          </p:cNvPicPr>
          <p:nvPr/>
        </p:nvPicPr>
        <p:blipFill>
          <a:blip r:embed="rId5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244372"/>
            <a:ext cx="538914" cy="319844"/>
          </a:xfrm>
          <a:prstGeom prst="rect">
            <a:avLst/>
          </a:prstGeom>
        </p:spPr>
      </p:pic>
      <p:pic>
        <p:nvPicPr>
          <p:cNvPr id="179" name="Picture 178"/>
          <p:cNvPicPr>
            <a:picLocks noChangeAspect="1"/>
          </p:cNvPicPr>
          <p:nvPr/>
        </p:nvPicPr>
        <p:blipFill>
          <a:blip r:embed="rId5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1034" y="3673200"/>
            <a:ext cx="538914" cy="319844"/>
          </a:xfrm>
          <a:prstGeom prst="rect">
            <a:avLst/>
          </a:prstGeom>
        </p:spPr>
      </p:pic>
      <p:cxnSp>
        <p:nvCxnSpPr>
          <p:cNvPr id="114" name="Straight Connector 113"/>
          <p:cNvCxnSpPr/>
          <p:nvPr/>
        </p:nvCxnSpPr>
        <p:spPr>
          <a:xfrm>
            <a:off x="8332125" y="1309834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/>
          <p:cNvCxnSpPr/>
          <p:nvPr/>
        </p:nvCxnSpPr>
        <p:spPr>
          <a:xfrm>
            <a:off x="3986252" y="1367623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8532082" y="3094934"/>
            <a:ext cx="570262" cy="333457"/>
          </a:xfrm>
          <a:prstGeom prst="rect">
            <a:avLst/>
          </a:prstGeom>
          <a:ln>
            <a:noFill/>
          </a:ln>
        </p:spPr>
      </p:pic>
      <p:pic>
        <p:nvPicPr>
          <p:cNvPr id="11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8559544" y="3553891"/>
            <a:ext cx="542800" cy="316384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grpSp>
        <p:nvGrpSpPr>
          <p:cNvPr id="116" name="Group 115"/>
          <p:cNvGrpSpPr/>
          <p:nvPr/>
        </p:nvGrpSpPr>
        <p:grpSpPr>
          <a:xfrm>
            <a:off x="303840" y="4771537"/>
            <a:ext cx="2791052" cy="642276"/>
            <a:chOff x="303840" y="4768065"/>
            <a:chExt cx="2791052" cy="642276"/>
          </a:xfrm>
        </p:grpSpPr>
        <p:sp>
          <p:nvSpPr>
            <p:cNvPr id="119" name="Rectangle 118"/>
            <p:cNvSpPr/>
            <p:nvPr/>
          </p:nvSpPr>
          <p:spPr>
            <a:xfrm>
              <a:off x="303840" y="4768065"/>
              <a:ext cx="2791052" cy="64227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>
                <a:solidFill>
                  <a:schemeClr val="bg1"/>
                </a:solidFill>
              </a:endParaRPr>
            </a:p>
          </p:txBody>
        </p:sp>
        <p:grpSp>
          <p:nvGrpSpPr>
            <p:cNvPr id="120" name="Group 119"/>
            <p:cNvGrpSpPr/>
            <p:nvPr/>
          </p:nvGrpSpPr>
          <p:grpSpPr>
            <a:xfrm>
              <a:off x="372835" y="4818003"/>
              <a:ext cx="2659600" cy="539028"/>
              <a:chOff x="372835" y="4818003"/>
              <a:chExt cx="2659600" cy="539028"/>
            </a:xfrm>
            <a:solidFill>
              <a:schemeClr val="bg1"/>
            </a:solidFill>
          </p:grpSpPr>
          <p:grpSp>
            <p:nvGrpSpPr>
              <p:cNvPr id="121" name="Group 120"/>
              <p:cNvGrpSpPr/>
              <p:nvPr/>
            </p:nvGrpSpPr>
            <p:grpSpPr>
              <a:xfrm>
                <a:off x="372835" y="4818003"/>
                <a:ext cx="2386604" cy="539028"/>
                <a:chOff x="815523" y="4951675"/>
                <a:chExt cx="2386604" cy="539028"/>
              </a:xfrm>
              <a:grpFill/>
            </p:grpSpPr>
            <p:pic>
              <p:nvPicPr>
                <p:cNvPr id="124" name="Picture 123"/>
                <p:cNvPicPr>
                  <a:picLocks noChangeAspect="1"/>
                </p:cNvPicPr>
                <p:nvPr/>
              </p:nvPicPr>
              <p:blipFill>
                <a:blip r:embed="rId6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986" y="535808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5" name="Picture 124"/>
                <p:cNvPicPr>
                  <a:picLocks noChangeAspect="1"/>
                </p:cNvPicPr>
                <p:nvPr/>
              </p:nvPicPr>
              <p:blipFill>
                <a:blip r:embed="rId6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4" y="495349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6" name="Picture 125"/>
                <p:cNvPicPr>
                  <a:picLocks noChangeAspect="1"/>
                </p:cNvPicPr>
                <p:nvPr/>
              </p:nvPicPr>
              <p:blipFill>
                <a:blip r:embed="rId6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4793" y="4951675"/>
                  <a:ext cx="224382" cy="133170"/>
                </a:xfrm>
                <a:prstGeom prst="rect">
                  <a:avLst/>
                </a:prstGeom>
                <a:grpFill/>
                <a:ln w="9525"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7" name="Picture 126"/>
                <p:cNvPicPr>
                  <a:picLocks noChangeAspect="1"/>
                </p:cNvPicPr>
                <p:nvPr/>
              </p:nvPicPr>
              <p:blipFill>
                <a:blip r:embed="rId6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86575" y="515966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8" name="Picture 127"/>
                <p:cNvPicPr>
                  <a:picLocks noChangeAspect="1"/>
                </p:cNvPicPr>
                <p:nvPr/>
              </p:nvPicPr>
              <p:blipFill>
                <a:blip r:embed="rId6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6895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29" name="Picture 128"/>
                <p:cNvPicPr>
                  <a:picLocks noChangeAspect="1"/>
                </p:cNvPicPr>
                <p:nvPr/>
              </p:nvPicPr>
              <p:blipFill rotWithShape="1">
                <a:blip r:embed="rId6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2657" b="1544"/>
                <a:stretch/>
              </p:blipFill>
              <p:spPr>
                <a:xfrm>
                  <a:off x="1354063" y="4955385"/>
                  <a:ext cx="224382" cy="133984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0" name="Picture 129"/>
                <p:cNvPicPr>
                  <a:picLocks noChangeAspect="1"/>
                </p:cNvPicPr>
                <p:nvPr/>
              </p:nvPicPr>
              <p:blipFill>
                <a:blip r:embed="rId6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3448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1" name="Picture 130"/>
                <p:cNvPicPr>
                  <a:picLocks noChangeAspect="1"/>
                </p:cNvPicPr>
                <p:nvPr/>
              </p:nvPicPr>
              <p:blipFill>
                <a:blip r:embed="rId6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2101" y="4955385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2" name="Picture 131"/>
                <p:cNvPicPr>
                  <a:picLocks noChangeAspect="1"/>
                </p:cNvPicPr>
                <p:nvPr/>
              </p:nvPicPr>
              <p:blipFill>
                <a:blip r:embed="rId6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7055" y="535475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3" name="Picture 132"/>
                <p:cNvPicPr>
                  <a:picLocks noChangeAspect="1"/>
                </p:cNvPicPr>
                <p:nvPr/>
              </p:nvPicPr>
              <p:blipFill>
                <a:blip r:embed="rId6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16125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4" name="Picture 133"/>
                <p:cNvPicPr>
                  <a:picLocks noChangeAspect="1"/>
                </p:cNvPicPr>
                <p:nvPr/>
              </p:nvPicPr>
              <p:blipFill>
                <a:blip r:embed="rId7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2717" y="4957209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5" name="Picture 134"/>
                <p:cNvPicPr>
                  <a:picLocks noChangeAspect="1"/>
                </p:cNvPicPr>
                <p:nvPr/>
              </p:nvPicPr>
              <p:blipFill>
                <a:blip r:embed="rId7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704204" y="4955385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6" name="Picture 135"/>
                <p:cNvPicPr>
                  <a:picLocks noChangeAspect="1"/>
                </p:cNvPicPr>
                <p:nvPr/>
              </p:nvPicPr>
              <p:blipFill rotWithShape="1">
                <a:blip r:embed="rId7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787"/>
                <a:stretch/>
              </p:blipFill>
              <p:spPr>
                <a:xfrm>
                  <a:off x="2704204" y="5159580"/>
                  <a:ext cx="224382" cy="130789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7" name="Picture 136"/>
                <p:cNvPicPr>
                  <a:picLocks noChangeAspect="1"/>
                </p:cNvPicPr>
                <p:nvPr/>
              </p:nvPicPr>
              <p:blipFill rotWithShape="1">
                <a:blip r:embed="rId7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t="1828"/>
                <a:stretch/>
              </p:blipFill>
              <p:spPr>
                <a:xfrm>
                  <a:off x="2433153" y="4957062"/>
                  <a:ext cx="224382" cy="13073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8" name="Picture 137"/>
                <p:cNvPicPr>
                  <a:picLocks noChangeAspect="1"/>
                </p:cNvPicPr>
                <p:nvPr/>
              </p:nvPicPr>
              <p:blipFill>
                <a:blip r:embed="rId7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626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39" name="Picture 138"/>
                <p:cNvPicPr>
                  <a:picLocks noChangeAspect="1"/>
                </p:cNvPicPr>
                <p:nvPr/>
              </p:nvPicPr>
              <p:blipFill>
                <a:blip r:embed="rId7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6898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0" name="Picture 139"/>
                <p:cNvPicPr>
                  <a:picLocks noChangeAspect="1"/>
                </p:cNvPicPr>
                <p:nvPr/>
              </p:nvPicPr>
              <p:blipFill>
                <a:blip r:embed="rId7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5550" y="5157778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1" name="Picture 140"/>
                <p:cNvPicPr>
                  <a:picLocks noChangeAspect="1"/>
                </p:cNvPicPr>
                <p:nvPr/>
              </p:nvPicPr>
              <p:blipFill>
                <a:blip r:embed="rId7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4819" y="5157200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2" name="Picture 141"/>
                <p:cNvPicPr>
                  <a:picLocks noChangeAspect="1"/>
                </p:cNvPicPr>
                <p:nvPr/>
              </p:nvPicPr>
              <p:blipFill>
                <a:blip r:embed="rId78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158788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3" name="Picture 142"/>
                <p:cNvPicPr>
                  <a:picLocks noChangeAspect="1"/>
                </p:cNvPicPr>
                <p:nvPr/>
              </p:nvPicPr>
              <p:blipFill>
                <a:blip r:embed="rId79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15523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4" name="Picture 143"/>
                <p:cNvPicPr>
                  <a:picLocks noChangeAspect="1"/>
                </p:cNvPicPr>
                <p:nvPr/>
              </p:nvPicPr>
              <p:blipFill>
                <a:blip r:embed="rId80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357004" y="5359357"/>
                  <a:ext cx="224382" cy="131345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5" name="Picture 144"/>
                <p:cNvPicPr>
                  <a:picLocks noChangeAspect="1"/>
                </p:cNvPicPr>
                <p:nvPr/>
              </p:nvPicPr>
              <p:blipFill>
                <a:blip r:embed="rId81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625674" y="535753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6" name="Picture 145"/>
                <p:cNvPicPr>
                  <a:picLocks noChangeAspect="1"/>
                </p:cNvPicPr>
                <p:nvPr/>
              </p:nvPicPr>
              <p:blipFill>
                <a:blip r:embed="rId8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89754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7" name="Picture 146"/>
                <p:cNvPicPr>
                  <a:picLocks noChangeAspect="1"/>
                </p:cNvPicPr>
                <p:nvPr/>
              </p:nvPicPr>
              <p:blipFill>
                <a:blip r:embed="rId8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436083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8" name="Picture 147"/>
                <p:cNvPicPr>
                  <a:picLocks noChangeAspect="1"/>
                </p:cNvPicPr>
                <p:nvPr/>
              </p:nvPicPr>
              <p:blipFill>
                <a:blip r:embed="rId8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166375" y="5355130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49" name="Picture 148"/>
                <p:cNvPicPr>
                  <a:picLocks noChangeAspect="1"/>
                </p:cNvPicPr>
                <p:nvPr/>
              </p:nvPicPr>
              <p:blipFill>
                <a:blip r:embed="rId8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4954553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  <p:pic>
              <p:nvPicPr>
                <p:cNvPr id="182" name="Picture 181"/>
                <p:cNvPicPr>
                  <a:picLocks noChangeAspect="1"/>
                </p:cNvPicPr>
                <p:nvPr/>
              </p:nvPicPr>
              <p:blipFill>
                <a:blip r:embed="rId8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2977745" y="5353336"/>
                  <a:ext cx="224382" cy="133170"/>
                </a:xfrm>
                <a:prstGeom prst="rect">
                  <a:avLst/>
                </a:prstGeom>
                <a:grpFill/>
                <a:ln>
                  <a:solidFill>
                    <a:schemeClr val="bg1">
                      <a:lumMod val="85000"/>
                    </a:schemeClr>
                  </a:solidFill>
                </a:ln>
              </p:spPr>
            </p:pic>
          </p:grpSp>
          <p:pic>
            <p:nvPicPr>
              <p:cNvPr id="122" name="Picture 121"/>
              <p:cNvPicPr>
                <a:picLocks noChangeAspect="1"/>
              </p:cNvPicPr>
              <p:nvPr/>
            </p:nvPicPr>
            <p:blipFill rotWithShape="1">
              <a:blip r:embed="rId8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36" r="3339"/>
              <a:stretch/>
            </p:blipFill>
            <p:spPr>
              <a:xfrm>
                <a:off x="2808598" y="5023528"/>
                <a:ext cx="223837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23" name="Picture 122"/>
              <p:cNvPicPr>
                <a:picLocks noChangeAspect="1"/>
              </p:cNvPicPr>
              <p:nvPr/>
            </p:nvPicPr>
            <p:blipFill rotWithShape="1">
              <a:blip r:embed="rId8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-2620" t="-17167" r="-1" b="-9664"/>
              <a:stretch/>
            </p:blipFill>
            <p:spPr>
              <a:xfrm>
                <a:off x="2808916" y="5218115"/>
                <a:ext cx="223200" cy="13335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</p:grpSp>
    </p:spTree>
    <p:extLst>
      <p:ext uri="{BB962C8B-B14F-4D97-AF65-F5344CB8AC3E}">
        <p14:creationId xmlns:p14="http://schemas.microsoft.com/office/powerpoint/2010/main" val="3194441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03001"/>
            <a:ext cx="540000" cy="31176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8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" name="Picture 3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87990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5947" y="1805041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6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7" name="Rectangle 6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" name="Picture 12"/>
          <p:cNvPicPr>
            <a:picLocks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" name="Group 13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5" name="Rectangle 14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" name="Picture 15"/>
            <p:cNvPicPr>
              <a:picLocks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7" name="Picture 16"/>
          <p:cNvPicPr preferRelativeResize="0"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 preferRelativeResize="0"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 preferRelativeResize="0">
            <a:picLocks noChangeAspect="1"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9" name="Picture 28"/>
          <p:cNvPicPr>
            <a:picLocks/>
          </p:cNvPicPr>
          <p:nvPr/>
        </p:nvPicPr>
        <p:blipFill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2" name="Picture 31"/>
          <p:cNvPicPr>
            <a:picLocks/>
          </p:cNvPicPr>
          <p:nvPr/>
        </p:nvPicPr>
        <p:blipFill rotWithShape="1"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 preferRelativeResize="0">
            <a:picLocks noChangeAspect="1"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 rotWithShape="1"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>
            <a:picLocks noChangeAspect="1"/>
          </p:cNvPicPr>
          <p:nvPr/>
        </p:nvPicPr>
        <p:blipFill rotWithShape="1"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 preferRelativeResize="0">
            <a:picLocks noChangeAspect="1"/>
          </p:cNvPicPr>
          <p:nvPr/>
        </p:nvPicPr>
        <p:blipFill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 noChangeAspect="1"/>
          </p:cNvPicPr>
          <p:nvPr/>
        </p:nvPicPr>
        <p:blipFill rotWithShape="1"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 preferRelativeResize="0">
            <a:picLocks noChangeAspect="1"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/>
          </p:cNvPicPr>
          <p:nvPr/>
        </p:nvPicPr>
        <p:blipFill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/>
          </p:cNvPicPr>
          <p:nvPr/>
        </p:nvPicPr>
        <p:blipFill rotWithShape="1"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 preferRelativeResize="0">
            <a:picLocks noChangeAspect="1"/>
          </p:cNvPicPr>
          <p:nvPr/>
        </p:nvPicPr>
        <p:blipFill rotWithShape="1"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 rotWithShape="1"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0" name="Picture 49"/>
          <p:cNvPicPr>
            <a:picLocks/>
          </p:cNvPicPr>
          <p:nvPr/>
        </p:nvPicPr>
        <p:blipFill>
          <a:blip r:embed="rId4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2" name="Group 51"/>
          <p:cNvGrpSpPr/>
          <p:nvPr/>
        </p:nvGrpSpPr>
        <p:grpSpPr>
          <a:xfrm>
            <a:off x="3642276" y="1803001"/>
            <a:ext cx="539100" cy="315462"/>
            <a:chOff x="3642276" y="1803001"/>
            <a:chExt cx="539100" cy="315462"/>
          </a:xfrm>
        </p:grpSpPr>
        <p:pic>
          <p:nvPicPr>
            <p:cNvPr id="53" name="Picture 52"/>
            <p:cNvPicPr>
              <a:picLocks/>
            </p:cNvPicPr>
            <p:nvPr/>
          </p:nvPicPr>
          <p:blipFill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4" name="Picture 53"/>
            <p:cNvPicPr>
              <a:picLocks/>
            </p:cNvPicPr>
            <p:nvPr/>
          </p:nvPicPr>
          <p:blipFill rotWithShape="1">
            <a:blip r:embed="rId4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5" name="Picture 54"/>
          <p:cNvPicPr>
            <a:picLocks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3642276" y="2240299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0646" y="3119914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 noChangeAspect="1"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3640645" y="3568145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638875" y="4016187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9" name="Picture 58"/>
          <p:cNvPicPr>
            <a:picLocks/>
          </p:cNvPicPr>
          <p:nvPr/>
        </p:nvPicPr>
        <p:blipFill rotWithShape="1">
          <a:blip r:embed="rId5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3640645" y="4447816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0" name="Picture 59"/>
          <p:cNvPicPr>
            <a:picLocks/>
          </p:cNvPicPr>
          <p:nvPr/>
        </p:nvPicPr>
        <p:blipFill rotWithShape="1">
          <a:blip r:embed="rId5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3638875" y="4887363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1" name="Group 60"/>
          <p:cNvGrpSpPr/>
          <p:nvPr/>
        </p:nvGrpSpPr>
        <p:grpSpPr>
          <a:xfrm>
            <a:off x="3640646" y="2688561"/>
            <a:ext cx="540730" cy="315462"/>
            <a:chOff x="3640646" y="2688561"/>
            <a:chExt cx="540730" cy="315462"/>
          </a:xfrm>
        </p:grpSpPr>
        <p:pic>
          <p:nvPicPr>
            <p:cNvPr id="62" name="Picture 61"/>
            <p:cNvPicPr preferRelativeResize="0">
              <a:picLocks/>
            </p:cNvPicPr>
            <p:nvPr/>
          </p:nvPicPr>
          <p:blipFill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856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3" name="Picture 62"/>
            <p:cNvPicPr preferRelativeResize="0">
              <a:picLocks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4" name="Straight Connector 63"/>
          <p:cNvCxnSpPr/>
          <p:nvPr/>
        </p:nvCxnSpPr>
        <p:spPr>
          <a:xfrm>
            <a:off x="4517933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TextBox 64"/>
          <p:cNvSpPr txBox="1"/>
          <p:nvPr/>
        </p:nvSpPr>
        <p:spPr>
          <a:xfrm>
            <a:off x="4522642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6" name="Group 65"/>
          <p:cNvGrpSpPr/>
          <p:nvPr/>
        </p:nvGrpSpPr>
        <p:grpSpPr>
          <a:xfrm>
            <a:off x="4620945" y="1803001"/>
            <a:ext cx="538491" cy="313039"/>
            <a:chOff x="4620945" y="2241787"/>
            <a:chExt cx="538491" cy="313039"/>
          </a:xfrm>
        </p:grpSpPr>
        <p:pic>
          <p:nvPicPr>
            <p:cNvPr id="67" name="Picture 66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8" name="Picture 67"/>
            <p:cNvPicPr>
              <a:picLocks/>
            </p:cNvPicPr>
            <p:nvPr/>
          </p:nvPicPr>
          <p:blipFill rotWithShape="1"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9" name="Picture 68"/>
          <p:cNvPicPr>
            <a:picLocks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7323" y="3560746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6476025" y="1803002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6470706" y="4009108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1240" y="4441345"/>
            <a:ext cx="540000" cy="313200"/>
          </a:xfrm>
          <a:prstGeom prst="rect">
            <a:avLst/>
          </a:prstGeom>
        </p:spPr>
      </p:pic>
      <p:pic>
        <p:nvPicPr>
          <p:cNvPr id="73" name="Picture 72"/>
          <p:cNvPicPr>
            <a:picLocks noChangeAspect="1"/>
          </p:cNvPicPr>
          <p:nvPr/>
        </p:nvPicPr>
        <p:blipFill rotWithShape="1"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6476406" y="2238538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429" y="2680951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/>
          </p:cNvPicPr>
          <p:nvPr/>
        </p:nvPicPr>
        <p:blipFill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9187" y="4437715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5230879" y="3566492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984524" y="1843466"/>
            <a:ext cx="282845" cy="236349"/>
          </a:xfrm>
          <a:prstGeom prst="rect">
            <a:avLst/>
          </a:prstGeom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5234732" y="2680951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846854" y="4013529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5235345" y="2240598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6471683" y="3560747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2" name="Picture 81"/>
          <p:cNvPicPr>
            <a:picLocks/>
          </p:cNvPicPr>
          <p:nvPr/>
        </p:nvPicPr>
        <p:blipFill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0879" y="3128370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3" name="Picture 82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5235345" y="1806008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4" name="Group 83"/>
          <p:cNvGrpSpPr/>
          <p:nvPr/>
        </p:nvGrpSpPr>
        <p:grpSpPr>
          <a:xfrm>
            <a:off x="6463458" y="4860559"/>
            <a:ext cx="540415" cy="313200"/>
            <a:chOff x="5239209" y="1417960"/>
            <a:chExt cx="540415" cy="313200"/>
          </a:xfrm>
        </p:grpSpPr>
        <p:sp>
          <p:nvSpPr>
            <p:cNvPr id="85" name="Rectangle 84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6" name="Picture 85"/>
            <p:cNvPicPr>
              <a:picLocks noChangeAspect="1"/>
            </p:cNvPicPr>
            <p:nvPr/>
          </p:nvPicPr>
          <p:blipFill rotWithShape="1">
            <a:blip r:embed="rId7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7" name="Picture 86"/>
          <p:cNvPicPr>
            <a:picLocks noChangeAspect="1"/>
          </p:cNvPicPr>
          <p:nvPr/>
        </p:nvPicPr>
        <p:blipFill rotWithShape="1"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6470987" y="1429073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4604803" y="3128370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2258" y="4887363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 noChangeAspect="1"/>
          </p:cNvPicPr>
          <p:nvPr/>
        </p:nvPicPr>
        <p:blipFill rotWithShape="1"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4612257" y="4444842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1" name="Picture 90"/>
          <p:cNvPicPr>
            <a:picLocks noChangeAspect="1"/>
          </p:cNvPicPr>
          <p:nvPr/>
        </p:nvPicPr>
        <p:blipFill rotWithShape="1">
          <a:blip r:embed="rId7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4604804" y="3566492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2" name="Picture 91"/>
          <p:cNvPicPr>
            <a:picLocks/>
          </p:cNvPicPr>
          <p:nvPr/>
        </p:nvPicPr>
        <p:blipFill>
          <a:blip r:embed="rId7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9486" y="2240962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3" name="Group 92"/>
          <p:cNvGrpSpPr/>
          <p:nvPr/>
        </p:nvGrpSpPr>
        <p:grpSpPr>
          <a:xfrm>
            <a:off x="4613574" y="2684666"/>
            <a:ext cx="540000" cy="313200"/>
            <a:chOff x="4612582" y="2653590"/>
            <a:chExt cx="540000" cy="313200"/>
          </a:xfrm>
        </p:grpSpPr>
        <p:pic>
          <p:nvPicPr>
            <p:cNvPr id="94" name="Picture 93"/>
            <p:cNvPicPr>
              <a:picLocks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5" name="Picture 94"/>
            <p:cNvPicPr>
              <a:picLocks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6" name="Group 95"/>
          <p:cNvGrpSpPr/>
          <p:nvPr/>
        </p:nvGrpSpPr>
        <p:grpSpPr>
          <a:xfrm>
            <a:off x="4604803" y="4016187"/>
            <a:ext cx="539209" cy="312304"/>
            <a:chOff x="4604803" y="4016187"/>
            <a:chExt cx="539209" cy="312304"/>
          </a:xfrm>
        </p:grpSpPr>
        <p:pic>
          <p:nvPicPr>
            <p:cNvPr id="97" name="Picture 96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8" name="Picture 97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9" name="Rectangle 108"/>
          <p:cNvSpPr/>
          <p:nvPr/>
        </p:nvSpPr>
        <p:spPr>
          <a:xfrm>
            <a:off x="5487987" y="3195638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0" name="Picture 99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5530028" y="3128371"/>
            <a:ext cx="185737" cy="144913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 rotWithShape="1">
          <a:blip r:embed="rId6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5615754" y="3128370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2" name="Rectangle 101"/>
          <p:cNvSpPr/>
          <p:nvPr/>
        </p:nvSpPr>
        <p:spPr>
          <a:xfrm>
            <a:off x="5311775" y="3222871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3" name="Group 102"/>
          <p:cNvGrpSpPr/>
          <p:nvPr/>
        </p:nvGrpSpPr>
        <p:grpSpPr>
          <a:xfrm>
            <a:off x="5278205" y="3222871"/>
            <a:ext cx="174625" cy="218419"/>
            <a:chOff x="6272213" y="2763837"/>
            <a:chExt cx="174625" cy="218419"/>
          </a:xfrm>
        </p:grpSpPr>
        <p:pic>
          <p:nvPicPr>
            <p:cNvPr id="104" name="Picture 10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5" name="Picture 104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6" name="Group 105"/>
          <p:cNvGrpSpPr/>
          <p:nvPr/>
        </p:nvGrpSpPr>
        <p:grpSpPr>
          <a:xfrm>
            <a:off x="5230878" y="4014892"/>
            <a:ext cx="540000" cy="313909"/>
            <a:chOff x="5230878" y="4014892"/>
            <a:chExt cx="540000" cy="313909"/>
          </a:xfrm>
        </p:grpSpPr>
        <p:pic>
          <p:nvPicPr>
            <p:cNvPr id="107" name="Picture 106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8" name="Picture 107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9" name="Group 108"/>
          <p:cNvGrpSpPr/>
          <p:nvPr/>
        </p:nvGrpSpPr>
        <p:grpSpPr>
          <a:xfrm>
            <a:off x="5228907" y="4444444"/>
            <a:ext cx="541438" cy="311988"/>
            <a:chOff x="5228907" y="4444444"/>
            <a:chExt cx="541438" cy="311988"/>
          </a:xfrm>
        </p:grpSpPr>
        <p:pic>
          <p:nvPicPr>
            <p:cNvPr id="110" name="Picture 109"/>
            <p:cNvPicPr>
              <a:picLocks noChangeAspect="1"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1" name="Picture 110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2" name="Group 111"/>
          <p:cNvGrpSpPr/>
          <p:nvPr/>
        </p:nvGrpSpPr>
        <p:grpSpPr>
          <a:xfrm>
            <a:off x="5228907" y="4884067"/>
            <a:ext cx="541437" cy="313200"/>
            <a:chOff x="5228907" y="4884067"/>
            <a:chExt cx="541437" cy="313200"/>
          </a:xfrm>
        </p:grpSpPr>
        <p:pic>
          <p:nvPicPr>
            <p:cNvPr id="113" name="Picture 112"/>
            <p:cNvPicPr>
              <a:picLocks noChangeAspect="1"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4" name="Picture 113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5" name="Group 114"/>
          <p:cNvGrpSpPr/>
          <p:nvPr/>
        </p:nvGrpSpPr>
        <p:grpSpPr>
          <a:xfrm>
            <a:off x="5855946" y="2240116"/>
            <a:ext cx="540000" cy="313200"/>
            <a:chOff x="5855946" y="2240116"/>
            <a:chExt cx="540000" cy="313200"/>
          </a:xfrm>
        </p:grpSpPr>
        <p:pic>
          <p:nvPicPr>
            <p:cNvPr id="116" name="Picture 115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7" name="Picture 116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8" name="Group 117"/>
          <p:cNvGrpSpPr/>
          <p:nvPr/>
        </p:nvGrpSpPr>
        <p:grpSpPr>
          <a:xfrm>
            <a:off x="5851240" y="3129003"/>
            <a:ext cx="540000" cy="313200"/>
            <a:chOff x="5851240" y="3136303"/>
            <a:chExt cx="540000" cy="313200"/>
          </a:xfrm>
        </p:grpSpPr>
        <p:pic>
          <p:nvPicPr>
            <p:cNvPr id="119" name="Picture 118"/>
            <p:cNvPicPr>
              <a:picLocks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0" name="Picture 119"/>
            <p:cNvPicPr>
              <a:picLocks noChangeAspect="1"/>
            </p:cNvPicPr>
            <p:nvPr/>
          </p:nvPicPr>
          <p:blipFill rotWithShape="1"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21" name="Picture 120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951449" y="4522399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2" name="Group 121"/>
          <p:cNvGrpSpPr/>
          <p:nvPr/>
        </p:nvGrpSpPr>
        <p:grpSpPr>
          <a:xfrm>
            <a:off x="6478536" y="2674580"/>
            <a:ext cx="540000" cy="313200"/>
            <a:chOff x="6478536" y="2674580"/>
            <a:chExt cx="540000" cy="313200"/>
          </a:xfrm>
        </p:grpSpPr>
        <p:pic>
          <p:nvPicPr>
            <p:cNvPr id="123" name="Picture 122"/>
            <p:cNvPicPr>
              <a:picLocks/>
            </p:cNvPicPr>
            <p:nvPr/>
          </p:nvPicPr>
          <p:blipFill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4" name="Picture 123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5" name="Group 124"/>
          <p:cNvGrpSpPr/>
          <p:nvPr/>
        </p:nvGrpSpPr>
        <p:grpSpPr>
          <a:xfrm>
            <a:off x="6479191" y="3128370"/>
            <a:ext cx="540000" cy="313452"/>
            <a:chOff x="6485009" y="3138334"/>
            <a:chExt cx="540000" cy="313452"/>
          </a:xfrm>
        </p:grpSpPr>
        <p:sp>
          <p:nvSpPr>
            <p:cNvPr id="126" name="Rectangle 125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7" name="Picture 126"/>
            <p:cNvPicPr>
              <a:picLocks noChangeAspect="1"/>
            </p:cNvPicPr>
            <p:nvPr/>
          </p:nvPicPr>
          <p:blipFill>
            <a:blip r:embed="rId8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8" name="Rectangle 127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129" name="Straight Connector 128"/>
          <p:cNvCxnSpPr/>
          <p:nvPr/>
        </p:nvCxnSpPr>
        <p:spPr>
          <a:xfrm>
            <a:off x="7230653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0" name="Picture 129"/>
          <p:cNvPicPr>
            <a:picLocks/>
          </p:cNvPicPr>
          <p:nvPr/>
        </p:nvPicPr>
        <p:blipFill>
          <a:blip r:embed="rId8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654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1" name="Picture 130"/>
          <p:cNvPicPr>
            <a:picLocks noChangeAspect="1"/>
          </p:cNvPicPr>
          <p:nvPr/>
        </p:nvPicPr>
        <p:blipFill rotWithShape="1">
          <a:blip r:embed="rId8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8021092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32" name="Group 131"/>
          <p:cNvGrpSpPr/>
          <p:nvPr/>
        </p:nvGrpSpPr>
        <p:grpSpPr>
          <a:xfrm>
            <a:off x="7400799" y="4879902"/>
            <a:ext cx="540000" cy="313200"/>
            <a:chOff x="7400799" y="4879902"/>
            <a:chExt cx="540000" cy="313200"/>
          </a:xfrm>
        </p:grpSpPr>
        <p:pic>
          <p:nvPicPr>
            <p:cNvPr id="133" name="Picture 132"/>
            <p:cNvPicPr>
              <a:picLocks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34" name="Picture 133"/>
            <p:cNvPicPr>
              <a:picLocks noChangeAspect="1"/>
            </p:cNvPicPr>
            <p:nvPr/>
          </p:nvPicPr>
          <p:blipFill>
            <a:blip r:embed="rId8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35" name="Picture 134"/>
          <p:cNvPicPr>
            <a:picLocks/>
          </p:cNvPicPr>
          <p:nvPr/>
        </p:nvPicPr>
        <p:blipFill>
          <a:blip r:embed="rId9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0936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6" name="Picture 135"/>
          <p:cNvPicPr>
            <a:picLocks noChangeAspect="1"/>
          </p:cNvPicPr>
          <p:nvPr/>
        </p:nvPicPr>
        <p:blipFill rotWithShape="1">
          <a:blip r:embed="rId9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8020198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7" name="Picture 136"/>
          <p:cNvPicPr>
            <a:picLocks noChangeAspect="1"/>
          </p:cNvPicPr>
          <p:nvPr/>
        </p:nvPicPr>
        <p:blipFill rotWithShape="1">
          <a:blip r:embed="rId9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8020198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38" name="Picture 13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4155" y="4016188"/>
            <a:ext cx="469801" cy="313200"/>
          </a:xfrm>
          <a:prstGeom prst="rect">
            <a:avLst/>
          </a:prstGeom>
        </p:spPr>
      </p:pic>
      <p:grpSp>
        <p:nvGrpSpPr>
          <p:cNvPr id="139" name="Group 138"/>
          <p:cNvGrpSpPr/>
          <p:nvPr/>
        </p:nvGrpSpPr>
        <p:grpSpPr>
          <a:xfrm>
            <a:off x="8021092" y="2679590"/>
            <a:ext cx="538591" cy="313200"/>
            <a:chOff x="8021092" y="2679590"/>
            <a:chExt cx="538591" cy="313200"/>
          </a:xfrm>
        </p:grpSpPr>
        <p:pic>
          <p:nvPicPr>
            <p:cNvPr id="140" name="Picture 139"/>
            <p:cNvPicPr>
              <a:picLocks noChangeAspect="1"/>
            </p:cNvPicPr>
            <p:nvPr/>
          </p:nvPicPr>
          <p:blipFill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41" name="Picture 140"/>
            <p:cNvPicPr>
              <a:picLocks noChangeAspect="1"/>
            </p:cNvPicPr>
            <p:nvPr/>
          </p:nvPicPr>
          <p:blipFill rotWithShape="1">
            <a:blip r:embed="rId9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42" name="Picture 141"/>
          <p:cNvPicPr>
            <a:picLocks noChangeAspect="1"/>
          </p:cNvPicPr>
          <p:nvPr/>
        </p:nvPicPr>
        <p:blipFill rotWithShape="1">
          <a:blip r:embed="rId9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7380654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3" name="Picture 142"/>
          <p:cNvPicPr>
            <a:picLocks noChangeAspect="1"/>
          </p:cNvPicPr>
          <p:nvPr/>
        </p:nvPicPr>
        <p:blipFill>
          <a:blip r:embed="rId9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199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4" name="Picture 143"/>
          <p:cNvPicPr>
            <a:picLocks noChangeAspect="1"/>
          </p:cNvPicPr>
          <p:nvPr/>
        </p:nvPicPr>
        <p:blipFill rotWithShape="1">
          <a:blip r:embed="rId9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7387484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5" name="Picture 144"/>
          <p:cNvPicPr>
            <a:picLocks/>
          </p:cNvPicPr>
          <p:nvPr/>
        </p:nvPicPr>
        <p:blipFill>
          <a:blip r:embed="rId9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1092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6" name="Picture 145"/>
          <p:cNvPicPr>
            <a:picLocks noChangeAspect="1"/>
          </p:cNvPicPr>
          <p:nvPr/>
        </p:nvPicPr>
        <p:blipFill rotWithShape="1">
          <a:blip r:embed="rId9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7393938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47" name="Picture 146"/>
          <p:cNvPicPr>
            <a:picLocks noChangeAspect="1"/>
          </p:cNvPicPr>
          <p:nvPr/>
        </p:nvPicPr>
        <p:blipFill rotWithShape="1">
          <a:blip r:embed="rId9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7387484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48" name="Group 147"/>
          <p:cNvGrpSpPr/>
          <p:nvPr/>
        </p:nvGrpSpPr>
        <p:grpSpPr>
          <a:xfrm>
            <a:off x="7386885" y="3128090"/>
            <a:ext cx="533769" cy="313200"/>
            <a:chOff x="7675428" y="3316891"/>
            <a:chExt cx="533769" cy="313200"/>
          </a:xfrm>
        </p:grpSpPr>
        <p:pic>
          <p:nvPicPr>
            <p:cNvPr id="149" name="Picture 148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0" name="Picture 149"/>
            <p:cNvPicPr>
              <a:picLocks noChangeAspect="1"/>
            </p:cNvPicPr>
            <p:nvPr/>
          </p:nvPicPr>
          <p:blipFill>
            <a:blip r:embed="rId10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1" name="Group 150"/>
          <p:cNvGrpSpPr/>
          <p:nvPr/>
        </p:nvGrpSpPr>
        <p:grpSpPr>
          <a:xfrm>
            <a:off x="7393939" y="4014893"/>
            <a:ext cx="540000" cy="313200"/>
            <a:chOff x="7393939" y="4014893"/>
            <a:chExt cx="540000" cy="313200"/>
          </a:xfrm>
        </p:grpSpPr>
        <p:pic>
          <p:nvPicPr>
            <p:cNvPr id="152" name="Picture 151"/>
            <p:cNvPicPr>
              <a:picLocks/>
            </p:cNvPicPr>
            <p:nvPr/>
          </p:nvPicPr>
          <p:blipFill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3" name="Picture 152"/>
            <p:cNvPicPr>
              <a:picLocks noChangeAspect="1"/>
            </p:cNvPicPr>
            <p:nvPr/>
          </p:nvPicPr>
          <p:blipFill rotWithShape="1">
            <a:blip r:embed="rId10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54" name="Group 153"/>
          <p:cNvGrpSpPr/>
          <p:nvPr/>
        </p:nvGrpSpPr>
        <p:grpSpPr>
          <a:xfrm>
            <a:off x="8021092" y="2235375"/>
            <a:ext cx="538592" cy="313200"/>
            <a:chOff x="8021092" y="2235375"/>
            <a:chExt cx="521999" cy="313200"/>
          </a:xfrm>
        </p:grpSpPr>
        <p:pic>
          <p:nvPicPr>
            <p:cNvPr id="155" name="Picture 154"/>
            <p:cNvPicPr>
              <a:picLocks noChangeAspect="1"/>
            </p:cNvPicPr>
            <p:nvPr/>
          </p:nvPicPr>
          <p:blipFill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6" name="Picture 155"/>
            <p:cNvPicPr>
              <a:picLocks/>
            </p:cNvPicPr>
            <p:nvPr/>
          </p:nvPicPr>
          <p:blipFill rotWithShape="1">
            <a:blip r:embed="rId10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7" name="Picture 156"/>
          <p:cNvPicPr>
            <a:picLocks noChangeAspect="1"/>
          </p:cNvPicPr>
          <p:nvPr/>
        </p:nvPicPr>
        <p:blipFill rotWithShape="1">
          <a:blip r:embed="rId10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8020199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158" name="TextBox 157"/>
          <p:cNvSpPr txBox="1"/>
          <p:nvPr/>
        </p:nvSpPr>
        <p:spPr>
          <a:xfrm>
            <a:off x="7235361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pic>
        <p:nvPicPr>
          <p:cNvPr id="159" name="Picture 15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8391" y="1822659"/>
            <a:ext cx="540000" cy="270000"/>
          </a:xfrm>
          <a:prstGeom prst="rect">
            <a:avLst/>
          </a:prstGeom>
        </p:spPr>
      </p:pic>
      <p:pic>
        <p:nvPicPr>
          <p:cNvPr id="160" name="Picture 159"/>
          <p:cNvPicPr>
            <a:picLocks noChangeAspect="1"/>
          </p:cNvPicPr>
          <p:nvPr/>
        </p:nvPicPr>
        <p:blipFill rotWithShape="1">
          <a:blip r:embed="rId10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9498"/>
          <a:stretch/>
        </p:blipFill>
        <p:spPr>
          <a:xfrm>
            <a:off x="8631084" y="1415485"/>
            <a:ext cx="5383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61" name="Group 160"/>
          <p:cNvGrpSpPr/>
          <p:nvPr/>
        </p:nvGrpSpPr>
        <p:grpSpPr>
          <a:xfrm>
            <a:off x="4620636" y="1432112"/>
            <a:ext cx="537424" cy="316332"/>
            <a:chOff x="5183147" y="3516575"/>
            <a:chExt cx="568800" cy="334800"/>
          </a:xfrm>
        </p:grpSpPr>
        <p:sp>
          <p:nvSpPr>
            <p:cNvPr id="162" name="Rectangle 161"/>
            <p:cNvSpPr/>
            <p:nvPr/>
          </p:nvSpPr>
          <p:spPr>
            <a:xfrm>
              <a:off x="5183147" y="3516575"/>
              <a:ext cx="568800" cy="334800"/>
            </a:xfrm>
            <a:prstGeom prst="rect">
              <a:avLst/>
            </a:prstGeom>
            <a:solidFill>
              <a:srgbClr val="0B3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63" name="Picture 162"/>
            <p:cNvPicPr>
              <a:picLocks noChangeAspect="1"/>
            </p:cNvPicPr>
            <p:nvPr/>
          </p:nvPicPr>
          <p:blipFill rotWithShape="1">
            <a:blip r:embed="rId10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6" t="12741" r="17969" b="12009"/>
            <a:stretch/>
          </p:blipFill>
          <p:spPr>
            <a:xfrm>
              <a:off x="5312497" y="3559534"/>
              <a:ext cx="310100" cy="24914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651551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Content Placeholder 2"/>
          <p:cNvSpPr txBox="1">
            <a:spLocks/>
          </p:cNvSpPr>
          <p:nvPr/>
        </p:nvSpPr>
        <p:spPr>
          <a:xfrm>
            <a:off x="3986418" y="1661983"/>
            <a:ext cx="1761239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10" name="Group 9"/>
          <p:cNvGrpSpPr/>
          <p:nvPr/>
        </p:nvGrpSpPr>
        <p:grpSpPr>
          <a:xfrm>
            <a:off x="398485" y="3603504"/>
            <a:ext cx="3155990" cy="1945528"/>
            <a:chOff x="4293449" y="1825625"/>
            <a:chExt cx="3155990" cy="1945528"/>
          </a:xfrm>
        </p:grpSpPr>
        <p:sp>
          <p:nvSpPr>
            <p:cNvPr id="11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solidFill>
                    <a:srgbClr val="003399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12" name="Picture 11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13" name="Rectangle 12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6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 smtClean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rgbClr val="DBD2CC"/>
              </a:gs>
              <a:gs pos="25000">
                <a:srgbClr val="F5CE2A"/>
              </a:gs>
              <a:gs pos="76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32610" y="2651170"/>
            <a:ext cx="1184124" cy="2398225"/>
          </a:xfrm>
          <a:prstGeom prst="rect">
            <a:avLst/>
          </a:prstGeom>
        </p:spPr>
      </p:pic>
      <p:sp>
        <p:nvSpPr>
          <p:cNvPr id="20" name="Content Placeholder 2"/>
          <p:cNvSpPr txBox="1">
            <a:spLocks/>
          </p:cNvSpPr>
          <p:nvPr/>
        </p:nvSpPr>
        <p:spPr>
          <a:xfrm>
            <a:off x="6172570" y="820247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25462" y="1632955"/>
            <a:ext cx="2356477" cy="2350665"/>
          </a:xfrm>
          <a:prstGeom prst="rect">
            <a:avLst/>
          </a:prstGeom>
        </p:spPr>
      </p:pic>
      <p:sp>
        <p:nvSpPr>
          <p:cNvPr id="21" name="Content Placeholder 2"/>
          <p:cNvSpPr txBox="1">
            <a:spLocks/>
          </p:cNvSpPr>
          <p:nvPr/>
        </p:nvSpPr>
        <p:spPr>
          <a:xfrm>
            <a:off x="6785986" y="4492969"/>
            <a:ext cx="2542574" cy="556426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Flags library </a:t>
            </a:r>
            <a:r>
              <a:rPr lang="en-US" sz="1400" b="1" dirty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at the end of this document</a:t>
            </a:r>
            <a:endParaRPr lang="en-GB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62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icture Placeholder 56"/>
          <p:cNvSpPr>
            <a:spLocks noGrp="1"/>
          </p:cNvSpPr>
          <p:nvPr>
            <p:ph type="pic" sz="quarter" idx="17"/>
          </p:nvPr>
        </p:nvSpPr>
        <p:spPr>
          <a:xfrm>
            <a:off x="0" y="8212"/>
            <a:ext cx="9979025" cy="5616575"/>
          </a:xfrm>
        </p:spPr>
      </p:sp>
      <p:sp>
        <p:nvSpPr>
          <p:cNvPr id="52" name="Text Placeholder 51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4" name="Text Placeholder 53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0" name="Text Placeholder 49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1" name="Text Placeholder 50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5" name="Text Placeholder 54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6" name="Text Placeholder 55"/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8" name="Picture Placeholder 57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59" name="TextBox 58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ight Arrow 59"/>
          <p:cNvSpPr/>
          <p:nvPr/>
        </p:nvSpPr>
        <p:spPr>
          <a:xfrm>
            <a:off x="100562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1" name="TextBox 60"/>
          <p:cNvSpPr txBox="1"/>
          <p:nvPr/>
        </p:nvSpPr>
        <p:spPr>
          <a:xfrm>
            <a:off x="108311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If the </a:t>
            </a:r>
            <a:r>
              <a:rPr lang="fr-BE" dirty="0" err="1" smtClean="0"/>
              <a:t>text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more visible in white</a:t>
            </a:r>
          </a:p>
          <a:p>
            <a:r>
              <a:rPr lang="fr-BE" dirty="0" smtClean="0"/>
              <a:t>Select the </a:t>
            </a:r>
            <a:r>
              <a:rPr lang="fr-BE" dirty="0" err="1" smtClean="0"/>
              <a:t>text</a:t>
            </a:r>
            <a:r>
              <a:rPr lang="fr-BE" dirty="0" smtClean="0"/>
              <a:t>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62" name="TextBox 61"/>
          <p:cNvSpPr txBox="1"/>
          <p:nvPr/>
        </p:nvSpPr>
        <p:spPr>
          <a:xfrm>
            <a:off x="107206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963" y="4882827"/>
            <a:ext cx="1058270" cy="61947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18" name="Freeform 17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5678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Placeholder 7"/>
          <p:cNvPicPr>
            <a:picLocks noGrp="1" noChangeAspect="1"/>
          </p:cNvPicPr>
          <p:nvPr>
            <p:ph type="pic" sz="quarter" idx="17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26" b="7726"/>
          <a:stretch>
            <a:fillRect/>
          </a:stretch>
        </p:blipFill>
        <p:spPr>
          <a:xfrm flipH="1">
            <a:off x="0" y="0"/>
            <a:ext cx="9979025" cy="5616575"/>
          </a:xfrm>
        </p:spPr>
      </p:pic>
      <p:sp>
        <p:nvSpPr>
          <p:cNvPr id="55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5679790" y="1032143"/>
            <a:ext cx="3288719" cy="407892"/>
          </a:xfrm>
        </p:spPr>
        <p:txBody>
          <a:bodyPr>
            <a:noAutofit/>
          </a:bodyPr>
          <a:lstStyle/>
          <a:p>
            <a:r>
              <a:rPr lang="en-IE" sz="2800" dirty="0" smtClean="0"/>
              <a:t>No country is safe</a:t>
            </a:r>
            <a:endParaRPr lang="en-GB" sz="2800" dirty="0"/>
          </a:p>
        </p:txBody>
      </p:sp>
      <p:pic>
        <p:nvPicPr>
          <p:cNvPr id="9" name="Picture Placeholder 8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2046545" y="4867358"/>
            <a:ext cx="1114425" cy="651653"/>
          </a:xfrm>
          <a:ln>
            <a:noFill/>
          </a:ln>
        </p:spPr>
      </p:pic>
      <p:sp>
        <p:nvSpPr>
          <p:cNvPr id="59" name="TextBox 58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Right Arrow 59"/>
          <p:cNvSpPr/>
          <p:nvPr/>
        </p:nvSpPr>
        <p:spPr>
          <a:xfrm>
            <a:off x="100562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1" name="TextBox 60"/>
          <p:cNvSpPr txBox="1"/>
          <p:nvPr/>
        </p:nvSpPr>
        <p:spPr>
          <a:xfrm>
            <a:off x="108311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If the </a:t>
            </a:r>
            <a:r>
              <a:rPr lang="fr-BE" dirty="0" err="1" smtClean="0"/>
              <a:t>text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more visible in white</a:t>
            </a:r>
          </a:p>
          <a:p>
            <a:r>
              <a:rPr lang="fr-BE" dirty="0" smtClean="0"/>
              <a:t>Select the </a:t>
            </a:r>
            <a:r>
              <a:rPr lang="fr-BE" dirty="0" err="1" smtClean="0"/>
              <a:t>text</a:t>
            </a:r>
            <a:r>
              <a:rPr lang="fr-BE" dirty="0" smtClean="0"/>
              <a:t>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62" name="TextBox 61"/>
          <p:cNvSpPr txBox="1"/>
          <p:nvPr/>
        </p:nvSpPr>
        <p:spPr>
          <a:xfrm>
            <a:off x="107206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Freeform 21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349" y="4883028"/>
            <a:ext cx="1057878" cy="619246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34" name="Text Placeholder 54"/>
          <p:cNvSpPr>
            <a:spLocks noGrp="1"/>
          </p:cNvSpPr>
          <p:nvPr>
            <p:ph type="body" sz="quarter" idx="15"/>
          </p:nvPr>
        </p:nvSpPr>
        <p:spPr>
          <a:xfrm>
            <a:off x="5679789" y="1501265"/>
            <a:ext cx="3815762" cy="407892"/>
          </a:xfrm>
        </p:spPr>
        <p:txBody>
          <a:bodyPr>
            <a:noAutofit/>
          </a:bodyPr>
          <a:lstStyle/>
          <a:p>
            <a:r>
              <a:rPr lang="en-IE" sz="2800" dirty="0"/>
              <a:t>u</a:t>
            </a:r>
            <a:r>
              <a:rPr lang="en-IE" sz="2800" dirty="0" smtClean="0"/>
              <a:t>ntil everyone is safe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37441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7" name="Text Placeholder 6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1641769" y="5072992"/>
            <a:ext cx="732216" cy="429283"/>
          </a:xfrm>
        </p:spPr>
      </p:sp>
      <p:sp>
        <p:nvSpPr>
          <p:cNvPr id="15" name="Picture Placeholder 14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8" name="Right Arrow 17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If the </a:t>
            </a:r>
            <a:r>
              <a:rPr lang="fr-BE" dirty="0" err="1" smtClean="0"/>
              <a:t>text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more visible in white</a:t>
            </a:r>
          </a:p>
          <a:p>
            <a:r>
              <a:rPr lang="fr-BE" dirty="0" smtClean="0"/>
              <a:t>Select the </a:t>
            </a:r>
            <a:r>
              <a:rPr lang="fr-BE" dirty="0" err="1" smtClean="0"/>
              <a:t>text</a:t>
            </a:r>
            <a:r>
              <a:rPr lang="fr-BE" dirty="0" smtClean="0"/>
              <a:t>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2" name="TextBox 21"/>
          <p:cNvSpPr txBox="1"/>
          <p:nvPr/>
        </p:nvSpPr>
        <p:spPr>
          <a:xfrm>
            <a:off x="106825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247" y="5073185"/>
            <a:ext cx="733075" cy="429118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71485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92" b="3129"/>
          <a:stretch/>
        </p:blipFill>
        <p:spPr>
          <a:xfrm>
            <a:off x="0" y="0"/>
            <a:ext cx="9979025" cy="5616575"/>
          </a:xfrm>
        </p:spPr>
      </p:pic>
      <p:sp>
        <p:nvSpPr>
          <p:cNvPr id="8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1" y="3303352"/>
            <a:ext cx="4428617" cy="407892"/>
          </a:xfrm>
        </p:spPr>
        <p:txBody>
          <a:bodyPr>
            <a:noAutofit/>
          </a:bodyPr>
          <a:lstStyle/>
          <a:p>
            <a:r>
              <a:rPr lang="en-IE" sz="2800" dirty="0" smtClean="0"/>
              <a:t>Supporting management</a:t>
            </a:r>
            <a:endParaRPr lang="en-GB" sz="2800" dirty="0"/>
          </a:p>
        </p:txBody>
      </p:sp>
      <p:sp>
        <p:nvSpPr>
          <p:cNvPr id="12" name="Picture Placeholder 11"/>
          <p:cNvSpPr>
            <a:spLocks noGrp="1"/>
          </p:cNvSpPr>
          <p:nvPr>
            <p:ph type="pic" sz="quarter" idx="15"/>
          </p:nvPr>
        </p:nvSpPr>
        <p:spPr>
          <a:xfrm>
            <a:off x="1641769" y="5072992"/>
            <a:ext cx="732216" cy="429283"/>
          </a:xfrm>
        </p:spPr>
      </p:sp>
      <p:pic>
        <p:nvPicPr>
          <p:cNvPr id="4" name="Picture Placeholder 3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8" t="427" r="13334" b="-613"/>
          <a:stretch/>
        </p:blipFill>
        <p:spPr>
          <a:xfrm>
            <a:off x="2441720" y="5072992"/>
            <a:ext cx="732216" cy="429283"/>
          </a:xfrm>
        </p:spPr>
      </p:pic>
      <p:sp>
        <p:nvSpPr>
          <p:cNvPr id="18" name="Right Arrow 17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If the </a:t>
            </a:r>
            <a:r>
              <a:rPr lang="fr-BE" dirty="0" err="1" smtClean="0"/>
              <a:t>text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more visible in white</a:t>
            </a:r>
          </a:p>
          <a:p>
            <a:r>
              <a:rPr lang="fr-BE" dirty="0" smtClean="0"/>
              <a:t>Select the </a:t>
            </a:r>
            <a:r>
              <a:rPr lang="fr-BE" dirty="0" err="1" smtClean="0"/>
              <a:t>text</a:t>
            </a:r>
            <a:r>
              <a:rPr lang="fr-BE" dirty="0" smtClean="0"/>
              <a:t>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2" name="TextBox 21"/>
          <p:cNvSpPr txBox="1"/>
          <p:nvPr/>
        </p:nvSpPr>
        <p:spPr>
          <a:xfrm>
            <a:off x="7113067" y="117895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Freeform 1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1769" y="5072963"/>
            <a:ext cx="733406" cy="429311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579" y="5072934"/>
            <a:ext cx="733455" cy="429340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23" name="TextBox 22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0" y="3772474"/>
            <a:ext cx="3975075" cy="407892"/>
          </a:xfrm>
        </p:spPr>
        <p:txBody>
          <a:bodyPr>
            <a:noAutofit/>
          </a:bodyPr>
          <a:lstStyle/>
          <a:p>
            <a:r>
              <a:rPr lang="en-IE" sz="2800" dirty="0"/>
              <a:t>o</a:t>
            </a:r>
            <a:r>
              <a:rPr lang="en-IE" sz="2800" dirty="0" smtClean="0"/>
              <a:t>f toxic medical waste</a:t>
            </a:r>
            <a:endParaRPr lang="en-GB" sz="2800" dirty="0"/>
          </a:p>
        </p:txBody>
      </p:sp>
      <p:sp>
        <p:nvSpPr>
          <p:cNvPr id="25" name="Text Placeholder 7"/>
          <p:cNvSpPr>
            <a:spLocks noGrp="1"/>
          </p:cNvSpPr>
          <p:nvPr>
            <p:ph type="body" sz="quarter" idx="11"/>
          </p:nvPr>
        </p:nvSpPr>
        <p:spPr>
          <a:xfrm>
            <a:off x="4108221" y="4244536"/>
            <a:ext cx="2504720" cy="407892"/>
          </a:xfrm>
        </p:spPr>
        <p:txBody>
          <a:bodyPr>
            <a:noAutofit/>
          </a:bodyPr>
          <a:lstStyle/>
          <a:p>
            <a:r>
              <a:rPr lang="en-IE" sz="2800" dirty="0" smtClean="0"/>
              <a:t>In Uzbekistan</a:t>
            </a:r>
            <a:endParaRPr lang="en-GB" sz="2800" dirty="0"/>
          </a:p>
        </p:txBody>
      </p:sp>
    </p:spTree>
    <p:extLst>
      <p:ext uri="{BB962C8B-B14F-4D97-AF65-F5344CB8AC3E}">
        <p14:creationId xmlns:p14="http://schemas.microsoft.com/office/powerpoint/2010/main" val="1789135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icture Placeholder 25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25" name="Picture Placeholder 2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22" name="Picture Placeholder 2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23" name="Picture Placeholder 2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24" name="Picture Placeholder 2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20" name="Picture Placeholder 19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21" name="Picture Placeholder 20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9" name="Picture Placeholder 18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5" name="Text Placeholder 14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7" name="Text Placeholder 16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8" name="Text Placeholder 1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Freeform 2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176" y="4826519"/>
            <a:ext cx="521235" cy="305114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sp>
        <p:nvSpPr>
          <p:cNvPr id="30" name="TextBox 29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4936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2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7" b="7787"/>
          <a:stretch>
            <a:fillRect/>
          </a:stretch>
        </p:blipFill>
        <p:spPr/>
      </p:pic>
      <p:pic>
        <p:nvPicPr>
          <p:cNvPr id="33" name="Picture Placeholder 32"/>
          <p:cNvPicPr>
            <a:picLocks noGrp="1" noChangeAspect="1"/>
          </p:cNvPicPr>
          <p:nvPr>
            <p:ph type="pic" sz="quarter" idx="19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2048262" y="5185157"/>
            <a:ext cx="542800" cy="316384"/>
          </a:xfrm>
          <a:solidFill>
            <a:schemeClr val="bg1"/>
          </a:solidFill>
        </p:spPr>
      </p:pic>
      <p:pic>
        <p:nvPicPr>
          <p:cNvPr id="14" name="Picture Placeholder 13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5" r="13822"/>
          <a:stretch/>
        </p:blipFill>
        <p:spPr>
          <a:xfrm>
            <a:off x="2654605" y="5184400"/>
            <a:ext cx="542800" cy="316384"/>
          </a:xfrm>
        </p:spPr>
      </p:pic>
      <p:sp>
        <p:nvSpPr>
          <p:cNvPr id="5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705206"/>
            <a:ext cx="5064567" cy="540000"/>
          </a:xfrm>
        </p:spPr>
        <p:txBody>
          <a:bodyPr>
            <a:noAutofit/>
          </a:bodyPr>
          <a:lstStyle/>
          <a:p>
            <a:r>
              <a:rPr lang="en-IE" sz="3200" dirty="0" smtClean="0"/>
              <a:t>Team Europe working for</a:t>
            </a:r>
            <a:endParaRPr lang="en-GB" sz="3200" dirty="0"/>
          </a:p>
        </p:txBody>
      </p:sp>
      <p:sp>
        <p:nvSpPr>
          <p:cNvPr id="27" name="Freeform 26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159753" y="137160"/>
            <a:ext cx="217282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4684" y="4800013"/>
            <a:ext cx="538317" cy="315113"/>
          </a:xfrm>
          <a:prstGeom prst="rect">
            <a:avLst/>
          </a:prstGeom>
          <a:noFill/>
          <a:ln w="12700">
            <a:solidFill>
              <a:schemeClr val="bg1"/>
            </a:solidFill>
          </a:ln>
        </p:spPr>
      </p:pic>
      <p:pic>
        <p:nvPicPr>
          <p:cNvPr id="30" name="Picture Placeholder 29"/>
          <p:cNvPicPr>
            <a:picLocks noGrp="1" noChangeAspect="1"/>
          </p:cNvPicPr>
          <p:nvPr>
            <p:ph type="pic" sz="quarter" idx="20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1436519" y="5185157"/>
            <a:ext cx="542800" cy="316384"/>
          </a:xfrm>
          <a:prstGeom prst="rect">
            <a:avLst/>
          </a:prstGeom>
        </p:spPr>
      </p:pic>
      <p:pic>
        <p:nvPicPr>
          <p:cNvPr id="31" name="Picture Placeholder 30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/>
        </p:blipFill>
        <p:spPr>
          <a:xfrm>
            <a:off x="1432784" y="4799497"/>
            <a:ext cx="542800" cy="31638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2" name="Picture Placeholder 31"/>
          <p:cNvPicPr>
            <a:picLocks noGrp="1" noChangeAspect="1"/>
          </p:cNvPicPr>
          <p:nvPr>
            <p:ph type="pic" sz="quarter" idx="15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2045630" y="4798740"/>
            <a:ext cx="542800" cy="316384"/>
          </a:xfrm>
          <a:prstGeom prst="rect">
            <a:avLst/>
          </a:prstGeom>
        </p:spPr>
      </p:pic>
      <p:pic>
        <p:nvPicPr>
          <p:cNvPr id="34" name="Picture Placeholder 33"/>
          <p:cNvPicPr>
            <a:picLocks noGrp="1" noChangeAspect="1"/>
          </p:cNvPicPr>
          <p:nvPr>
            <p:ph type="pic" sz="quarter" idx="16"/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" b="895"/>
          <a:stretch>
            <a:fillRect/>
          </a:stretch>
        </p:blipFill>
        <p:spPr>
          <a:xfrm>
            <a:off x="2655159" y="4798612"/>
            <a:ext cx="542800" cy="316384"/>
          </a:xfrm>
          <a:prstGeom prst="rect">
            <a:avLst/>
          </a:prstGeom>
        </p:spPr>
      </p:pic>
      <p:pic>
        <p:nvPicPr>
          <p:cNvPr id="35" name="Picture Placeholder 34"/>
          <p:cNvPicPr>
            <a:picLocks noGrp="1" noChangeAspect="1"/>
          </p:cNvPicPr>
          <p:nvPr>
            <p:ph type="pic" sz="quarter" idx="18"/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9" b="979"/>
          <a:stretch>
            <a:fillRect/>
          </a:stretch>
        </p:blipFill>
        <p:spPr>
          <a:xfrm>
            <a:off x="823913" y="5184775"/>
            <a:ext cx="542925" cy="315913"/>
          </a:xfrm>
          <a:prstGeom prst="rect">
            <a:avLst/>
          </a:prstGeom>
        </p:spPr>
      </p:pic>
      <p:sp>
        <p:nvSpPr>
          <p:cNvPr id="36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1314482"/>
            <a:ext cx="4724829" cy="540000"/>
          </a:xfrm>
        </p:spPr>
        <p:txBody>
          <a:bodyPr>
            <a:noAutofit/>
          </a:bodyPr>
          <a:lstStyle/>
          <a:p>
            <a:r>
              <a:rPr lang="en-IE" sz="3200" dirty="0"/>
              <a:t>b</a:t>
            </a:r>
            <a:r>
              <a:rPr lang="en-IE" sz="3200" dirty="0" smtClean="0"/>
              <a:t>etter health outcomes</a:t>
            </a:r>
            <a:endParaRPr lang="en-GB" sz="3200" dirty="0"/>
          </a:p>
        </p:txBody>
      </p:sp>
      <p:sp>
        <p:nvSpPr>
          <p:cNvPr id="37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7" y="1923758"/>
            <a:ext cx="2737004" cy="540000"/>
          </a:xfrm>
        </p:spPr>
        <p:txBody>
          <a:bodyPr>
            <a:noAutofit/>
          </a:bodyPr>
          <a:lstStyle/>
          <a:p>
            <a:r>
              <a:rPr lang="en-IE" sz="3200" dirty="0"/>
              <a:t>i</a:t>
            </a:r>
            <a:r>
              <a:rPr lang="en-IE" sz="3200" dirty="0" smtClean="0"/>
              <a:t>n Zimbabwe</a:t>
            </a:r>
            <a:endParaRPr lang="en-GB" sz="3200" dirty="0"/>
          </a:p>
        </p:txBody>
      </p:sp>
      <p:sp>
        <p:nvSpPr>
          <p:cNvPr id="38" name="TextBox 37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80432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4" name="TextBox 13"/>
          <p:cNvSpPr txBox="1"/>
          <p:nvPr/>
        </p:nvSpPr>
        <p:spPr>
          <a:xfrm>
            <a:off x="4834233" y="3195717"/>
            <a:ext cx="323250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4834232" y="3657382"/>
            <a:ext cx="3935891" cy="369332"/>
          </a:xfrm>
          <a:prstGeom prst="rect">
            <a:avLst/>
          </a:prstGeom>
          <a:solidFill>
            <a:srgbClr val="003399"/>
          </a:solidFill>
        </p:spPr>
        <p:txBody>
          <a:bodyPr wrap="square">
            <a:spAutoFit/>
          </a:bodyPr>
          <a:lstStyle/>
          <a:p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834233" y="4100623"/>
            <a:ext cx="3935890" cy="369332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8" name="Right Arrow 17"/>
          <p:cNvSpPr/>
          <p:nvPr/>
        </p:nvSpPr>
        <p:spPr>
          <a:xfrm>
            <a:off x="10090343" y="4233347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19" name="TextBox 18"/>
          <p:cNvSpPr txBox="1"/>
          <p:nvPr/>
        </p:nvSpPr>
        <p:spPr>
          <a:xfrm>
            <a:off x="10983351" y="4214923"/>
            <a:ext cx="338650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can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be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hilighted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by </a:t>
            </a:r>
            <a:b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a coloured background.</a:t>
            </a:r>
          </a:p>
          <a:p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Each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line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is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different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dirty="0" err="1" smtClean="0">
                <a:latin typeface="Arial" panose="020B0604020202020204" pitchFamily="34" charset="0"/>
                <a:cs typeface="Arial" panose="020B0604020202020204" pitchFamily="34" charset="0"/>
              </a:rPr>
              <a:t>text</a:t>
            </a:r>
            <a:r>
              <a:rPr lang="fr-BE" dirty="0" smtClean="0">
                <a:latin typeface="Arial" panose="020B0604020202020204" pitchFamily="34" charset="0"/>
                <a:cs typeface="Arial" panose="020B0604020202020204" pitchFamily="34" charset="0"/>
              </a:rPr>
              <a:t> box.</a:t>
            </a:r>
            <a:endParaRPr lang="fr-BE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ight Arrow 12"/>
          <p:cNvSpPr/>
          <p:nvPr/>
        </p:nvSpPr>
        <p:spPr>
          <a:xfrm rot="5400000">
            <a:off x="1688948" y="5795129"/>
            <a:ext cx="726255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grpSp>
        <p:nvGrpSpPr>
          <p:cNvPr id="17" name="Group 16"/>
          <p:cNvGrpSpPr/>
          <p:nvPr/>
        </p:nvGrpSpPr>
        <p:grpSpPr>
          <a:xfrm>
            <a:off x="763899" y="6277436"/>
            <a:ext cx="5153975" cy="1144579"/>
            <a:chOff x="781316" y="7362165"/>
            <a:chExt cx="5153975" cy="1144579"/>
          </a:xfrm>
        </p:grpSpPr>
        <p:sp>
          <p:nvSpPr>
            <p:cNvPr id="21" name="TextBox 20"/>
            <p:cNvSpPr txBox="1"/>
            <p:nvPr/>
          </p:nvSpPr>
          <p:spPr>
            <a:xfrm>
              <a:off x="781316" y="7362165"/>
              <a:ext cx="515397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fr-BE" dirty="0" smtClean="0"/>
                <a:t>The flags have a white border</a:t>
              </a:r>
            </a:p>
            <a:p>
              <a:r>
                <a:rPr lang="fr-BE" dirty="0" smtClean="0"/>
                <a:t>Select the flag &gt; Format &gt; Picture border &gt; white</a:t>
              </a:r>
              <a:endParaRPr lang="fr-BE" dirty="0"/>
            </a:p>
          </p:txBody>
        </p:sp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2"/>
            <a:srcRect l="11496" t="5867" r="45761" b="79711"/>
            <a:stretch/>
          </p:blipFill>
          <p:spPr>
            <a:xfrm>
              <a:off x="863513" y="7979870"/>
              <a:ext cx="4857923" cy="526874"/>
            </a:xfrm>
            <a:prstGeom prst="rect">
              <a:avLst/>
            </a:prstGeom>
          </p:spPr>
        </p:pic>
      </p:grpSp>
      <p:sp>
        <p:nvSpPr>
          <p:cNvPr id="25" name="TextBox 24"/>
          <p:cNvSpPr txBox="1"/>
          <p:nvPr/>
        </p:nvSpPr>
        <p:spPr>
          <a:xfrm>
            <a:off x="7291297" y="15299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rgbClr val="DBD2CC"/>
                    </a:gs>
                    <a:gs pos="25000">
                      <a:srgbClr val="FFC000"/>
                    </a:gs>
                    <a:gs pos="75000">
                      <a:srgbClr val="003399"/>
                    </a:gs>
                    <a:gs pos="50000">
                      <a:srgbClr val="FA6E25"/>
                    </a:gs>
                    <a:gs pos="100000">
                      <a:srgbClr val="9BB1DC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Picture Placeholder 1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6" name="TextBox 55"/>
          <p:cNvSpPr txBox="1"/>
          <p:nvPr/>
        </p:nvSpPr>
        <p:spPr>
          <a:xfrm>
            <a:off x="4820845" y="4557969"/>
            <a:ext cx="3232505" cy="369332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Lorem</a:t>
            </a:r>
            <a:r>
              <a:rPr lang="fr-BE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fr-BE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Ipsum</a:t>
            </a:r>
            <a:endParaRPr lang="fr-BE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Right Arrow 56"/>
          <p:cNvSpPr/>
          <p:nvPr/>
        </p:nvSpPr>
        <p:spPr>
          <a:xfrm>
            <a:off x="10018171" y="0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10793007" y="-20604"/>
            <a:ext cx="3717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If the </a:t>
            </a:r>
            <a:r>
              <a:rPr lang="fr-BE" dirty="0" err="1" smtClean="0"/>
              <a:t>text</a:t>
            </a:r>
            <a:r>
              <a:rPr lang="fr-BE" dirty="0" smtClean="0"/>
              <a:t> </a:t>
            </a:r>
            <a:r>
              <a:rPr lang="fr-BE" dirty="0" err="1" smtClean="0"/>
              <a:t>is</a:t>
            </a:r>
            <a:r>
              <a:rPr lang="fr-BE" dirty="0" smtClean="0"/>
              <a:t> more visible in white</a:t>
            </a:r>
          </a:p>
          <a:p>
            <a:r>
              <a:rPr lang="fr-BE" dirty="0" smtClean="0"/>
              <a:t>Select the </a:t>
            </a:r>
            <a:r>
              <a:rPr lang="fr-BE" dirty="0" err="1" smtClean="0"/>
              <a:t>text</a:t>
            </a:r>
            <a:r>
              <a:rPr lang="fr-BE" dirty="0" smtClean="0"/>
              <a:t>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59" name="TextBox 58"/>
          <p:cNvSpPr txBox="1"/>
          <p:nvPr/>
        </p:nvSpPr>
        <p:spPr>
          <a:xfrm>
            <a:off x="10682578" y="565784"/>
            <a:ext cx="21819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7501873" y="4972534"/>
            <a:ext cx="22450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rgbClr val="003399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#StrongerTogether</a:t>
            </a:r>
            <a:endParaRPr lang="fr-BE" b="1" dirty="0">
              <a:solidFill>
                <a:srgbClr val="003399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Freeform 19"/>
          <p:cNvSpPr/>
          <p:nvPr/>
        </p:nvSpPr>
        <p:spPr>
          <a:xfrm>
            <a:off x="111318" y="265176"/>
            <a:ext cx="9748299" cy="5237127"/>
          </a:xfrm>
          <a:custGeom>
            <a:avLst/>
            <a:gdLst>
              <a:gd name="connsiteX0" fmla="*/ 9221256 w 9748299"/>
              <a:gd name="connsiteY0" fmla="*/ 0 h 5390985"/>
              <a:gd name="connsiteX1" fmla="*/ 9748299 w 9748299"/>
              <a:gd name="connsiteY1" fmla="*/ 0 h 5390985"/>
              <a:gd name="connsiteX2" fmla="*/ 9748299 w 9748299"/>
              <a:gd name="connsiteY2" fmla="*/ 5390985 h 5390985"/>
              <a:gd name="connsiteX3" fmla="*/ 3168704 w 9748299"/>
              <a:gd name="connsiteY3" fmla="*/ 5390985 h 5390985"/>
              <a:gd name="connsiteX4" fmla="*/ 3168704 w 9748299"/>
              <a:gd name="connsiteY4" fmla="*/ 5280290 h 5390985"/>
              <a:gd name="connsiteX5" fmla="*/ 9641018 w 9748299"/>
              <a:gd name="connsiteY5" fmla="*/ 5278094 h 5390985"/>
              <a:gd name="connsiteX6" fmla="*/ 9644135 w 9748299"/>
              <a:gd name="connsiteY6" fmla="*/ 113552 h 5390985"/>
              <a:gd name="connsiteX7" fmla="*/ 9221256 w 9748299"/>
              <a:gd name="connsiteY7" fmla="*/ 112968 h 5390985"/>
              <a:gd name="connsiteX8" fmla="*/ 0 w 9748299"/>
              <a:gd name="connsiteY8" fmla="*/ 0 h 5390985"/>
              <a:gd name="connsiteX9" fmla="*/ 7054832 w 9748299"/>
              <a:gd name="connsiteY9" fmla="*/ 0 h 5390985"/>
              <a:gd name="connsiteX10" fmla="*/ 7054832 w 9748299"/>
              <a:gd name="connsiteY10" fmla="*/ 109973 h 5390985"/>
              <a:gd name="connsiteX11" fmla="*/ 101576 w 9748299"/>
              <a:gd name="connsiteY11" fmla="*/ 100362 h 5390985"/>
              <a:gd name="connsiteX12" fmla="*/ 109749 w 9748299"/>
              <a:gd name="connsiteY12" fmla="*/ 5281328 h 5390985"/>
              <a:gd name="connsiteX13" fmla="*/ 646328 w 9748299"/>
              <a:gd name="connsiteY13" fmla="*/ 5281146 h 5390985"/>
              <a:gd name="connsiteX14" fmla="*/ 646328 w 9748299"/>
              <a:gd name="connsiteY14" fmla="*/ 5390985 h 5390985"/>
              <a:gd name="connsiteX15" fmla="*/ 0 w 9748299"/>
              <a:gd name="connsiteY15" fmla="*/ 5390985 h 53909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9748299" h="5390985">
                <a:moveTo>
                  <a:pt x="9221256" y="0"/>
                </a:moveTo>
                <a:lnTo>
                  <a:pt x="9748299" y="0"/>
                </a:lnTo>
                <a:lnTo>
                  <a:pt x="9748299" y="5390985"/>
                </a:lnTo>
                <a:lnTo>
                  <a:pt x="3168704" y="5390985"/>
                </a:lnTo>
                <a:lnTo>
                  <a:pt x="3168704" y="5280290"/>
                </a:lnTo>
                <a:lnTo>
                  <a:pt x="9641018" y="5278094"/>
                </a:lnTo>
                <a:lnTo>
                  <a:pt x="9644135" y="113552"/>
                </a:lnTo>
                <a:lnTo>
                  <a:pt x="9221256" y="112968"/>
                </a:lnTo>
                <a:close/>
                <a:moveTo>
                  <a:pt x="0" y="0"/>
                </a:moveTo>
                <a:lnTo>
                  <a:pt x="7054832" y="0"/>
                </a:lnTo>
                <a:lnTo>
                  <a:pt x="7054832" y="109973"/>
                </a:lnTo>
                <a:lnTo>
                  <a:pt x="101576" y="100362"/>
                </a:lnTo>
                <a:cubicBezTo>
                  <a:pt x="101126" y="1824176"/>
                  <a:pt x="110199" y="3557514"/>
                  <a:pt x="109749" y="5281328"/>
                </a:cubicBezTo>
                <a:lnTo>
                  <a:pt x="646328" y="5281146"/>
                </a:lnTo>
                <a:lnTo>
                  <a:pt x="646328" y="5390985"/>
                </a:lnTo>
                <a:lnTo>
                  <a:pt x="0" y="5390985"/>
                </a:lnTo>
                <a:close/>
              </a:path>
            </a:pathLst>
          </a:custGeom>
          <a:gradFill>
            <a:gsLst>
              <a:gs pos="0">
                <a:srgbClr val="DBD2CC"/>
              </a:gs>
              <a:gs pos="25000">
                <a:srgbClr val="F5CE2A"/>
              </a:gs>
              <a:gs pos="75000">
                <a:srgbClr val="003399"/>
              </a:gs>
              <a:gs pos="50000">
                <a:srgbClr val="FA6E25"/>
              </a:gs>
              <a:gs pos="100000">
                <a:srgbClr val="9BB1DC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GB">
              <a:gradFill>
                <a:gsLst>
                  <a:gs pos="0">
                    <a:srgbClr val="DBD2CC"/>
                  </a:gs>
                  <a:gs pos="25000">
                    <a:srgbClr val="FFC000"/>
                  </a:gs>
                  <a:gs pos="75000">
                    <a:srgbClr val="003399"/>
                  </a:gs>
                  <a:gs pos="50000">
                    <a:srgbClr val="FA6E25"/>
                  </a:gs>
                  <a:gs pos="100000">
                    <a:srgbClr val="9BB1DC"/>
                  </a:gs>
                </a:gsLst>
                <a:lin ang="0" scaled="1"/>
              </a:gradFill>
            </a:endParaRPr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4641" y="150932"/>
            <a:ext cx="764483" cy="447503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grpSp>
        <p:nvGrpSpPr>
          <p:cNvPr id="24" name="Group 23"/>
          <p:cNvGrpSpPr/>
          <p:nvPr/>
        </p:nvGrpSpPr>
        <p:grpSpPr>
          <a:xfrm>
            <a:off x="815523" y="4949789"/>
            <a:ext cx="2398469" cy="543016"/>
            <a:chOff x="815523" y="4949789"/>
            <a:chExt cx="2398469" cy="543016"/>
          </a:xfrm>
        </p:grpSpPr>
        <p:pic>
          <p:nvPicPr>
            <p:cNvPr id="26" name="Picture 2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4" y="536146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4" y="4953499"/>
              <a:ext cx="224382" cy="131345"/>
            </a:xfrm>
            <a:prstGeom prst="rect">
              <a:avLst/>
            </a:prstGeom>
          </p:spPr>
        </p:pic>
        <p:pic>
          <p:nvPicPr>
            <p:cNvPr id="28" name="Picture 2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4793" y="4951675"/>
              <a:ext cx="224382" cy="133170"/>
            </a:xfrm>
            <a:prstGeom prst="rect">
              <a:avLst/>
            </a:prstGeom>
            <a:ln w="3175"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86575" y="5159665"/>
              <a:ext cx="224382" cy="133170"/>
            </a:xfrm>
            <a:prstGeom prst="rect">
              <a:avLst/>
            </a:prstGeom>
          </p:spPr>
        </p:pic>
        <p:pic>
          <p:nvPicPr>
            <p:cNvPr id="30" name="Picture 29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6895" y="5157778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1" name="Picture 30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657" b="1544"/>
            <a:stretch/>
          </p:blipFill>
          <p:spPr>
            <a:xfrm>
              <a:off x="1354063" y="4955385"/>
              <a:ext cx="224382" cy="127573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2" name="Picture 31"/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3448" y="4955385"/>
              <a:ext cx="224382" cy="133170"/>
            </a:xfrm>
            <a:prstGeom prst="rect">
              <a:avLst/>
            </a:prstGeom>
          </p:spPr>
        </p:pic>
        <p:pic>
          <p:nvPicPr>
            <p:cNvPr id="33" name="Picture 32"/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2101" y="4955385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4" name="Picture 33"/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1491" y="5354759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5" name="Picture 34"/>
            <p:cNvPicPr>
              <a:picLocks noChangeAspect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161255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6" name="Picture 3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2717" y="4957209"/>
              <a:ext cx="224382" cy="131345"/>
            </a:xfrm>
            <a:prstGeom prst="rect">
              <a:avLst/>
            </a:prstGeom>
          </p:spPr>
        </p:pic>
        <p:pic>
          <p:nvPicPr>
            <p:cNvPr id="37" name="Picture 36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04204" y="4955385"/>
              <a:ext cx="224382" cy="131345"/>
            </a:xfrm>
            <a:prstGeom prst="rect">
              <a:avLst/>
            </a:prstGeom>
          </p:spPr>
        </p:pic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787"/>
            <a:stretch/>
          </p:blipFill>
          <p:spPr>
            <a:xfrm>
              <a:off x="2704204" y="5159580"/>
              <a:ext cx="224382" cy="130789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39" name="Picture 38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828"/>
            <a:stretch/>
          </p:blipFill>
          <p:spPr>
            <a:xfrm>
              <a:off x="2433153" y="4957062"/>
              <a:ext cx="224382" cy="13073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0" name="Picture 39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57626" y="5157778"/>
              <a:ext cx="224382" cy="133170"/>
            </a:xfrm>
            <a:prstGeom prst="rect">
              <a:avLst/>
            </a:prstGeom>
          </p:spPr>
        </p:pic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96898" y="5157778"/>
              <a:ext cx="224382" cy="133170"/>
            </a:xfrm>
            <a:prstGeom prst="rect">
              <a:avLst/>
            </a:prstGeom>
          </p:spPr>
        </p:pic>
        <p:pic>
          <p:nvPicPr>
            <p:cNvPr id="42" name="Picture 41"/>
            <p:cNvPicPr>
              <a:picLocks noChangeAspect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65550" y="5157778"/>
              <a:ext cx="224382" cy="133170"/>
            </a:xfrm>
            <a:prstGeom prst="rect">
              <a:avLst/>
            </a:prstGeom>
          </p:spPr>
        </p:pic>
        <p:pic>
          <p:nvPicPr>
            <p:cNvPr id="43" name="Picture 42"/>
            <p:cNvPicPr>
              <a:picLocks noChangeAspect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34819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4" name="Picture 43"/>
            <p:cNvPicPr>
              <a:picLocks noChangeAspect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5157200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5" name="Picture 44"/>
            <p:cNvPicPr>
              <a:picLocks noChangeAspect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5523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6" name="Picture 45"/>
            <p:cNvPicPr>
              <a:picLocks noChangeAspect="1"/>
            </p:cNvPicPr>
            <p:nvPr/>
          </p:nvPicPr>
          <p:blipFill>
            <a:blip r:embed="rId2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71344" y="5359357"/>
              <a:ext cx="224382" cy="131345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7" name="Picture 46"/>
            <p:cNvPicPr>
              <a:picLocks noChangeAspect="1"/>
            </p:cNvPicPr>
            <p:nvPr/>
          </p:nvPicPr>
          <p:blipFill>
            <a:blip r:embed="rId2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42516" y="5357533"/>
              <a:ext cx="224382" cy="133170"/>
            </a:xfrm>
            <a:prstGeom prst="rect">
              <a:avLst/>
            </a:prstGeom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>
            <a:blip r:embed="rId2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13567" y="5355130"/>
              <a:ext cx="224382" cy="133170"/>
            </a:xfrm>
            <a:prstGeom prst="rect">
              <a:avLst/>
            </a:prstGeom>
          </p:spPr>
        </p:pic>
        <p:pic>
          <p:nvPicPr>
            <p:cNvPr id="49" name="Picture 48"/>
            <p:cNvPicPr>
              <a:picLocks noChangeAspect="1"/>
            </p:cNvPicPr>
            <p:nvPr/>
          </p:nvPicPr>
          <p:blipFill>
            <a:blip r:embed="rId2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45210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>
            <a:blip r:embed="rId2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3987" y="5355130"/>
              <a:ext cx="224382" cy="133170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1" name="Picture 50"/>
            <p:cNvPicPr>
              <a:picLocks noChangeAspect="1"/>
            </p:cNvPicPr>
            <p:nvPr/>
          </p:nvPicPr>
          <p:blipFill>
            <a:blip r:embed="rId2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75255" y="4949789"/>
              <a:ext cx="224382" cy="133170"/>
            </a:xfrm>
            <a:prstGeom prst="rect">
              <a:avLst/>
            </a:prstGeom>
          </p:spPr>
        </p:pic>
        <p:pic>
          <p:nvPicPr>
            <p:cNvPr id="52" name="Picture 51"/>
            <p:cNvPicPr>
              <a:picLocks noChangeAspect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9610" y="5351748"/>
              <a:ext cx="224382" cy="13317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52408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1623</TotalTime>
  <Words>293</Words>
  <Application>Microsoft Office PowerPoint</Application>
  <PresentationFormat>Custom</PresentationFormat>
  <Paragraphs>70</Paragraphs>
  <Slides>12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JOHN Yvonne (COMM)</dc:creator>
  <cp:lastModifiedBy>CHIARAMONTI David (DEVCO-EXT)</cp:lastModifiedBy>
  <cp:revision>148</cp:revision>
  <dcterms:created xsi:type="dcterms:W3CDTF">2019-11-29T10:40:35Z</dcterms:created>
  <dcterms:modified xsi:type="dcterms:W3CDTF">2020-11-30T10:10:47Z</dcterms:modified>
</cp:coreProperties>
</file>