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2" d="100"/>
          <a:sy n="72" d="100"/>
        </p:scale>
        <p:origin x="1720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890" b="19093"/>
          <a:stretch/>
        </p:blipFill>
        <p:spPr>
          <a:xfrm flipH="1">
            <a:off x="-330548" y="1694763"/>
            <a:ext cx="5353217" cy="491559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15" name="TextBox 14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294051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573" y="438997"/>
            <a:ext cx="2123818" cy="1536488"/>
          </a:xfrm>
        </p:spPr>
        <p:txBody>
          <a:bodyPr anchor="b"/>
          <a:lstStyle>
            <a:lvl1pPr>
              <a:defRPr sz="23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799461" y="948112"/>
            <a:ext cx="3333631" cy="4679583"/>
          </a:xfrm>
        </p:spPr>
        <p:txBody>
          <a:bodyPr anchor="t"/>
          <a:lstStyle>
            <a:lvl1pPr marL="0" indent="0">
              <a:buNone/>
              <a:defRPr sz="2304"/>
            </a:lvl1pPr>
            <a:lvl2pPr marL="329230" indent="0">
              <a:buNone/>
              <a:defRPr sz="2016"/>
            </a:lvl2pPr>
            <a:lvl3pPr marL="658459" indent="0">
              <a:buNone/>
              <a:defRPr sz="1728"/>
            </a:lvl3pPr>
            <a:lvl4pPr marL="987689" indent="0">
              <a:buNone/>
              <a:defRPr sz="1440"/>
            </a:lvl4pPr>
            <a:lvl5pPr marL="1316919" indent="0">
              <a:buNone/>
              <a:defRPr sz="1440"/>
            </a:lvl5pPr>
            <a:lvl6pPr marL="1646149" indent="0">
              <a:buNone/>
              <a:defRPr sz="1440"/>
            </a:lvl6pPr>
            <a:lvl7pPr marL="1975378" indent="0">
              <a:buNone/>
              <a:defRPr sz="1440"/>
            </a:lvl7pPr>
            <a:lvl8pPr marL="2304608" indent="0">
              <a:buNone/>
              <a:defRPr sz="1440"/>
            </a:lvl8pPr>
            <a:lvl9pPr marL="2633838" indent="0">
              <a:buNone/>
              <a:defRPr sz="144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3573" y="1975485"/>
            <a:ext cx="2123818" cy="3659830"/>
          </a:xfrm>
        </p:spPr>
        <p:txBody>
          <a:bodyPr/>
          <a:lstStyle>
            <a:lvl1pPr marL="0" indent="0">
              <a:buNone/>
              <a:defRPr sz="1152"/>
            </a:lvl1pPr>
            <a:lvl2pPr marL="329230" indent="0">
              <a:buNone/>
              <a:defRPr sz="1008"/>
            </a:lvl2pPr>
            <a:lvl3pPr marL="658459" indent="0">
              <a:buNone/>
              <a:defRPr sz="864"/>
            </a:lvl3pPr>
            <a:lvl4pPr marL="987689" indent="0">
              <a:buNone/>
              <a:defRPr sz="720"/>
            </a:lvl4pPr>
            <a:lvl5pPr marL="1316919" indent="0">
              <a:buNone/>
              <a:defRPr sz="720"/>
            </a:lvl5pPr>
            <a:lvl6pPr marL="1646149" indent="0">
              <a:buNone/>
              <a:defRPr sz="720"/>
            </a:lvl6pPr>
            <a:lvl7pPr marL="1975378" indent="0">
              <a:buNone/>
              <a:defRPr sz="720"/>
            </a:lvl7pPr>
            <a:lvl8pPr marL="2304608" indent="0">
              <a:buNone/>
              <a:defRPr sz="720"/>
            </a:lvl8pPr>
            <a:lvl9pPr marL="2633838" indent="0">
              <a:buNone/>
              <a:defRPr sz="7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4120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6139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712355" y="350587"/>
            <a:ext cx="1419880" cy="558044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2716" y="350587"/>
            <a:ext cx="4177328" cy="5580441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671017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00829" y="1582335"/>
            <a:ext cx="5052632" cy="500261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18" name="TextBox 17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267440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6593828" cy="6593828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183" y="195309"/>
            <a:ext cx="6352583" cy="6261263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4233921" y="42040"/>
            <a:ext cx="192873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002" y="125411"/>
            <a:ext cx="703976" cy="412083"/>
          </a:xfrm>
          <a:prstGeom prst="rect">
            <a:avLst/>
          </a:prstGeom>
          <a:solidFill>
            <a:schemeClr val="bg1"/>
          </a:solidFill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082426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9286" y="1641666"/>
            <a:ext cx="5679519" cy="2739156"/>
          </a:xfrm>
        </p:spPr>
        <p:txBody>
          <a:bodyPr anchor="b"/>
          <a:lstStyle>
            <a:lvl1pPr>
              <a:defRPr sz="432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9286" y="4406736"/>
            <a:ext cx="5679519" cy="1440457"/>
          </a:xfrm>
        </p:spPr>
        <p:txBody>
          <a:bodyPr/>
          <a:lstStyle>
            <a:lvl1pPr marL="0" indent="0">
              <a:buNone/>
              <a:defRPr sz="1728">
                <a:solidFill>
                  <a:schemeClr val="tx1"/>
                </a:solidFill>
              </a:defRPr>
            </a:lvl1pPr>
            <a:lvl2pPr marL="329230" indent="0">
              <a:buNone/>
              <a:defRPr sz="1440">
                <a:solidFill>
                  <a:schemeClr val="tx1">
                    <a:tint val="75000"/>
                  </a:schemeClr>
                </a:solidFill>
              </a:defRPr>
            </a:lvl2pPr>
            <a:lvl3pPr marL="658459" indent="0">
              <a:buNone/>
              <a:defRPr sz="1296">
                <a:solidFill>
                  <a:schemeClr val="tx1">
                    <a:tint val="75000"/>
                  </a:schemeClr>
                </a:solidFill>
              </a:defRPr>
            </a:lvl3pPr>
            <a:lvl4pPr marL="987689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4pPr>
            <a:lvl5pPr marL="1316919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5pPr>
            <a:lvl6pPr marL="1646149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6pPr>
            <a:lvl7pPr marL="1975378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7pPr>
            <a:lvl8pPr marL="2304608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8pPr>
            <a:lvl9pPr marL="2633838" indent="0">
              <a:buNone/>
              <a:defRPr sz="11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721686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2715" y="1752938"/>
            <a:ext cx="2798604" cy="4178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333631" y="1752938"/>
            <a:ext cx="2798604" cy="417809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65185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573" y="350589"/>
            <a:ext cx="5679519" cy="1272786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3574" y="1614228"/>
            <a:ext cx="2785742" cy="791108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230" indent="0">
              <a:buNone/>
              <a:defRPr sz="1440" b="1"/>
            </a:lvl2pPr>
            <a:lvl3pPr marL="658459" indent="0">
              <a:buNone/>
              <a:defRPr sz="1296" b="1"/>
            </a:lvl3pPr>
            <a:lvl4pPr marL="987689" indent="0">
              <a:buNone/>
              <a:defRPr sz="1152" b="1"/>
            </a:lvl4pPr>
            <a:lvl5pPr marL="1316919" indent="0">
              <a:buNone/>
              <a:defRPr sz="1152" b="1"/>
            </a:lvl5pPr>
            <a:lvl6pPr marL="1646149" indent="0">
              <a:buNone/>
              <a:defRPr sz="1152" b="1"/>
            </a:lvl6pPr>
            <a:lvl7pPr marL="1975378" indent="0">
              <a:buNone/>
              <a:defRPr sz="1152" b="1"/>
            </a:lvl7pPr>
            <a:lvl8pPr marL="2304608" indent="0">
              <a:buNone/>
              <a:defRPr sz="1152" b="1"/>
            </a:lvl8pPr>
            <a:lvl9pPr marL="2633838" indent="0">
              <a:buNone/>
              <a:defRPr sz="115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3574" y="2405336"/>
            <a:ext cx="2785742" cy="35378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3632" y="1614228"/>
            <a:ext cx="2799461" cy="791108"/>
          </a:xfrm>
        </p:spPr>
        <p:txBody>
          <a:bodyPr anchor="b"/>
          <a:lstStyle>
            <a:lvl1pPr marL="0" indent="0">
              <a:buNone/>
              <a:defRPr sz="1728" b="1"/>
            </a:lvl1pPr>
            <a:lvl2pPr marL="329230" indent="0">
              <a:buNone/>
              <a:defRPr sz="1440" b="1"/>
            </a:lvl2pPr>
            <a:lvl3pPr marL="658459" indent="0">
              <a:buNone/>
              <a:defRPr sz="1296" b="1"/>
            </a:lvl3pPr>
            <a:lvl4pPr marL="987689" indent="0">
              <a:buNone/>
              <a:defRPr sz="1152" b="1"/>
            </a:lvl4pPr>
            <a:lvl5pPr marL="1316919" indent="0">
              <a:buNone/>
              <a:defRPr sz="1152" b="1"/>
            </a:lvl5pPr>
            <a:lvl6pPr marL="1646149" indent="0">
              <a:buNone/>
              <a:defRPr sz="1152" b="1"/>
            </a:lvl6pPr>
            <a:lvl7pPr marL="1975378" indent="0">
              <a:buNone/>
              <a:defRPr sz="1152" b="1"/>
            </a:lvl7pPr>
            <a:lvl8pPr marL="2304608" indent="0">
              <a:buNone/>
              <a:defRPr sz="1152" b="1"/>
            </a:lvl8pPr>
            <a:lvl9pPr marL="2633838" indent="0">
              <a:buNone/>
              <a:defRPr sz="1152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333632" y="2405336"/>
            <a:ext cx="2799461" cy="35378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5382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99428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2861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573" y="438997"/>
            <a:ext cx="2123818" cy="1536488"/>
          </a:xfrm>
        </p:spPr>
        <p:txBody>
          <a:bodyPr anchor="b"/>
          <a:lstStyle>
            <a:lvl1pPr>
              <a:defRPr sz="23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9461" y="948112"/>
            <a:ext cx="3333631" cy="4679583"/>
          </a:xfrm>
        </p:spPr>
        <p:txBody>
          <a:bodyPr/>
          <a:lstStyle>
            <a:lvl1pPr>
              <a:defRPr sz="2304"/>
            </a:lvl1pPr>
            <a:lvl2pPr>
              <a:defRPr sz="2016"/>
            </a:lvl2pPr>
            <a:lvl3pPr>
              <a:defRPr sz="1728"/>
            </a:lvl3pPr>
            <a:lvl4pPr>
              <a:defRPr sz="1440"/>
            </a:lvl4pPr>
            <a:lvl5pPr>
              <a:defRPr sz="1440"/>
            </a:lvl5pPr>
            <a:lvl6pPr>
              <a:defRPr sz="1440"/>
            </a:lvl6pPr>
            <a:lvl7pPr>
              <a:defRPr sz="1440"/>
            </a:lvl7pPr>
            <a:lvl8pPr>
              <a:defRPr sz="1440"/>
            </a:lvl8pPr>
            <a:lvl9pPr>
              <a:defRPr sz="144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3573" y="1975485"/>
            <a:ext cx="2123818" cy="3659830"/>
          </a:xfrm>
        </p:spPr>
        <p:txBody>
          <a:bodyPr/>
          <a:lstStyle>
            <a:lvl1pPr marL="0" indent="0">
              <a:buNone/>
              <a:defRPr sz="1152"/>
            </a:lvl1pPr>
            <a:lvl2pPr marL="329230" indent="0">
              <a:buNone/>
              <a:defRPr sz="1008"/>
            </a:lvl2pPr>
            <a:lvl3pPr marL="658459" indent="0">
              <a:buNone/>
              <a:defRPr sz="864"/>
            </a:lvl3pPr>
            <a:lvl4pPr marL="987689" indent="0">
              <a:buNone/>
              <a:defRPr sz="720"/>
            </a:lvl4pPr>
            <a:lvl5pPr marL="1316919" indent="0">
              <a:buNone/>
              <a:defRPr sz="720"/>
            </a:lvl5pPr>
            <a:lvl6pPr marL="1646149" indent="0">
              <a:buNone/>
              <a:defRPr sz="720"/>
            </a:lvl6pPr>
            <a:lvl7pPr marL="1975378" indent="0">
              <a:buNone/>
              <a:defRPr sz="720"/>
            </a:lvl7pPr>
            <a:lvl8pPr marL="2304608" indent="0">
              <a:buNone/>
              <a:defRPr sz="720"/>
            </a:lvl8pPr>
            <a:lvl9pPr marL="2633838" indent="0">
              <a:buNone/>
              <a:defRPr sz="72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5685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2716" y="350589"/>
            <a:ext cx="5679519" cy="12727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2716" y="1752938"/>
            <a:ext cx="5679519" cy="4178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2715" y="6103274"/>
            <a:ext cx="1481614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D77531-1669-4276-BEF4-A52E5BFD7A46}" type="datetimeFigureOut">
              <a:rPr lang="en-GB" smtClean="0"/>
              <a:t>24/11/2020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81265" y="6103274"/>
            <a:ext cx="2222421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50621" y="6103274"/>
            <a:ext cx="1481614" cy="35058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64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6A5852-F23B-496F-A0BF-D565EFCE1540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8270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72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</p:sldLayoutIdLst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26" Type="http://schemas.openxmlformats.org/officeDocument/2006/relationships/image" Target="../media/image30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29" Type="http://schemas.openxmlformats.org/officeDocument/2006/relationships/image" Target="../media/image33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28" Type="http://schemas.openxmlformats.org/officeDocument/2006/relationships/image" Target="../media/image32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Relationship Id="rId30" Type="http://schemas.openxmlformats.org/officeDocument/2006/relationships/image" Target="../media/image34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26" Type="http://schemas.openxmlformats.org/officeDocument/2006/relationships/image" Target="../media/image30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29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28" Type="http://schemas.openxmlformats.org/officeDocument/2006/relationships/image" Target="../media/image32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Relationship Id="rId30" Type="http://schemas.openxmlformats.org/officeDocument/2006/relationships/image" Target="../media/image34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jpeg"/><Relationship Id="rId18" Type="http://schemas.openxmlformats.org/officeDocument/2006/relationships/image" Target="../media/image22.jpeg"/><Relationship Id="rId26" Type="http://schemas.openxmlformats.org/officeDocument/2006/relationships/image" Target="../media/image30.jpeg"/><Relationship Id="rId3" Type="http://schemas.openxmlformats.org/officeDocument/2006/relationships/image" Target="../media/image7.jpeg"/><Relationship Id="rId21" Type="http://schemas.openxmlformats.org/officeDocument/2006/relationships/image" Target="../media/image25.jpeg"/><Relationship Id="rId7" Type="http://schemas.openxmlformats.org/officeDocument/2006/relationships/image" Target="../media/image11.jpeg"/><Relationship Id="rId12" Type="http://schemas.openxmlformats.org/officeDocument/2006/relationships/image" Target="../media/image16.jpeg"/><Relationship Id="rId17" Type="http://schemas.openxmlformats.org/officeDocument/2006/relationships/image" Target="../media/image21.jpeg"/><Relationship Id="rId25" Type="http://schemas.openxmlformats.org/officeDocument/2006/relationships/image" Target="../media/image29.jpeg"/><Relationship Id="rId2" Type="http://schemas.openxmlformats.org/officeDocument/2006/relationships/image" Target="../media/image6.jpeg"/><Relationship Id="rId16" Type="http://schemas.openxmlformats.org/officeDocument/2006/relationships/image" Target="../media/image20.jpeg"/><Relationship Id="rId20" Type="http://schemas.openxmlformats.org/officeDocument/2006/relationships/image" Target="../media/image24.jpeg"/><Relationship Id="rId29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jpeg"/><Relationship Id="rId24" Type="http://schemas.openxmlformats.org/officeDocument/2006/relationships/image" Target="../media/image28.jpeg"/><Relationship Id="rId5" Type="http://schemas.openxmlformats.org/officeDocument/2006/relationships/image" Target="../media/image9.jpeg"/><Relationship Id="rId15" Type="http://schemas.openxmlformats.org/officeDocument/2006/relationships/image" Target="../media/image19.jpeg"/><Relationship Id="rId23" Type="http://schemas.openxmlformats.org/officeDocument/2006/relationships/image" Target="../media/image27.jpeg"/><Relationship Id="rId28" Type="http://schemas.openxmlformats.org/officeDocument/2006/relationships/image" Target="../media/image32.jpeg"/><Relationship Id="rId10" Type="http://schemas.openxmlformats.org/officeDocument/2006/relationships/image" Target="../media/image14.jpeg"/><Relationship Id="rId19" Type="http://schemas.openxmlformats.org/officeDocument/2006/relationships/image" Target="../media/image23.jpe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jpeg"/><Relationship Id="rId22" Type="http://schemas.openxmlformats.org/officeDocument/2006/relationships/image" Target="../media/image26.jpeg"/><Relationship Id="rId27" Type="http://schemas.openxmlformats.org/officeDocument/2006/relationships/image" Target="../media/image31.jpeg"/><Relationship Id="rId30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5.jpg"/><Relationship Id="rId18" Type="http://schemas.openxmlformats.org/officeDocument/2006/relationships/image" Target="../media/image50.jpg"/><Relationship Id="rId26" Type="http://schemas.openxmlformats.org/officeDocument/2006/relationships/image" Target="../media/image58.jpg"/><Relationship Id="rId39" Type="http://schemas.openxmlformats.org/officeDocument/2006/relationships/image" Target="../media/image71.png"/><Relationship Id="rId21" Type="http://schemas.openxmlformats.org/officeDocument/2006/relationships/image" Target="../media/image53.jpg"/><Relationship Id="rId34" Type="http://schemas.openxmlformats.org/officeDocument/2006/relationships/image" Target="../media/image66.png"/><Relationship Id="rId42" Type="http://schemas.openxmlformats.org/officeDocument/2006/relationships/image" Target="../media/image74.png"/><Relationship Id="rId47" Type="http://schemas.openxmlformats.org/officeDocument/2006/relationships/image" Target="../media/image79.png"/><Relationship Id="rId50" Type="http://schemas.openxmlformats.org/officeDocument/2006/relationships/image" Target="../media/image82.png"/><Relationship Id="rId55" Type="http://schemas.openxmlformats.org/officeDocument/2006/relationships/image" Target="../media/image87.png"/><Relationship Id="rId7" Type="http://schemas.openxmlformats.org/officeDocument/2006/relationships/image" Target="../media/image40.jpg"/><Relationship Id="rId12" Type="http://schemas.openxmlformats.org/officeDocument/2006/relationships/image" Target="../media/image44.jpg"/><Relationship Id="rId17" Type="http://schemas.openxmlformats.org/officeDocument/2006/relationships/image" Target="../media/image49.jpg"/><Relationship Id="rId25" Type="http://schemas.openxmlformats.org/officeDocument/2006/relationships/image" Target="../media/image57.jpg"/><Relationship Id="rId33" Type="http://schemas.openxmlformats.org/officeDocument/2006/relationships/image" Target="../media/image65.png"/><Relationship Id="rId38" Type="http://schemas.openxmlformats.org/officeDocument/2006/relationships/image" Target="../media/image70.png"/><Relationship Id="rId46" Type="http://schemas.openxmlformats.org/officeDocument/2006/relationships/image" Target="../media/image78.png"/><Relationship Id="rId59" Type="http://schemas.openxmlformats.org/officeDocument/2006/relationships/image" Target="../media/image91.png"/><Relationship Id="rId2" Type="http://schemas.openxmlformats.org/officeDocument/2006/relationships/image" Target="../media/image35.jpg"/><Relationship Id="rId16" Type="http://schemas.openxmlformats.org/officeDocument/2006/relationships/image" Target="../media/image48.jpg"/><Relationship Id="rId20" Type="http://schemas.openxmlformats.org/officeDocument/2006/relationships/image" Target="../media/image52.jpg"/><Relationship Id="rId29" Type="http://schemas.openxmlformats.org/officeDocument/2006/relationships/image" Target="../media/image61.jpg"/><Relationship Id="rId41" Type="http://schemas.openxmlformats.org/officeDocument/2006/relationships/image" Target="../media/image73.png"/><Relationship Id="rId54" Type="http://schemas.openxmlformats.org/officeDocument/2006/relationships/image" Target="../media/image86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g"/><Relationship Id="rId11" Type="http://schemas.openxmlformats.org/officeDocument/2006/relationships/image" Target="../media/image43.jpg"/><Relationship Id="rId24" Type="http://schemas.openxmlformats.org/officeDocument/2006/relationships/image" Target="../media/image56.jpg"/><Relationship Id="rId32" Type="http://schemas.openxmlformats.org/officeDocument/2006/relationships/image" Target="../media/image64.png"/><Relationship Id="rId37" Type="http://schemas.openxmlformats.org/officeDocument/2006/relationships/image" Target="../media/image69.png"/><Relationship Id="rId40" Type="http://schemas.openxmlformats.org/officeDocument/2006/relationships/image" Target="../media/image72.png"/><Relationship Id="rId45" Type="http://schemas.openxmlformats.org/officeDocument/2006/relationships/image" Target="../media/image77.png"/><Relationship Id="rId53" Type="http://schemas.openxmlformats.org/officeDocument/2006/relationships/image" Target="../media/image85.png"/><Relationship Id="rId58" Type="http://schemas.openxmlformats.org/officeDocument/2006/relationships/image" Target="../media/image90.jpg"/><Relationship Id="rId5" Type="http://schemas.openxmlformats.org/officeDocument/2006/relationships/image" Target="../media/image38.jpg"/><Relationship Id="rId15" Type="http://schemas.openxmlformats.org/officeDocument/2006/relationships/image" Target="../media/image47.jpg"/><Relationship Id="rId23" Type="http://schemas.openxmlformats.org/officeDocument/2006/relationships/image" Target="../media/image55.jpg"/><Relationship Id="rId28" Type="http://schemas.openxmlformats.org/officeDocument/2006/relationships/image" Target="../media/image60.jpg"/><Relationship Id="rId36" Type="http://schemas.openxmlformats.org/officeDocument/2006/relationships/image" Target="../media/image68.png"/><Relationship Id="rId49" Type="http://schemas.openxmlformats.org/officeDocument/2006/relationships/image" Target="../media/image81.png"/><Relationship Id="rId57" Type="http://schemas.openxmlformats.org/officeDocument/2006/relationships/image" Target="../media/image89.jpeg"/><Relationship Id="rId10" Type="http://schemas.openxmlformats.org/officeDocument/2006/relationships/image" Target="../media/image3.jpg"/><Relationship Id="rId19" Type="http://schemas.openxmlformats.org/officeDocument/2006/relationships/image" Target="../media/image51.jpg"/><Relationship Id="rId31" Type="http://schemas.openxmlformats.org/officeDocument/2006/relationships/image" Target="../media/image63.png"/><Relationship Id="rId44" Type="http://schemas.openxmlformats.org/officeDocument/2006/relationships/image" Target="../media/image76.png"/><Relationship Id="rId52" Type="http://schemas.openxmlformats.org/officeDocument/2006/relationships/image" Target="../media/image84.png"/><Relationship Id="rId4" Type="http://schemas.openxmlformats.org/officeDocument/2006/relationships/image" Target="../media/image37.jpg"/><Relationship Id="rId9" Type="http://schemas.openxmlformats.org/officeDocument/2006/relationships/image" Target="../media/image42.jpg"/><Relationship Id="rId14" Type="http://schemas.openxmlformats.org/officeDocument/2006/relationships/image" Target="../media/image46.jpg"/><Relationship Id="rId22" Type="http://schemas.openxmlformats.org/officeDocument/2006/relationships/image" Target="../media/image54.jpg"/><Relationship Id="rId27" Type="http://schemas.openxmlformats.org/officeDocument/2006/relationships/image" Target="../media/image59.jpg"/><Relationship Id="rId30" Type="http://schemas.openxmlformats.org/officeDocument/2006/relationships/image" Target="../media/image62.jpg"/><Relationship Id="rId35" Type="http://schemas.openxmlformats.org/officeDocument/2006/relationships/image" Target="../media/image67.png"/><Relationship Id="rId43" Type="http://schemas.openxmlformats.org/officeDocument/2006/relationships/image" Target="../media/image75.png"/><Relationship Id="rId48" Type="http://schemas.openxmlformats.org/officeDocument/2006/relationships/image" Target="../media/image80.png"/><Relationship Id="rId56" Type="http://schemas.openxmlformats.org/officeDocument/2006/relationships/image" Target="../media/image88.jpeg"/><Relationship Id="rId8" Type="http://schemas.openxmlformats.org/officeDocument/2006/relationships/image" Target="../media/image41.jpg"/><Relationship Id="rId51" Type="http://schemas.openxmlformats.org/officeDocument/2006/relationships/image" Target="../media/image83.png"/><Relationship Id="rId3" Type="http://schemas.openxmlformats.org/officeDocument/2006/relationships/image" Target="../media/image36.jpg"/></Relationships>
</file>

<file path=ppt/slides/_rels/slide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03.png"/><Relationship Id="rId18" Type="http://schemas.openxmlformats.org/officeDocument/2006/relationships/image" Target="../media/image108.png"/><Relationship Id="rId26" Type="http://schemas.openxmlformats.org/officeDocument/2006/relationships/image" Target="../media/image116.jpeg"/><Relationship Id="rId39" Type="http://schemas.openxmlformats.org/officeDocument/2006/relationships/image" Target="../media/image129.png"/><Relationship Id="rId21" Type="http://schemas.openxmlformats.org/officeDocument/2006/relationships/image" Target="../media/image111.png"/><Relationship Id="rId34" Type="http://schemas.openxmlformats.org/officeDocument/2006/relationships/image" Target="../media/image124.jpeg"/><Relationship Id="rId42" Type="http://schemas.openxmlformats.org/officeDocument/2006/relationships/image" Target="../media/image132.png"/><Relationship Id="rId47" Type="http://schemas.openxmlformats.org/officeDocument/2006/relationships/image" Target="../media/image137.png"/><Relationship Id="rId50" Type="http://schemas.openxmlformats.org/officeDocument/2006/relationships/image" Target="../media/image140.png"/><Relationship Id="rId55" Type="http://schemas.openxmlformats.org/officeDocument/2006/relationships/image" Target="../media/image145.png"/><Relationship Id="rId63" Type="http://schemas.openxmlformats.org/officeDocument/2006/relationships/image" Target="../media/image153.jpeg"/><Relationship Id="rId68" Type="http://schemas.openxmlformats.org/officeDocument/2006/relationships/image" Target="../media/image158.png"/><Relationship Id="rId76" Type="http://schemas.openxmlformats.org/officeDocument/2006/relationships/image" Target="../media/image166.png"/><Relationship Id="rId84" Type="http://schemas.openxmlformats.org/officeDocument/2006/relationships/image" Target="../media/image174.png"/><Relationship Id="rId7" Type="http://schemas.openxmlformats.org/officeDocument/2006/relationships/image" Target="../media/image97.png"/><Relationship Id="rId71" Type="http://schemas.openxmlformats.org/officeDocument/2006/relationships/image" Target="../media/image161.jpeg"/><Relationship Id="rId2" Type="http://schemas.openxmlformats.org/officeDocument/2006/relationships/image" Target="../media/image92.png"/><Relationship Id="rId16" Type="http://schemas.openxmlformats.org/officeDocument/2006/relationships/image" Target="../media/image106.png"/><Relationship Id="rId29" Type="http://schemas.openxmlformats.org/officeDocument/2006/relationships/image" Target="../media/image119.png"/><Relationship Id="rId11" Type="http://schemas.openxmlformats.org/officeDocument/2006/relationships/image" Target="../media/image101.png"/><Relationship Id="rId24" Type="http://schemas.openxmlformats.org/officeDocument/2006/relationships/image" Target="../media/image114.jpeg"/><Relationship Id="rId32" Type="http://schemas.openxmlformats.org/officeDocument/2006/relationships/image" Target="../media/image122.png"/><Relationship Id="rId37" Type="http://schemas.openxmlformats.org/officeDocument/2006/relationships/image" Target="../media/image127.png"/><Relationship Id="rId40" Type="http://schemas.openxmlformats.org/officeDocument/2006/relationships/image" Target="../media/image130.png"/><Relationship Id="rId45" Type="http://schemas.openxmlformats.org/officeDocument/2006/relationships/image" Target="../media/image135.png"/><Relationship Id="rId53" Type="http://schemas.openxmlformats.org/officeDocument/2006/relationships/image" Target="../media/image143.png"/><Relationship Id="rId58" Type="http://schemas.openxmlformats.org/officeDocument/2006/relationships/image" Target="../media/image148.jpeg"/><Relationship Id="rId66" Type="http://schemas.openxmlformats.org/officeDocument/2006/relationships/image" Target="../media/image156.png"/><Relationship Id="rId74" Type="http://schemas.openxmlformats.org/officeDocument/2006/relationships/image" Target="../media/image164.png"/><Relationship Id="rId79" Type="http://schemas.openxmlformats.org/officeDocument/2006/relationships/image" Target="../media/image169.jpeg"/><Relationship Id="rId5" Type="http://schemas.openxmlformats.org/officeDocument/2006/relationships/image" Target="../media/image95.jpeg"/><Relationship Id="rId61" Type="http://schemas.openxmlformats.org/officeDocument/2006/relationships/image" Target="../media/image151.png"/><Relationship Id="rId82" Type="http://schemas.openxmlformats.org/officeDocument/2006/relationships/image" Target="../media/image172.png"/><Relationship Id="rId10" Type="http://schemas.openxmlformats.org/officeDocument/2006/relationships/image" Target="../media/image100.png"/><Relationship Id="rId19" Type="http://schemas.openxmlformats.org/officeDocument/2006/relationships/image" Target="../media/image109.png"/><Relationship Id="rId31" Type="http://schemas.openxmlformats.org/officeDocument/2006/relationships/image" Target="../media/image121.png"/><Relationship Id="rId44" Type="http://schemas.openxmlformats.org/officeDocument/2006/relationships/image" Target="../media/image134.png"/><Relationship Id="rId52" Type="http://schemas.openxmlformats.org/officeDocument/2006/relationships/image" Target="../media/image142.png"/><Relationship Id="rId60" Type="http://schemas.openxmlformats.org/officeDocument/2006/relationships/image" Target="../media/image150.png"/><Relationship Id="rId65" Type="http://schemas.openxmlformats.org/officeDocument/2006/relationships/image" Target="../media/image155.png"/><Relationship Id="rId73" Type="http://schemas.openxmlformats.org/officeDocument/2006/relationships/image" Target="../media/image163.png"/><Relationship Id="rId78" Type="http://schemas.openxmlformats.org/officeDocument/2006/relationships/image" Target="../media/image168.png"/><Relationship Id="rId81" Type="http://schemas.openxmlformats.org/officeDocument/2006/relationships/image" Target="../media/image171.png"/><Relationship Id="rId4" Type="http://schemas.openxmlformats.org/officeDocument/2006/relationships/image" Target="../media/image94.png"/><Relationship Id="rId9" Type="http://schemas.openxmlformats.org/officeDocument/2006/relationships/image" Target="../media/image99.jpeg"/><Relationship Id="rId14" Type="http://schemas.openxmlformats.org/officeDocument/2006/relationships/image" Target="../media/image104.png"/><Relationship Id="rId22" Type="http://schemas.openxmlformats.org/officeDocument/2006/relationships/image" Target="../media/image112.png"/><Relationship Id="rId27" Type="http://schemas.openxmlformats.org/officeDocument/2006/relationships/image" Target="../media/image117.png"/><Relationship Id="rId30" Type="http://schemas.openxmlformats.org/officeDocument/2006/relationships/image" Target="../media/image120.png"/><Relationship Id="rId35" Type="http://schemas.openxmlformats.org/officeDocument/2006/relationships/image" Target="../media/image125.png"/><Relationship Id="rId43" Type="http://schemas.openxmlformats.org/officeDocument/2006/relationships/image" Target="../media/image133.jpeg"/><Relationship Id="rId48" Type="http://schemas.openxmlformats.org/officeDocument/2006/relationships/image" Target="../media/image138.png"/><Relationship Id="rId56" Type="http://schemas.openxmlformats.org/officeDocument/2006/relationships/image" Target="../media/image146.png"/><Relationship Id="rId64" Type="http://schemas.openxmlformats.org/officeDocument/2006/relationships/image" Target="../media/image154.png"/><Relationship Id="rId69" Type="http://schemas.openxmlformats.org/officeDocument/2006/relationships/image" Target="../media/image159.png"/><Relationship Id="rId77" Type="http://schemas.openxmlformats.org/officeDocument/2006/relationships/image" Target="../media/image167.png"/><Relationship Id="rId8" Type="http://schemas.openxmlformats.org/officeDocument/2006/relationships/image" Target="../media/image98.jpeg"/><Relationship Id="rId51" Type="http://schemas.openxmlformats.org/officeDocument/2006/relationships/image" Target="../media/image141.jpeg"/><Relationship Id="rId72" Type="http://schemas.openxmlformats.org/officeDocument/2006/relationships/image" Target="../media/image162.png"/><Relationship Id="rId80" Type="http://schemas.openxmlformats.org/officeDocument/2006/relationships/image" Target="../media/image170.png"/><Relationship Id="rId3" Type="http://schemas.openxmlformats.org/officeDocument/2006/relationships/image" Target="../media/image93.jpeg"/><Relationship Id="rId12" Type="http://schemas.openxmlformats.org/officeDocument/2006/relationships/image" Target="../media/image102.png"/><Relationship Id="rId17" Type="http://schemas.openxmlformats.org/officeDocument/2006/relationships/image" Target="../media/image107.png"/><Relationship Id="rId25" Type="http://schemas.openxmlformats.org/officeDocument/2006/relationships/image" Target="../media/image115.png"/><Relationship Id="rId33" Type="http://schemas.openxmlformats.org/officeDocument/2006/relationships/image" Target="../media/image123.png"/><Relationship Id="rId38" Type="http://schemas.openxmlformats.org/officeDocument/2006/relationships/image" Target="../media/image128.png"/><Relationship Id="rId46" Type="http://schemas.openxmlformats.org/officeDocument/2006/relationships/image" Target="../media/image136.jpeg"/><Relationship Id="rId59" Type="http://schemas.openxmlformats.org/officeDocument/2006/relationships/image" Target="../media/image149.png"/><Relationship Id="rId67" Type="http://schemas.openxmlformats.org/officeDocument/2006/relationships/image" Target="../media/image157.jpeg"/><Relationship Id="rId20" Type="http://schemas.openxmlformats.org/officeDocument/2006/relationships/image" Target="../media/image110.png"/><Relationship Id="rId41" Type="http://schemas.openxmlformats.org/officeDocument/2006/relationships/image" Target="../media/image131.png"/><Relationship Id="rId54" Type="http://schemas.openxmlformats.org/officeDocument/2006/relationships/image" Target="../media/image144.jpeg"/><Relationship Id="rId62" Type="http://schemas.openxmlformats.org/officeDocument/2006/relationships/image" Target="../media/image152.jpeg"/><Relationship Id="rId70" Type="http://schemas.openxmlformats.org/officeDocument/2006/relationships/image" Target="../media/image160.png"/><Relationship Id="rId75" Type="http://schemas.openxmlformats.org/officeDocument/2006/relationships/image" Target="../media/image165.png"/><Relationship Id="rId83" Type="http://schemas.openxmlformats.org/officeDocument/2006/relationships/image" Target="../media/image173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96.jpeg"/><Relationship Id="rId15" Type="http://schemas.openxmlformats.org/officeDocument/2006/relationships/image" Target="../media/image105.png"/><Relationship Id="rId23" Type="http://schemas.openxmlformats.org/officeDocument/2006/relationships/image" Target="../media/image113.png"/><Relationship Id="rId28" Type="http://schemas.openxmlformats.org/officeDocument/2006/relationships/image" Target="../media/image118.png"/><Relationship Id="rId36" Type="http://schemas.openxmlformats.org/officeDocument/2006/relationships/image" Target="../media/image126.png"/><Relationship Id="rId49" Type="http://schemas.openxmlformats.org/officeDocument/2006/relationships/image" Target="../media/image139.png"/><Relationship Id="rId57" Type="http://schemas.openxmlformats.org/officeDocument/2006/relationships/image" Target="../media/image14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image" Target="../media/image186.png"/><Relationship Id="rId18" Type="http://schemas.openxmlformats.org/officeDocument/2006/relationships/image" Target="../media/image191.jpeg"/><Relationship Id="rId3" Type="http://schemas.openxmlformats.org/officeDocument/2006/relationships/image" Target="../media/image176.jpeg"/><Relationship Id="rId7" Type="http://schemas.openxmlformats.org/officeDocument/2006/relationships/image" Target="../media/image180.png"/><Relationship Id="rId12" Type="http://schemas.openxmlformats.org/officeDocument/2006/relationships/image" Target="../media/image185.png"/><Relationship Id="rId17" Type="http://schemas.openxmlformats.org/officeDocument/2006/relationships/image" Target="../media/image190.png"/><Relationship Id="rId2" Type="http://schemas.openxmlformats.org/officeDocument/2006/relationships/image" Target="../media/image175.png"/><Relationship Id="rId16" Type="http://schemas.openxmlformats.org/officeDocument/2006/relationships/image" Target="../media/image189.pn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79.png"/><Relationship Id="rId11" Type="http://schemas.openxmlformats.org/officeDocument/2006/relationships/image" Target="../media/image184.png"/><Relationship Id="rId5" Type="http://schemas.openxmlformats.org/officeDocument/2006/relationships/image" Target="../media/image178.png"/><Relationship Id="rId15" Type="http://schemas.openxmlformats.org/officeDocument/2006/relationships/image" Target="../media/image188.png"/><Relationship Id="rId10" Type="http://schemas.openxmlformats.org/officeDocument/2006/relationships/image" Target="../media/image183.png"/><Relationship Id="rId19" Type="http://schemas.openxmlformats.org/officeDocument/2006/relationships/image" Target="../media/image73.png"/><Relationship Id="rId4" Type="http://schemas.openxmlformats.org/officeDocument/2006/relationships/image" Target="../media/image177.png"/><Relationship Id="rId9" Type="http://schemas.openxmlformats.org/officeDocument/2006/relationships/image" Target="../media/image182.png"/><Relationship Id="rId14" Type="http://schemas.openxmlformats.org/officeDocument/2006/relationships/image" Target="../media/image18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40" name="Group 39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4" name="Picture 43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5" name="Picture 44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6" name="Picture 4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7" name="Picture 4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8" name="Picture 47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1" name="Picture 40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71" name="TextBox 70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3454281" y="1782449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76" name="Rectangle 75"/>
          <p:cNvSpPr/>
          <p:nvPr/>
        </p:nvSpPr>
        <p:spPr>
          <a:xfrm>
            <a:off x="4395736" y="5557421"/>
            <a:ext cx="2700880" cy="6155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Jutta</a:t>
            </a:r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Urpilainen</a:t>
            </a:r>
            <a:endParaRPr lang="en-GB" sz="14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0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European Commissioner for</a:t>
            </a:r>
          </a:p>
          <a:p>
            <a:r>
              <a:rPr lang="en-GB" sz="1000" b="1" dirty="0" smtClean="0">
                <a:solidFill>
                  <a:srgbClr val="003399"/>
                </a:solidFill>
                <a:latin typeface="Calibri" panose="020F0502020204030204" pitchFamily="34" charset="0"/>
              </a:rPr>
              <a:t> International Partnerships</a:t>
            </a:r>
            <a:endParaRPr lang="en-GB" sz="1000" b="1" dirty="0">
              <a:solidFill>
                <a:srgbClr val="00339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6172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5" name="Group 4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3" name="Picture 32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4" name="Picture 33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6" name="Picture 5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5" name="Rectangle 34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Cssr</a:t>
            </a:r>
            <a:r>
              <a:rPr lang="en-GB" sz="14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GB" sz="1400" b="1" dirty="0" smtClean="0">
              <a:solidFill>
                <a:srgbClr val="003399"/>
              </a:solidFill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Paolo </a:t>
            </a:r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Gentiloni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54281" y="1782449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69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867048" y="5996722"/>
            <a:ext cx="2314302" cy="469046"/>
            <a:chOff x="372835" y="4818003"/>
            <a:chExt cx="2659600" cy="539028"/>
          </a:xfrm>
          <a:solidFill>
            <a:schemeClr val="bg1"/>
          </a:solidFill>
        </p:grpSpPr>
        <p:grpSp>
          <p:nvGrpSpPr>
            <p:cNvPr id="3" name="Group 2"/>
            <p:cNvGrpSpPr/>
            <p:nvPr/>
          </p:nvGrpSpPr>
          <p:grpSpPr>
            <a:xfrm>
              <a:off x="372835" y="4818003"/>
              <a:ext cx="2386604" cy="539028"/>
              <a:chOff x="815523" y="4951675"/>
              <a:chExt cx="2386604" cy="539028"/>
            </a:xfrm>
            <a:grpFill/>
          </p:grpSpPr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349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167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" name="Picture 8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0" name="Picture 9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1" name="Picture 10"/>
              <p:cNvPicPr>
                <a:picLocks noChangeAspect="1"/>
              </p:cNvPicPr>
              <p:nvPr/>
            </p:nvPicPr>
            <p:blipFill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" name="Picture 11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" name="Picture 1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2101" y="4955385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" name="Picture 1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475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5" name="Picture 14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6" name="Picture 15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7" name="Picture 16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8" name="Picture 17"/>
              <p:cNvPicPr>
                <a:picLocks noChangeAspect="1"/>
              </p:cNvPicPr>
              <p:nvPr/>
            </p:nvPicPr>
            <p:blipFill rotWithShape="1"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9" name="Picture 18"/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2"/>
                <a:ext cx="224382" cy="13073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0" name="Picture 19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1" name="Picture 20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2" name="Picture 21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3" name="Picture 2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7200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4" name="Picture 2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5" name="Picture 24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6" name="Picture 25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7" name="Picture 26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8" name="Picture 27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29" name="Picture 28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0" name="Picture 29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1" name="Picture 30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32" name="Picture 31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3336"/>
                <a:ext cx="224382" cy="133170"/>
              </a:xfrm>
              <a:prstGeom prst="rect">
                <a:avLst/>
              </a:prstGeom>
              <a:grpFill/>
              <a:ln w="6350"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" name="Picture 3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18115"/>
              <a:ext cx="223200" cy="133350"/>
            </a:xfrm>
            <a:prstGeom prst="rect">
              <a:avLst/>
            </a:prstGeom>
            <a:grpFill/>
            <a:ln w="6350">
              <a:solidFill>
                <a:schemeClr val="bg1">
                  <a:lumMod val="85000"/>
                </a:schemeClr>
              </a:solidFill>
            </a:ln>
          </p:spPr>
        </p:pic>
      </p:grpSp>
      <p:sp>
        <p:nvSpPr>
          <p:cNvPr id="33" name="Rectangle 32"/>
          <p:cNvSpPr/>
          <p:nvPr/>
        </p:nvSpPr>
        <p:spPr>
          <a:xfrm>
            <a:off x="5001555" y="5735112"/>
            <a:ext cx="229037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400" b="1" dirty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HRVP  </a:t>
            </a:r>
          </a:p>
          <a:p>
            <a:r>
              <a:rPr lang="en-GB" sz="1400" b="1" dirty="0" err="1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Josep</a:t>
            </a:r>
            <a:r>
              <a:rPr lang="en-GB" sz="1400" b="1" dirty="0" smtClean="0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GB" sz="1400" b="1" dirty="0" err="1">
                <a:solidFill>
                  <a:srgbClr val="003399"/>
                </a:solidFill>
                <a:latin typeface="Calibri" panose="020F0502020204030204" pitchFamily="34" charset="0"/>
                <a:ea typeface="Calibri" panose="020F0502020204030204" pitchFamily="34" charset="0"/>
              </a:rPr>
              <a:t>Borrell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3454280" y="1232530"/>
            <a:ext cx="2270245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smtClean="0">
                <a:solidFill>
                  <a:schemeClr val="bg1"/>
                </a:solidFill>
              </a:rPr>
              <a:t>“Lorem ipsum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454281" y="1782449"/>
            <a:ext cx="2355970" cy="523220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d</a:t>
            </a:r>
            <a:r>
              <a:rPr lang="en-GB" sz="2400" b="1" dirty="0" err="1" smtClean="0">
                <a:solidFill>
                  <a:schemeClr val="bg1"/>
                </a:solidFill>
              </a:rPr>
              <a:t>olor</a:t>
            </a:r>
            <a:r>
              <a:rPr lang="en-GB" sz="2400" b="1" dirty="0" smtClean="0">
                <a:solidFill>
                  <a:schemeClr val="bg1"/>
                </a:solidFill>
              </a:rPr>
              <a:t> sit </a:t>
            </a:r>
            <a:r>
              <a:rPr lang="en-GB" sz="2400" b="1" dirty="0" err="1">
                <a:solidFill>
                  <a:schemeClr val="bg1"/>
                </a:solidFill>
              </a:rPr>
              <a:t>amet</a:t>
            </a:r>
            <a:r>
              <a:rPr lang="en-GB" sz="2800" b="1" dirty="0" smtClean="0">
                <a:solidFill>
                  <a:schemeClr val="bg1"/>
                </a:solidFill>
              </a:rPr>
              <a:t>,</a:t>
            </a:r>
            <a:r>
              <a:rPr lang="en-GB" sz="2400" b="1" dirty="0" smtClean="0">
                <a:solidFill>
                  <a:srgbClr val="003399"/>
                </a:solidFill>
              </a:rPr>
              <a:t> </a:t>
            </a:r>
            <a:endParaRPr lang="en-GB" sz="2400" b="1" dirty="0">
              <a:solidFill>
                <a:srgbClr val="003399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3454280" y="2332368"/>
            <a:ext cx="2032120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Consectetur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3454281" y="2882287"/>
            <a:ext cx="235596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>
                <a:solidFill>
                  <a:schemeClr val="bg1"/>
                </a:solidFill>
              </a:rPr>
              <a:t>adipiscing</a:t>
            </a:r>
            <a:r>
              <a:rPr lang="en-GB" sz="2400" b="1" dirty="0">
                <a:solidFill>
                  <a:schemeClr val="bg1"/>
                </a:solidFill>
              </a:rPr>
              <a:t> </a:t>
            </a:r>
            <a:r>
              <a:rPr lang="en-GB" sz="2400" b="1" dirty="0" err="1">
                <a:solidFill>
                  <a:schemeClr val="bg1"/>
                </a:solidFill>
              </a:rPr>
              <a:t>elit</a:t>
            </a:r>
            <a:endParaRPr lang="en-GB" sz="2400" b="1" dirty="0">
              <a:solidFill>
                <a:schemeClr val="bg1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3454281" y="3432206"/>
            <a:ext cx="1917819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GB" sz="2400" b="1" dirty="0" err="1" smtClean="0">
                <a:solidFill>
                  <a:schemeClr val="bg1"/>
                </a:solidFill>
              </a:rPr>
              <a:t>sed</a:t>
            </a:r>
            <a:r>
              <a:rPr lang="en-GB" sz="2400" b="1" dirty="0" smtClean="0">
                <a:solidFill>
                  <a:schemeClr val="bg1"/>
                </a:solidFill>
              </a:rPr>
              <a:t> </a:t>
            </a:r>
            <a:r>
              <a:rPr lang="en-GB" sz="2400" b="1" dirty="0" err="1" smtClean="0">
                <a:solidFill>
                  <a:schemeClr val="bg1"/>
                </a:solidFill>
              </a:rPr>
              <a:t>tortor</a:t>
            </a:r>
            <a:r>
              <a:rPr lang="en-GB" sz="2400" b="1" dirty="0" smtClean="0">
                <a:solidFill>
                  <a:schemeClr val="bg1"/>
                </a:solidFill>
              </a:rPr>
              <a:t> ”</a:t>
            </a:r>
            <a:endParaRPr lang="en-GB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271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3" name="Straight Connector 2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grpSp>
        <p:nvGrpSpPr>
          <p:cNvPr id="32" name="Group 31"/>
          <p:cNvGrpSpPr/>
          <p:nvPr/>
        </p:nvGrpSpPr>
        <p:grpSpPr>
          <a:xfrm>
            <a:off x="373104" y="3075907"/>
            <a:ext cx="4630255" cy="3167205"/>
            <a:chOff x="373104" y="3075907"/>
            <a:chExt cx="4630255" cy="3167205"/>
          </a:xfrm>
        </p:grpSpPr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3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64445" y="5906774"/>
              <a:ext cx="538914" cy="319844"/>
            </a:xfrm>
            <a:prstGeom prst="rect">
              <a:avLst/>
            </a:prstGeom>
          </p:spPr>
        </p:pic>
        <p:grpSp>
          <p:nvGrpSpPr>
            <p:cNvPr id="34" name="Group 33"/>
            <p:cNvGrpSpPr/>
            <p:nvPr/>
          </p:nvGrpSpPr>
          <p:grpSpPr>
            <a:xfrm>
              <a:off x="373104" y="3075907"/>
              <a:ext cx="4630255" cy="3167205"/>
              <a:chOff x="970722" y="1647808"/>
              <a:chExt cx="6158195" cy="4212355"/>
            </a:xfrm>
          </p:grpSpPr>
          <p:pic>
            <p:nvPicPr>
              <p:cNvPr id="35" name="Picture 34"/>
              <p:cNvPicPr>
                <a:picLocks noChangeAspect="1"/>
              </p:cNvPicPr>
              <p:nvPr/>
            </p:nvPicPr>
            <p:blipFill>
              <a:blip r:embed="rId3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240799"/>
                <a:ext cx="755970" cy="438950"/>
              </a:xfrm>
              <a:prstGeom prst="rect">
                <a:avLst/>
              </a:prstGeom>
            </p:spPr>
          </p:pic>
          <p:pic>
            <p:nvPicPr>
              <p:cNvPr id="36" name="Picture 35"/>
              <p:cNvPicPr>
                <a:picLocks noChangeAspect="1"/>
              </p:cNvPicPr>
              <p:nvPr/>
            </p:nvPicPr>
            <p:blipFill>
              <a:blip r:embed="rId3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240799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37" name="Picture 36"/>
              <p:cNvPicPr>
                <a:picLocks noChangeAspect="1"/>
              </p:cNvPicPr>
              <p:nvPr/>
            </p:nvPicPr>
            <p:blipFill>
              <a:blip r:embed="rId3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38" name="Picture 37"/>
              <p:cNvPicPr>
                <a:picLocks noChangeAspect="1"/>
              </p:cNvPicPr>
              <p:nvPr/>
            </p:nvPicPr>
            <p:blipFill>
              <a:blip r:embed="rId3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352997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39" name="Picture 38"/>
              <p:cNvPicPr>
                <a:picLocks noChangeAspect="1"/>
              </p:cNvPicPr>
              <p:nvPr/>
            </p:nvPicPr>
            <p:blipFill>
              <a:blip r:embed="rId3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4151896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40" name="Picture 39"/>
              <p:cNvPicPr>
                <a:picLocks noChangeAspect="1"/>
              </p:cNvPicPr>
              <p:nvPr/>
            </p:nvPicPr>
            <p:blipFill>
              <a:blip r:embed="rId3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2876002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41" name="Picture 40"/>
              <p:cNvPicPr>
                <a:picLocks noChangeAspect="1"/>
              </p:cNvPicPr>
              <p:nvPr/>
            </p:nvPicPr>
            <p:blipFill>
              <a:blip r:embed="rId3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151895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42" name="Picture 41"/>
              <p:cNvPicPr>
                <a:picLocks noChangeAspect="1"/>
              </p:cNvPicPr>
              <p:nvPr/>
            </p:nvPicPr>
            <p:blipFill>
              <a:blip r:embed="rId3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50850" y="352997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43" name="Picture 42"/>
              <p:cNvPicPr>
                <a:picLocks noChangeAspect="1"/>
              </p:cNvPicPr>
              <p:nvPr/>
            </p:nvPicPr>
            <p:blipFill>
              <a:blip r:embed="rId3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504363" y="4773814"/>
                <a:ext cx="755970" cy="445047"/>
              </a:xfrm>
              <a:prstGeom prst="rect">
                <a:avLst/>
              </a:prstGeom>
            </p:spPr>
          </p:pic>
          <p:cxnSp>
            <p:nvCxnSpPr>
              <p:cNvPr id="44" name="Straight Connector 43"/>
              <p:cNvCxnSpPr/>
              <p:nvPr/>
            </p:nvCxnSpPr>
            <p:spPr>
              <a:xfrm>
                <a:off x="2150041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Straight Connector 44"/>
              <p:cNvCxnSpPr/>
              <p:nvPr/>
            </p:nvCxnSpPr>
            <p:spPr>
              <a:xfrm>
                <a:off x="3660789" y="173976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6" name="TextBox 45"/>
              <p:cNvSpPr txBox="1"/>
              <p:nvPr/>
            </p:nvSpPr>
            <p:spPr>
              <a:xfrm>
                <a:off x="970722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EFTA</a:t>
                </a:r>
                <a:endParaRPr lang="en-GB" sz="1100" dirty="0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140038" y="1647808"/>
                <a:ext cx="1636831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Enlargement candidates</a:t>
                </a:r>
                <a:endParaRPr lang="en-GB" sz="1100" dirty="0"/>
              </a:p>
            </p:txBody>
          </p:sp>
          <p:sp>
            <p:nvSpPr>
              <p:cNvPr id="48" name="TextBox 47"/>
              <p:cNvSpPr txBox="1"/>
              <p:nvPr/>
            </p:nvSpPr>
            <p:spPr>
              <a:xfrm>
                <a:off x="5049719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Others</a:t>
                </a:r>
                <a:endParaRPr lang="en-GB" sz="1100" dirty="0"/>
              </a:p>
            </p:txBody>
          </p:sp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4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8" y="2234702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4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2879677"/>
                <a:ext cx="749873" cy="445047"/>
              </a:xfrm>
              <a:prstGeom prst="rect">
                <a:avLst/>
              </a:prstGeom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4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80317" y="3524652"/>
                <a:ext cx="749873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4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71927" y="4164704"/>
                <a:ext cx="749873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cxnSp>
            <p:nvCxnSpPr>
              <p:cNvPr id="53" name="Straight Connector 52"/>
              <p:cNvCxnSpPr/>
              <p:nvPr/>
            </p:nvCxnSpPr>
            <p:spPr>
              <a:xfrm>
                <a:off x="5049719" y="1778613"/>
                <a:ext cx="0" cy="385928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  <a:prstDash val="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4" name="TextBox 53"/>
              <p:cNvSpPr txBox="1"/>
              <p:nvPr/>
            </p:nvSpPr>
            <p:spPr>
              <a:xfrm>
                <a:off x="3658553" y="1647808"/>
                <a:ext cx="1318592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100" dirty="0" smtClean="0"/>
                  <a:t>Mercosur</a:t>
                </a:r>
                <a:endParaRPr lang="en-GB" sz="1100" dirty="0"/>
              </a:p>
            </p:txBody>
          </p:sp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4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3517305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4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4872" y="287600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4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8311" y="2223078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4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415189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4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2882100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4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72947" y="4773813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50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85678" y="4773814"/>
                <a:ext cx="755970" cy="445047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5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364762" y="3517305"/>
                <a:ext cx="755970" cy="438950"/>
              </a:xfrm>
              <a:prstGeom prst="rect">
                <a:avLst/>
              </a:prstGeom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5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79321" y="4158607"/>
                <a:ext cx="755970" cy="445047"/>
              </a:xfrm>
              <a:prstGeom prst="rect">
                <a:avLst/>
              </a:prstGeom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5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368588" y="2234701"/>
                <a:ext cx="755970" cy="445047"/>
              </a:xfrm>
              <a:prstGeom prst="rect">
                <a:avLst/>
              </a:prstGeom>
            </p:spPr>
          </p:pic>
          <p:grpSp>
            <p:nvGrpSpPr>
              <p:cNvPr id="65" name="Group 64"/>
              <p:cNvGrpSpPr/>
              <p:nvPr/>
            </p:nvGrpSpPr>
            <p:grpSpPr>
              <a:xfrm>
                <a:off x="5385678" y="5415116"/>
                <a:ext cx="755970" cy="445047"/>
                <a:chOff x="7462445" y="5376519"/>
                <a:chExt cx="755970" cy="445047"/>
              </a:xfrm>
            </p:grpSpPr>
            <p:sp>
              <p:nvSpPr>
                <p:cNvPr id="69" name="Rectangle 68"/>
                <p:cNvSpPr/>
                <p:nvPr/>
              </p:nvSpPr>
              <p:spPr>
                <a:xfrm>
                  <a:off x="7462445" y="5376519"/>
                  <a:ext cx="755970" cy="445047"/>
                </a:xfrm>
                <a:prstGeom prst="rect">
                  <a:avLst/>
                </a:prstGeom>
                <a:solidFill>
                  <a:srgbClr val="006239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pic>
              <p:nvPicPr>
                <p:cNvPr id="70" name="Picture 69"/>
                <p:cNvPicPr>
                  <a:picLocks noChangeAspect="1"/>
                </p:cNvPicPr>
                <p:nvPr/>
              </p:nvPicPr>
              <p:blipFill rotWithShape="1">
                <a:blip r:embed="rId5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l="-11245" r="-11267"/>
                <a:stretch/>
              </p:blipFill>
              <p:spPr>
                <a:xfrm>
                  <a:off x="7470779" y="5376519"/>
                  <a:ext cx="739302" cy="445047"/>
                </a:xfrm>
                <a:prstGeom prst="rect">
                  <a:avLst/>
                </a:prstGeom>
              </p:spPr>
            </p:pic>
          </p:grpSp>
          <p:grpSp>
            <p:nvGrpSpPr>
              <p:cNvPr id="66" name="Group 65"/>
              <p:cNvGrpSpPr/>
              <p:nvPr/>
            </p:nvGrpSpPr>
            <p:grpSpPr>
              <a:xfrm>
                <a:off x="3970245" y="4770175"/>
                <a:ext cx="749873" cy="448685"/>
                <a:chOff x="3970245" y="4770175"/>
                <a:chExt cx="749873" cy="448685"/>
              </a:xfrm>
            </p:grpSpPr>
            <p:pic>
              <p:nvPicPr>
                <p:cNvPr id="67" name="Picture 66"/>
                <p:cNvPicPr>
                  <a:picLocks noChangeAspect="1"/>
                </p:cNvPicPr>
                <p:nvPr/>
              </p:nvPicPr>
              <p:blipFill>
                <a:blip r:embed="rId5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042838" y="4770175"/>
                  <a:ext cx="604686" cy="448685"/>
                </a:xfrm>
                <a:prstGeom prst="rect">
                  <a:avLst/>
                </a:prstGeom>
              </p:spPr>
            </p:pic>
            <p:sp>
              <p:nvSpPr>
                <p:cNvPr id="68" name="Rectangle 67"/>
                <p:cNvSpPr/>
                <p:nvPr/>
              </p:nvSpPr>
              <p:spPr>
                <a:xfrm>
                  <a:off x="3970245" y="4771994"/>
                  <a:ext cx="749873" cy="445047"/>
                </a:xfrm>
                <a:prstGeom prst="rect">
                  <a:avLst/>
                </a:prstGeom>
                <a:noFill/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</p:grpSp>
        </p:grp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469321"/>
            <a:ext cx="990912" cy="557388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183715"/>
            <a:ext cx="1101255" cy="532367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50705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34279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5200" y="4865996"/>
            <a:ext cx="783350" cy="458059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92662" y="5433466"/>
            <a:ext cx="745626" cy="434606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</p:spTree>
    <p:extLst>
      <p:ext uri="{BB962C8B-B14F-4D97-AF65-F5344CB8AC3E}">
        <p14:creationId xmlns:p14="http://schemas.microsoft.com/office/powerpoint/2010/main" val="2159931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5" name="Rectangle 4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3" name="Rectangle 12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" name="Picture 14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0" name="Picture 29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0" name="Group 49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1" name="Picture 50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2" name="Picture 51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3" name="Picture 52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0" name="Picture 59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1" name="Picture 60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2" name="Straight Connector 61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4" name="Group 63"/>
          <p:cNvGrpSpPr/>
          <p:nvPr/>
        </p:nvGrpSpPr>
        <p:grpSpPr>
          <a:xfrm>
            <a:off x="3917896" y="1803001"/>
            <a:ext cx="538491" cy="313039"/>
            <a:chOff x="4620945" y="2241787"/>
            <a:chExt cx="538491" cy="313039"/>
          </a:xfrm>
        </p:grpSpPr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7" name="Picture 66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418559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441345"/>
            <a:ext cx="540000" cy="3132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3" name="Picture 72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417959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1843466"/>
            <a:ext cx="282845" cy="23634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2" name="Group 81"/>
          <p:cNvGrpSpPr/>
          <p:nvPr/>
        </p:nvGrpSpPr>
        <p:grpSpPr>
          <a:xfrm>
            <a:off x="4536160" y="1417960"/>
            <a:ext cx="540415" cy="313200"/>
            <a:chOff x="5239209" y="1417960"/>
            <a:chExt cx="540415" cy="313200"/>
          </a:xfrm>
        </p:grpSpPr>
        <p:sp>
          <p:nvSpPr>
            <p:cNvPr id="83" name="Rectangle 82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417959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1" name="Group 90"/>
          <p:cNvGrpSpPr/>
          <p:nvPr/>
        </p:nvGrpSpPr>
        <p:grpSpPr>
          <a:xfrm>
            <a:off x="3910525" y="2684666"/>
            <a:ext cx="540000" cy="313200"/>
            <a:chOff x="4612582" y="2653590"/>
            <a:chExt cx="540000" cy="313200"/>
          </a:xfrm>
        </p:grpSpPr>
        <p:pic>
          <p:nvPicPr>
            <p:cNvPr id="92" name="Picture 91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3" name="Picture 92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4" name="Group 93"/>
          <p:cNvGrpSpPr/>
          <p:nvPr/>
        </p:nvGrpSpPr>
        <p:grpSpPr>
          <a:xfrm>
            <a:off x="3901754" y="4016187"/>
            <a:ext cx="539209" cy="312304"/>
            <a:chOff x="4604803" y="4016187"/>
            <a:chExt cx="539209" cy="312304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7" name="Rectangle 108"/>
          <p:cNvSpPr/>
          <p:nvPr/>
        </p:nvSpPr>
        <p:spPr>
          <a:xfrm>
            <a:off x="4784938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128371"/>
            <a:ext cx="185737" cy="14491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0" name="Rectangle 99"/>
          <p:cNvSpPr/>
          <p:nvPr/>
        </p:nvSpPr>
        <p:spPr>
          <a:xfrm>
            <a:off x="4608726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1" name="Group 100"/>
          <p:cNvGrpSpPr/>
          <p:nvPr/>
        </p:nvGrpSpPr>
        <p:grpSpPr>
          <a:xfrm>
            <a:off x="4575156" y="3222871"/>
            <a:ext cx="174625" cy="218419"/>
            <a:chOff x="6272213" y="2763837"/>
            <a:chExt cx="174625" cy="218419"/>
          </a:xfrm>
        </p:grpSpPr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4527829" y="4014892"/>
            <a:ext cx="540000" cy="313909"/>
            <a:chOff x="5230878" y="4014892"/>
            <a:chExt cx="540000" cy="31390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4525858" y="4444444"/>
            <a:ext cx="541438" cy="311988"/>
            <a:chOff x="5228907" y="4444444"/>
            <a:chExt cx="541438" cy="311988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0" name="Group 109"/>
          <p:cNvGrpSpPr/>
          <p:nvPr/>
        </p:nvGrpSpPr>
        <p:grpSpPr>
          <a:xfrm>
            <a:off x="4525858" y="4884067"/>
            <a:ext cx="541437" cy="313200"/>
            <a:chOff x="5228907" y="4884067"/>
            <a:chExt cx="541437" cy="313200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3" name="Group 112"/>
          <p:cNvGrpSpPr/>
          <p:nvPr/>
        </p:nvGrpSpPr>
        <p:grpSpPr>
          <a:xfrm>
            <a:off x="5152897" y="2240116"/>
            <a:ext cx="540000" cy="313200"/>
            <a:chOff x="5855946" y="2240116"/>
            <a:chExt cx="540000" cy="313200"/>
          </a:xfrm>
        </p:grpSpPr>
        <p:pic>
          <p:nvPicPr>
            <p:cNvPr id="114" name="Picture 113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6" name="Group 115"/>
          <p:cNvGrpSpPr/>
          <p:nvPr/>
        </p:nvGrpSpPr>
        <p:grpSpPr>
          <a:xfrm>
            <a:off x="5148191" y="3129003"/>
            <a:ext cx="540000" cy="313200"/>
            <a:chOff x="5851240" y="3136303"/>
            <a:chExt cx="540000" cy="313200"/>
          </a:xfrm>
        </p:grpSpPr>
        <p:pic>
          <p:nvPicPr>
            <p:cNvPr id="117" name="Picture 116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0" name="Group 119"/>
          <p:cNvGrpSpPr/>
          <p:nvPr/>
        </p:nvGrpSpPr>
        <p:grpSpPr>
          <a:xfrm>
            <a:off x="5775487" y="2674580"/>
            <a:ext cx="540000" cy="313200"/>
            <a:chOff x="6478536" y="2674580"/>
            <a:chExt cx="540000" cy="313200"/>
          </a:xfrm>
        </p:grpSpPr>
        <p:pic>
          <p:nvPicPr>
            <p:cNvPr id="121" name="Picture 120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3" name="Group 122"/>
          <p:cNvGrpSpPr/>
          <p:nvPr/>
        </p:nvGrpSpPr>
        <p:grpSpPr>
          <a:xfrm>
            <a:off x="5776142" y="3128370"/>
            <a:ext cx="540000" cy="313452"/>
            <a:chOff x="6485009" y="3138334"/>
            <a:chExt cx="540000" cy="313452"/>
          </a:xfrm>
        </p:grpSpPr>
        <p:sp>
          <p:nvSpPr>
            <p:cNvPr id="124" name="Rectangle 123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6" name="Rectangle 125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0226313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3" name="Straight Connector 2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" name="Group 5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9" name="Picture 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2" name="Group 21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6" name="Picture 25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8" name="Group 27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0" name="Picture 29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3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</p:spTree>
    <p:extLst>
      <p:ext uri="{BB962C8B-B14F-4D97-AF65-F5344CB8AC3E}">
        <p14:creationId xmlns:p14="http://schemas.microsoft.com/office/powerpoint/2010/main" val="162261042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</TotalTime>
  <Words>73</Words>
  <Application>Microsoft Office PowerPoint</Application>
  <PresentationFormat>Custom</PresentationFormat>
  <Paragraphs>34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ENTHOVEN Nicolas (DEVCO-EXT)</dc:creator>
  <cp:lastModifiedBy>HAVLU Sylva (DEVCO)</cp:lastModifiedBy>
  <cp:revision>8</cp:revision>
  <dcterms:created xsi:type="dcterms:W3CDTF">2020-11-24T12:59:26Z</dcterms:created>
  <dcterms:modified xsi:type="dcterms:W3CDTF">2020-11-24T16:14:47Z</dcterms:modified>
</cp:coreProperties>
</file>