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62" r:id="rId2"/>
    <p:sldId id="268" r:id="rId3"/>
    <p:sldId id="269" r:id="rId4"/>
    <p:sldId id="274" r:id="rId5"/>
    <p:sldId id="278" r:id="rId6"/>
    <p:sldId id="279" r:id="rId7"/>
    <p:sldId id="258" r:id="rId8"/>
    <p:sldId id="285" r:id="rId9"/>
    <p:sldId id="286" r:id="rId10"/>
  </p:sldIdLst>
  <p:sldSz cx="6584950" cy="65849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74" userDrawn="1">
          <p15:clr>
            <a:srgbClr val="A4A3A4"/>
          </p15:clr>
        </p15:guide>
        <p15:guide id="2" pos="50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99"/>
    <a:srgbClr val="92A6D5"/>
    <a:srgbClr val="2696D3"/>
    <a:srgbClr val="FEC0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5" autoAdjust="0"/>
    <p:restoredTop sz="94660"/>
  </p:normalViewPr>
  <p:slideViewPr>
    <p:cSldViewPr snapToGrid="0" showGuides="1">
      <p:cViewPr varScale="1">
        <p:scale>
          <a:sx n="67" d="100"/>
          <a:sy n="67" d="100"/>
        </p:scale>
        <p:origin x="1820" y="240"/>
      </p:cViewPr>
      <p:guideLst>
        <p:guide orient="horz" pos="2074"/>
        <p:guide pos="50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jpeg"/><Relationship Id="rId18" Type="http://schemas.openxmlformats.org/officeDocument/2006/relationships/image" Target="../media/image17.jpeg"/><Relationship Id="rId26" Type="http://schemas.openxmlformats.org/officeDocument/2006/relationships/image" Target="../media/image25.jpeg"/><Relationship Id="rId3" Type="http://schemas.openxmlformats.org/officeDocument/2006/relationships/image" Target="../media/image2.jpeg"/><Relationship Id="rId21" Type="http://schemas.openxmlformats.org/officeDocument/2006/relationships/image" Target="../media/image20.jpeg"/><Relationship Id="rId7" Type="http://schemas.openxmlformats.org/officeDocument/2006/relationships/image" Target="../media/image6.jpeg"/><Relationship Id="rId12" Type="http://schemas.openxmlformats.org/officeDocument/2006/relationships/image" Target="../media/image11.jpeg"/><Relationship Id="rId17" Type="http://schemas.openxmlformats.org/officeDocument/2006/relationships/image" Target="../media/image16.jpeg"/><Relationship Id="rId25" Type="http://schemas.openxmlformats.org/officeDocument/2006/relationships/image" Target="../media/image24.jpeg"/><Relationship Id="rId2" Type="http://schemas.openxmlformats.org/officeDocument/2006/relationships/image" Target="../media/image1.jpg"/><Relationship Id="rId16" Type="http://schemas.openxmlformats.org/officeDocument/2006/relationships/image" Target="../media/image15.jpeg"/><Relationship Id="rId20" Type="http://schemas.openxmlformats.org/officeDocument/2006/relationships/image" Target="../media/image19.jpeg"/><Relationship Id="rId29" Type="http://schemas.openxmlformats.org/officeDocument/2006/relationships/image" Target="../media/image28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24" Type="http://schemas.openxmlformats.org/officeDocument/2006/relationships/image" Target="../media/image23.jpeg"/><Relationship Id="rId5" Type="http://schemas.openxmlformats.org/officeDocument/2006/relationships/image" Target="../media/image4.jpeg"/><Relationship Id="rId15" Type="http://schemas.openxmlformats.org/officeDocument/2006/relationships/image" Target="../media/image14.jpeg"/><Relationship Id="rId23" Type="http://schemas.openxmlformats.org/officeDocument/2006/relationships/image" Target="../media/image22.jpeg"/><Relationship Id="rId28" Type="http://schemas.openxmlformats.org/officeDocument/2006/relationships/image" Target="../media/image27.jpeg"/><Relationship Id="rId10" Type="http://schemas.openxmlformats.org/officeDocument/2006/relationships/image" Target="../media/image9.jpeg"/><Relationship Id="rId19" Type="http://schemas.openxmlformats.org/officeDocument/2006/relationships/image" Target="../media/image18.jpeg"/><Relationship Id="rId31" Type="http://schemas.openxmlformats.org/officeDocument/2006/relationships/image" Target="../media/image30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Relationship Id="rId14" Type="http://schemas.openxmlformats.org/officeDocument/2006/relationships/image" Target="../media/image13.jpeg"/><Relationship Id="rId22" Type="http://schemas.openxmlformats.org/officeDocument/2006/relationships/image" Target="../media/image21.jpeg"/><Relationship Id="rId27" Type="http://schemas.openxmlformats.org/officeDocument/2006/relationships/image" Target="../media/image26.jpeg"/><Relationship Id="rId30" Type="http://schemas.openxmlformats.org/officeDocument/2006/relationships/image" Target="../media/image29.jpeg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jpeg"/><Relationship Id="rId18" Type="http://schemas.openxmlformats.org/officeDocument/2006/relationships/image" Target="../media/image17.jpeg"/><Relationship Id="rId26" Type="http://schemas.openxmlformats.org/officeDocument/2006/relationships/image" Target="../media/image25.jpeg"/><Relationship Id="rId3" Type="http://schemas.openxmlformats.org/officeDocument/2006/relationships/image" Target="../media/image2.jpeg"/><Relationship Id="rId21" Type="http://schemas.openxmlformats.org/officeDocument/2006/relationships/image" Target="../media/image20.jpeg"/><Relationship Id="rId7" Type="http://schemas.openxmlformats.org/officeDocument/2006/relationships/image" Target="../media/image6.jpeg"/><Relationship Id="rId12" Type="http://schemas.openxmlformats.org/officeDocument/2006/relationships/image" Target="../media/image11.jpeg"/><Relationship Id="rId17" Type="http://schemas.openxmlformats.org/officeDocument/2006/relationships/image" Target="../media/image16.jpeg"/><Relationship Id="rId25" Type="http://schemas.openxmlformats.org/officeDocument/2006/relationships/image" Target="../media/image24.jpeg"/><Relationship Id="rId2" Type="http://schemas.openxmlformats.org/officeDocument/2006/relationships/image" Target="../media/image1.jpg"/><Relationship Id="rId16" Type="http://schemas.openxmlformats.org/officeDocument/2006/relationships/image" Target="../media/image15.jpeg"/><Relationship Id="rId20" Type="http://schemas.openxmlformats.org/officeDocument/2006/relationships/image" Target="../media/image19.jpeg"/><Relationship Id="rId29" Type="http://schemas.openxmlformats.org/officeDocument/2006/relationships/image" Target="../media/image28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24" Type="http://schemas.openxmlformats.org/officeDocument/2006/relationships/image" Target="../media/image23.jpeg"/><Relationship Id="rId5" Type="http://schemas.openxmlformats.org/officeDocument/2006/relationships/image" Target="../media/image4.jpeg"/><Relationship Id="rId15" Type="http://schemas.openxmlformats.org/officeDocument/2006/relationships/image" Target="../media/image14.jpeg"/><Relationship Id="rId23" Type="http://schemas.openxmlformats.org/officeDocument/2006/relationships/image" Target="../media/image22.jpeg"/><Relationship Id="rId28" Type="http://schemas.openxmlformats.org/officeDocument/2006/relationships/image" Target="../media/image27.jpeg"/><Relationship Id="rId10" Type="http://schemas.openxmlformats.org/officeDocument/2006/relationships/image" Target="../media/image9.jpeg"/><Relationship Id="rId19" Type="http://schemas.openxmlformats.org/officeDocument/2006/relationships/image" Target="../media/image18.jpeg"/><Relationship Id="rId31" Type="http://schemas.openxmlformats.org/officeDocument/2006/relationships/image" Target="../media/image30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Relationship Id="rId14" Type="http://schemas.openxmlformats.org/officeDocument/2006/relationships/image" Target="../media/image13.jpeg"/><Relationship Id="rId22" Type="http://schemas.openxmlformats.org/officeDocument/2006/relationships/image" Target="../media/image21.jpeg"/><Relationship Id="rId27" Type="http://schemas.openxmlformats.org/officeDocument/2006/relationships/image" Target="../media/image26.jpeg"/><Relationship Id="rId30" Type="http://schemas.openxmlformats.org/officeDocument/2006/relationships/image" Target="../media/image29.jpeg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jpeg"/><Relationship Id="rId18" Type="http://schemas.openxmlformats.org/officeDocument/2006/relationships/image" Target="../media/image17.jpeg"/><Relationship Id="rId26" Type="http://schemas.openxmlformats.org/officeDocument/2006/relationships/image" Target="../media/image25.jpeg"/><Relationship Id="rId3" Type="http://schemas.openxmlformats.org/officeDocument/2006/relationships/image" Target="../media/image2.jpeg"/><Relationship Id="rId21" Type="http://schemas.openxmlformats.org/officeDocument/2006/relationships/image" Target="../media/image20.jpeg"/><Relationship Id="rId7" Type="http://schemas.openxmlformats.org/officeDocument/2006/relationships/image" Target="../media/image6.jpeg"/><Relationship Id="rId12" Type="http://schemas.openxmlformats.org/officeDocument/2006/relationships/image" Target="../media/image11.jpeg"/><Relationship Id="rId17" Type="http://schemas.openxmlformats.org/officeDocument/2006/relationships/image" Target="../media/image16.jpeg"/><Relationship Id="rId25" Type="http://schemas.openxmlformats.org/officeDocument/2006/relationships/image" Target="../media/image24.jpeg"/><Relationship Id="rId2" Type="http://schemas.openxmlformats.org/officeDocument/2006/relationships/image" Target="../media/image1.jpg"/><Relationship Id="rId16" Type="http://schemas.openxmlformats.org/officeDocument/2006/relationships/image" Target="../media/image15.jpeg"/><Relationship Id="rId20" Type="http://schemas.openxmlformats.org/officeDocument/2006/relationships/image" Target="../media/image19.jpeg"/><Relationship Id="rId29" Type="http://schemas.openxmlformats.org/officeDocument/2006/relationships/image" Target="../media/image28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24" Type="http://schemas.openxmlformats.org/officeDocument/2006/relationships/image" Target="../media/image23.jpeg"/><Relationship Id="rId5" Type="http://schemas.openxmlformats.org/officeDocument/2006/relationships/image" Target="../media/image4.jpeg"/><Relationship Id="rId15" Type="http://schemas.openxmlformats.org/officeDocument/2006/relationships/image" Target="../media/image14.jpeg"/><Relationship Id="rId23" Type="http://schemas.openxmlformats.org/officeDocument/2006/relationships/image" Target="../media/image22.jpeg"/><Relationship Id="rId28" Type="http://schemas.openxmlformats.org/officeDocument/2006/relationships/image" Target="../media/image27.jpeg"/><Relationship Id="rId10" Type="http://schemas.openxmlformats.org/officeDocument/2006/relationships/image" Target="../media/image9.jpeg"/><Relationship Id="rId19" Type="http://schemas.openxmlformats.org/officeDocument/2006/relationships/image" Target="../media/image18.jpeg"/><Relationship Id="rId31" Type="http://schemas.openxmlformats.org/officeDocument/2006/relationships/image" Target="../media/image30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Relationship Id="rId14" Type="http://schemas.openxmlformats.org/officeDocument/2006/relationships/image" Target="../media/image13.jpeg"/><Relationship Id="rId22" Type="http://schemas.openxmlformats.org/officeDocument/2006/relationships/image" Target="../media/image21.jpeg"/><Relationship Id="rId27" Type="http://schemas.openxmlformats.org/officeDocument/2006/relationships/image" Target="../media/image26.jpeg"/><Relationship Id="rId30" Type="http://schemas.openxmlformats.org/officeDocument/2006/relationships/image" Target="../media/image29.jpeg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/>
          <p:cNvSpPr/>
          <p:nvPr userDrawn="1"/>
        </p:nvSpPr>
        <p:spPr>
          <a:xfrm>
            <a:off x="116643" y="125411"/>
            <a:ext cx="6351664" cy="6334129"/>
          </a:xfrm>
          <a:custGeom>
            <a:avLst/>
            <a:gdLst>
              <a:gd name="connsiteX0" fmla="*/ 0 w 6351664"/>
              <a:gd name="connsiteY0" fmla="*/ 0 h 6334129"/>
              <a:gd name="connsiteX1" fmla="*/ 6351664 w 6351664"/>
              <a:gd name="connsiteY1" fmla="*/ 0 h 6334129"/>
              <a:gd name="connsiteX2" fmla="*/ 6351664 w 6351664"/>
              <a:gd name="connsiteY2" fmla="*/ 6334129 h 6334129"/>
              <a:gd name="connsiteX3" fmla="*/ 3173095 w 6351664"/>
              <a:gd name="connsiteY3" fmla="*/ 6334129 h 6334129"/>
              <a:gd name="connsiteX4" fmla="*/ 3173095 w 6351664"/>
              <a:gd name="connsiteY4" fmla="*/ 6223109 h 6334129"/>
              <a:gd name="connsiteX5" fmla="*/ 6238306 w 6351664"/>
              <a:gd name="connsiteY5" fmla="*/ 6221147 h 6334129"/>
              <a:gd name="connsiteX6" fmla="*/ 6236429 w 6351664"/>
              <a:gd name="connsiteY6" fmla="*/ 110450 h 6334129"/>
              <a:gd name="connsiteX7" fmla="*/ 109795 w 6351664"/>
              <a:gd name="connsiteY7" fmla="*/ 107589 h 6334129"/>
              <a:gd name="connsiteX8" fmla="*/ 111801 w 6351664"/>
              <a:gd name="connsiteY8" fmla="*/ 6225068 h 6334129"/>
              <a:gd name="connsiteX9" fmla="*/ 659375 w 6351664"/>
              <a:gd name="connsiteY9" fmla="*/ 6224718 h 6334129"/>
              <a:gd name="connsiteX10" fmla="*/ 659375 w 6351664"/>
              <a:gd name="connsiteY10" fmla="*/ 6334129 h 6334129"/>
              <a:gd name="connsiteX11" fmla="*/ 0 w 6351664"/>
              <a:gd name="connsiteY11" fmla="*/ 6334129 h 6334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351664" h="6334129">
                <a:moveTo>
                  <a:pt x="0" y="0"/>
                </a:moveTo>
                <a:lnTo>
                  <a:pt x="6351664" y="0"/>
                </a:lnTo>
                <a:lnTo>
                  <a:pt x="6351664" y="6334129"/>
                </a:lnTo>
                <a:lnTo>
                  <a:pt x="3173095" y="6334129"/>
                </a:lnTo>
                <a:lnTo>
                  <a:pt x="3173095" y="6223109"/>
                </a:lnTo>
                <a:lnTo>
                  <a:pt x="6238306" y="6221147"/>
                </a:lnTo>
                <a:cubicBezTo>
                  <a:pt x="6245025" y="4193607"/>
                  <a:pt x="6229710" y="2137990"/>
                  <a:pt x="6236429" y="110450"/>
                </a:cubicBezTo>
                <a:lnTo>
                  <a:pt x="109795" y="107589"/>
                </a:lnTo>
                <a:cubicBezTo>
                  <a:pt x="109795" y="2098091"/>
                  <a:pt x="111801" y="4234567"/>
                  <a:pt x="111801" y="6225068"/>
                </a:cubicBezTo>
                <a:lnTo>
                  <a:pt x="659375" y="6224718"/>
                </a:lnTo>
                <a:lnTo>
                  <a:pt x="659375" y="6334129"/>
                </a:lnTo>
                <a:lnTo>
                  <a:pt x="0" y="6334129"/>
                </a:lnTo>
                <a:close/>
              </a:path>
            </a:pathLst>
          </a:custGeom>
          <a:gradFill flip="none" rotWithShape="1">
            <a:gsLst>
              <a:gs pos="0">
                <a:schemeClr val="accent3"/>
              </a:gs>
              <a:gs pos="25000">
                <a:schemeClr val="accent2"/>
              </a:gs>
              <a:gs pos="75000">
                <a:schemeClr val="tx1"/>
              </a:gs>
              <a:gs pos="50000">
                <a:schemeClr val="accent1"/>
              </a:gs>
              <a:gs pos="100000">
                <a:schemeClr val="accent4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 userDrawn="1"/>
        </p:nvSpPr>
        <p:spPr>
          <a:xfrm>
            <a:off x="4233921" y="42040"/>
            <a:ext cx="192873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BE" b="1" dirty="0" smtClean="0">
                <a:gradFill>
                  <a:gsLst>
                    <a:gs pos="0">
                      <a:schemeClr val="accent3"/>
                    </a:gs>
                    <a:gs pos="25000">
                      <a:schemeClr val="accent2"/>
                    </a:gs>
                    <a:gs pos="75000">
                      <a:schemeClr val="tx1"/>
                    </a:gs>
                    <a:gs pos="50000">
                      <a:schemeClr val="accent1"/>
                    </a:gs>
                    <a:gs pos="100000">
                      <a:schemeClr val="accent4"/>
                    </a:gs>
                  </a:gsLst>
                  <a:lin ang="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gradFill>
                <a:gsLst>
                  <a:gs pos="0">
                    <a:schemeClr val="accent3"/>
                  </a:gs>
                  <a:gs pos="25000">
                    <a:schemeClr val="accent2"/>
                  </a:gs>
                  <a:gs pos="75000">
                    <a:schemeClr val="tx1"/>
                  </a:gs>
                  <a:gs pos="50000">
                    <a:schemeClr val="accent1"/>
                  </a:gs>
                  <a:gs pos="100000">
                    <a:schemeClr val="accent4"/>
                  </a:gs>
                </a:gsLst>
                <a:lin ang="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42372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ext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0"/>
          <p:cNvSpPr/>
          <p:nvPr userDrawn="1"/>
        </p:nvSpPr>
        <p:spPr>
          <a:xfrm>
            <a:off x="116643" y="125411"/>
            <a:ext cx="6351664" cy="6334129"/>
          </a:xfrm>
          <a:custGeom>
            <a:avLst/>
            <a:gdLst>
              <a:gd name="connsiteX0" fmla="*/ 0 w 6351664"/>
              <a:gd name="connsiteY0" fmla="*/ 0 h 6334129"/>
              <a:gd name="connsiteX1" fmla="*/ 6351664 w 6351664"/>
              <a:gd name="connsiteY1" fmla="*/ 0 h 6334129"/>
              <a:gd name="connsiteX2" fmla="*/ 6351664 w 6351664"/>
              <a:gd name="connsiteY2" fmla="*/ 6334129 h 6334129"/>
              <a:gd name="connsiteX3" fmla="*/ 3173095 w 6351664"/>
              <a:gd name="connsiteY3" fmla="*/ 6334129 h 6334129"/>
              <a:gd name="connsiteX4" fmla="*/ 3173095 w 6351664"/>
              <a:gd name="connsiteY4" fmla="*/ 6223109 h 6334129"/>
              <a:gd name="connsiteX5" fmla="*/ 6238306 w 6351664"/>
              <a:gd name="connsiteY5" fmla="*/ 6221147 h 6334129"/>
              <a:gd name="connsiteX6" fmla="*/ 6236429 w 6351664"/>
              <a:gd name="connsiteY6" fmla="*/ 110450 h 6334129"/>
              <a:gd name="connsiteX7" fmla="*/ 109795 w 6351664"/>
              <a:gd name="connsiteY7" fmla="*/ 107589 h 6334129"/>
              <a:gd name="connsiteX8" fmla="*/ 111801 w 6351664"/>
              <a:gd name="connsiteY8" fmla="*/ 6225068 h 6334129"/>
              <a:gd name="connsiteX9" fmla="*/ 659375 w 6351664"/>
              <a:gd name="connsiteY9" fmla="*/ 6224718 h 6334129"/>
              <a:gd name="connsiteX10" fmla="*/ 659375 w 6351664"/>
              <a:gd name="connsiteY10" fmla="*/ 6334129 h 6334129"/>
              <a:gd name="connsiteX11" fmla="*/ 0 w 6351664"/>
              <a:gd name="connsiteY11" fmla="*/ 6334129 h 6334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351664" h="6334129">
                <a:moveTo>
                  <a:pt x="0" y="0"/>
                </a:moveTo>
                <a:lnTo>
                  <a:pt x="6351664" y="0"/>
                </a:lnTo>
                <a:lnTo>
                  <a:pt x="6351664" y="6334129"/>
                </a:lnTo>
                <a:lnTo>
                  <a:pt x="3173095" y="6334129"/>
                </a:lnTo>
                <a:lnTo>
                  <a:pt x="3173095" y="6223109"/>
                </a:lnTo>
                <a:lnTo>
                  <a:pt x="6238306" y="6221147"/>
                </a:lnTo>
                <a:cubicBezTo>
                  <a:pt x="6245025" y="4193607"/>
                  <a:pt x="6229710" y="2137990"/>
                  <a:pt x="6236429" y="110450"/>
                </a:cubicBezTo>
                <a:lnTo>
                  <a:pt x="109795" y="107589"/>
                </a:lnTo>
                <a:cubicBezTo>
                  <a:pt x="109795" y="2098091"/>
                  <a:pt x="111801" y="4234567"/>
                  <a:pt x="111801" y="6225068"/>
                </a:cubicBezTo>
                <a:lnTo>
                  <a:pt x="659375" y="6224718"/>
                </a:lnTo>
                <a:lnTo>
                  <a:pt x="659375" y="6334129"/>
                </a:lnTo>
                <a:lnTo>
                  <a:pt x="0" y="633412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4233921" y="42040"/>
            <a:ext cx="192873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BE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1145755" y="2949812"/>
            <a:ext cx="2691458" cy="407892"/>
          </a:xfrm>
          <a:prstGeom prst="rect">
            <a:avLst/>
          </a:prstGeom>
          <a:solidFill>
            <a:schemeClr val="accent1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4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1145755" y="3740585"/>
            <a:ext cx="2691458" cy="407892"/>
          </a:xfrm>
          <a:prstGeom prst="rect">
            <a:avLst/>
          </a:prstGeom>
          <a:solidFill>
            <a:schemeClr val="tx2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5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1145754" y="2159039"/>
            <a:ext cx="2691459" cy="407892"/>
          </a:xfrm>
          <a:prstGeom prst="rect">
            <a:avLst/>
          </a:prstGeom>
          <a:solidFill>
            <a:schemeClr val="bg1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5755" y="4531358"/>
            <a:ext cx="2691458" cy="407892"/>
          </a:xfrm>
          <a:prstGeom prst="rect">
            <a:avLst/>
          </a:prstGeom>
          <a:solidFill>
            <a:schemeClr val="accent2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9" name="Picture Placeholder 2"/>
          <p:cNvSpPr>
            <a:spLocks noGrp="1"/>
          </p:cNvSpPr>
          <p:nvPr>
            <p:ph type="pic" sz="quarter" idx="17" hasCustomPrompt="1"/>
          </p:nvPr>
        </p:nvSpPr>
        <p:spPr>
          <a:xfrm>
            <a:off x="1688645" y="6046839"/>
            <a:ext cx="702995" cy="412672"/>
          </a:xfrm>
          <a:prstGeom prst="rect">
            <a:avLst/>
          </a:prstGeom>
          <a:ln w="12700">
            <a:solidFill>
              <a:srgbClr val="003399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sp>
        <p:nvSpPr>
          <p:cNvPr id="20" name="Picture Placeholder 2"/>
          <p:cNvSpPr>
            <a:spLocks noGrp="1"/>
          </p:cNvSpPr>
          <p:nvPr>
            <p:ph type="pic" sz="quarter" idx="18" hasCustomPrompt="1"/>
          </p:nvPr>
        </p:nvSpPr>
        <p:spPr>
          <a:xfrm>
            <a:off x="2465307" y="6046839"/>
            <a:ext cx="702995" cy="412672"/>
          </a:xfrm>
          <a:prstGeom prst="rect">
            <a:avLst/>
          </a:prstGeom>
          <a:ln w="12700">
            <a:solidFill>
              <a:srgbClr val="003399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002" y="5566165"/>
            <a:ext cx="703976" cy="412083"/>
          </a:xfrm>
          <a:prstGeom prst="rect">
            <a:avLst/>
          </a:prstGeom>
          <a:ln w="12700">
            <a:solidFill>
              <a:srgbClr val="003399"/>
            </a:solidFill>
          </a:ln>
        </p:spPr>
      </p:pic>
      <p:sp>
        <p:nvSpPr>
          <p:cNvPr id="22" name="Picture Placeholder 2"/>
          <p:cNvSpPr>
            <a:spLocks noGrp="1"/>
          </p:cNvSpPr>
          <p:nvPr>
            <p:ph type="pic" sz="quarter" idx="19" hasCustomPrompt="1"/>
          </p:nvPr>
        </p:nvSpPr>
        <p:spPr>
          <a:xfrm>
            <a:off x="1688645" y="5565549"/>
            <a:ext cx="702995" cy="412672"/>
          </a:xfrm>
          <a:prstGeom prst="rect">
            <a:avLst/>
          </a:prstGeom>
          <a:ln w="12700">
            <a:solidFill>
              <a:srgbClr val="003399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sp>
        <p:nvSpPr>
          <p:cNvPr id="23" name="Picture Placeholder 2"/>
          <p:cNvSpPr>
            <a:spLocks noGrp="1"/>
          </p:cNvSpPr>
          <p:nvPr>
            <p:ph type="pic" sz="quarter" idx="20" hasCustomPrompt="1"/>
          </p:nvPr>
        </p:nvSpPr>
        <p:spPr>
          <a:xfrm>
            <a:off x="2465307" y="5565549"/>
            <a:ext cx="702995" cy="412672"/>
          </a:xfrm>
          <a:prstGeom prst="rect">
            <a:avLst/>
          </a:prstGeom>
          <a:ln w="12700">
            <a:solidFill>
              <a:srgbClr val="003399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sp>
        <p:nvSpPr>
          <p:cNvPr id="24" name="Picture Placeholder 2"/>
          <p:cNvSpPr>
            <a:spLocks noGrp="1"/>
          </p:cNvSpPr>
          <p:nvPr>
            <p:ph type="pic" sz="quarter" idx="21" hasCustomPrompt="1"/>
          </p:nvPr>
        </p:nvSpPr>
        <p:spPr>
          <a:xfrm>
            <a:off x="911002" y="6046839"/>
            <a:ext cx="702995" cy="412672"/>
          </a:xfrm>
          <a:prstGeom prst="rect">
            <a:avLst/>
          </a:prstGeom>
          <a:ln w="12700">
            <a:solidFill>
              <a:srgbClr val="003399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564461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ue text slide 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/>
          <p:nvPr userDrawn="1"/>
        </p:nvSpPr>
        <p:spPr>
          <a:xfrm>
            <a:off x="116643" y="125411"/>
            <a:ext cx="6351664" cy="6334129"/>
          </a:xfrm>
          <a:custGeom>
            <a:avLst/>
            <a:gdLst>
              <a:gd name="connsiteX0" fmla="*/ 0 w 6351664"/>
              <a:gd name="connsiteY0" fmla="*/ 0 h 6334129"/>
              <a:gd name="connsiteX1" fmla="*/ 6351664 w 6351664"/>
              <a:gd name="connsiteY1" fmla="*/ 0 h 6334129"/>
              <a:gd name="connsiteX2" fmla="*/ 6351664 w 6351664"/>
              <a:gd name="connsiteY2" fmla="*/ 6334129 h 6334129"/>
              <a:gd name="connsiteX3" fmla="*/ 3173095 w 6351664"/>
              <a:gd name="connsiteY3" fmla="*/ 6334129 h 6334129"/>
              <a:gd name="connsiteX4" fmla="*/ 3173095 w 6351664"/>
              <a:gd name="connsiteY4" fmla="*/ 6223109 h 6334129"/>
              <a:gd name="connsiteX5" fmla="*/ 6238306 w 6351664"/>
              <a:gd name="connsiteY5" fmla="*/ 6221147 h 6334129"/>
              <a:gd name="connsiteX6" fmla="*/ 6236429 w 6351664"/>
              <a:gd name="connsiteY6" fmla="*/ 110450 h 6334129"/>
              <a:gd name="connsiteX7" fmla="*/ 109795 w 6351664"/>
              <a:gd name="connsiteY7" fmla="*/ 107589 h 6334129"/>
              <a:gd name="connsiteX8" fmla="*/ 111801 w 6351664"/>
              <a:gd name="connsiteY8" fmla="*/ 6225068 h 6334129"/>
              <a:gd name="connsiteX9" fmla="*/ 659375 w 6351664"/>
              <a:gd name="connsiteY9" fmla="*/ 6224718 h 6334129"/>
              <a:gd name="connsiteX10" fmla="*/ 659375 w 6351664"/>
              <a:gd name="connsiteY10" fmla="*/ 6334129 h 6334129"/>
              <a:gd name="connsiteX11" fmla="*/ 0 w 6351664"/>
              <a:gd name="connsiteY11" fmla="*/ 6334129 h 6334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351664" h="6334129">
                <a:moveTo>
                  <a:pt x="0" y="0"/>
                </a:moveTo>
                <a:lnTo>
                  <a:pt x="6351664" y="0"/>
                </a:lnTo>
                <a:lnTo>
                  <a:pt x="6351664" y="6334129"/>
                </a:lnTo>
                <a:lnTo>
                  <a:pt x="3173095" y="6334129"/>
                </a:lnTo>
                <a:lnTo>
                  <a:pt x="3173095" y="6223109"/>
                </a:lnTo>
                <a:lnTo>
                  <a:pt x="6238306" y="6221147"/>
                </a:lnTo>
                <a:cubicBezTo>
                  <a:pt x="6245025" y="4193607"/>
                  <a:pt x="6229710" y="2137990"/>
                  <a:pt x="6236429" y="110450"/>
                </a:cubicBezTo>
                <a:lnTo>
                  <a:pt x="109795" y="107589"/>
                </a:lnTo>
                <a:cubicBezTo>
                  <a:pt x="109795" y="2098091"/>
                  <a:pt x="111801" y="4234567"/>
                  <a:pt x="111801" y="6225068"/>
                </a:cubicBezTo>
                <a:lnTo>
                  <a:pt x="659375" y="6224718"/>
                </a:lnTo>
                <a:lnTo>
                  <a:pt x="659375" y="6334129"/>
                </a:lnTo>
                <a:lnTo>
                  <a:pt x="0" y="633412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4233921" y="42040"/>
            <a:ext cx="192873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BE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1145755" y="2949812"/>
            <a:ext cx="2691458" cy="407892"/>
          </a:xfrm>
          <a:prstGeom prst="rect">
            <a:avLst/>
          </a:prstGeom>
          <a:solidFill>
            <a:schemeClr val="accent1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4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1145755" y="3740585"/>
            <a:ext cx="2691458" cy="407892"/>
          </a:xfrm>
          <a:prstGeom prst="rect">
            <a:avLst/>
          </a:prstGeom>
          <a:solidFill>
            <a:schemeClr val="tx1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5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1145754" y="2159039"/>
            <a:ext cx="2691459" cy="407892"/>
          </a:xfrm>
          <a:prstGeom prst="rect">
            <a:avLst/>
          </a:prstGeom>
          <a:solidFill>
            <a:schemeClr val="bg1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5755" y="4531358"/>
            <a:ext cx="2691458" cy="407892"/>
          </a:xfrm>
          <a:prstGeom prst="rect">
            <a:avLst/>
          </a:prstGeom>
          <a:solidFill>
            <a:schemeClr val="accent2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9" name="Picture Placeholder 2"/>
          <p:cNvSpPr>
            <a:spLocks noGrp="1"/>
          </p:cNvSpPr>
          <p:nvPr>
            <p:ph type="pic" sz="quarter" idx="17" hasCustomPrompt="1"/>
          </p:nvPr>
        </p:nvSpPr>
        <p:spPr>
          <a:xfrm>
            <a:off x="1688645" y="6046839"/>
            <a:ext cx="702995" cy="412672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sp>
        <p:nvSpPr>
          <p:cNvPr id="20" name="Picture Placeholder 2"/>
          <p:cNvSpPr>
            <a:spLocks noGrp="1"/>
          </p:cNvSpPr>
          <p:nvPr>
            <p:ph type="pic" sz="quarter" idx="18" hasCustomPrompt="1"/>
          </p:nvPr>
        </p:nvSpPr>
        <p:spPr>
          <a:xfrm>
            <a:off x="2465307" y="6046839"/>
            <a:ext cx="702995" cy="412672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002" y="5566165"/>
            <a:ext cx="703976" cy="412083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22" name="Picture Placeholder 2"/>
          <p:cNvSpPr>
            <a:spLocks noGrp="1"/>
          </p:cNvSpPr>
          <p:nvPr>
            <p:ph type="pic" sz="quarter" idx="19" hasCustomPrompt="1"/>
          </p:nvPr>
        </p:nvSpPr>
        <p:spPr>
          <a:xfrm>
            <a:off x="1688645" y="5565549"/>
            <a:ext cx="702995" cy="412672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sp>
        <p:nvSpPr>
          <p:cNvPr id="23" name="Picture Placeholder 2"/>
          <p:cNvSpPr>
            <a:spLocks noGrp="1"/>
          </p:cNvSpPr>
          <p:nvPr>
            <p:ph type="pic" sz="quarter" idx="20" hasCustomPrompt="1"/>
          </p:nvPr>
        </p:nvSpPr>
        <p:spPr>
          <a:xfrm>
            <a:off x="2465307" y="5565549"/>
            <a:ext cx="702995" cy="412672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sp>
        <p:nvSpPr>
          <p:cNvPr id="24" name="Picture Placeholder 2"/>
          <p:cNvSpPr>
            <a:spLocks noGrp="1"/>
          </p:cNvSpPr>
          <p:nvPr>
            <p:ph type="pic" sz="quarter" idx="21" hasCustomPrompt="1"/>
          </p:nvPr>
        </p:nvSpPr>
        <p:spPr>
          <a:xfrm>
            <a:off x="911002" y="6046839"/>
            <a:ext cx="702995" cy="412672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2261633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ext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21"/>
          <p:cNvSpPr/>
          <p:nvPr userDrawn="1"/>
        </p:nvSpPr>
        <p:spPr>
          <a:xfrm>
            <a:off x="116643" y="223284"/>
            <a:ext cx="6351664" cy="6236256"/>
          </a:xfrm>
          <a:custGeom>
            <a:avLst/>
            <a:gdLst>
              <a:gd name="connsiteX0" fmla="*/ 0 w 6351664"/>
              <a:gd name="connsiteY0" fmla="*/ 0 h 6334129"/>
              <a:gd name="connsiteX1" fmla="*/ 6351664 w 6351664"/>
              <a:gd name="connsiteY1" fmla="*/ 0 h 6334129"/>
              <a:gd name="connsiteX2" fmla="*/ 6351664 w 6351664"/>
              <a:gd name="connsiteY2" fmla="*/ 6334129 h 6334129"/>
              <a:gd name="connsiteX3" fmla="*/ 3173095 w 6351664"/>
              <a:gd name="connsiteY3" fmla="*/ 6334129 h 6334129"/>
              <a:gd name="connsiteX4" fmla="*/ 3173095 w 6351664"/>
              <a:gd name="connsiteY4" fmla="*/ 6223109 h 6334129"/>
              <a:gd name="connsiteX5" fmla="*/ 6238306 w 6351664"/>
              <a:gd name="connsiteY5" fmla="*/ 6221147 h 6334129"/>
              <a:gd name="connsiteX6" fmla="*/ 6236429 w 6351664"/>
              <a:gd name="connsiteY6" fmla="*/ 110450 h 6334129"/>
              <a:gd name="connsiteX7" fmla="*/ 109795 w 6351664"/>
              <a:gd name="connsiteY7" fmla="*/ 107589 h 6334129"/>
              <a:gd name="connsiteX8" fmla="*/ 111801 w 6351664"/>
              <a:gd name="connsiteY8" fmla="*/ 6225068 h 6334129"/>
              <a:gd name="connsiteX9" fmla="*/ 659375 w 6351664"/>
              <a:gd name="connsiteY9" fmla="*/ 6224718 h 6334129"/>
              <a:gd name="connsiteX10" fmla="*/ 659375 w 6351664"/>
              <a:gd name="connsiteY10" fmla="*/ 6334129 h 6334129"/>
              <a:gd name="connsiteX11" fmla="*/ 0 w 6351664"/>
              <a:gd name="connsiteY11" fmla="*/ 6334129 h 6334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351664" h="6334129">
                <a:moveTo>
                  <a:pt x="0" y="0"/>
                </a:moveTo>
                <a:lnTo>
                  <a:pt x="6351664" y="0"/>
                </a:lnTo>
                <a:lnTo>
                  <a:pt x="6351664" y="6334129"/>
                </a:lnTo>
                <a:lnTo>
                  <a:pt x="3173095" y="6334129"/>
                </a:lnTo>
                <a:lnTo>
                  <a:pt x="3173095" y="6223109"/>
                </a:lnTo>
                <a:lnTo>
                  <a:pt x="6238306" y="6221147"/>
                </a:lnTo>
                <a:cubicBezTo>
                  <a:pt x="6245025" y="4193607"/>
                  <a:pt x="6229710" y="2137990"/>
                  <a:pt x="6236429" y="110450"/>
                </a:cubicBezTo>
                <a:lnTo>
                  <a:pt x="109795" y="107589"/>
                </a:lnTo>
                <a:cubicBezTo>
                  <a:pt x="109795" y="2098091"/>
                  <a:pt x="111801" y="4234567"/>
                  <a:pt x="111801" y="6225068"/>
                </a:cubicBezTo>
                <a:lnTo>
                  <a:pt x="659375" y="6224718"/>
                </a:lnTo>
                <a:lnTo>
                  <a:pt x="659375" y="6334129"/>
                </a:lnTo>
                <a:lnTo>
                  <a:pt x="0" y="6334129"/>
                </a:lnTo>
                <a:close/>
              </a:path>
            </a:pathLst>
          </a:custGeom>
          <a:gradFill flip="none" rotWithShape="1">
            <a:gsLst>
              <a:gs pos="0">
                <a:schemeClr val="accent3"/>
              </a:gs>
              <a:gs pos="25000">
                <a:schemeClr val="accent2"/>
              </a:gs>
              <a:gs pos="75000">
                <a:schemeClr val="tx1"/>
              </a:gs>
              <a:gs pos="50000">
                <a:schemeClr val="accent1"/>
              </a:gs>
              <a:gs pos="100000">
                <a:schemeClr val="accent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4208521" y="127596"/>
            <a:ext cx="192873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BE" b="1" dirty="0" smtClean="0">
                <a:gradFill>
                  <a:gsLst>
                    <a:gs pos="0">
                      <a:schemeClr val="accent3"/>
                    </a:gs>
                    <a:gs pos="25000">
                      <a:schemeClr val="accent2"/>
                    </a:gs>
                    <a:gs pos="75000">
                      <a:schemeClr val="tx1"/>
                    </a:gs>
                    <a:gs pos="50000">
                      <a:schemeClr val="accent1"/>
                    </a:gs>
                    <a:gs pos="100000">
                      <a:schemeClr val="accent4"/>
                    </a:gs>
                  </a:gsLst>
                  <a:lin ang="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gradFill>
                <a:gsLst>
                  <a:gs pos="0">
                    <a:schemeClr val="accent3"/>
                  </a:gs>
                  <a:gs pos="25000">
                    <a:schemeClr val="accent2"/>
                  </a:gs>
                  <a:gs pos="75000">
                    <a:schemeClr val="tx1"/>
                  </a:gs>
                  <a:gs pos="50000">
                    <a:schemeClr val="accent1"/>
                  </a:gs>
                  <a:gs pos="100000">
                    <a:schemeClr val="accent4"/>
                  </a:gs>
                </a:gsLst>
                <a:lin ang="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1145755" y="2949812"/>
            <a:ext cx="2691458" cy="407892"/>
          </a:xfrm>
          <a:prstGeom prst="rect">
            <a:avLst/>
          </a:prstGeom>
          <a:solidFill>
            <a:schemeClr val="accent1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1145755" y="3740585"/>
            <a:ext cx="2691458" cy="407892"/>
          </a:xfrm>
          <a:prstGeom prst="rect">
            <a:avLst/>
          </a:prstGeom>
          <a:solidFill>
            <a:schemeClr val="tx2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4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1145754" y="2159039"/>
            <a:ext cx="2691459" cy="407892"/>
          </a:xfrm>
          <a:prstGeom prst="rect">
            <a:avLst/>
          </a:prstGeom>
          <a:solidFill>
            <a:schemeClr val="bg1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5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5755" y="4531358"/>
            <a:ext cx="2691458" cy="407892"/>
          </a:xfrm>
          <a:prstGeom prst="rect">
            <a:avLst/>
          </a:prstGeom>
          <a:solidFill>
            <a:schemeClr val="accent2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7" hasCustomPrompt="1"/>
          </p:nvPr>
        </p:nvSpPr>
        <p:spPr>
          <a:xfrm>
            <a:off x="1688645" y="6046839"/>
            <a:ext cx="702995" cy="412672"/>
          </a:xfrm>
          <a:prstGeom prst="rect">
            <a:avLst/>
          </a:prstGeom>
          <a:ln w="12700">
            <a:solidFill>
              <a:srgbClr val="003399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8" hasCustomPrompt="1"/>
          </p:nvPr>
        </p:nvSpPr>
        <p:spPr>
          <a:xfrm>
            <a:off x="2465307" y="6046839"/>
            <a:ext cx="702995" cy="412672"/>
          </a:xfrm>
          <a:prstGeom prst="rect">
            <a:avLst/>
          </a:prstGeom>
          <a:ln w="12700">
            <a:solidFill>
              <a:srgbClr val="003399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002" y="125411"/>
            <a:ext cx="703976" cy="412083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sp>
        <p:nvSpPr>
          <p:cNvPr id="17" name="Picture Placeholder 2"/>
          <p:cNvSpPr>
            <a:spLocks noGrp="1"/>
          </p:cNvSpPr>
          <p:nvPr>
            <p:ph type="pic" sz="quarter" idx="19" hasCustomPrompt="1"/>
          </p:nvPr>
        </p:nvSpPr>
        <p:spPr>
          <a:xfrm>
            <a:off x="1688645" y="5565549"/>
            <a:ext cx="702995" cy="412672"/>
          </a:xfrm>
          <a:prstGeom prst="rect">
            <a:avLst/>
          </a:prstGeom>
          <a:ln w="12700">
            <a:solidFill>
              <a:srgbClr val="003399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20" hasCustomPrompt="1"/>
          </p:nvPr>
        </p:nvSpPr>
        <p:spPr>
          <a:xfrm>
            <a:off x="2465307" y="5565549"/>
            <a:ext cx="702995" cy="412672"/>
          </a:xfrm>
          <a:prstGeom prst="rect">
            <a:avLst/>
          </a:prstGeom>
          <a:ln w="12700">
            <a:solidFill>
              <a:srgbClr val="003399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sp>
        <p:nvSpPr>
          <p:cNvPr id="19" name="Picture Placeholder 2"/>
          <p:cNvSpPr>
            <a:spLocks noGrp="1"/>
          </p:cNvSpPr>
          <p:nvPr>
            <p:ph type="pic" sz="quarter" idx="21" hasCustomPrompt="1"/>
          </p:nvPr>
        </p:nvSpPr>
        <p:spPr>
          <a:xfrm>
            <a:off x="911002" y="6046839"/>
            <a:ext cx="702995" cy="412672"/>
          </a:xfrm>
          <a:prstGeom prst="rect">
            <a:avLst/>
          </a:prstGeom>
          <a:ln w="12700">
            <a:solidFill>
              <a:srgbClr val="003399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sp>
        <p:nvSpPr>
          <p:cNvPr id="20" name="Picture Placeholder 2"/>
          <p:cNvSpPr>
            <a:spLocks noGrp="1"/>
          </p:cNvSpPr>
          <p:nvPr>
            <p:ph type="pic" sz="quarter" idx="22" hasCustomPrompt="1"/>
          </p:nvPr>
        </p:nvSpPr>
        <p:spPr>
          <a:xfrm>
            <a:off x="911002" y="5559741"/>
            <a:ext cx="702995" cy="412672"/>
          </a:xfrm>
          <a:prstGeom prst="rect">
            <a:avLst/>
          </a:prstGeom>
          <a:ln w="12700">
            <a:solidFill>
              <a:srgbClr val="003399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691318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ext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0"/>
          <p:cNvSpPr/>
          <p:nvPr userDrawn="1"/>
        </p:nvSpPr>
        <p:spPr>
          <a:xfrm>
            <a:off x="116643" y="212651"/>
            <a:ext cx="6351664" cy="6246889"/>
          </a:xfrm>
          <a:custGeom>
            <a:avLst/>
            <a:gdLst>
              <a:gd name="connsiteX0" fmla="*/ 0 w 6351664"/>
              <a:gd name="connsiteY0" fmla="*/ 0 h 6334129"/>
              <a:gd name="connsiteX1" fmla="*/ 6351664 w 6351664"/>
              <a:gd name="connsiteY1" fmla="*/ 0 h 6334129"/>
              <a:gd name="connsiteX2" fmla="*/ 6351664 w 6351664"/>
              <a:gd name="connsiteY2" fmla="*/ 6334129 h 6334129"/>
              <a:gd name="connsiteX3" fmla="*/ 3173095 w 6351664"/>
              <a:gd name="connsiteY3" fmla="*/ 6334129 h 6334129"/>
              <a:gd name="connsiteX4" fmla="*/ 3173095 w 6351664"/>
              <a:gd name="connsiteY4" fmla="*/ 6223109 h 6334129"/>
              <a:gd name="connsiteX5" fmla="*/ 6238306 w 6351664"/>
              <a:gd name="connsiteY5" fmla="*/ 6221147 h 6334129"/>
              <a:gd name="connsiteX6" fmla="*/ 6236429 w 6351664"/>
              <a:gd name="connsiteY6" fmla="*/ 110450 h 6334129"/>
              <a:gd name="connsiteX7" fmla="*/ 109795 w 6351664"/>
              <a:gd name="connsiteY7" fmla="*/ 107589 h 6334129"/>
              <a:gd name="connsiteX8" fmla="*/ 111801 w 6351664"/>
              <a:gd name="connsiteY8" fmla="*/ 6225068 h 6334129"/>
              <a:gd name="connsiteX9" fmla="*/ 659375 w 6351664"/>
              <a:gd name="connsiteY9" fmla="*/ 6224718 h 6334129"/>
              <a:gd name="connsiteX10" fmla="*/ 659375 w 6351664"/>
              <a:gd name="connsiteY10" fmla="*/ 6334129 h 6334129"/>
              <a:gd name="connsiteX11" fmla="*/ 0 w 6351664"/>
              <a:gd name="connsiteY11" fmla="*/ 6334129 h 6334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351664" h="6334129">
                <a:moveTo>
                  <a:pt x="0" y="0"/>
                </a:moveTo>
                <a:lnTo>
                  <a:pt x="6351664" y="0"/>
                </a:lnTo>
                <a:lnTo>
                  <a:pt x="6351664" y="6334129"/>
                </a:lnTo>
                <a:lnTo>
                  <a:pt x="3173095" y="6334129"/>
                </a:lnTo>
                <a:lnTo>
                  <a:pt x="3173095" y="6223109"/>
                </a:lnTo>
                <a:lnTo>
                  <a:pt x="6238306" y="6221147"/>
                </a:lnTo>
                <a:cubicBezTo>
                  <a:pt x="6245025" y="4193607"/>
                  <a:pt x="6229710" y="2137990"/>
                  <a:pt x="6236429" y="110450"/>
                </a:cubicBezTo>
                <a:lnTo>
                  <a:pt x="109795" y="107589"/>
                </a:lnTo>
                <a:cubicBezTo>
                  <a:pt x="109795" y="2098091"/>
                  <a:pt x="111801" y="4234567"/>
                  <a:pt x="111801" y="6225068"/>
                </a:cubicBezTo>
                <a:lnTo>
                  <a:pt x="659375" y="6224718"/>
                </a:lnTo>
                <a:lnTo>
                  <a:pt x="659375" y="6334129"/>
                </a:lnTo>
                <a:lnTo>
                  <a:pt x="0" y="633412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4233921" y="116471"/>
            <a:ext cx="192873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BE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1145755" y="2949812"/>
            <a:ext cx="2691458" cy="407892"/>
          </a:xfrm>
          <a:prstGeom prst="rect">
            <a:avLst/>
          </a:prstGeom>
          <a:solidFill>
            <a:schemeClr val="accent1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4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1145755" y="3740585"/>
            <a:ext cx="2691458" cy="407892"/>
          </a:xfrm>
          <a:prstGeom prst="rect">
            <a:avLst/>
          </a:prstGeom>
          <a:solidFill>
            <a:schemeClr val="tx2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5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1145754" y="2159039"/>
            <a:ext cx="2691459" cy="407892"/>
          </a:xfrm>
          <a:prstGeom prst="rect">
            <a:avLst/>
          </a:prstGeom>
          <a:solidFill>
            <a:schemeClr val="bg1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5755" y="4531358"/>
            <a:ext cx="2691458" cy="407892"/>
          </a:xfrm>
          <a:prstGeom prst="rect">
            <a:avLst/>
          </a:prstGeom>
          <a:solidFill>
            <a:schemeClr val="accent2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9" name="Picture Placeholder 2"/>
          <p:cNvSpPr>
            <a:spLocks noGrp="1"/>
          </p:cNvSpPr>
          <p:nvPr>
            <p:ph type="pic" sz="quarter" idx="17" hasCustomPrompt="1"/>
          </p:nvPr>
        </p:nvSpPr>
        <p:spPr>
          <a:xfrm>
            <a:off x="1688645" y="6046839"/>
            <a:ext cx="702995" cy="412672"/>
          </a:xfrm>
          <a:prstGeom prst="rect">
            <a:avLst/>
          </a:prstGeom>
          <a:ln w="12700">
            <a:solidFill>
              <a:srgbClr val="003399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sp>
        <p:nvSpPr>
          <p:cNvPr id="20" name="Picture Placeholder 2"/>
          <p:cNvSpPr>
            <a:spLocks noGrp="1"/>
          </p:cNvSpPr>
          <p:nvPr>
            <p:ph type="pic" sz="quarter" idx="18" hasCustomPrompt="1"/>
          </p:nvPr>
        </p:nvSpPr>
        <p:spPr>
          <a:xfrm>
            <a:off x="2465307" y="6046839"/>
            <a:ext cx="702995" cy="412672"/>
          </a:xfrm>
          <a:prstGeom prst="rect">
            <a:avLst/>
          </a:prstGeom>
          <a:ln w="12700">
            <a:solidFill>
              <a:srgbClr val="003399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sp>
        <p:nvSpPr>
          <p:cNvPr id="22" name="Picture Placeholder 2"/>
          <p:cNvSpPr>
            <a:spLocks noGrp="1"/>
          </p:cNvSpPr>
          <p:nvPr>
            <p:ph type="pic" sz="quarter" idx="19" hasCustomPrompt="1"/>
          </p:nvPr>
        </p:nvSpPr>
        <p:spPr>
          <a:xfrm>
            <a:off x="1688645" y="5565549"/>
            <a:ext cx="702995" cy="412672"/>
          </a:xfrm>
          <a:prstGeom prst="rect">
            <a:avLst/>
          </a:prstGeom>
          <a:ln w="12700">
            <a:solidFill>
              <a:srgbClr val="003399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sp>
        <p:nvSpPr>
          <p:cNvPr id="23" name="Picture Placeholder 2"/>
          <p:cNvSpPr>
            <a:spLocks noGrp="1"/>
          </p:cNvSpPr>
          <p:nvPr>
            <p:ph type="pic" sz="quarter" idx="20" hasCustomPrompt="1"/>
          </p:nvPr>
        </p:nvSpPr>
        <p:spPr>
          <a:xfrm>
            <a:off x="2465307" y="5565549"/>
            <a:ext cx="702995" cy="412672"/>
          </a:xfrm>
          <a:prstGeom prst="rect">
            <a:avLst/>
          </a:prstGeom>
          <a:ln w="12700">
            <a:solidFill>
              <a:srgbClr val="003399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sp>
        <p:nvSpPr>
          <p:cNvPr id="24" name="Picture Placeholder 2"/>
          <p:cNvSpPr>
            <a:spLocks noGrp="1"/>
          </p:cNvSpPr>
          <p:nvPr>
            <p:ph type="pic" sz="quarter" idx="21" hasCustomPrompt="1"/>
          </p:nvPr>
        </p:nvSpPr>
        <p:spPr>
          <a:xfrm>
            <a:off x="911002" y="6046839"/>
            <a:ext cx="702995" cy="412672"/>
          </a:xfrm>
          <a:prstGeom prst="rect">
            <a:avLst/>
          </a:prstGeom>
          <a:ln w="12700">
            <a:solidFill>
              <a:srgbClr val="003399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002" y="125411"/>
            <a:ext cx="703976" cy="412083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sp>
        <p:nvSpPr>
          <p:cNvPr id="18" name="Picture Placeholder 2"/>
          <p:cNvSpPr>
            <a:spLocks noGrp="1"/>
          </p:cNvSpPr>
          <p:nvPr>
            <p:ph type="pic" sz="quarter" idx="22" hasCustomPrompt="1"/>
          </p:nvPr>
        </p:nvSpPr>
        <p:spPr>
          <a:xfrm>
            <a:off x="911002" y="5565549"/>
            <a:ext cx="702995" cy="412672"/>
          </a:xfrm>
          <a:prstGeom prst="rect">
            <a:avLst/>
          </a:prstGeom>
          <a:ln w="12700">
            <a:solidFill>
              <a:srgbClr val="003399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212949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ue text slide 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/>
          <p:nvPr userDrawn="1"/>
        </p:nvSpPr>
        <p:spPr>
          <a:xfrm>
            <a:off x="116643" y="233916"/>
            <a:ext cx="6351664" cy="6225624"/>
          </a:xfrm>
          <a:custGeom>
            <a:avLst/>
            <a:gdLst>
              <a:gd name="connsiteX0" fmla="*/ 0 w 6351664"/>
              <a:gd name="connsiteY0" fmla="*/ 0 h 6334129"/>
              <a:gd name="connsiteX1" fmla="*/ 6351664 w 6351664"/>
              <a:gd name="connsiteY1" fmla="*/ 0 h 6334129"/>
              <a:gd name="connsiteX2" fmla="*/ 6351664 w 6351664"/>
              <a:gd name="connsiteY2" fmla="*/ 6334129 h 6334129"/>
              <a:gd name="connsiteX3" fmla="*/ 3173095 w 6351664"/>
              <a:gd name="connsiteY3" fmla="*/ 6334129 h 6334129"/>
              <a:gd name="connsiteX4" fmla="*/ 3173095 w 6351664"/>
              <a:gd name="connsiteY4" fmla="*/ 6223109 h 6334129"/>
              <a:gd name="connsiteX5" fmla="*/ 6238306 w 6351664"/>
              <a:gd name="connsiteY5" fmla="*/ 6221147 h 6334129"/>
              <a:gd name="connsiteX6" fmla="*/ 6236429 w 6351664"/>
              <a:gd name="connsiteY6" fmla="*/ 110450 h 6334129"/>
              <a:gd name="connsiteX7" fmla="*/ 109795 w 6351664"/>
              <a:gd name="connsiteY7" fmla="*/ 107589 h 6334129"/>
              <a:gd name="connsiteX8" fmla="*/ 111801 w 6351664"/>
              <a:gd name="connsiteY8" fmla="*/ 6225068 h 6334129"/>
              <a:gd name="connsiteX9" fmla="*/ 659375 w 6351664"/>
              <a:gd name="connsiteY9" fmla="*/ 6224718 h 6334129"/>
              <a:gd name="connsiteX10" fmla="*/ 659375 w 6351664"/>
              <a:gd name="connsiteY10" fmla="*/ 6334129 h 6334129"/>
              <a:gd name="connsiteX11" fmla="*/ 0 w 6351664"/>
              <a:gd name="connsiteY11" fmla="*/ 6334129 h 6334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351664" h="6334129">
                <a:moveTo>
                  <a:pt x="0" y="0"/>
                </a:moveTo>
                <a:lnTo>
                  <a:pt x="6351664" y="0"/>
                </a:lnTo>
                <a:lnTo>
                  <a:pt x="6351664" y="6334129"/>
                </a:lnTo>
                <a:lnTo>
                  <a:pt x="3173095" y="6334129"/>
                </a:lnTo>
                <a:lnTo>
                  <a:pt x="3173095" y="6223109"/>
                </a:lnTo>
                <a:lnTo>
                  <a:pt x="6238306" y="6221147"/>
                </a:lnTo>
                <a:cubicBezTo>
                  <a:pt x="6245025" y="4193607"/>
                  <a:pt x="6229710" y="2137990"/>
                  <a:pt x="6236429" y="110450"/>
                </a:cubicBezTo>
                <a:lnTo>
                  <a:pt x="109795" y="107589"/>
                </a:lnTo>
                <a:cubicBezTo>
                  <a:pt x="109795" y="2098091"/>
                  <a:pt x="111801" y="4234567"/>
                  <a:pt x="111801" y="6225068"/>
                </a:cubicBezTo>
                <a:lnTo>
                  <a:pt x="659375" y="6224718"/>
                </a:lnTo>
                <a:lnTo>
                  <a:pt x="659375" y="6334129"/>
                </a:lnTo>
                <a:lnTo>
                  <a:pt x="0" y="633412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4233921" y="137737"/>
            <a:ext cx="192873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BE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1145755" y="2949812"/>
            <a:ext cx="2691458" cy="407892"/>
          </a:xfrm>
          <a:prstGeom prst="rect">
            <a:avLst/>
          </a:prstGeom>
          <a:solidFill>
            <a:schemeClr val="accent1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4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1145755" y="3740585"/>
            <a:ext cx="2691458" cy="407892"/>
          </a:xfrm>
          <a:prstGeom prst="rect">
            <a:avLst/>
          </a:prstGeom>
          <a:solidFill>
            <a:schemeClr val="tx1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5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1145754" y="2159039"/>
            <a:ext cx="2691459" cy="407892"/>
          </a:xfrm>
          <a:prstGeom prst="rect">
            <a:avLst/>
          </a:prstGeom>
          <a:solidFill>
            <a:schemeClr val="bg1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5755" y="4531358"/>
            <a:ext cx="2691458" cy="407892"/>
          </a:xfrm>
          <a:prstGeom prst="rect">
            <a:avLst/>
          </a:prstGeom>
          <a:solidFill>
            <a:schemeClr val="accent2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9" name="Picture Placeholder 2"/>
          <p:cNvSpPr>
            <a:spLocks noGrp="1"/>
          </p:cNvSpPr>
          <p:nvPr>
            <p:ph type="pic" sz="quarter" idx="17" hasCustomPrompt="1"/>
          </p:nvPr>
        </p:nvSpPr>
        <p:spPr>
          <a:xfrm>
            <a:off x="1688645" y="6046839"/>
            <a:ext cx="702995" cy="412672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sp>
        <p:nvSpPr>
          <p:cNvPr id="20" name="Picture Placeholder 2"/>
          <p:cNvSpPr>
            <a:spLocks noGrp="1"/>
          </p:cNvSpPr>
          <p:nvPr>
            <p:ph type="pic" sz="quarter" idx="18" hasCustomPrompt="1"/>
          </p:nvPr>
        </p:nvSpPr>
        <p:spPr>
          <a:xfrm>
            <a:off x="2465307" y="6046839"/>
            <a:ext cx="702995" cy="412672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sp>
        <p:nvSpPr>
          <p:cNvPr id="22" name="Picture Placeholder 2"/>
          <p:cNvSpPr>
            <a:spLocks noGrp="1"/>
          </p:cNvSpPr>
          <p:nvPr>
            <p:ph type="pic" sz="quarter" idx="19" hasCustomPrompt="1"/>
          </p:nvPr>
        </p:nvSpPr>
        <p:spPr>
          <a:xfrm>
            <a:off x="1688645" y="5565549"/>
            <a:ext cx="702995" cy="412672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sp>
        <p:nvSpPr>
          <p:cNvPr id="23" name="Picture Placeholder 2"/>
          <p:cNvSpPr>
            <a:spLocks noGrp="1"/>
          </p:cNvSpPr>
          <p:nvPr>
            <p:ph type="pic" sz="quarter" idx="20" hasCustomPrompt="1"/>
          </p:nvPr>
        </p:nvSpPr>
        <p:spPr>
          <a:xfrm>
            <a:off x="2465307" y="5565549"/>
            <a:ext cx="702995" cy="412672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sp>
        <p:nvSpPr>
          <p:cNvPr id="24" name="Picture Placeholder 2"/>
          <p:cNvSpPr>
            <a:spLocks noGrp="1"/>
          </p:cNvSpPr>
          <p:nvPr>
            <p:ph type="pic" sz="quarter" idx="21" hasCustomPrompt="1"/>
          </p:nvPr>
        </p:nvSpPr>
        <p:spPr>
          <a:xfrm>
            <a:off x="911002" y="6046839"/>
            <a:ext cx="702995" cy="412672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002" y="125411"/>
            <a:ext cx="703976" cy="412083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18" name="Picture Placeholder 2"/>
          <p:cNvSpPr>
            <a:spLocks noGrp="1"/>
          </p:cNvSpPr>
          <p:nvPr>
            <p:ph type="pic" sz="quarter" idx="22" hasCustomPrompt="1"/>
          </p:nvPr>
        </p:nvSpPr>
        <p:spPr>
          <a:xfrm>
            <a:off x="911001" y="5565549"/>
            <a:ext cx="702995" cy="412672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6918351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ext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21"/>
          <p:cNvSpPr/>
          <p:nvPr userDrawn="1"/>
        </p:nvSpPr>
        <p:spPr>
          <a:xfrm>
            <a:off x="116643" y="223284"/>
            <a:ext cx="6351664" cy="6236256"/>
          </a:xfrm>
          <a:custGeom>
            <a:avLst/>
            <a:gdLst>
              <a:gd name="connsiteX0" fmla="*/ 0 w 6351664"/>
              <a:gd name="connsiteY0" fmla="*/ 0 h 6334129"/>
              <a:gd name="connsiteX1" fmla="*/ 6351664 w 6351664"/>
              <a:gd name="connsiteY1" fmla="*/ 0 h 6334129"/>
              <a:gd name="connsiteX2" fmla="*/ 6351664 w 6351664"/>
              <a:gd name="connsiteY2" fmla="*/ 6334129 h 6334129"/>
              <a:gd name="connsiteX3" fmla="*/ 3173095 w 6351664"/>
              <a:gd name="connsiteY3" fmla="*/ 6334129 h 6334129"/>
              <a:gd name="connsiteX4" fmla="*/ 3173095 w 6351664"/>
              <a:gd name="connsiteY4" fmla="*/ 6223109 h 6334129"/>
              <a:gd name="connsiteX5" fmla="*/ 6238306 w 6351664"/>
              <a:gd name="connsiteY5" fmla="*/ 6221147 h 6334129"/>
              <a:gd name="connsiteX6" fmla="*/ 6236429 w 6351664"/>
              <a:gd name="connsiteY6" fmla="*/ 110450 h 6334129"/>
              <a:gd name="connsiteX7" fmla="*/ 109795 w 6351664"/>
              <a:gd name="connsiteY7" fmla="*/ 107589 h 6334129"/>
              <a:gd name="connsiteX8" fmla="*/ 111801 w 6351664"/>
              <a:gd name="connsiteY8" fmla="*/ 6225068 h 6334129"/>
              <a:gd name="connsiteX9" fmla="*/ 659375 w 6351664"/>
              <a:gd name="connsiteY9" fmla="*/ 6224718 h 6334129"/>
              <a:gd name="connsiteX10" fmla="*/ 659375 w 6351664"/>
              <a:gd name="connsiteY10" fmla="*/ 6334129 h 6334129"/>
              <a:gd name="connsiteX11" fmla="*/ 0 w 6351664"/>
              <a:gd name="connsiteY11" fmla="*/ 6334129 h 6334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351664" h="6334129">
                <a:moveTo>
                  <a:pt x="0" y="0"/>
                </a:moveTo>
                <a:lnTo>
                  <a:pt x="6351664" y="0"/>
                </a:lnTo>
                <a:lnTo>
                  <a:pt x="6351664" y="6334129"/>
                </a:lnTo>
                <a:lnTo>
                  <a:pt x="3173095" y="6334129"/>
                </a:lnTo>
                <a:lnTo>
                  <a:pt x="3173095" y="6223109"/>
                </a:lnTo>
                <a:lnTo>
                  <a:pt x="6238306" y="6221147"/>
                </a:lnTo>
                <a:cubicBezTo>
                  <a:pt x="6245025" y="4193607"/>
                  <a:pt x="6229710" y="2137990"/>
                  <a:pt x="6236429" y="110450"/>
                </a:cubicBezTo>
                <a:lnTo>
                  <a:pt x="109795" y="107589"/>
                </a:lnTo>
                <a:cubicBezTo>
                  <a:pt x="109795" y="2098091"/>
                  <a:pt x="111801" y="4234567"/>
                  <a:pt x="111801" y="6225068"/>
                </a:cubicBezTo>
                <a:lnTo>
                  <a:pt x="659375" y="6224718"/>
                </a:lnTo>
                <a:lnTo>
                  <a:pt x="659375" y="6334129"/>
                </a:lnTo>
                <a:lnTo>
                  <a:pt x="0" y="6334129"/>
                </a:lnTo>
                <a:close/>
              </a:path>
            </a:pathLst>
          </a:custGeom>
          <a:gradFill flip="none" rotWithShape="1">
            <a:gsLst>
              <a:gs pos="0">
                <a:schemeClr val="accent3"/>
              </a:gs>
              <a:gs pos="25000">
                <a:schemeClr val="accent2"/>
              </a:gs>
              <a:gs pos="75000">
                <a:schemeClr val="tx1"/>
              </a:gs>
              <a:gs pos="50000">
                <a:schemeClr val="accent1"/>
              </a:gs>
              <a:gs pos="100000">
                <a:schemeClr val="accent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4208521" y="127596"/>
            <a:ext cx="192873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BE" b="1" dirty="0" smtClean="0">
                <a:gradFill>
                  <a:gsLst>
                    <a:gs pos="0">
                      <a:schemeClr val="accent3"/>
                    </a:gs>
                    <a:gs pos="25000">
                      <a:schemeClr val="accent2"/>
                    </a:gs>
                    <a:gs pos="75000">
                      <a:schemeClr val="tx1"/>
                    </a:gs>
                    <a:gs pos="50000">
                      <a:schemeClr val="accent1"/>
                    </a:gs>
                    <a:gs pos="100000">
                      <a:schemeClr val="accent4"/>
                    </a:gs>
                  </a:gsLst>
                  <a:lin ang="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gradFill>
                <a:gsLst>
                  <a:gs pos="0">
                    <a:schemeClr val="accent3"/>
                  </a:gs>
                  <a:gs pos="25000">
                    <a:schemeClr val="accent2"/>
                  </a:gs>
                  <a:gs pos="75000">
                    <a:schemeClr val="tx1"/>
                  </a:gs>
                  <a:gs pos="50000">
                    <a:schemeClr val="accent1"/>
                  </a:gs>
                  <a:gs pos="100000">
                    <a:schemeClr val="accent4"/>
                  </a:gs>
                </a:gsLst>
                <a:lin ang="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1145755" y="2949812"/>
            <a:ext cx="2691458" cy="407892"/>
          </a:xfrm>
          <a:prstGeom prst="rect">
            <a:avLst/>
          </a:prstGeom>
          <a:solidFill>
            <a:schemeClr val="accent1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1145755" y="3740585"/>
            <a:ext cx="2691458" cy="407892"/>
          </a:xfrm>
          <a:prstGeom prst="rect">
            <a:avLst/>
          </a:prstGeom>
          <a:solidFill>
            <a:schemeClr val="tx2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4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1145754" y="2159039"/>
            <a:ext cx="2691459" cy="407892"/>
          </a:xfrm>
          <a:prstGeom prst="rect">
            <a:avLst/>
          </a:prstGeom>
          <a:solidFill>
            <a:schemeClr val="bg1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5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5755" y="4531358"/>
            <a:ext cx="2691458" cy="407892"/>
          </a:xfrm>
          <a:prstGeom prst="rect">
            <a:avLst/>
          </a:prstGeom>
          <a:solidFill>
            <a:schemeClr val="accent2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002" y="125411"/>
            <a:ext cx="703976" cy="412083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grpSp>
        <p:nvGrpSpPr>
          <p:cNvPr id="50" name="Group 49"/>
          <p:cNvGrpSpPr/>
          <p:nvPr userDrawn="1"/>
        </p:nvGrpSpPr>
        <p:grpSpPr>
          <a:xfrm>
            <a:off x="767926" y="5867686"/>
            <a:ext cx="2873072" cy="642276"/>
            <a:chOff x="258714" y="4768065"/>
            <a:chExt cx="2873072" cy="642276"/>
          </a:xfrm>
        </p:grpSpPr>
        <p:sp>
          <p:nvSpPr>
            <p:cNvPr id="51" name="Rectangle 50"/>
            <p:cNvSpPr/>
            <p:nvPr/>
          </p:nvSpPr>
          <p:spPr>
            <a:xfrm>
              <a:off x="258714" y="4768065"/>
              <a:ext cx="2873072" cy="6422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/>
                </a:solidFill>
              </a:endParaRPr>
            </a:p>
          </p:txBody>
        </p:sp>
        <p:grpSp>
          <p:nvGrpSpPr>
            <p:cNvPr id="52" name="Group 51"/>
            <p:cNvGrpSpPr/>
            <p:nvPr/>
          </p:nvGrpSpPr>
          <p:grpSpPr>
            <a:xfrm>
              <a:off x="372835" y="4820881"/>
              <a:ext cx="2659600" cy="536150"/>
              <a:chOff x="372835" y="4820881"/>
              <a:chExt cx="2659600" cy="536150"/>
            </a:xfrm>
            <a:solidFill>
              <a:schemeClr val="bg1"/>
            </a:solidFill>
          </p:grpSpPr>
          <p:grpSp>
            <p:nvGrpSpPr>
              <p:cNvPr id="53" name="Group 52"/>
              <p:cNvGrpSpPr/>
              <p:nvPr/>
            </p:nvGrpSpPr>
            <p:grpSpPr>
              <a:xfrm>
                <a:off x="372835" y="4820881"/>
                <a:ext cx="2386604" cy="536150"/>
                <a:chOff x="815523" y="4954553"/>
                <a:chExt cx="2386604" cy="536150"/>
              </a:xfrm>
              <a:grpFill/>
            </p:grpSpPr>
            <p:pic>
              <p:nvPicPr>
                <p:cNvPr id="56" name="Picture 55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84986" y="5358080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7" name="Picture 56"/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15524" y="4955874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8" name="Picture 57"/>
                <p:cNvPicPr>
                  <a:picLocks noChangeAspect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84793" y="4956425"/>
                  <a:ext cx="224382" cy="133170"/>
                </a:xfrm>
                <a:prstGeom prst="rect">
                  <a:avLst/>
                </a:prstGeom>
                <a:grpFill/>
                <a:ln w="9525"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9" name="Picture 58"/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86575" y="5159665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0" name="Picture 59"/>
                <p:cNvPicPr>
                  <a:picLocks noChangeAspect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626895" y="5157778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1" name="Picture 60"/>
                <p:cNvPicPr>
                  <a:picLocks noChangeAspect="1"/>
                </p:cNvPicPr>
                <p:nvPr/>
              </p:nvPicPr>
              <p:blipFill rotWithShape="1">
                <a:blip r:embed="rId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2657" b="1544"/>
                <a:stretch/>
              </p:blipFill>
              <p:spPr>
                <a:xfrm>
                  <a:off x="1354063" y="4955385"/>
                  <a:ext cx="224382" cy="133984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2" name="Picture 61"/>
                <p:cNvPicPr>
                  <a:picLocks noChangeAspect="1"/>
                </p:cNvPicPr>
                <p:nvPr/>
              </p:nvPicPr>
              <p:blipFill>
                <a:blip r:embed="rId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623448" y="4955385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3" name="Picture 62"/>
                <p:cNvPicPr>
                  <a:picLocks noChangeAspect="1"/>
                </p:cNvPicPr>
                <p:nvPr/>
              </p:nvPicPr>
              <p:blipFill>
                <a:blip r:embed="rId1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164476" y="4955385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4" name="Picture 63"/>
                <p:cNvPicPr>
                  <a:picLocks noChangeAspect="1"/>
                </p:cNvPicPr>
                <p:nvPr/>
              </p:nvPicPr>
              <p:blipFill>
                <a:blip r:embed="rId1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707055" y="5357134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5" name="Picture 64"/>
                <p:cNvPicPr>
                  <a:picLocks noChangeAspect="1"/>
                </p:cNvPicPr>
                <p:nvPr/>
              </p:nvPicPr>
              <p:blipFill>
                <a:blip r:embed="rId1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15523" y="5161255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6" name="Picture 65"/>
                <p:cNvPicPr>
                  <a:picLocks noChangeAspect="1"/>
                </p:cNvPicPr>
                <p:nvPr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92717" y="4957209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7" name="Picture 66"/>
                <p:cNvPicPr>
                  <a:picLocks noChangeAspect="1"/>
                </p:cNvPicPr>
                <p:nvPr/>
              </p:nvPicPr>
              <p:blipFill>
                <a:blip r:embed="rId1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704204" y="4955385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8" name="Picture 67"/>
                <p:cNvPicPr>
                  <a:picLocks noChangeAspect="1"/>
                </p:cNvPicPr>
                <p:nvPr/>
              </p:nvPicPr>
              <p:blipFill rotWithShape="1">
                <a:blip r:embed="rId1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1787"/>
                <a:stretch/>
              </p:blipFill>
              <p:spPr>
                <a:xfrm>
                  <a:off x="2704204" y="5159580"/>
                  <a:ext cx="224382" cy="130789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9" name="Picture 68"/>
                <p:cNvPicPr>
                  <a:picLocks/>
                </p:cNvPicPr>
                <p:nvPr/>
              </p:nvPicPr>
              <p:blipFill rotWithShape="1">
                <a:blip r:embed="rId1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1828"/>
                <a:stretch/>
              </p:blipFill>
              <p:spPr>
                <a:xfrm>
                  <a:off x="2433153" y="4957061"/>
                  <a:ext cx="224382" cy="13320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70" name="Picture 69"/>
                <p:cNvPicPr>
                  <a:picLocks noChangeAspect="1"/>
                </p:cNvPicPr>
                <p:nvPr/>
              </p:nvPicPr>
              <p:blipFill>
                <a:blip r:embed="rId1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357626" y="5157778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71" name="Picture 70"/>
                <p:cNvPicPr>
                  <a:picLocks noChangeAspect="1"/>
                </p:cNvPicPr>
                <p:nvPr/>
              </p:nvPicPr>
              <p:blipFill>
                <a:blip r:embed="rId1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96898" y="5157778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72" name="Picture 71"/>
                <p:cNvPicPr>
                  <a:picLocks noChangeAspect="1"/>
                </p:cNvPicPr>
                <p:nvPr/>
              </p:nvPicPr>
              <p:blipFill>
                <a:blip r:embed="rId1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165550" y="5157778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73" name="Picture 72"/>
                <p:cNvPicPr>
                  <a:picLocks noChangeAspect="1"/>
                </p:cNvPicPr>
                <p:nvPr/>
              </p:nvPicPr>
              <p:blipFill>
                <a:blip r:embed="rId2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434819" y="5159575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74" name="Picture 73"/>
                <p:cNvPicPr>
                  <a:picLocks noChangeAspect="1"/>
                </p:cNvPicPr>
                <p:nvPr/>
              </p:nvPicPr>
              <p:blipFill>
                <a:blip r:embed="rId2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77745" y="5158788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75" name="Picture 74"/>
                <p:cNvPicPr>
                  <a:picLocks noChangeAspect="1"/>
                </p:cNvPicPr>
                <p:nvPr/>
              </p:nvPicPr>
              <p:blipFill>
                <a:blip r:embed="rId2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15523" y="5359357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76" name="Picture 75"/>
                <p:cNvPicPr>
                  <a:picLocks noChangeAspect="1"/>
                </p:cNvPicPr>
                <p:nvPr/>
              </p:nvPicPr>
              <p:blipFill>
                <a:blip r:embed="rId2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357004" y="5359357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77" name="Picture 76"/>
                <p:cNvPicPr>
                  <a:picLocks noChangeAspect="1"/>
                </p:cNvPicPr>
                <p:nvPr/>
              </p:nvPicPr>
              <p:blipFill>
                <a:blip r:embed="rId2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625674" y="5357533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78" name="Picture 77"/>
                <p:cNvPicPr>
                  <a:picLocks noChangeAspect="1"/>
                </p:cNvPicPr>
                <p:nvPr/>
              </p:nvPicPr>
              <p:blipFill>
                <a:blip r:embed="rId2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97543" y="5355130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79" name="Picture 78"/>
                <p:cNvPicPr>
                  <a:picLocks noChangeAspect="1"/>
                </p:cNvPicPr>
                <p:nvPr/>
              </p:nvPicPr>
              <p:blipFill>
                <a:blip r:embed="rId2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436083" y="5355130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80" name="Picture 79"/>
                <p:cNvPicPr>
                  <a:picLocks noChangeAspect="1"/>
                </p:cNvPicPr>
                <p:nvPr/>
              </p:nvPicPr>
              <p:blipFill>
                <a:blip r:embed="rId2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166375" y="5355130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81" name="Picture 80"/>
                <p:cNvPicPr>
                  <a:picLocks noChangeAspect="1"/>
                </p:cNvPicPr>
                <p:nvPr/>
              </p:nvPicPr>
              <p:blipFill>
                <a:blip r:embed="rId2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77745" y="4954553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82" name="Picture 81"/>
                <p:cNvPicPr>
                  <a:picLocks noChangeAspect="1"/>
                </p:cNvPicPr>
                <p:nvPr/>
              </p:nvPicPr>
              <p:blipFill>
                <a:blip r:embed="rId2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77745" y="5355711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</p:grpSp>
          <p:pic>
            <p:nvPicPr>
              <p:cNvPr id="54" name="Picture 53"/>
              <p:cNvPicPr>
                <a:picLocks noChangeAspect="1"/>
              </p:cNvPicPr>
              <p:nvPr/>
            </p:nvPicPr>
            <p:blipFill rotWithShape="1">
              <a:blip r:embed="rId3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136" r="3339"/>
              <a:stretch/>
            </p:blipFill>
            <p:spPr>
              <a:xfrm>
                <a:off x="2808598" y="5023528"/>
                <a:ext cx="223837" cy="13320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55" name="Picture 54"/>
              <p:cNvPicPr>
                <a:picLocks noChangeAspect="1"/>
              </p:cNvPicPr>
              <p:nvPr/>
            </p:nvPicPr>
            <p:blipFill rotWithShape="1">
              <a:blip r:embed="rId3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2620" t="-17167" r="-1" b="-9664"/>
              <a:stretch/>
            </p:blipFill>
            <p:spPr>
              <a:xfrm>
                <a:off x="2808916" y="5220490"/>
                <a:ext cx="223200" cy="13335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</p:grpSp>
      </p:grpSp>
    </p:spTree>
    <p:extLst>
      <p:ext uri="{BB962C8B-B14F-4D97-AF65-F5344CB8AC3E}">
        <p14:creationId xmlns:p14="http://schemas.microsoft.com/office/powerpoint/2010/main" val="36915338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ext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0"/>
          <p:cNvSpPr/>
          <p:nvPr userDrawn="1"/>
        </p:nvSpPr>
        <p:spPr>
          <a:xfrm>
            <a:off x="116643" y="212651"/>
            <a:ext cx="6351664" cy="6246889"/>
          </a:xfrm>
          <a:custGeom>
            <a:avLst/>
            <a:gdLst>
              <a:gd name="connsiteX0" fmla="*/ 0 w 6351664"/>
              <a:gd name="connsiteY0" fmla="*/ 0 h 6334129"/>
              <a:gd name="connsiteX1" fmla="*/ 6351664 w 6351664"/>
              <a:gd name="connsiteY1" fmla="*/ 0 h 6334129"/>
              <a:gd name="connsiteX2" fmla="*/ 6351664 w 6351664"/>
              <a:gd name="connsiteY2" fmla="*/ 6334129 h 6334129"/>
              <a:gd name="connsiteX3" fmla="*/ 3173095 w 6351664"/>
              <a:gd name="connsiteY3" fmla="*/ 6334129 h 6334129"/>
              <a:gd name="connsiteX4" fmla="*/ 3173095 w 6351664"/>
              <a:gd name="connsiteY4" fmla="*/ 6223109 h 6334129"/>
              <a:gd name="connsiteX5" fmla="*/ 6238306 w 6351664"/>
              <a:gd name="connsiteY5" fmla="*/ 6221147 h 6334129"/>
              <a:gd name="connsiteX6" fmla="*/ 6236429 w 6351664"/>
              <a:gd name="connsiteY6" fmla="*/ 110450 h 6334129"/>
              <a:gd name="connsiteX7" fmla="*/ 109795 w 6351664"/>
              <a:gd name="connsiteY7" fmla="*/ 107589 h 6334129"/>
              <a:gd name="connsiteX8" fmla="*/ 111801 w 6351664"/>
              <a:gd name="connsiteY8" fmla="*/ 6225068 h 6334129"/>
              <a:gd name="connsiteX9" fmla="*/ 659375 w 6351664"/>
              <a:gd name="connsiteY9" fmla="*/ 6224718 h 6334129"/>
              <a:gd name="connsiteX10" fmla="*/ 659375 w 6351664"/>
              <a:gd name="connsiteY10" fmla="*/ 6334129 h 6334129"/>
              <a:gd name="connsiteX11" fmla="*/ 0 w 6351664"/>
              <a:gd name="connsiteY11" fmla="*/ 6334129 h 6334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351664" h="6334129">
                <a:moveTo>
                  <a:pt x="0" y="0"/>
                </a:moveTo>
                <a:lnTo>
                  <a:pt x="6351664" y="0"/>
                </a:lnTo>
                <a:lnTo>
                  <a:pt x="6351664" y="6334129"/>
                </a:lnTo>
                <a:lnTo>
                  <a:pt x="3173095" y="6334129"/>
                </a:lnTo>
                <a:lnTo>
                  <a:pt x="3173095" y="6223109"/>
                </a:lnTo>
                <a:lnTo>
                  <a:pt x="6238306" y="6221147"/>
                </a:lnTo>
                <a:cubicBezTo>
                  <a:pt x="6245025" y="4193607"/>
                  <a:pt x="6229710" y="2137990"/>
                  <a:pt x="6236429" y="110450"/>
                </a:cubicBezTo>
                <a:lnTo>
                  <a:pt x="109795" y="107589"/>
                </a:lnTo>
                <a:cubicBezTo>
                  <a:pt x="109795" y="2098091"/>
                  <a:pt x="111801" y="4234567"/>
                  <a:pt x="111801" y="6225068"/>
                </a:cubicBezTo>
                <a:lnTo>
                  <a:pt x="659375" y="6224718"/>
                </a:lnTo>
                <a:lnTo>
                  <a:pt x="659375" y="6334129"/>
                </a:lnTo>
                <a:lnTo>
                  <a:pt x="0" y="633412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4233921" y="116471"/>
            <a:ext cx="192873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BE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1145755" y="2949812"/>
            <a:ext cx="2691458" cy="407892"/>
          </a:xfrm>
          <a:prstGeom prst="rect">
            <a:avLst/>
          </a:prstGeom>
          <a:solidFill>
            <a:schemeClr val="accent1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4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1145755" y="3740585"/>
            <a:ext cx="2691458" cy="407892"/>
          </a:xfrm>
          <a:prstGeom prst="rect">
            <a:avLst/>
          </a:prstGeom>
          <a:solidFill>
            <a:schemeClr val="tx2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5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1145754" y="2159039"/>
            <a:ext cx="2691459" cy="407892"/>
          </a:xfrm>
          <a:prstGeom prst="rect">
            <a:avLst/>
          </a:prstGeom>
          <a:solidFill>
            <a:schemeClr val="bg1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5755" y="4531358"/>
            <a:ext cx="2691458" cy="407892"/>
          </a:xfrm>
          <a:prstGeom prst="rect">
            <a:avLst/>
          </a:prstGeom>
          <a:solidFill>
            <a:schemeClr val="accent2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002" y="125411"/>
            <a:ext cx="703976" cy="412083"/>
          </a:xfrm>
          <a:prstGeom prst="rect">
            <a:avLst/>
          </a:prstGeom>
          <a:ln w="28575">
            <a:solidFill>
              <a:schemeClr val="bg1"/>
            </a:solidFill>
          </a:ln>
        </p:spPr>
      </p:pic>
      <p:grpSp>
        <p:nvGrpSpPr>
          <p:cNvPr id="52" name="Group 51"/>
          <p:cNvGrpSpPr/>
          <p:nvPr userDrawn="1"/>
        </p:nvGrpSpPr>
        <p:grpSpPr>
          <a:xfrm>
            <a:off x="767926" y="5867686"/>
            <a:ext cx="2873072" cy="642276"/>
            <a:chOff x="258714" y="4768065"/>
            <a:chExt cx="2873072" cy="642276"/>
          </a:xfrm>
        </p:grpSpPr>
        <p:sp>
          <p:nvSpPr>
            <p:cNvPr id="53" name="Rectangle 52"/>
            <p:cNvSpPr/>
            <p:nvPr/>
          </p:nvSpPr>
          <p:spPr>
            <a:xfrm>
              <a:off x="258714" y="4768065"/>
              <a:ext cx="2873072" cy="6422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/>
                </a:solidFill>
              </a:endParaRPr>
            </a:p>
          </p:txBody>
        </p:sp>
        <p:grpSp>
          <p:nvGrpSpPr>
            <p:cNvPr id="54" name="Group 53"/>
            <p:cNvGrpSpPr/>
            <p:nvPr/>
          </p:nvGrpSpPr>
          <p:grpSpPr>
            <a:xfrm>
              <a:off x="372835" y="4820881"/>
              <a:ext cx="2659600" cy="536150"/>
              <a:chOff x="372835" y="4820881"/>
              <a:chExt cx="2659600" cy="536150"/>
            </a:xfrm>
            <a:solidFill>
              <a:schemeClr val="bg1"/>
            </a:solidFill>
          </p:grpSpPr>
          <p:grpSp>
            <p:nvGrpSpPr>
              <p:cNvPr id="55" name="Group 54"/>
              <p:cNvGrpSpPr/>
              <p:nvPr/>
            </p:nvGrpSpPr>
            <p:grpSpPr>
              <a:xfrm>
                <a:off x="372835" y="4820881"/>
                <a:ext cx="2386604" cy="536150"/>
                <a:chOff x="815523" y="4954553"/>
                <a:chExt cx="2386604" cy="536150"/>
              </a:xfrm>
              <a:grpFill/>
            </p:grpSpPr>
            <p:pic>
              <p:nvPicPr>
                <p:cNvPr id="58" name="Picture 57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84986" y="5358080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9" name="Picture 58"/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15524" y="4955874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0" name="Picture 59"/>
                <p:cNvPicPr>
                  <a:picLocks noChangeAspect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84793" y="4956425"/>
                  <a:ext cx="224382" cy="133170"/>
                </a:xfrm>
                <a:prstGeom prst="rect">
                  <a:avLst/>
                </a:prstGeom>
                <a:grpFill/>
                <a:ln w="9525"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1" name="Picture 60"/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86575" y="5159665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2" name="Picture 61"/>
                <p:cNvPicPr>
                  <a:picLocks noChangeAspect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626895" y="5157778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3" name="Picture 62"/>
                <p:cNvPicPr>
                  <a:picLocks noChangeAspect="1"/>
                </p:cNvPicPr>
                <p:nvPr/>
              </p:nvPicPr>
              <p:blipFill rotWithShape="1">
                <a:blip r:embed="rId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2657" b="1544"/>
                <a:stretch/>
              </p:blipFill>
              <p:spPr>
                <a:xfrm>
                  <a:off x="1354063" y="4955385"/>
                  <a:ext cx="224382" cy="133984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4" name="Picture 63"/>
                <p:cNvPicPr>
                  <a:picLocks noChangeAspect="1"/>
                </p:cNvPicPr>
                <p:nvPr/>
              </p:nvPicPr>
              <p:blipFill>
                <a:blip r:embed="rId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623448" y="4955385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5" name="Picture 64"/>
                <p:cNvPicPr>
                  <a:picLocks noChangeAspect="1"/>
                </p:cNvPicPr>
                <p:nvPr/>
              </p:nvPicPr>
              <p:blipFill>
                <a:blip r:embed="rId1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164476" y="4955385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6" name="Picture 65"/>
                <p:cNvPicPr>
                  <a:picLocks noChangeAspect="1"/>
                </p:cNvPicPr>
                <p:nvPr/>
              </p:nvPicPr>
              <p:blipFill>
                <a:blip r:embed="rId1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707055" y="5357134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7" name="Picture 66"/>
                <p:cNvPicPr>
                  <a:picLocks noChangeAspect="1"/>
                </p:cNvPicPr>
                <p:nvPr/>
              </p:nvPicPr>
              <p:blipFill>
                <a:blip r:embed="rId1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15523" y="5161255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8" name="Picture 67"/>
                <p:cNvPicPr>
                  <a:picLocks noChangeAspect="1"/>
                </p:cNvPicPr>
                <p:nvPr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92717" y="4957209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9" name="Picture 68"/>
                <p:cNvPicPr>
                  <a:picLocks noChangeAspect="1"/>
                </p:cNvPicPr>
                <p:nvPr/>
              </p:nvPicPr>
              <p:blipFill>
                <a:blip r:embed="rId1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704204" y="4955385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70" name="Picture 69"/>
                <p:cNvPicPr>
                  <a:picLocks noChangeAspect="1"/>
                </p:cNvPicPr>
                <p:nvPr/>
              </p:nvPicPr>
              <p:blipFill rotWithShape="1">
                <a:blip r:embed="rId1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1787"/>
                <a:stretch/>
              </p:blipFill>
              <p:spPr>
                <a:xfrm>
                  <a:off x="2704204" y="5159580"/>
                  <a:ext cx="224382" cy="130789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71" name="Picture 70"/>
                <p:cNvPicPr>
                  <a:picLocks/>
                </p:cNvPicPr>
                <p:nvPr/>
              </p:nvPicPr>
              <p:blipFill rotWithShape="1">
                <a:blip r:embed="rId1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1828"/>
                <a:stretch/>
              </p:blipFill>
              <p:spPr>
                <a:xfrm>
                  <a:off x="2433153" y="4957061"/>
                  <a:ext cx="224382" cy="13320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72" name="Picture 71"/>
                <p:cNvPicPr>
                  <a:picLocks noChangeAspect="1"/>
                </p:cNvPicPr>
                <p:nvPr/>
              </p:nvPicPr>
              <p:blipFill>
                <a:blip r:embed="rId1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357626" y="5157778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73" name="Picture 72"/>
                <p:cNvPicPr>
                  <a:picLocks noChangeAspect="1"/>
                </p:cNvPicPr>
                <p:nvPr/>
              </p:nvPicPr>
              <p:blipFill>
                <a:blip r:embed="rId1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96898" y="5157778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74" name="Picture 73"/>
                <p:cNvPicPr>
                  <a:picLocks noChangeAspect="1"/>
                </p:cNvPicPr>
                <p:nvPr/>
              </p:nvPicPr>
              <p:blipFill>
                <a:blip r:embed="rId1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165550" y="5157778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75" name="Picture 74"/>
                <p:cNvPicPr>
                  <a:picLocks noChangeAspect="1"/>
                </p:cNvPicPr>
                <p:nvPr/>
              </p:nvPicPr>
              <p:blipFill>
                <a:blip r:embed="rId2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434819" y="5159575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76" name="Picture 75"/>
                <p:cNvPicPr>
                  <a:picLocks noChangeAspect="1"/>
                </p:cNvPicPr>
                <p:nvPr/>
              </p:nvPicPr>
              <p:blipFill>
                <a:blip r:embed="rId2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77745" y="5158788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77" name="Picture 76"/>
                <p:cNvPicPr>
                  <a:picLocks noChangeAspect="1"/>
                </p:cNvPicPr>
                <p:nvPr/>
              </p:nvPicPr>
              <p:blipFill>
                <a:blip r:embed="rId2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15523" y="5359357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78" name="Picture 77"/>
                <p:cNvPicPr>
                  <a:picLocks noChangeAspect="1"/>
                </p:cNvPicPr>
                <p:nvPr/>
              </p:nvPicPr>
              <p:blipFill>
                <a:blip r:embed="rId2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357004" y="5359357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79" name="Picture 78"/>
                <p:cNvPicPr>
                  <a:picLocks noChangeAspect="1"/>
                </p:cNvPicPr>
                <p:nvPr/>
              </p:nvPicPr>
              <p:blipFill>
                <a:blip r:embed="rId2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625674" y="5357533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80" name="Picture 79"/>
                <p:cNvPicPr>
                  <a:picLocks noChangeAspect="1"/>
                </p:cNvPicPr>
                <p:nvPr/>
              </p:nvPicPr>
              <p:blipFill>
                <a:blip r:embed="rId2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97543" y="5355130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81" name="Picture 80"/>
                <p:cNvPicPr>
                  <a:picLocks noChangeAspect="1"/>
                </p:cNvPicPr>
                <p:nvPr/>
              </p:nvPicPr>
              <p:blipFill>
                <a:blip r:embed="rId2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436083" y="5355130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82" name="Picture 81"/>
                <p:cNvPicPr>
                  <a:picLocks noChangeAspect="1"/>
                </p:cNvPicPr>
                <p:nvPr/>
              </p:nvPicPr>
              <p:blipFill>
                <a:blip r:embed="rId2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166375" y="5355130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83" name="Picture 82"/>
                <p:cNvPicPr>
                  <a:picLocks noChangeAspect="1"/>
                </p:cNvPicPr>
                <p:nvPr/>
              </p:nvPicPr>
              <p:blipFill>
                <a:blip r:embed="rId2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77745" y="4954553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84" name="Picture 83"/>
                <p:cNvPicPr>
                  <a:picLocks noChangeAspect="1"/>
                </p:cNvPicPr>
                <p:nvPr/>
              </p:nvPicPr>
              <p:blipFill>
                <a:blip r:embed="rId2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77745" y="5355711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</p:grpSp>
          <p:pic>
            <p:nvPicPr>
              <p:cNvPr id="56" name="Picture 55"/>
              <p:cNvPicPr>
                <a:picLocks noChangeAspect="1"/>
              </p:cNvPicPr>
              <p:nvPr/>
            </p:nvPicPr>
            <p:blipFill rotWithShape="1">
              <a:blip r:embed="rId3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136" r="3339"/>
              <a:stretch/>
            </p:blipFill>
            <p:spPr>
              <a:xfrm>
                <a:off x="2808598" y="5023528"/>
                <a:ext cx="223837" cy="13320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57" name="Picture 56"/>
              <p:cNvPicPr>
                <a:picLocks noChangeAspect="1"/>
              </p:cNvPicPr>
              <p:nvPr/>
            </p:nvPicPr>
            <p:blipFill rotWithShape="1">
              <a:blip r:embed="rId3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2620" t="-17167" r="-1" b="-9664"/>
              <a:stretch/>
            </p:blipFill>
            <p:spPr>
              <a:xfrm>
                <a:off x="2808916" y="5220490"/>
                <a:ext cx="223200" cy="13335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</p:grpSp>
      </p:grpSp>
    </p:spTree>
    <p:extLst>
      <p:ext uri="{BB962C8B-B14F-4D97-AF65-F5344CB8AC3E}">
        <p14:creationId xmlns:p14="http://schemas.microsoft.com/office/powerpoint/2010/main" val="9035511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ue text slide 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/>
          <p:nvPr userDrawn="1"/>
        </p:nvSpPr>
        <p:spPr>
          <a:xfrm>
            <a:off x="116643" y="233916"/>
            <a:ext cx="6351664" cy="6225624"/>
          </a:xfrm>
          <a:custGeom>
            <a:avLst/>
            <a:gdLst>
              <a:gd name="connsiteX0" fmla="*/ 0 w 6351664"/>
              <a:gd name="connsiteY0" fmla="*/ 0 h 6334129"/>
              <a:gd name="connsiteX1" fmla="*/ 6351664 w 6351664"/>
              <a:gd name="connsiteY1" fmla="*/ 0 h 6334129"/>
              <a:gd name="connsiteX2" fmla="*/ 6351664 w 6351664"/>
              <a:gd name="connsiteY2" fmla="*/ 6334129 h 6334129"/>
              <a:gd name="connsiteX3" fmla="*/ 3173095 w 6351664"/>
              <a:gd name="connsiteY3" fmla="*/ 6334129 h 6334129"/>
              <a:gd name="connsiteX4" fmla="*/ 3173095 w 6351664"/>
              <a:gd name="connsiteY4" fmla="*/ 6223109 h 6334129"/>
              <a:gd name="connsiteX5" fmla="*/ 6238306 w 6351664"/>
              <a:gd name="connsiteY5" fmla="*/ 6221147 h 6334129"/>
              <a:gd name="connsiteX6" fmla="*/ 6236429 w 6351664"/>
              <a:gd name="connsiteY6" fmla="*/ 110450 h 6334129"/>
              <a:gd name="connsiteX7" fmla="*/ 109795 w 6351664"/>
              <a:gd name="connsiteY7" fmla="*/ 107589 h 6334129"/>
              <a:gd name="connsiteX8" fmla="*/ 111801 w 6351664"/>
              <a:gd name="connsiteY8" fmla="*/ 6225068 h 6334129"/>
              <a:gd name="connsiteX9" fmla="*/ 659375 w 6351664"/>
              <a:gd name="connsiteY9" fmla="*/ 6224718 h 6334129"/>
              <a:gd name="connsiteX10" fmla="*/ 659375 w 6351664"/>
              <a:gd name="connsiteY10" fmla="*/ 6334129 h 6334129"/>
              <a:gd name="connsiteX11" fmla="*/ 0 w 6351664"/>
              <a:gd name="connsiteY11" fmla="*/ 6334129 h 6334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351664" h="6334129">
                <a:moveTo>
                  <a:pt x="0" y="0"/>
                </a:moveTo>
                <a:lnTo>
                  <a:pt x="6351664" y="0"/>
                </a:lnTo>
                <a:lnTo>
                  <a:pt x="6351664" y="6334129"/>
                </a:lnTo>
                <a:lnTo>
                  <a:pt x="3173095" y="6334129"/>
                </a:lnTo>
                <a:lnTo>
                  <a:pt x="3173095" y="6223109"/>
                </a:lnTo>
                <a:lnTo>
                  <a:pt x="6238306" y="6221147"/>
                </a:lnTo>
                <a:cubicBezTo>
                  <a:pt x="6245025" y="4193607"/>
                  <a:pt x="6229710" y="2137990"/>
                  <a:pt x="6236429" y="110450"/>
                </a:cubicBezTo>
                <a:lnTo>
                  <a:pt x="109795" y="107589"/>
                </a:lnTo>
                <a:cubicBezTo>
                  <a:pt x="109795" y="2098091"/>
                  <a:pt x="111801" y="4234567"/>
                  <a:pt x="111801" y="6225068"/>
                </a:cubicBezTo>
                <a:lnTo>
                  <a:pt x="659375" y="6224718"/>
                </a:lnTo>
                <a:lnTo>
                  <a:pt x="659375" y="6334129"/>
                </a:lnTo>
                <a:lnTo>
                  <a:pt x="0" y="633412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4233921" y="137737"/>
            <a:ext cx="192873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BE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1145755" y="2949812"/>
            <a:ext cx="2691458" cy="407892"/>
          </a:xfrm>
          <a:prstGeom prst="rect">
            <a:avLst/>
          </a:prstGeom>
          <a:solidFill>
            <a:schemeClr val="accent1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4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1145755" y="3740585"/>
            <a:ext cx="2691458" cy="407892"/>
          </a:xfrm>
          <a:prstGeom prst="rect">
            <a:avLst/>
          </a:prstGeom>
          <a:solidFill>
            <a:schemeClr val="tx1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5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1145754" y="2159039"/>
            <a:ext cx="2691459" cy="407892"/>
          </a:xfrm>
          <a:prstGeom prst="rect">
            <a:avLst/>
          </a:prstGeom>
          <a:solidFill>
            <a:schemeClr val="bg1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5755" y="4531358"/>
            <a:ext cx="2691458" cy="407892"/>
          </a:xfrm>
          <a:prstGeom prst="rect">
            <a:avLst/>
          </a:prstGeom>
          <a:solidFill>
            <a:schemeClr val="accent2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002" y="125411"/>
            <a:ext cx="703976" cy="412083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grpSp>
        <p:nvGrpSpPr>
          <p:cNvPr id="85" name="Group 84"/>
          <p:cNvGrpSpPr/>
          <p:nvPr userDrawn="1"/>
        </p:nvGrpSpPr>
        <p:grpSpPr>
          <a:xfrm>
            <a:off x="767926" y="5867686"/>
            <a:ext cx="2873072" cy="642276"/>
            <a:chOff x="258714" y="4768065"/>
            <a:chExt cx="2873072" cy="642276"/>
          </a:xfrm>
        </p:grpSpPr>
        <p:sp>
          <p:nvSpPr>
            <p:cNvPr id="86" name="Rectangle 85"/>
            <p:cNvSpPr/>
            <p:nvPr/>
          </p:nvSpPr>
          <p:spPr>
            <a:xfrm>
              <a:off x="258714" y="4768065"/>
              <a:ext cx="2873072" cy="6422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/>
                </a:solidFill>
              </a:endParaRPr>
            </a:p>
          </p:txBody>
        </p:sp>
        <p:grpSp>
          <p:nvGrpSpPr>
            <p:cNvPr id="87" name="Group 86"/>
            <p:cNvGrpSpPr/>
            <p:nvPr/>
          </p:nvGrpSpPr>
          <p:grpSpPr>
            <a:xfrm>
              <a:off x="372835" y="4817164"/>
              <a:ext cx="2659600" cy="539867"/>
              <a:chOff x="372835" y="4817164"/>
              <a:chExt cx="2659600" cy="539867"/>
            </a:xfrm>
            <a:solidFill>
              <a:schemeClr val="bg1"/>
            </a:solidFill>
          </p:grpSpPr>
          <p:grpSp>
            <p:nvGrpSpPr>
              <p:cNvPr id="88" name="Group 87"/>
              <p:cNvGrpSpPr/>
              <p:nvPr/>
            </p:nvGrpSpPr>
            <p:grpSpPr>
              <a:xfrm>
                <a:off x="372835" y="4817164"/>
                <a:ext cx="2386604" cy="539867"/>
                <a:chOff x="815523" y="4950836"/>
                <a:chExt cx="2386604" cy="539867"/>
              </a:xfrm>
              <a:grpFill/>
            </p:grpSpPr>
            <p:pic>
              <p:nvPicPr>
                <p:cNvPr id="91" name="Picture 90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84986" y="5358080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tx1">
                      <a:lumMod val="85000"/>
                    </a:schemeClr>
                  </a:solidFill>
                </a:ln>
              </p:spPr>
            </p:pic>
            <p:pic>
              <p:nvPicPr>
                <p:cNvPr id="92" name="Picture 91"/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15524" y="4955874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tx1">
                      <a:lumMod val="85000"/>
                    </a:schemeClr>
                  </a:solidFill>
                </a:ln>
              </p:spPr>
            </p:pic>
            <p:pic>
              <p:nvPicPr>
                <p:cNvPr id="93" name="Picture 92"/>
                <p:cNvPicPr>
                  <a:picLocks noChangeAspect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84793" y="4956425"/>
                  <a:ext cx="224382" cy="133170"/>
                </a:xfrm>
                <a:prstGeom prst="rect">
                  <a:avLst/>
                </a:prstGeom>
                <a:grpFill/>
                <a:ln w="9525">
                  <a:solidFill>
                    <a:schemeClr val="tx1">
                      <a:lumMod val="85000"/>
                    </a:schemeClr>
                  </a:solidFill>
                </a:ln>
              </p:spPr>
            </p:pic>
            <p:pic>
              <p:nvPicPr>
                <p:cNvPr id="94" name="Picture 93"/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86575" y="5159665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tx1">
                      <a:lumMod val="85000"/>
                    </a:schemeClr>
                  </a:solidFill>
                </a:ln>
              </p:spPr>
            </p:pic>
            <p:pic>
              <p:nvPicPr>
                <p:cNvPr id="95" name="Picture 94"/>
                <p:cNvPicPr>
                  <a:picLocks noChangeAspect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626895" y="5157778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tx1">
                      <a:lumMod val="85000"/>
                    </a:schemeClr>
                  </a:solidFill>
                </a:ln>
              </p:spPr>
            </p:pic>
            <p:pic>
              <p:nvPicPr>
                <p:cNvPr id="96" name="Picture 95"/>
                <p:cNvPicPr>
                  <a:picLocks noChangeAspect="1"/>
                </p:cNvPicPr>
                <p:nvPr/>
              </p:nvPicPr>
              <p:blipFill rotWithShape="1">
                <a:blip r:embed="rId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2657" b="1544"/>
                <a:stretch/>
              </p:blipFill>
              <p:spPr>
                <a:xfrm>
                  <a:off x="1354063" y="4955385"/>
                  <a:ext cx="224382" cy="133984"/>
                </a:xfrm>
                <a:prstGeom prst="rect">
                  <a:avLst/>
                </a:prstGeom>
                <a:grpFill/>
                <a:ln>
                  <a:solidFill>
                    <a:schemeClr val="tx1">
                      <a:lumMod val="85000"/>
                    </a:schemeClr>
                  </a:solidFill>
                </a:ln>
              </p:spPr>
            </p:pic>
            <p:pic>
              <p:nvPicPr>
                <p:cNvPr id="97" name="Picture 96"/>
                <p:cNvPicPr>
                  <a:picLocks noChangeAspect="1"/>
                </p:cNvPicPr>
                <p:nvPr/>
              </p:nvPicPr>
              <p:blipFill>
                <a:blip r:embed="rId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623448" y="4955385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tx1">
                      <a:lumMod val="85000"/>
                    </a:schemeClr>
                  </a:solidFill>
                </a:ln>
              </p:spPr>
            </p:pic>
            <p:pic>
              <p:nvPicPr>
                <p:cNvPr id="98" name="Picture 97"/>
                <p:cNvPicPr>
                  <a:picLocks noChangeAspect="1"/>
                </p:cNvPicPr>
                <p:nvPr/>
              </p:nvPicPr>
              <p:blipFill>
                <a:blip r:embed="rId1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164476" y="4955385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tx1">
                      <a:lumMod val="85000"/>
                    </a:schemeClr>
                  </a:solidFill>
                </a:ln>
              </p:spPr>
            </p:pic>
            <p:pic>
              <p:nvPicPr>
                <p:cNvPr id="99" name="Picture 98"/>
                <p:cNvPicPr>
                  <a:picLocks noChangeAspect="1"/>
                </p:cNvPicPr>
                <p:nvPr/>
              </p:nvPicPr>
              <p:blipFill>
                <a:blip r:embed="rId1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707055" y="5357134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tx1">
                      <a:lumMod val="85000"/>
                    </a:schemeClr>
                  </a:solidFill>
                </a:ln>
              </p:spPr>
            </p:pic>
            <p:pic>
              <p:nvPicPr>
                <p:cNvPr id="100" name="Picture 99"/>
                <p:cNvPicPr>
                  <a:picLocks noChangeAspect="1"/>
                </p:cNvPicPr>
                <p:nvPr/>
              </p:nvPicPr>
              <p:blipFill>
                <a:blip r:embed="rId1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15523" y="5161255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tx1">
                      <a:lumMod val="85000"/>
                    </a:schemeClr>
                  </a:solidFill>
                </a:ln>
              </p:spPr>
            </p:pic>
            <p:pic>
              <p:nvPicPr>
                <p:cNvPr id="101" name="Picture 100"/>
                <p:cNvPicPr>
                  <a:picLocks noChangeAspect="1"/>
                </p:cNvPicPr>
                <p:nvPr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92717" y="4957209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tx1">
                      <a:lumMod val="85000"/>
                    </a:schemeClr>
                  </a:solidFill>
                </a:ln>
              </p:spPr>
            </p:pic>
            <p:pic>
              <p:nvPicPr>
                <p:cNvPr id="102" name="Picture 101"/>
                <p:cNvPicPr>
                  <a:picLocks noChangeAspect="1"/>
                </p:cNvPicPr>
                <p:nvPr/>
              </p:nvPicPr>
              <p:blipFill>
                <a:blip r:embed="rId1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704204" y="4950836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tx1">
                      <a:lumMod val="85000"/>
                    </a:schemeClr>
                  </a:solidFill>
                </a:ln>
              </p:spPr>
            </p:pic>
            <p:pic>
              <p:nvPicPr>
                <p:cNvPr id="103" name="Picture 102"/>
                <p:cNvPicPr>
                  <a:picLocks noChangeAspect="1"/>
                </p:cNvPicPr>
                <p:nvPr/>
              </p:nvPicPr>
              <p:blipFill rotWithShape="1">
                <a:blip r:embed="rId1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1787"/>
                <a:stretch/>
              </p:blipFill>
              <p:spPr>
                <a:xfrm>
                  <a:off x="2704204" y="5159580"/>
                  <a:ext cx="224382" cy="130789"/>
                </a:xfrm>
                <a:prstGeom prst="rect">
                  <a:avLst/>
                </a:prstGeom>
                <a:grpFill/>
                <a:ln>
                  <a:solidFill>
                    <a:schemeClr val="tx1">
                      <a:lumMod val="85000"/>
                    </a:schemeClr>
                  </a:solidFill>
                </a:ln>
              </p:spPr>
            </p:pic>
            <p:pic>
              <p:nvPicPr>
                <p:cNvPr id="104" name="Picture 103"/>
                <p:cNvPicPr>
                  <a:picLocks/>
                </p:cNvPicPr>
                <p:nvPr/>
              </p:nvPicPr>
              <p:blipFill rotWithShape="1">
                <a:blip r:embed="rId1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1828"/>
                <a:stretch/>
              </p:blipFill>
              <p:spPr>
                <a:xfrm>
                  <a:off x="2432445" y="4953530"/>
                  <a:ext cx="224382" cy="133200"/>
                </a:xfrm>
                <a:prstGeom prst="rect">
                  <a:avLst/>
                </a:prstGeom>
                <a:grpFill/>
                <a:ln>
                  <a:solidFill>
                    <a:schemeClr val="tx1">
                      <a:lumMod val="85000"/>
                    </a:schemeClr>
                  </a:solidFill>
                </a:ln>
              </p:spPr>
            </p:pic>
            <p:pic>
              <p:nvPicPr>
                <p:cNvPr id="105" name="Picture 104"/>
                <p:cNvPicPr>
                  <a:picLocks noChangeAspect="1"/>
                </p:cNvPicPr>
                <p:nvPr/>
              </p:nvPicPr>
              <p:blipFill>
                <a:blip r:embed="rId1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357626" y="5157778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tx1">
                      <a:lumMod val="85000"/>
                    </a:schemeClr>
                  </a:solidFill>
                </a:ln>
              </p:spPr>
            </p:pic>
            <p:pic>
              <p:nvPicPr>
                <p:cNvPr id="106" name="Picture 105"/>
                <p:cNvPicPr>
                  <a:picLocks noChangeAspect="1"/>
                </p:cNvPicPr>
                <p:nvPr/>
              </p:nvPicPr>
              <p:blipFill>
                <a:blip r:embed="rId1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96898" y="5157778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tx1">
                      <a:lumMod val="85000"/>
                    </a:schemeClr>
                  </a:solidFill>
                </a:ln>
              </p:spPr>
            </p:pic>
            <p:pic>
              <p:nvPicPr>
                <p:cNvPr id="107" name="Picture 106"/>
                <p:cNvPicPr>
                  <a:picLocks noChangeAspect="1"/>
                </p:cNvPicPr>
                <p:nvPr/>
              </p:nvPicPr>
              <p:blipFill>
                <a:blip r:embed="rId1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165550" y="5157778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tx1">
                      <a:lumMod val="85000"/>
                    </a:schemeClr>
                  </a:solidFill>
                </a:ln>
              </p:spPr>
            </p:pic>
            <p:pic>
              <p:nvPicPr>
                <p:cNvPr id="108" name="Picture 107"/>
                <p:cNvPicPr>
                  <a:picLocks noChangeAspect="1"/>
                </p:cNvPicPr>
                <p:nvPr/>
              </p:nvPicPr>
              <p:blipFill>
                <a:blip r:embed="rId2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434819" y="5159575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tx1">
                      <a:lumMod val="85000"/>
                    </a:schemeClr>
                  </a:solidFill>
                </a:ln>
              </p:spPr>
            </p:pic>
            <p:pic>
              <p:nvPicPr>
                <p:cNvPr id="109" name="Picture 108"/>
                <p:cNvPicPr>
                  <a:picLocks noChangeAspect="1"/>
                </p:cNvPicPr>
                <p:nvPr/>
              </p:nvPicPr>
              <p:blipFill>
                <a:blip r:embed="rId2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77745" y="5158788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tx1">
                      <a:lumMod val="85000"/>
                    </a:schemeClr>
                  </a:solidFill>
                </a:ln>
              </p:spPr>
            </p:pic>
            <p:pic>
              <p:nvPicPr>
                <p:cNvPr id="110" name="Picture 109"/>
                <p:cNvPicPr>
                  <a:picLocks noChangeAspect="1"/>
                </p:cNvPicPr>
                <p:nvPr/>
              </p:nvPicPr>
              <p:blipFill>
                <a:blip r:embed="rId2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15523" y="5359357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tx1">
                      <a:lumMod val="85000"/>
                    </a:schemeClr>
                  </a:solidFill>
                </a:ln>
              </p:spPr>
            </p:pic>
            <p:pic>
              <p:nvPicPr>
                <p:cNvPr id="111" name="Picture 110"/>
                <p:cNvPicPr>
                  <a:picLocks noChangeAspect="1"/>
                </p:cNvPicPr>
                <p:nvPr/>
              </p:nvPicPr>
              <p:blipFill>
                <a:blip r:embed="rId2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357004" y="5359357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tx1">
                      <a:lumMod val="85000"/>
                    </a:schemeClr>
                  </a:solidFill>
                </a:ln>
              </p:spPr>
            </p:pic>
            <p:pic>
              <p:nvPicPr>
                <p:cNvPr id="112" name="Picture 111"/>
                <p:cNvPicPr>
                  <a:picLocks noChangeAspect="1"/>
                </p:cNvPicPr>
                <p:nvPr/>
              </p:nvPicPr>
              <p:blipFill>
                <a:blip r:embed="rId2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625674" y="5357533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tx1">
                      <a:lumMod val="85000"/>
                    </a:schemeClr>
                  </a:solidFill>
                </a:ln>
              </p:spPr>
            </p:pic>
            <p:pic>
              <p:nvPicPr>
                <p:cNvPr id="113" name="Picture 112"/>
                <p:cNvPicPr>
                  <a:picLocks noChangeAspect="1"/>
                </p:cNvPicPr>
                <p:nvPr/>
              </p:nvPicPr>
              <p:blipFill>
                <a:blip r:embed="rId2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97543" y="5355130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tx1">
                      <a:lumMod val="85000"/>
                    </a:schemeClr>
                  </a:solidFill>
                </a:ln>
              </p:spPr>
            </p:pic>
            <p:pic>
              <p:nvPicPr>
                <p:cNvPr id="114" name="Picture 113"/>
                <p:cNvPicPr>
                  <a:picLocks noChangeAspect="1"/>
                </p:cNvPicPr>
                <p:nvPr/>
              </p:nvPicPr>
              <p:blipFill>
                <a:blip r:embed="rId2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436083" y="5355130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tx1">
                      <a:lumMod val="85000"/>
                    </a:schemeClr>
                  </a:solidFill>
                </a:ln>
              </p:spPr>
            </p:pic>
            <p:pic>
              <p:nvPicPr>
                <p:cNvPr id="115" name="Picture 114"/>
                <p:cNvPicPr>
                  <a:picLocks noChangeAspect="1"/>
                </p:cNvPicPr>
                <p:nvPr/>
              </p:nvPicPr>
              <p:blipFill>
                <a:blip r:embed="rId2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166375" y="5355130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tx1">
                      <a:lumMod val="85000"/>
                    </a:schemeClr>
                  </a:solidFill>
                </a:ln>
              </p:spPr>
            </p:pic>
            <p:pic>
              <p:nvPicPr>
                <p:cNvPr id="116" name="Picture 115"/>
                <p:cNvPicPr>
                  <a:picLocks noChangeAspect="1"/>
                </p:cNvPicPr>
                <p:nvPr/>
              </p:nvPicPr>
              <p:blipFill>
                <a:blip r:embed="rId2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77745" y="4954553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tx1">
                      <a:lumMod val="85000"/>
                    </a:schemeClr>
                  </a:solidFill>
                </a:ln>
              </p:spPr>
            </p:pic>
            <p:pic>
              <p:nvPicPr>
                <p:cNvPr id="117" name="Picture 116"/>
                <p:cNvPicPr>
                  <a:picLocks noChangeAspect="1"/>
                </p:cNvPicPr>
                <p:nvPr/>
              </p:nvPicPr>
              <p:blipFill>
                <a:blip r:embed="rId2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77745" y="5355711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tx1">
                      <a:lumMod val="85000"/>
                    </a:schemeClr>
                  </a:solidFill>
                </a:ln>
              </p:spPr>
            </p:pic>
          </p:grpSp>
          <p:pic>
            <p:nvPicPr>
              <p:cNvPr id="89" name="Picture 88"/>
              <p:cNvPicPr>
                <a:picLocks noChangeAspect="1"/>
              </p:cNvPicPr>
              <p:nvPr/>
            </p:nvPicPr>
            <p:blipFill rotWithShape="1">
              <a:blip r:embed="rId3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136" r="3339"/>
              <a:stretch/>
            </p:blipFill>
            <p:spPr>
              <a:xfrm>
                <a:off x="2808598" y="5023528"/>
                <a:ext cx="223837" cy="133200"/>
              </a:xfrm>
              <a:prstGeom prst="rect">
                <a:avLst/>
              </a:prstGeom>
              <a:grpFill/>
              <a:ln>
                <a:solidFill>
                  <a:schemeClr val="tx1">
                    <a:lumMod val="85000"/>
                  </a:schemeClr>
                </a:solidFill>
              </a:ln>
            </p:spPr>
          </p:pic>
          <p:pic>
            <p:nvPicPr>
              <p:cNvPr id="90" name="Picture 89"/>
              <p:cNvPicPr>
                <a:picLocks noChangeAspect="1"/>
              </p:cNvPicPr>
              <p:nvPr/>
            </p:nvPicPr>
            <p:blipFill rotWithShape="1">
              <a:blip r:embed="rId3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2620" t="-17167" r="-1" b="-9664"/>
              <a:stretch/>
            </p:blipFill>
            <p:spPr>
              <a:xfrm>
                <a:off x="2808916" y="5220490"/>
                <a:ext cx="223200" cy="133350"/>
              </a:xfrm>
              <a:prstGeom prst="rect">
                <a:avLst/>
              </a:prstGeom>
              <a:solidFill>
                <a:schemeClr val="tx1"/>
              </a:solidFill>
              <a:ln>
                <a:solidFill>
                  <a:schemeClr val="tx1">
                    <a:lumMod val="85000"/>
                  </a:schemeClr>
                </a:solidFill>
              </a:ln>
            </p:spPr>
          </p:pic>
        </p:grpSp>
      </p:grpSp>
    </p:spTree>
    <p:extLst>
      <p:ext uri="{BB962C8B-B14F-4D97-AF65-F5344CB8AC3E}">
        <p14:creationId xmlns:p14="http://schemas.microsoft.com/office/powerpoint/2010/main" val="201332870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4560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0"/>
          <p:cNvSpPr/>
          <p:nvPr userDrawn="1"/>
        </p:nvSpPr>
        <p:spPr>
          <a:xfrm>
            <a:off x="116643" y="125411"/>
            <a:ext cx="6351664" cy="6334129"/>
          </a:xfrm>
          <a:custGeom>
            <a:avLst/>
            <a:gdLst>
              <a:gd name="connsiteX0" fmla="*/ 0 w 6351664"/>
              <a:gd name="connsiteY0" fmla="*/ 0 h 6334129"/>
              <a:gd name="connsiteX1" fmla="*/ 6351664 w 6351664"/>
              <a:gd name="connsiteY1" fmla="*/ 0 h 6334129"/>
              <a:gd name="connsiteX2" fmla="*/ 6351664 w 6351664"/>
              <a:gd name="connsiteY2" fmla="*/ 6334129 h 6334129"/>
              <a:gd name="connsiteX3" fmla="*/ 3173095 w 6351664"/>
              <a:gd name="connsiteY3" fmla="*/ 6334129 h 6334129"/>
              <a:gd name="connsiteX4" fmla="*/ 3173095 w 6351664"/>
              <a:gd name="connsiteY4" fmla="*/ 6223109 h 6334129"/>
              <a:gd name="connsiteX5" fmla="*/ 6238306 w 6351664"/>
              <a:gd name="connsiteY5" fmla="*/ 6221147 h 6334129"/>
              <a:gd name="connsiteX6" fmla="*/ 6236429 w 6351664"/>
              <a:gd name="connsiteY6" fmla="*/ 110450 h 6334129"/>
              <a:gd name="connsiteX7" fmla="*/ 109795 w 6351664"/>
              <a:gd name="connsiteY7" fmla="*/ 107589 h 6334129"/>
              <a:gd name="connsiteX8" fmla="*/ 111801 w 6351664"/>
              <a:gd name="connsiteY8" fmla="*/ 6225068 h 6334129"/>
              <a:gd name="connsiteX9" fmla="*/ 659375 w 6351664"/>
              <a:gd name="connsiteY9" fmla="*/ 6224718 h 6334129"/>
              <a:gd name="connsiteX10" fmla="*/ 659375 w 6351664"/>
              <a:gd name="connsiteY10" fmla="*/ 6334129 h 6334129"/>
              <a:gd name="connsiteX11" fmla="*/ 0 w 6351664"/>
              <a:gd name="connsiteY11" fmla="*/ 6334129 h 6334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351664" h="6334129">
                <a:moveTo>
                  <a:pt x="0" y="0"/>
                </a:moveTo>
                <a:lnTo>
                  <a:pt x="6351664" y="0"/>
                </a:lnTo>
                <a:lnTo>
                  <a:pt x="6351664" y="6334129"/>
                </a:lnTo>
                <a:lnTo>
                  <a:pt x="3173095" y="6334129"/>
                </a:lnTo>
                <a:lnTo>
                  <a:pt x="3173095" y="6223109"/>
                </a:lnTo>
                <a:lnTo>
                  <a:pt x="6238306" y="6221147"/>
                </a:lnTo>
                <a:cubicBezTo>
                  <a:pt x="6245025" y="4193607"/>
                  <a:pt x="6229710" y="2137990"/>
                  <a:pt x="6236429" y="110450"/>
                </a:cubicBezTo>
                <a:lnTo>
                  <a:pt x="109795" y="107589"/>
                </a:lnTo>
                <a:cubicBezTo>
                  <a:pt x="109795" y="2098091"/>
                  <a:pt x="111801" y="4234567"/>
                  <a:pt x="111801" y="6225068"/>
                </a:cubicBezTo>
                <a:lnTo>
                  <a:pt x="659375" y="6224718"/>
                </a:lnTo>
                <a:lnTo>
                  <a:pt x="659375" y="6334129"/>
                </a:lnTo>
                <a:lnTo>
                  <a:pt x="0" y="6334129"/>
                </a:lnTo>
                <a:close/>
              </a:path>
            </a:pathLst>
          </a:custGeom>
          <a:gradFill flip="none" rotWithShape="1">
            <a:gsLst>
              <a:gs pos="0">
                <a:schemeClr val="accent3"/>
              </a:gs>
              <a:gs pos="25000">
                <a:schemeClr val="accent2"/>
              </a:gs>
              <a:gs pos="75000">
                <a:schemeClr val="tx1"/>
              </a:gs>
              <a:gs pos="50000">
                <a:schemeClr val="accent1"/>
              </a:gs>
              <a:gs pos="100000">
                <a:schemeClr val="accent4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4233921" y="42040"/>
            <a:ext cx="192873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BE" b="1" dirty="0" smtClean="0">
                <a:gradFill>
                  <a:gsLst>
                    <a:gs pos="0">
                      <a:schemeClr val="accent3"/>
                    </a:gs>
                    <a:gs pos="25000">
                      <a:schemeClr val="accent2"/>
                    </a:gs>
                    <a:gs pos="75000">
                      <a:schemeClr val="tx1"/>
                    </a:gs>
                    <a:gs pos="50000">
                      <a:schemeClr val="accent1"/>
                    </a:gs>
                    <a:gs pos="100000">
                      <a:schemeClr val="accent4"/>
                    </a:gs>
                  </a:gsLst>
                  <a:lin ang="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gradFill>
                <a:gsLst>
                  <a:gs pos="0">
                    <a:schemeClr val="accent3"/>
                  </a:gs>
                  <a:gs pos="25000">
                    <a:schemeClr val="accent2"/>
                  </a:gs>
                  <a:gs pos="75000">
                    <a:schemeClr val="tx1"/>
                  </a:gs>
                  <a:gs pos="50000">
                    <a:schemeClr val="accent1"/>
                  </a:gs>
                  <a:gs pos="100000">
                    <a:schemeClr val="accent4"/>
                  </a:gs>
                </a:gsLst>
                <a:lin ang="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1145755" y="2949812"/>
            <a:ext cx="2691458" cy="407892"/>
          </a:xfrm>
          <a:prstGeom prst="rect">
            <a:avLst/>
          </a:prstGeom>
          <a:solidFill>
            <a:schemeClr val="accent1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1145755" y="3740585"/>
            <a:ext cx="2691458" cy="407892"/>
          </a:xfrm>
          <a:prstGeom prst="rect">
            <a:avLst/>
          </a:prstGeom>
          <a:solidFill>
            <a:schemeClr val="tx2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1145754" y="2159039"/>
            <a:ext cx="2691459" cy="407892"/>
          </a:xfrm>
          <a:prstGeom prst="rect">
            <a:avLst/>
          </a:prstGeom>
          <a:solidFill>
            <a:schemeClr val="bg1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5755" y="4531358"/>
            <a:ext cx="2691458" cy="407892"/>
          </a:xfrm>
          <a:prstGeom prst="rect">
            <a:avLst/>
          </a:prstGeom>
          <a:solidFill>
            <a:schemeClr val="accent2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304" y="5815430"/>
            <a:ext cx="1100355" cy="644110"/>
          </a:xfrm>
          <a:prstGeom prst="rect">
            <a:avLst/>
          </a:prstGeom>
          <a:ln w="12700">
            <a:solidFill>
              <a:srgbClr val="003399"/>
            </a:solidFill>
          </a:ln>
        </p:spPr>
      </p:pic>
      <p:sp>
        <p:nvSpPr>
          <p:cNvPr id="14" name="Picture Placeholder 2"/>
          <p:cNvSpPr>
            <a:spLocks noGrp="1"/>
          </p:cNvSpPr>
          <p:nvPr>
            <p:ph type="pic" sz="quarter" idx="17" hasCustomPrompt="1"/>
          </p:nvPr>
        </p:nvSpPr>
        <p:spPr>
          <a:xfrm>
            <a:off x="2085853" y="5814482"/>
            <a:ext cx="1098822" cy="645030"/>
          </a:xfrm>
          <a:prstGeom prst="rect">
            <a:avLst/>
          </a:prstGeom>
          <a:ln w="12700">
            <a:solidFill>
              <a:srgbClr val="003399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70250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21"/>
          <p:cNvSpPr/>
          <p:nvPr userDrawn="1"/>
        </p:nvSpPr>
        <p:spPr>
          <a:xfrm>
            <a:off x="116643" y="125411"/>
            <a:ext cx="6351664" cy="6334129"/>
          </a:xfrm>
          <a:custGeom>
            <a:avLst/>
            <a:gdLst>
              <a:gd name="connsiteX0" fmla="*/ 0 w 6351664"/>
              <a:gd name="connsiteY0" fmla="*/ 0 h 6334129"/>
              <a:gd name="connsiteX1" fmla="*/ 6351664 w 6351664"/>
              <a:gd name="connsiteY1" fmla="*/ 0 h 6334129"/>
              <a:gd name="connsiteX2" fmla="*/ 6351664 w 6351664"/>
              <a:gd name="connsiteY2" fmla="*/ 6334129 h 6334129"/>
              <a:gd name="connsiteX3" fmla="*/ 3173095 w 6351664"/>
              <a:gd name="connsiteY3" fmla="*/ 6334129 h 6334129"/>
              <a:gd name="connsiteX4" fmla="*/ 3173095 w 6351664"/>
              <a:gd name="connsiteY4" fmla="*/ 6223109 h 6334129"/>
              <a:gd name="connsiteX5" fmla="*/ 6238306 w 6351664"/>
              <a:gd name="connsiteY5" fmla="*/ 6221147 h 6334129"/>
              <a:gd name="connsiteX6" fmla="*/ 6236429 w 6351664"/>
              <a:gd name="connsiteY6" fmla="*/ 110450 h 6334129"/>
              <a:gd name="connsiteX7" fmla="*/ 109795 w 6351664"/>
              <a:gd name="connsiteY7" fmla="*/ 107589 h 6334129"/>
              <a:gd name="connsiteX8" fmla="*/ 111801 w 6351664"/>
              <a:gd name="connsiteY8" fmla="*/ 6225068 h 6334129"/>
              <a:gd name="connsiteX9" fmla="*/ 659375 w 6351664"/>
              <a:gd name="connsiteY9" fmla="*/ 6224718 h 6334129"/>
              <a:gd name="connsiteX10" fmla="*/ 659375 w 6351664"/>
              <a:gd name="connsiteY10" fmla="*/ 6334129 h 6334129"/>
              <a:gd name="connsiteX11" fmla="*/ 0 w 6351664"/>
              <a:gd name="connsiteY11" fmla="*/ 6334129 h 6334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351664" h="6334129">
                <a:moveTo>
                  <a:pt x="0" y="0"/>
                </a:moveTo>
                <a:lnTo>
                  <a:pt x="6351664" y="0"/>
                </a:lnTo>
                <a:lnTo>
                  <a:pt x="6351664" y="6334129"/>
                </a:lnTo>
                <a:lnTo>
                  <a:pt x="3173095" y="6334129"/>
                </a:lnTo>
                <a:lnTo>
                  <a:pt x="3173095" y="6223109"/>
                </a:lnTo>
                <a:lnTo>
                  <a:pt x="6238306" y="6221147"/>
                </a:lnTo>
                <a:cubicBezTo>
                  <a:pt x="6245025" y="4193607"/>
                  <a:pt x="6229710" y="2137990"/>
                  <a:pt x="6236429" y="110450"/>
                </a:cubicBezTo>
                <a:lnTo>
                  <a:pt x="109795" y="107589"/>
                </a:lnTo>
                <a:cubicBezTo>
                  <a:pt x="109795" y="2098091"/>
                  <a:pt x="111801" y="4234567"/>
                  <a:pt x="111801" y="6225068"/>
                </a:cubicBezTo>
                <a:lnTo>
                  <a:pt x="659375" y="6224718"/>
                </a:lnTo>
                <a:lnTo>
                  <a:pt x="659375" y="6334129"/>
                </a:lnTo>
                <a:lnTo>
                  <a:pt x="0" y="6334129"/>
                </a:lnTo>
                <a:close/>
              </a:path>
            </a:pathLst>
          </a:custGeom>
          <a:gradFill flip="none" rotWithShape="1">
            <a:gsLst>
              <a:gs pos="0">
                <a:schemeClr val="accent3"/>
              </a:gs>
              <a:gs pos="25000">
                <a:schemeClr val="accent2"/>
              </a:gs>
              <a:gs pos="75000">
                <a:schemeClr val="tx1"/>
              </a:gs>
              <a:gs pos="50000">
                <a:schemeClr val="accent1"/>
              </a:gs>
              <a:gs pos="100000">
                <a:schemeClr val="accent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4208521" y="0"/>
            <a:ext cx="192873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BE" b="1" dirty="0" smtClean="0">
                <a:gradFill>
                  <a:gsLst>
                    <a:gs pos="0">
                      <a:schemeClr val="accent3"/>
                    </a:gs>
                    <a:gs pos="25000">
                      <a:schemeClr val="accent2"/>
                    </a:gs>
                    <a:gs pos="75000">
                      <a:schemeClr val="tx1"/>
                    </a:gs>
                    <a:gs pos="50000">
                      <a:schemeClr val="accent1"/>
                    </a:gs>
                    <a:gs pos="100000">
                      <a:schemeClr val="accent4"/>
                    </a:gs>
                  </a:gsLst>
                  <a:lin ang="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gradFill>
                <a:gsLst>
                  <a:gs pos="0">
                    <a:schemeClr val="accent3"/>
                  </a:gs>
                  <a:gs pos="25000">
                    <a:schemeClr val="accent2"/>
                  </a:gs>
                  <a:gs pos="75000">
                    <a:schemeClr val="tx1"/>
                  </a:gs>
                  <a:gs pos="50000">
                    <a:schemeClr val="accent1"/>
                  </a:gs>
                  <a:gs pos="100000">
                    <a:schemeClr val="accent4"/>
                  </a:gs>
                </a:gsLst>
                <a:lin ang="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1145755" y="2949812"/>
            <a:ext cx="2691458" cy="407892"/>
          </a:xfrm>
          <a:prstGeom prst="rect">
            <a:avLst/>
          </a:prstGeom>
          <a:solidFill>
            <a:schemeClr val="accent1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1145755" y="3740585"/>
            <a:ext cx="2691458" cy="407892"/>
          </a:xfrm>
          <a:prstGeom prst="rect">
            <a:avLst/>
          </a:prstGeom>
          <a:solidFill>
            <a:schemeClr val="tx2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4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1145754" y="2159039"/>
            <a:ext cx="2691459" cy="407892"/>
          </a:xfrm>
          <a:prstGeom prst="rect">
            <a:avLst/>
          </a:prstGeom>
          <a:solidFill>
            <a:schemeClr val="bg1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5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5755" y="4531358"/>
            <a:ext cx="2691458" cy="407892"/>
          </a:xfrm>
          <a:prstGeom prst="rect">
            <a:avLst/>
          </a:prstGeom>
          <a:solidFill>
            <a:schemeClr val="accent2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304" y="5815430"/>
            <a:ext cx="1100355" cy="644110"/>
          </a:xfrm>
          <a:prstGeom prst="rect">
            <a:avLst/>
          </a:prstGeom>
          <a:ln w="12700">
            <a:solidFill>
              <a:srgbClr val="003399"/>
            </a:solidFill>
          </a:ln>
        </p:spPr>
      </p:pic>
      <p:sp>
        <p:nvSpPr>
          <p:cNvPr id="10" name="Picture Placeholder 2"/>
          <p:cNvSpPr>
            <a:spLocks noGrp="1"/>
          </p:cNvSpPr>
          <p:nvPr>
            <p:ph type="pic" sz="quarter" idx="17" hasCustomPrompt="1"/>
          </p:nvPr>
        </p:nvSpPr>
        <p:spPr>
          <a:xfrm>
            <a:off x="2085853" y="5814482"/>
            <a:ext cx="1098822" cy="645030"/>
          </a:xfrm>
          <a:prstGeom prst="rect">
            <a:avLst/>
          </a:prstGeom>
          <a:ln w="12700">
            <a:solidFill>
              <a:srgbClr val="003399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762231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0"/>
          <p:cNvSpPr/>
          <p:nvPr userDrawn="1"/>
        </p:nvSpPr>
        <p:spPr>
          <a:xfrm>
            <a:off x="116643" y="125411"/>
            <a:ext cx="6351664" cy="6334129"/>
          </a:xfrm>
          <a:custGeom>
            <a:avLst/>
            <a:gdLst>
              <a:gd name="connsiteX0" fmla="*/ 0 w 6351664"/>
              <a:gd name="connsiteY0" fmla="*/ 0 h 6334129"/>
              <a:gd name="connsiteX1" fmla="*/ 6351664 w 6351664"/>
              <a:gd name="connsiteY1" fmla="*/ 0 h 6334129"/>
              <a:gd name="connsiteX2" fmla="*/ 6351664 w 6351664"/>
              <a:gd name="connsiteY2" fmla="*/ 6334129 h 6334129"/>
              <a:gd name="connsiteX3" fmla="*/ 3173095 w 6351664"/>
              <a:gd name="connsiteY3" fmla="*/ 6334129 h 6334129"/>
              <a:gd name="connsiteX4" fmla="*/ 3173095 w 6351664"/>
              <a:gd name="connsiteY4" fmla="*/ 6223109 h 6334129"/>
              <a:gd name="connsiteX5" fmla="*/ 6238306 w 6351664"/>
              <a:gd name="connsiteY5" fmla="*/ 6221147 h 6334129"/>
              <a:gd name="connsiteX6" fmla="*/ 6236429 w 6351664"/>
              <a:gd name="connsiteY6" fmla="*/ 110450 h 6334129"/>
              <a:gd name="connsiteX7" fmla="*/ 109795 w 6351664"/>
              <a:gd name="connsiteY7" fmla="*/ 107589 h 6334129"/>
              <a:gd name="connsiteX8" fmla="*/ 111801 w 6351664"/>
              <a:gd name="connsiteY8" fmla="*/ 6225068 h 6334129"/>
              <a:gd name="connsiteX9" fmla="*/ 659375 w 6351664"/>
              <a:gd name="connsiteY9" fmla="*/ 6224718 h 6334129"/>
              <a:gd name="connsiteX10" fmla="*/ 659375 w 6351664"/>
              <a:gd name="connsiteY10" fmla="*/ 6334129 h 6334129"/>
              <a:gd name="connsiteX11" fmla="*/ 0 w 6351664"/>
              <a:gd name="connsiteY11" fmla="*/ 6334129 h 6334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351664" h="6334129">
                <a:moveTo>
                  <a:pt x="0" y="0"/>
                </a:moveTo>
                <a:lnTo>
                  <a:pt x="6351664" y="0"/>
                </a:lnTo>
                <a:lnTo>
                  <a:pt x="6351664" y="6334129"/>
                </a:lnTo>
                <a:lnTo>
                  <a:pt x="3173095" y="6334129"/>
                </a:lnTo>
                <a:lnTo>
                  <a:pt x="3173095" y="6223109"/>
                </a:lnTo>
                <a:lnTo>
                  <a:pt x="6238306" y="6221147"/>
                </a:lnTo>
                <a:cubicBezTo>
                  <a:pt x="6245025" y="4193607"/>
                  <a:pt x="6229710" y="2137990"/>
                  <a:pt x="6236429" y="110450"/>
                </a:cubicBezTo>
                <a:lnTo>
                  <a:pt x="109795" y="107589"/>
                </a:lnTo>
                <a:cubicBezTo>
                  <a:pt x="109795" y="2098091"/>
                  <a:pt x="111801" y="4234567"/>
                  <a:pt x="111801" y="6225068"/>
                </a:cubicBezTo>
                <a:lnTo>
                  <a:pt x="659375" y="6224718"/>
                </a:lnTo>
                <a:lnTo>
                  <a:pt x="659375" y="6334129"/>
                </a:lnTo>
                <a:lnTo>
                  <a:pt x="0" y="633412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4233921" y="42040"/>
            <a:ext cx="192873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BE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1145755" y="2949812"/>
            <a:ext cx="2691458" cy="407892"/>
          </a:xfrm>
          <a:prstGeom prst="rect">
            <a:avLst/>
          </a:prstGeom>
          <a:solidFill>
            <a:schemeClr val="accent1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4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1145755" y="3740585"/>
            <a:ext cx="2691458" cy="407892"/>
          </a:xfrm>
          <a:prstGeom prst="rect">
            <a:avLst/>
          </a:prstGeom>
          <a:solidFill>
            <a:schemeClr val="tx2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5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1145754" y="2159039"/>
            <a:ext cx="2691459" cy="407892"/>
          </a:xfrm>
          <a:prstGeom prst="rect">
            <a:avLst/>
          </a:prstGeom>
          <a:solidFill>
            <a:schemeClr val="bg1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5755" y="4531358"/>
            <a:ext cx="2691458" cy="407892"/>
          </a:xfrm>
          <a:prstGeom prst="rect">
            <a:avLst/>
          </a:prstGeom>
          <a:solidFill>
            <a:schemeClr val="accent2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304" y="5815430"/>
            <a:ext cx="1100355" cy="644110"/>
          </a:xfrm>
          <a:prstGeom prst="rect">
            <a:avLst/>
          </a:prstGeom>
          <a:ln w="12700">
            <a:solidFill>
              <a:srgbClr val="003399"/>
            </a:solidFill>
          </a:ln>
        </p:spPr>
      </p:pic>
      <p:sp>
        <p:nvSpPr>
          <p:cNvPr id="10" name="Picture Placeholder 2"/>
          <p:cNvSpPr>
            <a:spLocks noGrp="1"/>
          </p:cNvSpPr>
          <p:nvPr>
            <p:ph type="pic" sz="quarter" idx="17" hasCustomPrompt="1"/>
          </p:nvPr>
        </p:nvSpPr>
        <p:spPr>
          <a:xfrm>
            <a:off x="2085853" y="5814482"/>
            <a:ext cx="1098822" cy="645030"/>
          </a:xfrm>
          <a:prstGeom prst="rect">
            <a:avLst/>
          </a:prstGeom>
          <a:ln w="12700">
            <a:solidFill>
              <a:srgbClr val="003399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53622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text slide 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/>
          <p:nvPr userDrawn="1"/>
        </p:nvSpPr>
        <p:spPr>
          <a:xfrm>
            <a:off x="116643" y="125411"/>
            <a:ext cx="6351664" cy="6334129"/>
          </a:xfrm>
          <a:custGeom>
            <a:avLst/>
            <a:gdLst>
              <a:gd name="connsiteX0" fmla="*/ 0 w 6351664"/>
              <a:gd name="connsiteY0" fmla="*/ 0 h 6334129"/>
              <a:gd name="connsiteX1" fmla="*/ 6351664 w 6351664"/>
              <a:gd name="connsiteY1" fmla="*/ 0 h 6334129"/>
              <a:gd name="connsiteX2" fmla="*/ 6351664 w 6351664"/>
              <a:gd name="connsiteY2" fmla="*/ 6334129 h 6334129"/>
              <a:gd name="connsiteX3" fmla="*/ 3173095 w 6351664"/>
              <a:gd name="connsiteY3" fmla="*/ 6334129 h 6334129"/>
              <a:gd name="connsiteX4" fmla="*/ 3173095 w 6351664"/>
              <a:gd name="connsiteY4" fmla="*/ 6223109 h 6334129"/>
              <a:gd name="connsiteX5" fmla="*/ 6238306 w 6351664"/>
              <a:gd name="connsiteY5" fmla="*/ 6221147 h 6334129"/>
              <a:gd name="connsiteX6" fmla="*/ 6236429 w 6351664"/>
              <a:gd name="connsiteY6" fmla="*/ 110450 h 6334129"/>
              <a:gd name="connsiteX7" fmla="*/ 109795 w 6351664"/>
              <a:gd name="connsiteY7" fmla="*/ 107589 h 6334129"/>
              <a:gd name="connsiteX8" fmla="*/ 111801 w 6351664"/>
              <a:gd name="connsiteY8" fmla="*/ 6225068 h 6334129"/>
              <a:gd name="connsiteX9" fmla="*/ 659375 w 6351664"/>
              <a:gd name="connsiteY9" fmla="*/ 6224718 h 6334129"/>
              <a:gd name="connsiteX10" fmla="*/ 659375 w 6351664"/>
              <a:gd name="connsiteY10" fmla="*/ 6334129 h 6334129"/>
              <a:gd name="connsiteX11" fmla="*/ 0 w 6351664"/>
              <a:gd name="connsiteY11" fmla="*/ 6334129 h 6334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351664" h="6334129">
                <a:moveTo>
                  <a:pt x="0" y="0"/>
                </a:moveTo>
                <a:lnTo>
                  <a:pt x="6351664" y="0"/>
                </a:lnTo>
                <a:lnTo>
                  <a:pt x="6351664" y="6334129"/>
                </a:lnTo>
                <a:lnTo>
                  <a:pt x="3173095" y="6334129"/>
                </a:lnTo>
                <a:lnTo>
                  <a:pt x="3173095" y="6223109"/>
                </a:lnTo>
                <a:lnTo>
                  <a:pt x="6238306" y="6221147"/>
                </a:lnTo>
                <a:cubicBezTo>
                  <a:pt x="6245025" y="4193607"/>
                  <a:pt x="6229710" y="2137990"/>
                  <a:pt x="6236429" y="110450"/>
                </a:cubicBezTo>
                <a:lnTo>
                  <a:pt x="109795" y="107589"/>
                </a:lnTo>
                <a:cubicBezTo>
                  <a:pt x="109795" y="2098091"/>
                  <a:pt x="111801" y="4234567"/>
                  <a:pt x="111801" y="6225068"/>
                </a:cubicBezTo>
                <a:lnTo>
                  <a:pt x="659375" y="6224718"/>
                </a:lnTo>
                <a:lnTo>
                  <a:pt x="659375" y="6334129"/>
                </a:lnTo>
                <a:lnTo>
                  <a:pt x="0" y="633412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4233921" y="42040"/>
            <a:ext cx="192873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BE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1145755" y="2949812"/>
            <a:ext cx="2691458" cy="407892"/>
          </a:xfrm>
          <a:prstGeom prst="rect">
            <a:avLst/>
          </a:prstGeom>
          <a:solidFill>
            <a:schemeClr val="accent1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4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1145755" y="3740585"/>
            <a:ext cx="2691458" cy="407892"/>
          </a:xfrm>
          <a:prstGeom prst="rect">
            <a:avLst/>
          </a:prstGeom>
          <a:solidFill>
            <a:schemeClr val="tx1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5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1145754" y="2159039"/>
            <a:ext cx="2691459" cy="407892"/>
          </a:xfrm>
          <a:prstGeom prst="rect">
            <a:avLst/>
          </a:prstGeom>
          <a:solidFill>
            <a:schemeClr val="bg1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5755" y="4531358"/>
            <a:ext cx="2691458" cy="407892"/>
          </a:xfrm>
          <a:prstGeom prst="rect">
            <a:avLst/>
          </a:prstGeom>
          <a:solidFill>
            <a:schemeClr val="accent2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304" y="5815430"/>
            <a:ext cx="1100355" cy="64411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10" name="Picture Placeholder 2"/>
          <p:cNvSpPr>
            <a:spLocks noGrp="1"/>
          </p:cNvSpPr>
          <p:nvPr>
            <p:ph type="pic" sz="quarter" idx="17" hasCustomPrompt="1"/>
          </p:nvPr>
        </p:nvSpPr>
        <p:spPr>
          <a:xfrm>
            <a:off x="2085853" y="5814482"/>
            <a:ext cx="1098822" cy="645030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7680773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21"/>
          <p:cNvSpPr/>
          <p:nvPr userDrawn="1"/>
        </p:nvSpPr>
        <p:spPr>
          <a:xfrm>
            <a:off x="116643" y="125411"/>
            <a:ext cx="6351664" cy="6334129"/>
          </a:xfrm>
          <a:custGeom>
            <a:avLst/>
            <a:gdLst>
              <a:gd name="connsiteX0" fmla="*/ 0 w 6351664"/>
              <a:gd name="connsiteY0" fmla="*/ 0 h 6334129"/>
              <a:gd name="connsiteX1" fmla="*/ 6351664 w 6351664"/>
              <a:gd name="connsiteY1" fmla="*/ 0 h 6334129"/>
              <a:gd name="connsiteX2" fmla="*/ 6351664 w 6351664"/>
              <a:gd name="connsiteY2" fmla="*/ 6334129 h 6334129"/>
              <a:gd name="connsiteX3" fmla="*/ 3173095 w 6351664"/>
              <a:gd name="connsiteY3" fmla="*/ 6334129 h 6334129"/>
              <a:gd name="connsiteX4" fmla="*/ 3173095 w 6351664"/>
              <a:gd name="connsiteY4" fmla="*/ 6223109 h 6334129"/>
              <a:gd name="connsiteX5" fmla="*/ 6238306 w 6351664"/>
              <a:gd name="connsiteY5" fmla="*/ 6221147 h 6334129"/>
              <a:gd name="connsiteX6" fmla="*/ 6236429 w 6351664"/>
              <a:gd name="connsiteY6" fmla="*/ 110450 h 6334129"/>
              <a:gd name="connsiteX7" fmla="*/ 109795 w 6351664"/>
              <a:gd name="connsiteY7" fmla="*/ 107589 h 6334129"/>
              <a:gd name="connsiteX8" fmla="*/ 111801 w 6351664"/>
              <a:gd name="connsiteY8" fmla="*/ 6225068 h 6334129"/>
              <a:gd name="connsiteX9" fmla="*/ 659375 w 6351664"/>
              <a:gd name="connsiteY9" fmla="*/ 6224718 h 6334129"/>
              <a:gd name="connsiteX10" fmla="*/ 659375 w 6351664"/>
              <a:gd name="connsiteY10" fmla="*/ 6334129 h 6334129"/>
              <a:gd name="connsiteX11" fmla="*/ 0 w 6351664"/>
              <a:gd name="connsiteY11" fmla="*/ 6334129 h 6334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351664" h="6334129">
                <a:moveTo>
                  <a:pt x="0" y="0"/>
                </a:moveTo>
                <a:lnTo>
                  <a:pt x="6351664" y="0"/>
                </a:lnTo>
                <a:lnTo>
                  <a:pt x="6351664" y="6334129"/>
                </a:lnTo>
                <a:lnTo>
                  <a:pt x="3173095" y="6334129"/>
                </a:lnTo>
                <a:lnTo>
                  <a:pt x="3173095" y="6223109"/>
                </a:lnTo>
                <a:lnTo>
                  <a:pt x="6238306" y="6221147"/>
                </a:lnTo>
                <a:cubicBezTo>
                  <a:pt x="6245025" y="4193607"/>
                  <a:pt x="6229710" y="2137990"/>
                  <a:pt x="6236429" y="110450"/>
                </a:cubicBezTo>
                <a:lnTo>
                  <a:pt x="109795" y="107589"/>
                </a:lnTo>
                <a:cubicBezTo>
                  <a:pt x="109795" y="2098091"/>
                  <a:pt x="111801" y="4234567"/>
                  <a:pt x="111801" y="6225068"/>
                </a:cubicBezTo>
                <a:lnTo>
                  <a:pt x="659375" y="6224718"/>
                </a:lnTo>
                <a:lnTo>
                  <a:pt x="659375" y="6334129"/>
                </a:lnTo>
                <a:lnTo>
                  <a:pt x="0" y="6334129"/>
                </a:lnTo>
                <a:close/>
              </a:path>
            </a:pathLst>
          </a:custGeom>
          <a:gradFill flip="none" rotWithShape="1">
            <a:gsLst>
              <a:gs pos="0">
                <a:schemeClr val="accent3"/>
              </a:gs>
              <a:gs pos="25000">
                <a:schemeClr val="accent2"/>
              </a:gs>
              <a:gs pos="75000">
                <a:schemeClr val="tx1"/>
              </a:gs>
              <a:gs pos="50000">
                <a:schemeClr val="accent1"/>
              </a:gs>
              <a:gs pos="100000">
                <a:schemeClr val="accent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4208521" y="0"/>
            <a:ext cx="192873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BE" b="1" dirty="0" smtClean="0">
                <a:gradFill>
                  <a:gsLst>
                    <a:gs pos="0">
                      <a:schemeClr val="accent3"/>
                    </a:gs>
                    <a:gs pos="25000">
                      <a:schemeClr val="accent2"/>
                    </a:gs>
                    <a:gs pos="75000">
                      <a:schemeClr val="tx1"/>
                    </a:gs>
                    <a:gs pos="50000">
                      <a:schemeClr val="accent1"/>
                    </a:gs>
                    <a:gs pos="100000">
                      <a:schemeClr val="accent4"/>
                    </a:gs>
                  </a:gsLst>
                  <a:lin ang="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gradFill>
                <a:gsLst>
                  <a:gs pos="0">
                    <a:schemeClr val="accent3"/>
                  </a:gs>
                  <a:gs pos="25000">
                    <a:schemeClr val="accent2"/>
                  </a:gs>
                  <a:gs pos="75000">
                    <a:schemeClr val="tx1"/>
                  </a:gs>
                  <a:gs pos="50000">
                    <a:schemeClr val="accent1"/>
                  </a:gs>
                  <a:gs pos="100000">
                    <a:schemeClr val="accent4"/>
                  </a:gs>
                </a:gsLst>
                <a:lin ang="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1145755" y="2949812"/>
            <a:ext cx="2691458" cy="407892"/>
          </a:xfrm>
          <a:prstGeom prst="rect">
            <a:avLst/>
          </a:prstGeom>
          <a:solidFill>
            <a:schemeClr val="accent1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1145755" y="3740585"/>
            <a:ext cx="2691458" cy="407892"/>
          </a:xfrm>
          <a:prstGeom prst="rect">
            <a:avLst/>
          </a:prstGeom>
          <a:solidFill>
            <a:schemeClr val="tx2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4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1145754" y="2159039"/>
            <a:ext cx="2691459" cy="407892"/>
          </a:xfrm>
          <a:prstGeom prst="rect">
            <a:avLst/>
          </a:prstGeom>
          <a:solidFill>
            <a:schemeClr val="bg1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5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5755" y="4531358"/>
            <a:ext cx="2691458" cy="407892"/>
          </a:xfrm>
          <a:prstGeom prst="rect">
            <a:avLst/>
          </a:prstGeom>
          <a:solidFill>
            <a:schemeClr val="accent2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002" y="6047455"/>
            <a:ext cx="703976" cy="412083"/>
          </a:xfrm>
          <a:prstGeom prst="rect">
            <a:avLst/>
          </a:prstGeom>
          <a:ln w="12700">
            <a:solidFill>
              <a:srgbClr val="003399"/>
            </a:solidFill>
          </a:ln>
        </p:spPr>
      </p:pic>
      <p:sp>
        <p:nvSpPr>
          <p:cNvPr id="10" name="Picture Placeholder 2"/>
          <p:cNvSpPr>
            <a:spLocks noGrp="1"/>
          </p:cNvSpPr>
          <p:nvPr>
            <p:ph type="pic" sz="quarter" idx="17" hasCustomPrompt="1"/>
          </p:nvPr>
        </p:nvSpPr>
        <p:spPr>
          <a:xfrm>
            <a:off x="1688645" y="6046839"/>
            <a:ext cx="702995" cy="412672"/>
          </a:xfrm>
          <a:prstGeom prst="rect">
            <a:avLst/>
          </a:prstGeom>
          <a:ln w="12700">
            <a:solidFill>
              <a:srgbClr val="003399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8" hasCustomPrompt="1"/>
          </p:nvPr>
        </p:nvSpPr>
        <p:spPr>
          <a:xfrm>
            <a:off x="2465307" y="6046839"/>
            <a:ext cx="702995" cy="412672"/>
          </a:xfrm>
          <a:prstGeom prst="rect">
            <a:avLst/>
          </a:prstGeom>
          <a:ln w="12700">
            <a:solidFill>
              <a:srgbClr val="003399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959543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ext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0"/>
          <p:cNvSpPr/>
          <p:nvPr userDrawn="1"/>
        </p:nvSpPr>
        <p:spPr>
          <a:xfrm>
            <a:off x="116643" y="125411"/>
            <a:ext cx="6351664" cy="6334129"/>
          </a:xfrm>
          <a:custGeom>
            <a:avLst/>
            <a:gdLst>
              <a:gd name="connsiteX0" fmla="*/ 0 w 6351664"/>
              <a:gd name="connsiteY0" fmla="*/ 0 h 6334129"/>
              <a:gd name="connsiteX1" fmla="*/ 6351664 w 6351664"/>
              <a:gd name="connsiteY1" fmla="*/ 0 h 6334129"/>
              <a:gd name="connsiteX2" fmla="*/ 6351664 w 6351664"/>
              <a:gd name="connsiteY2" fmla="*/ 6334129 h 6334129"/>
              <a:gd name="connsiteX3" fmla="*/ 3173095 w 6351664"/>
              <a:gd name="connsiteY3" fmla="*/ 6334129 h 6334129"/>
              <a:gd name="connsiteX4" fmla="*/ 3173095 w 6351664"/>
              <a:gd name="connsiteY4" fmla="*/ 6223109 h 6334129"/>
              <a:gd name="connsiteX5" fmla="*/ 6238306 w 6351664"/>
              <a:gd name="connsiteY5" fmla="*/ 6221147 h 6334129"/>
              <a:gd name="connsiteX6" fmla="*/ 6236429 w 6351664"/>
              <a:gd name="connsiteY6" fmla="*/ 110450 h 6334129"/>
              <a:gd name="connsiteX7" fmla="*/ 109795 w 6351664"/>
              <a:gd name="connsiteY7" fmla="*/ 107589 h 6334129"/>
              <a:gd name="connsiteX8" fmla="*/ 111801 w 6351664"/>
              <a:gd name="connsiteY8" fmla="*/ 6225068 h 6334129"/>
              <a:gd name="connsiteX9" fmla="*/ 659375 w 6351664"/>
              <a:gd name="connsiteY9" fmla="*/ 6224718 h 6334129"/>
              <a:gd name="connsiteX10" fmla="*/ 659375 w 6351664"/>
              <a:gd name="connsiteY10" fmla="*/ 6334129 h 6334129"/>
              <a:gd name="connsiteX11" fmla="*/ 0 w 6351664"/>
              <a:gd name="connsiteY11" fmla="*/ 6334129 h 6334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351664" h="6334129">
                <a:moveTo>
                  <a:pt x="0" y="0"/>
                </a:moveTo>
                <a:lnTo>
                  <a:pt x="6351664" y="0"/>
                </a:lnTo>
                <a:lnTo>
                  <a:pt x="6351664" y="6334129"/>
                </a:lnTo>
                <a:lnTo>
                  <a:pt x="3173095" y="6334129"/>
                </a:lnTo>
                <a:lnTo>
                  <a:pt x="3173095" y="6223109"/>
                </a:lnTo>
                <a:lnTo>
                  <a:pt x="6238306" y="6221147"/>
                </a:lnTo>
                <a:cubicBezTo>
                  <a:pt x="6245025" y="4193607"/>
                  <a:pt x="6229710" y="2137990"/>
                  <a:pt x="6236429" y="110450"/>
                </a:cubicBezTo>
                <a:lnTo>
                  <a:pt x="109795" y="107589"/>
                </a:lnTo>
                <a:cubicBezTo>
                  <a:pt x="109795" y="2098091"/>
                  <a:pt x="111801" y="4234567"/>
                  <a:pt x="111801" y="6225068"/>
                </a:cubicBezTo>
                <a:lnTo>
                  <a:pt x="659375" y="6224718"/>
                </a:lnTo>
                <a:lnTo>
                  <a:pt x="659375" y="6334129"/>
                </a:lnTo>
                <a:lnTo>
                  <a:pt x="0" y="633412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4233921" y="42040"/>
            <a:ext cx="192873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BE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1145755" y="2949812"/>
            <a:ext cx="2691458" cy="407892"/>
          </a:xfrm>
          <a:prstGeom prst="rect">
            <a:avLst/>
          </a:prstGeom>
          <a:solidFill>
            <a:schemeClr val="accent1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4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1145755" y="3740585"/>
            <a:ext cx="2691458" cy="407892"/>
          </a:xfrm>
          <a:prstGeom prst="rect">
            <a:avLst/>
          </a:prstGeom>
          <a:solidFill>
            <a:schemeClr val="tx2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5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1145754" y="2159039"/>
            <a:ext cx="2691459" cy="407892"/>
          </a:xfrm>
          <a:prstGeom prst="rect">
            <a:avLst/>
          </a:prstGeom>
          <a:solidFill>
            <a:schemeClr val="bg1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5755" y="4531358"/>
            <a:ext cx="2691458" cy="407892"/>
          </a:xfrm>
          <a:prstGeom prst="rect">
            <a:avLst/>
          </a:prstGeom>
          <a:solidFill>
            <a:schemeClr val="accent2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002" y="6047455"/>
            <a:ext cx="703976" cy="412083"/>
          </a:xfrm>
          <a:prstGeom prst="rect">
            <a:avLst/>
          </a:prstGeom>
          <a:ln w="12700">
            <a:solidFill>
              <a:srgbClr val="003399"/>
            </a:solidFill>
          </a:ln>
        </p:spPr>
      </p:pic>
      <p:sp>
        <p:nvSpPr>
          <p:cNvPr id="17" name="Picture Placeholder 2"/>
          <p:cNvSpPr>
            <a:spLocks noGrp="1"/>
          </p:cNvSpPr>
          <p:nvPr>
            <p:ph type="pic" sz="quarter" idx="17" hasCustomPrompt="1"/>
          </p:nvPr>
        </p:nvSpPr>
        <p:spPr>
          <a:xfrm>
            <a:off x="1688645" y="6046839"/>
            <a:ext cx="702995" cy="412672"/>
          </a:xfrm>
          <a:prstGeom prst="rect">
            <a:avLst/>
          </a:prstGeom>
          <a:ln w="12700">
            <a:solidFill>
              <a:srgbClr val="003399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18" hasCustomPrompt="1"/>
          </p:nvPr>
        </p:nvSpPr>
        <p:spPr>
          <a:xfrm>
            <a:off x="2465307" y="6046839"/>
            <a:ext cx="702995" cy="412672"/>
          </a:xfrm>
          <a:prstGeom prst="rect">
            <a:avLst/>
          </a:prstGeom>
          <a:ln w="12700">
            <a:solidFill>
              <a:srgbClr val="003399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729916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ue text slide 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/>
          <p:nvPr userDrawn="1"/>
        </p:nvSpPr>
        <p:spPr>
          <a:xfrm>
            <a:off x="116643" y="125411"/>
            <a:ext cx="6351664" cy="6334129"/>
          </a:xfrm>
          <a:custGeom>
            <a:avLst/>
            <a:gdLst>
              <a:gd name="connsiteX0" fmla="*/ 0 w 6351664"/>
              <a:gd name="connsiteY0" fmla="*/ 0 h 6334129"/>
              <a:gd name="connsiteX1" fmla="*/ 6351664 w 6351664"/>
              <a:gd name="connsiteY1" fmla="*/ 0 h 6334129"/>
              <a:gd name="connsiteX2" fmla="*/ 6351664 w 6351664"/>
              <a:gd name="connsiteY2" fmla="*/ 6334129 h 6334129"/>
              <a:gd name="connsiteX3" fmla="*/ 3173095 w 6351664"/>
              <a:gd name="connsiteY3" fmla="*/ 6334129 h 6334129"/>
              <a:gd name="connsiteX4" fmla="*/ 3173095 w 6351664"/>
              <a:gd name="connsiteY4" fmla="*/ 6223109 h 6334129"/>
              <a:gd name="connsiteX5" fmla="*/ 6238306 w 6351664"/>
              <a:gd name="connsiteY5" fmla="*/ 6221147 h 6334129"/>
              <a:gd name="connsiteX6" fmla="*/ 6236429 w 6351664"/>
              <a:gd name="connsiteY6" fmla="*/ 110450 h 6334129"/>
              <a:gd name="connsiteX7" fmla="*/ 109795 w 6351664"/>
              <a:gd name="connsiteY7" fmla="*/ 107589 h 6334129"/>
              <a:gd name="connsiteX8" fmla="*/ 111801 w 6351664"/>
              <a:gd name="connsiteY8" fmla="*/ 6225068 h 6334129"/>
              <a:gd name="connsiteX9" fmla="*/ 659375 w 6351664"/>
              <a:gd name="connsiteY9" fmla="*/ 6224718 h 6334129"/>
              <a:gd name="connsiteX10" fmla="*/ 659375 w 6351664"/>
              <a:gd name="connsiteY10" fmla="*/ 6334129 h 6334129"/>
              <a:gd name="connsiteX11" fmla="*/ 0 w 6351664"/>
              <a:gd name="connsiteY11" fmla="*/ 6334129 h 6334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351664" h="6334129">
                <a:moveTo>
                  <a:pt x="0" y="0"/>
                </a:moveTo>
                <a:lnTo>
                  <a:pt x="6351664" y="0"/>
                </a:lnTo>
                <a:lnTo>
                  <a:pt x="6351664" y="6334129"/>
                </a:lnTo>
                <a:lnTo>
                  <a:pt x="3173095" y="6334129"/>
                </a:lnTo>
                <a:lnTo>
                  <a:pt x="3173095" y="6223109"/>
                </a:lnTo>
                <a:lnTo>
                  <a:pt x="6238306" y="6221147"/>
                </a:lnTo>
                <a:cubicBezTo>
                  <a:pt x="6245025" y="4193607"/>
                  <a:pt x="6229710" y="2137990"/>
                  <a:pt x="6236429" y="110450"/>
                </a:cubicBezTo>
                <a:lnTo>
                  <a:pt x="109795" y="107589"/>
                </a:lnTo>
                <a:cubicBezTo>
                  <a:pt x="109795" y="2098091"/>
                  <a:pt x="111801" y="4234567"/>
                  <a:pt x="111801" y="6225068"/>
                </a:cubicBezTo>
                <a:lnTo>
                  <a:pt x="659375" y="6224718"/>
                </a:lnTo>
                <a:lnTo>
                  <a:pt x="659375" y="6334129"/>
                </a:lnTo>
                <a:lnTo>
                  <a:pt x="0" y="633412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4233921" y="42040"/>
            <a:ext cx="192873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BE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1145755" y="2949812"/>
            <a:ext cx="2691458" cy="407892"/>
          </a:xfrm>
          <a:prstGeom prst="rect">
            <a:avLst/>
          </a:prstGeom>
          <a:solidFill>
            <a:schemeClr val="accent1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4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1145755" y="3740585"/>
            <a:ext cx="2691458" cy="407892"/>
          </a:xfrm>
          <a:prstGeom prst="rect">
            <a:avLst/>
          </a:prstGeom>
          <a:solidFill>
            <a:schemeClr val="tx1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5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1145754" y="2159039"/>
            <a:ext cx="2691459" cy="407892"/>
          </a:xfrm>
          <a:prstGeom prst="rect">
            <a:avLst/>
          </a:prstGeom>
          <a:solidFill>
            <a:schemeClr val="bg1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5755" y="4531358"/>
            <a:ext cx="2691458" cy="407892"/>
          </a:xfrm>
          <a:prstGeom prst="rect">
            <a:avLst/>
          </a:prstGeom>
          <a:solidFill>
            <a:schemeClr val="accent2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002" y="6047455"/>
            <a:ext cx="703976" cy="412083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17" name="Picture Placeholder 2"/>
          <p:cNvSpPr>
            <a:spLocks noGrp="1"/>
          </p:cNvSpPr>
          <p:nvPr>
            <p:ph type="pic" sz="quarter" idx="17" hasCustomPrompt="1"/>
          </p:nvPr>
        </p:nvSpPr>
        <p:spPr>
          <a:xfrm>
            <a:off x="1688645" y="6046839"/>
            <a:ext cx="702995" cy="412672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18" hasCustomPrompt="1"/>
          </p:nvPr>
        </p:nvSpPr>
        <p:spPr>
          <a:xfrm>
            <a:off x="2465307" y="6046839"/>
            <a:ext cx="702995" cy="412672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5765341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ext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Freeform 21"/>
          <p:cNvSpPr/>
          <p:nvPr userDrawn="1"/>
        </p:nvSpPr>
        <p:spPr>
          <a:xfrm>
            <a:off x="116643" y="125411"/>
            <a:ext cx="6351664" cy="6334129"/>
          </a:xfrm>
          <a:custGeom>
            <a:avLst/>
            <a:gdLst>
              <a:gd name="connsiteX0" fmla="*/ 0 w 6351664"/>
              <a:gd name="connsiteY0" fmla="*/ 0 h 6334129"/>
              <a:gd name="connsiteX1" fmla="*/ 6351664 w 6351664"/>
              <a:gd name="connsiteY1" fmla="*/ 0 h 6334129"/>
              <a:gd name="connsiteX2" fmla="*/ 6351664 w 6351664"/>
              <a:gd name="connsiteY2" fmla="*/ 6334129 h 6334129"/>
              <a:gd name="connsiteX3" fmla="*/ 3173095 w 6351664"/>
              <a:gd name="connsiteY3" fmla="*/ 6334129 h 6334129"/>
              <a:gd name="connsiteX4" fmla="*/ 3173095 w 6351664"/>
              <a:gd name="connsiteY4" fmla="*/ 6223109 h 6334129"/>
              <a:gd name="connsiteX5" fmla="*/ 6238306 w 6351664"/>
              <a:gd name="connsiteY5" fmla="*/ 6221147 h 6334129"/>
              <a:gd name="connsiteX6" fmla="*/ 6236429 w 6351664"/>
              <a:gd name="connsiteY6" fmla="*/ 110450 h 6334129"/>
              <a:gd name="connsiteX7" fmla="*/ 109795 w 6351664"/>
              <a:gd name="connsiteY7" fmla="*/ 107589 h 6334129"/>
              <a:gd name="connsiteX8" fmla="*/ 111801 w 6351664"/>
              <a:gd name="connsiteY8" fmla="*/ 6225068 h 6334129"/>
              <a:gd name="connsiteX9" fmla="*/ 659375 w 6351664"/>
              <a:gd name="connsiteY9" fmla="*/ 6224718 h 6334129"/>
              <a:gd name="connsiteX10" fmla="*/ 659375 w 6351664"/>
              <a:gd name="connsiteY10" fmla="*/ 6334129 h 6334129"/>
              <a:gd name="connsiteX11" fmla="*/ 0 w 6351664"/>
              <a:gd name="connsiteY11" fmla="*/ 6334129 h 6334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351664" h="6334129">
                <a:moveTo>
                  <a:pt x="0" y="0"/>
                </a:moveTo>
                <a:lnTo>
                  <a:pt x="6351664" y="0"/>
                </a:lnTo>
                <a:lnTo>
                  <a:pt x="6351664" y="6334129"/>
                </a:lnTo>
                <a:lnTo>
                  <a:pt x="3173095" y="6334129"/>
                </a:lnTo>
                <a:lnTo>
                  <a:pt x="3173095" y="6223109"/>
                </a:lnTo>
                <a:lnTo>
                  <a:pt x="6238306" y="6221147"/>
                </a:lnTo>
                <a:cubicBezTo>
                  <a:pt x="6245025" y="4193607"/>
                  <a:pt x="6229710" y="2137990"/>
                  <a:pt x="6236429" y="110450"/>
                </a:cubicBezTo>
                <a:lnTo>
                  <a:pt x="109795" y="107589"/>
                </a:lnTo>
                <a:cubicBezTo>
                  <a:pt x="109795" y="2098091"/>
                  <a:pt x="111801" y="4234567"/>
                  <a:pt x="111801" y="6225068"/>
                </a:cubicBezTo>
                <a:lnTo>
                  <a:pt x="659375" y="6224718"/>
                </a:lnTo>
                <a:lnTo>
                  <a:pt x="659375" y="6334129"/>
                </a:lnTo>
                <a:lnTo>
                  <a:pt x="0" y="6334129"/>
                </a:lnTo>
                <a:close/>
              </a:path>
            </a:pathLst>
          </a:custGeom>
          <a:gradFill flip="none" rotWithShape="1">
            <a:gsLst>
              <a:gs pos="0">
                <a:schemeClr val="accent3"/>
              </a:gs>
              <a:gs pos="25000">
                <a:schemeClr val="accent2"/>
              </a:gs>
              <a:gs pos="75000">
                <a:schemeClr val="tx1"/>
              </a:gs>
              <a:gs pos="50000">
                <a:schemeClr val="accent1"/>
              </a:gs>
              <a:gs pos="100000">
                <a:schemeClr val="accent4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>
              <a:solidFill>
                <a:schemeClr val="tx1"/>
              </a:solidFill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4208521" y="0"/>
            <a:ext cx="192873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BE" b="1" dirty="0" smtClean="0">
                <a:gradFill>
                  <a:gsLst>
                    <a:gs pos="0">
                      <a:schemeClr val="accent3"/>
                    </a:gs>
                    <a:gs pos="25000">
                      <a:schemeClr val="accent2"/>
                    </a:gs>
                    <a:gs pos="75000">
                      <a:schemeClr val="tx1"/>
                    </a:gs>
                    <a:gs pos="50000">
                      <a:schemeClr val="accent1"/>
                    </a:gs>
                    <a:gs pos="100000">
                      <a:schemeClr val="accent4"/>
                    </a:gs>
                  </a:gsLst>
                  <a:lin ang="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gradFill>
                <a:gsLst>
                  <a:gs pos="0">
                    <a:schemeClr val="accent3"/>
                  </a:gs>
                  <a:gs pos="25000">
                    <a:schemeClr val="accent2"/>
                  </a:gs>
                  <a:gs pos="75000">
                    <a:schemeClr val="tx1"/>
                  </a:gs>
                  <a:gs pos="50000">
                    <a:schemeClr val="accent1"/>
                  </a:gs>
                  <a:gs pos="100000">
                    <a:schemeClr val="accent4"/>
                  </a:gs>
                </a:gsLst>
                <a:lin ang="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1145755" y="2949812"/>
            <a:ext cx="2691458" cy="407892"/>
          </a:xfrm>
          <a:prstGeom prst="rect">
            <a:avLst/>
          </a:prstGeom>
          <a:solidFill>
            <a:schemeClr val="accent1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1145755" y="3740585"/>
            <a:ext cx="2691458" cy="407892"/>
          </a:xfrm>
          <a:prstGeom prst="rect">
            <a:avLst/>
          </a:prstGeom>
          <a:solidFill>
            <a:schemeClr val="tx2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4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1145754" y="2159039"/>
            <a:ext cx="2691459" cy="407892"/>
          </a:xfrm>
          <a:prstGeom prst="rect">
            <a:avLst/>
          </a:prstGeom>
          <a:solidFill>
            <a:schemeClr val="bg1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5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5755" y="4531358"/>
            <a:ext cx="2691458" cy="407892"/>
          </a:xfrm>
          <a:prstGeom prst="rect">
            <a:avLst/>
          </a:prstGeom>
          <a:solidFill>
            <a:schemeClr val="accent2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0" name="Picture Placeholder 2"/>
          <p:cNvSpPr>
            <a:spLocks noGrp="1"/>
          </p:cNvSpPr>
          <p:nvPr>
            <p:ph type="pic" sz="quarter" idx="17" hasCustomPrompt="1"/>
          </p:nvPr>
        </p:nvSpPr>
        <p:spPr>
          <a:xfrm>
            <a:off x="1688645" y="6046839"/>
            <a:ext cx="702995" cy="412672"/>
          </a:xfrm>
          <a:prstGeom prst="rect">
            <a:avLst/>
          </a:prstGeom>
          <a:ln w="12700">
            <a:solidFill>
              <a:srgbClr val="003399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sz="quarter" idx="18" hasCustomPrompt="1"/>
          </p:nvPr>
        </p:nvSpPr>
        <p:spPr>
          <a:xfrm>
            <a:off x="2465307" y="6046839"/>
            <a:ext cx="702995" cy="412672"/>
          </a:xfrm>
          <a:prstGeom prst="rect">
            <a:avLst/>
          </a:prstGeom>
          <a:ln w="12700">
            <a:solidFill>
              <a:srgbClr val="003399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002" y="5566165"/>
            <a:ext cx="703976" cy="412083"/>
          </a:xfrm>
          <a:prstGeom prst="rect">
            <a:avLst/>
          </a:prstGeom>
          <a:ln w="12700">
            <a:solidFill>
              <a:srgbClr val="003399"/>
            </a:solidFill>
          </a:ln>
        </p:spPr>
      </p:pic>
      <p:sp>
        <p:nvSpPr>
          <p:cNvPr id="17" name="Picture Placeholder 2"/>
          <p:cNvSpPr>
            <a:spLocks noGrp="1"/>
          </p:cNvSpPr>
          <p:nvPr>
            <p:ph type="pic" sz="quarter" idx="19" hasCustomPrompt="1"/>
          </p:nvPr>
        </p:nvSpPr>
        <p:spPr>
          <a:xfrm>
            <a:off x="1688645" y="5565549"/>
            <a:ext cx="702995" cy="412672"/>
          </a:xfrm>
          <a:prstGeom prst="rect">
            <a:avLst/>
          </a:prstGeom>
          <a:ln w="12700">
            <a:solidFill>
              <a:srgbClr val="003399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20" hasCustomPrompt="1"/>
          </p:nvPr>
        </p:nvSpPr>
        <p:spPr>
          <a:xfrm>
            <a:off x="2465307" y="5565549"/>
            <a:ext cx="702995" cy="412672"/>
          </a:xfrm>
          <a:prstGeom prst="rect">
            <a:avLst/>
          </a:prstGeom>
          <a:ln w="12700">
            <a:solidFill>
              <a:srgbClr val="003399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sp>
        <p:nvSpPr>
          <p:cNvPr id="19" name="Picture Placeholder 2"/>
          <p:cNvSpPr>
            <a:spLocks noGrp="1"/>
          </p:cNvSpPr>
          <p:nvPr>
            <p:ph type="pic" sz="quarter" idx="21" hasCustomPrompt="1"/>
          </p:nvPr>
        </p:nvSpPr>
        <p:spPr>
          <a:xfrm>
            <a:off x="911002" y="6046839"/>
            <a:ext cx="702995" cy="412672"/>
          </a:xfrm>
          <a:prstGeom prst="rect">
            <a:avLst/>
          </a:prstGeom>
          <a:ln w="12700">
            <a:solidFill>
              <a:srgbClr val="003399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20164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59172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697" r:id="rId2"/>
    <p:sldLayoutId id="2147483698" r:id="rId3"/>
    <p:sldLayoutId id="2147483699" r:id="rId4"/>
    <p:sldLayoutId id="2147483700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  <p:sldLayoutId id="2147483710" r:id="rId12"/>
    <p:sldLayoutId id="2147483711" r:id="rId13"/>
    <p:sldLayoutId id="2147483712" r:id="rId14"/>
    <p:sldLayoutId id="2147483713" r:id="rId15"/>
    <p:sldLayoutId id="2147483714" r:id="rId16"/>
    <p:sldLayoutId id="2147483715" r:id="rId17"/>
    <p:sldLayoutId id="2147483703" r:id="rId18"/>
  </p:sldLayoutIdLst>
  <p:timing>
    <p:tnLst>
      <p:par>
        <p:cTn id="1" dur="indefinite" restart="never" nodeType="tmRoot"/>
      </p:par>
    </p:tnLst>
  </p:timing>
  <p:txStyles>
    <p:titleStyle>
      <a:lvl1pPr algn="l" defTabSz="658459" rtl="0" eaLnBrk="1" latinLnBrk="0" hangingPunct="1">
        <a:lnSpc>
          <a:spcPct val="90000"/>
        </a:lnSpc>
        <a:spcBef>
          <a:spcPct val="0"/>
        </a:spcBef>
        <a:buNone/>
        <a:defRPr sz="316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4615" indent="-164615" algn="l" defTabSz="658459" rtl="0" eaLnBrk="1" latinLnBrk="0" hangingPunct="1">
        <a:lnSpc>
          <a:spcPct val="90000"/>
        </a:lnSpc>
        <a:spcBef>
          <a:spcPts val="720"/>
        </a:spcBef>
        <a:buFont typeface="Arial" panose="020B0604020202020204" pitchFamily="34" charset="0"/>
        <a:buChar char="•"/>
        <a:defRPr sz="2016" kern="1200">
          <a:solidFill>
            <a:schemeClr val="tx1"/>
          </a:solidFill>
          <a:latin typeface="+mn-lt"/>
          <a:ea typeface="+mn-ea"/>
          <a:cs typeface="+mn-cs"/>
        </a:defRPr>
      </a:lvl1pPr>
      <a:lvl2pPr marL="493845" indent="-164615" algn="l" defTabSz="658459" rtl="0" eaLnBrk="1" latinLnBrk="0" hangingPunct="1">
        <a:lnSpc>
          <a:spcPct val="90000"/>
        </a:lnSpc>
        <a:spcBef>
          <a:spcPts val="360"/>
        </a:spcBef>
        <a:buFont typeface="Arial" panose="020B0604020202020204" pitchFamily="34" charset="0"/>
        <a:buChar char="•"/>
        <a:defRPr sz="1728" kern="1200">
          <a:solidFill>
            <a:schemeClr val="tx1"/>
          </a:solidFill>
          <a:latin typeface="+mn-lt"/>
          <a:ea typeface="+mn-ea"/>
          <a:cs typeface="+mn-cs"/>
        </a:defRPr>
      </a:lvl2pPr>
      <a:lvl3pPr marL="823074" indent="-164615" algn="l" defTabSz="658459" rtl="0" eaLnBrk="1" latinLnBrk="0" hangingPunct="1">
        <a:lnSpc>
          <a:spcPct val="90000"/>
        </a:lnSpc>
        <a:spcBef>
          <a:spcPts val="360"/>
        </a:spcBef>
        <a:buFont typeface="Arial" panose="020B0604020202020204" pitchFamily="34" charset="0"/>
        <a:buChar char="•"/>
        <a:defRPr sz="1440" kern="1200">
          <a:solidFill>
            <a:schemeClr val="tx1"/>
          </a:solidFill>
          <a:latin typeface="+mn-lt"/>
          <a:ea typeface="+mn-ea"/>
          <a:cs typeface="+mn-cs"/>
        </a:defRPr>
      </a:lvl3pPr>
      <a:lvl4pPr marL="1152304" indent="-164615" algn="l" defTabSz="658459" rtl="0" eaLnBrk="1" latinLnBrk="0" hangingPunct="1">
        <a:lnSpc>
          <a:spcPct val="90000"/>
        </a:lnSpc>
        <a:spcBef>
          <a:spcPts val="360"/>
        </a:spcBef>
        <a:buFont typeface="Arial" panose="020B0604020202020204" pitchFamily="34" charset="0"/>
        <a:buChar char="•"/>
        <a:defRPr sz="1296" kern="1200">
          <a:solidFill>
            <a:schemeClr val="tx1"/>
          </a:solidFill>
          <a:latin typeface="+mn-lt"/>
          <a:ea typeface="+mn-ea"/>
          <a:cs typeface="+mn-cs"/>
        </a:defRPr>
      </a:lvl4pPr>
      <a:lvl5pPr marL="1481534" indent="-164615" algn="l" defTabSz="658459" rtl="0" eaLnBrk="1" latinLnBrk="0" hangingPunct="1">
        <a:lnSpc>
          <a:spcPct val="90000"/>
        </a:lnSpc>
        <a:spcBef>
          <a:spcPts val="360"/>
        </a:spcBef>
        <a:buFont typeface="Arial" panose="020B0604020202020204" pitchFamily="34" charset="0"/>
        <a:buChar char="•"/>
        <a:defRPr sz="1296" kern="1200">
          <a:solidFill>
            <a:schemeClr val="tx1"/>
          </a:solidFill>
          <a:latin typeface="+mn-lt"/>
          <a:ea typeface="+mn-ea"/>
          <a:cs typeface="+mn-cs"/>
        </a:defRPr>
      </a:lvl5pPr>
      <a:lvl6pPr marL="1810763" indent="-164615" algn="l" defTabSz="658459" rtl="0" eaLnBrk="1" latinLnBrk="0" hangingPunct="1">
        <a:lnSpc>
          <a:spcPct val="90000"/>
        </a:lnSpc>
        <a:spcBef>
          <a:spcPts val="360"/>
        </a:spcBef>
        <a:buFont typeface="Arial" panose="020B0604020202020204" pitchFamily="34" charset="0"/>
        <a:buChar char="•"/>
        <a:defRPr sz="1296" kern="1200">
          <a:solidFill>
            <a:schemeClr val="tx1"/>
          </a:solidFill>
          <a:latin typeface="+mn-lt"/>
          <a:ea typeface="+mn-ea"/>
          <a:cs typeface="+mn-cs"/>
        </a:defRPr>
      </a:lvl6pPr>
      <a:lvl7pPr marL="2139993" indent="-164615" algn="l" defTabSz="658459" rtl="0" eaLnBrk="1" latinLnBrk="0" hangingPunct="1">
        <a:lnSpc>
          <a:spcPct val="90000"/>
        </a:lnSpc>
        <a:spcBef>
          <a:spcPts val="360"/>
        </a:spcBef>
        <a:buFont typeface="Arial" panose="020B0604020202020204" pitchFamily="34" charset="0"/>
        <a:buChar char="•"/>
        <a:defRPr sz="1296" kern="1200">
          <a:solidFill>
            <a:schemeClr val="tx1"/>
          </a:solidFill>
          <a:latin typeface="+mn-lt"/>
          <a:ea typeface="+mn-ea"/>
          <a:cs typeface="+mn-cs"/>
        </a:defRPr>
      </a:lvl7pPr>
      <a:lvl8pPr marL="2469223" indent="-164615" algn="l" defTabSz="658459" rtl="0" eaLnBrk="1" latinLnBrk="0" hangingPunct="1">
        <a:lnSpc>
          <a:spcPct val="90000"/>
        </a:lnSpc>
        <a:spcBef>
          <a:spcPts val="360"/>
        </a:spcBef>
        <a:buFont typeface="Arial" panose="020B0604020202020204" pitchFamily="34" charset="0"/>
        <a:buChar char="•"/>
        <a:defRPr sz="1296" kern="1200">
          <a:solidFill>
            <a:schemeClr val="tx1"/>
          </a:solidFill>
          <a:latin typeface="+mn-lt"/>
          <a:ea typeface="+mn-ea"/>
          <a:cs typeface="+mn-cs"/>
        </a:defRPr>
      </a:lvl8pPr>
      <a:lvl9pPr marL="2798453" indent="-164615" algn="l" defTabSz="658459" rtl="0" eaLnBrk="1" latinLnBrk="0" hangingPunct="1">
        <a:lnSpc>
          <a:spcPct val="90000"/>
        </a:lnSpc>
        <a:spcBef>
          <a:spcPts val="360"/>
        </a:spcBef>
        <a:buFont typeface="Arial" panose="020B0604020202020204" pitchFamily="34" charset="0"/>
        <a:buChar char="•"/>
        <a:defRPr sz="129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58459" rtl="0" eaLnBrk="1" latinLnBrk="0" hangingPunct="1">
        <a:defRPr sz="1296" kern="1200">
          <a:solidFill>
            <a:schemeClr val="tx1"/>
          </a:solidFill>
          <a:latin typeface="+mn-lt"/>
          <a:ea typeface="+mn-ea"/>
          <a:cs typeface="+mn-cs"/>
        </a:defRPr>
      </a:lvl1pPr>
      <a:lvl2pPr marL="329230" algn="l" defTabSz="658459" rtl="0" eaLnBrk="1" latinLnBrk="0" hangingPunct="1">
        <a:defRPr sz="1296" kern="1200">
          <a:solidFill>
            <a:schemeClr val="tx1"/>
          </a:solidFill>
          <a:latin typeface="+mn-lt"/>
          <a:ea typeface="+mn-ea"/>
          <a:cs typeface="+mn-cs"/>
        </a:defRPr>
      </a:lvl2pPr>
      <a:lvl3pPr marL="658459" algn="l" defTabSz="658459" rtl="0" eaLnBrk="1" latinLnBrk="0" hangingPunct="1">
        <a:defRPr sz="1296" kern="1200">
          <a:solidFill>
            <a:schemeClr val="tx1"/>
          </a:solidFill>
          <a:latin typeface="+mn-lt"/>
          <a:ea typeface="+mn-ea"/>
          <a:cs typeface="+mn-cs"/>
        </a:defRPr>
      </a:lvl3pPr>
      <a:lvl4pPr marL="987689" algn="l" defTabSz="658459" rtl="0" eaLnBrk="1" latinLnBrk="0" hangingPunct="1">
        <a:defRPr sz="1296" kern="1200">
          <a:solidFill>
            <a:schemeClr val="tx1"/>
          </a:solidFill>
          <a:latin typeface="+mn-lt"/>
          <a:ea typeface="+mn-ea"/>
          <a:cs typeface="+mn-cs"/>
        </a:defRPr>
      </a:lvl4pPr>
      <a:lvl5pPr marL="1316919" algn="l" defTabSz="658459" rtl="0" eaLnBrk="1" latinLnBrk="0" hangingPunct="1">
        <a:defRPr sz="1296" kern="1200">
          <a:solidFill>
            <a:schemeClr val="tx1"/>
          </a:solidFill>
          <a:latin typeface="+mn-lt"/>
          <a:ea typeface="+mn-ea"/>
          <a:cs typeface="+mn-cs"/>
        </a:defRPr>
      </a:lvl5pPr>
      <a:lvl6pPr marL="1646149" algn="l" defTabSz="658459" rtl="0" eaLnBrk="1" latinLnBrk="0" hangingPunct="1">
        <a:defRPr sz="1296" kern="1200">
          <a:solidFill>
            <a:schemeClr val="tx1"/>
          </a:solidFill>
          <a:latin typeface="+mn-lt"/>
          <a:ea typeface="+mn-ea"/>
          <a:cs typeface="+mn-cs"/>
        </a:defRPr>
      </a:lvl6pPr>
      <a:lvl7pPr marL="1975378" algn="l" defTabSz="658459" rtl="0" eaLnBrk="1" latinLnBrk="0" hangingPunct="1">
        <a:defRPr sz="1296" kern="1200">
          <a:solidFill>
            <a:schemeClr val="tx1"/>
          </a:solidFill>
          <a:latin typeface="+mn-lt"/>
          <a:ea typeface="+mn-ea"/>
          <a:cs typeface="+mn-cs"/>
        </a:defRPr>
      </a:lvl7pPr>
      <a:lvl8pPr marL="2304608" algn="l" defTabSz="658459" rtl="0" eaLnBrk="1" latinLnBrk="0" hangingPunct="1">
        <a:defRPr sz="1296" kern="1200">
          <a:solidFill>
            <a:schemeClr val="tx1"/>
          </a:solidFill>
          <a:latin typeface="+mn-lt"/>
          <a:ea typeface="+mn-ea"/>
          <a:cs typeface="+mn-cs"/>
        </a:defRPr>
      </a:lvl8pPr>
      <a:lvl9pPr marL="2633838" algn="l" defTabSz="658459" rtl="0" eaLnBrk="1" latinLnBrk="0" hangingPunct="1">
        <a:defRPr sz="129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1.jpg"/><Relationship Id="rId5" Type="http://schemas.openxmlformats.org/officeDocument/2006/relationships/image" Target="../media/image40.jpg"/><Relationship Id="rId4" Type="http://schemas.openxmlformats.org/officeDocument/2006/relationships/image" Target="../media/image39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7" Type="http://schemas.openxmlformats.org/officeDocument/2006/relationships/image" Target="../media/image38.jpg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0.jpg"/><Relationship Id="rId5" Type="http://schemas.openxmlformats.org/officeDocument/2006/relationships/image" Target="../media/image39.jpg"/><Relationship Id="rId4" Type="http://schemas.openxmlformats.org/officeDocument/2006/relationships/image" Target="../media/image37.jpg"/></Relationships>
</file>

<file path=ppt/slides/_rels/slide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50.jpg"/><Relationship Id="rId18" Type="http://schemas.openxmlformats.org/officeDocument/2006/relationships/image" Target="../media/image54.jpg"/><Relationship Id="rId26" Type="http://schemas.openxmlformats.org/officeDocument/2006/relationships/image" Target="../media/image60.jpg"/><Relationship Id="rId39" Type="http://schemas.openxmlformats.org/officeDocument/2006/relationships/image" Target="../media/image71.png"/><Relationship Id="rId21" Type="http://schemas.openxmlformats.org/officeDocument/2006/relationships/image" Target="../media/image56.jpg"/><Relationship Id="rId34" Type="http://schemas.openxmlformats.org/officeDocument/2006/relationships/image" Target="../media/image66.png"/><Relationship Id="rId42" Type="http://schemas.openxmlformats.org/officeDocument/2006/relationships/image" Target="../media/image74.png"/><Relationship Id="rId47" Type="http://schemas.openxmlformats.org/officeDocument/2006/relationships/image" Target="../media/image79.png"/><Relationship Id="rId50" Type="http://schemas.openxmlformats.org/officeDocument/2006/relationships/image" Target="../media/image82.png"/><Relationship Id="rId55" Type="http://schemas.openxmlformats.org/officeDocument/2006/relationships/image" Target="../media/image87.png"/><Relationship Id="rId7" Type="http://schemas.openxmlformats.org/officeDocument/2006/relationships/image" Target="../media/image37.jpg"/><Relationship Id="rId12" Type="http://schemas.openxmlformats.org/officeDocument/2006/relationships/image" Target="../media/image41.jpg"/><Relationship Id="rId17" Type="http://schemas.openxmlformats.org/officeDocument/2006/relationships/image" Target="../media/image42.jpg"/><Relationship Id="rId25" Type="http://schemas.openxmlformats.org/officeDocument/2006/relationships/image" Target="../media/image35.jpg"/><Relationship Id="rId33" Type="http://schemas.openxmlformats.org/officeDocument/2006/relationships/image" Target="../media/image65.png"/><Relationship Id="rId38" Type="http://schemas.openxmlformats.org/officeDocument/2006/relationships/image" Target="../media/image70.png"/><Relationship Id="rId46" Type="http://schemas.openxmlformats.org/officeDocument/2006/relationships/image" Target="../media/image78.png"/><Relationship Id="rId59" Type="http://schemas.openxmlformats.org/officeDocument/2006/relationships/image" Target="../media/image91.png"/><Relationship Id="rId2" Type="http://schemas.openxmlformats.org/officeDocument/2006/relationships/image" Target="../media/image43.jpg"/><Relationship Id="rId16" Type="http://schemas.openxmlformats.org/officeDocument/2006/relationships/image" Target="../media/image53.jpg"/><Relationship Id="rId20" Type="http://schemas.openxmlformats.org/officeDocument/2006/relationships/image" Target="../media/image55.jpg"/><Relationship Id="rId29" Type="http://schemas.openxmlformats.org/officeDocument/2006/relationships/image" Target="../media/image38.jpg"/><Relationship Id="rId41" Type="http://schemas.openxmlformats.org/officeDocument/2006/relationships/image" Target="../media/image73.png"/><Relationship Id="rId54" Type="http://schemas.openxmlformats.org/officeDocument/2006/relationships/image" Target="../media/image86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6.jpg"/><Relationship Id="rId11" Type="http://schemas.openxmlformats.org/officeDocument/2006/relationships/image" Target="../media/image49.jpg"/><Relationship Id="rId24" Type="http://schemas.openxmlformats.org/officeDocument/2006/relationships/image" Target="../media/image59.jpg"/><Relationship Id="rId32" Type="http://schemas.openxmlformats.org/officeDocument/2006/relationships/image" Target="../media/image64.png"/><Relationship Id="rId37" Type="http://schemas.openxmlformats.org/officeDocument/2006/relationships/image" Target="../media/image69.png"/><Relationship Id="rId40" Type="http://schemas.openxmlformats.org/officeDocument/2006/relationships/image" Target="../media/image72.png"/><Relationship Id="rId45" Type="http://schemas.openxmlformats.org/officeDocument/2006/relationships/image" Target="../media/image77.png"/><Relationship Id="rId53" Type="http://schemas.openxmlformats.org/officeDocument/2006/relationships/image" Target="../media/image85.png"/><Relationship Id="rId58" Type="http://schemas.openxmlformats.org/officeDocument/2006/relationships/image" Target="../media/image90.jpg"/><Relationship Id="rId5" Type="http://schemas.openxmlformats.org/officeDocument/2006/relationships/image" Target="../media/image36.jpg"/><Relationship Id="rId15" Type="http://schemas.openxmlformats.org/officeDocument/2006/relationships/image" Target="../media/image52.jpg"/><Relationship Id="rId23" Type="http://schemas.openxmlformats.org/officeDocument/2006/relationships/image" Target="../media/image58.jpg"/><Relationship Id="rId28" Type="http://schemas.openxmlformats.org/officeDocument/2006/relationships/image" Target="../media/image39.jpg"/><Relationship Id="rId36" Type="http://schemas.openxmlformats.org/officeDocument/2006/relationships/image" Target="../media/image68.png"/><Relationship Id="rId49" Type="http://schemas.openxmlformats.org/officeDocument/2006/relationships/image" Target="../media/image81.png"/><Relationship Id="rId57" Type="http://schemas.openxmlformats.org/officeDocument/2006/relationships/image" Target="../media/image89.jpeg"/><Relationship Id="rId10" Type="http://schemas.openxmlformats.org/officeDocument/2006/relationships/image" Target="../media/image1.jpg"/><Relationship Id="rId19" Type="http://schemas.openxmlformats.org/officeDocument/2006/relationships/image" Target="../media/image40.jpg"/><Relationship Id="rId31" Type="http://schemas.openxmlformats.org/officeDocument/2006/relationships/image" Target="../media/image63.png"/><Relationship Id="rId44" Type="http://schemas.openxmlformats.org/officeDocument/2006/relationships/image" Target="../media/image76.png"/><Relationship Id="rId52" Type="http://schemas.openxmlformats.org/officeDocument/2006/relationships/image" Target="../media/image84.png"/><Relationship Id="rId4" Type="http://schemas.openxmlformats.org/officeDocument/2006/relationships/image" Target="../media/image45.jpg"/><Relationship Id="rId9" Type="http://schemas.openxmlformats.org/officeDocument/2006/relationships/image" Target="../media/image48.jpg"/><Relationship Id="rId14" Type="http://schemas.openxmlformats.org/officeDocument/2006/relationships/image" Target="../media/image51.jpg"/><Relationship Id="rId22" Type="http://schemas.openxmlformats.org/officeDocument/2006/relationships/image" Target="../media/image57.jpg"/><Relationship Id="rId27" Type="http://schemas.openxmlformats.org/officeDocument/2006/relationships/image" Target="../media/image61.jpg"/><Relationship Id="rId30" Type="http://schemas.openxmlformats.org/officeDocument/2006/relationships/image" Target="../media/image62.jpg"/><Relationship Id="rId35" Type="http://schemas.openxmlformats.org/officeDocument/2006/relationships/image" Target="../media/image67.png"/><Relationship Id="rId43" Type="http://schemas.openxmlformats.org/officeDocument/2006/relationships/image" Target="../media/image75.png"/><Relationship Id="rId48" Type="http://schemas.openxmlformats.org/officeDocument/2006/relationships/image" Target="../media/image80.png"/><Relationship Id="rId56" Type="http://schemas.openxmlformats.org/officeDocument/2006/relationships/image" Target="../media/image88.jpeg"/><Relationship Id="rId8" Type="http://schemas.openxmlformats.org/officeDocument/2006/relationships/image" Target="../media/image47.jpg"/><Relationship Id="rId51" Type="http://schemas.openxmlformats.org/officeDocument/2006/relationships/image" Target="../media/image83.png"/><Relationship Id="rId3" Type="http://schemas.openxmlformats.org/officeDocument/2006/relationships/image" Target="../media/image44.jpg"/></Relationships>
</file>

<file path=ppt/slides/_rels/slide8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03.png"/><Relationship Id="rId18" Type="http://schemas.openxmlformats.org/officeDocument/2006/relationships/image" Target="../media/image108.png"/><Relationship Id="rId26" Type="http://schemas.openxmlformats.org/officeDocument/2006/relationships/image" Target="../media/image116.jpeg"/><Relationship Id="rId39" Type="http://schemas.openxmlformats.org/officeDocument/2006/relationships/image" Target="../media/image129.png"/><Relationship Id="rId21" Type="http://schemas.openxmlformats.org/officeDocument/2006/relationships/image" Target="../media/image111.png"/><Relationship Id="rId34" Type="http://schemas.openxmlformats.org/officeDocument/2006/relationships/image" Target="../media/image124.jpeg"/><Relationship Id="rId42" Type="http://schemas.openxmlformats.org/officeDocument/2006/relationships/image" Target="../media/image132.png"/><Relationship Id="rId47" Type="http://schemas.openxmlformats.org/officeDocument/2006/relationships/image" Target="../media/image137.png"/><Relationship Id="rId50" Type="http://schemas.openxmlformats.org/officeDocument/2006/relationships/image" Target="../media/image140.png"/><Relationship Id="rId55" Type="http://schemas.openxmlformats.org/officeDocument/2006/relationships/image" Target="../media/image145.png"/><Relationship Id="rId63" Type="http://schemas.openxmlformats.org/officeDocument/2006/relationships/image" Target="../media/image153.jpeg"/><Relationship Id="rId68" Type="http://schemas.openxmlformats.org/officeDocument/2006/relationships/image" Target="../media/image158.png"/><Relationship Id="rId76" Type="http://schemas.openxmlformats.org/officeDocument/2006/relationships/image" Target="../media/image166.png"/><Relationship Id="rId84" Type="http://schemas.openxmlformats.org/officeDocument/2006/relationships/image" Target="../media/image174.png"/><Relationship Id="rId7" Type="http://schemas.openxmlformats.org/officeDocument/2006/relationships/image" Target="../media/image97.png"/><Relationship Id="rId71" Type="http://schemas.openxmlformats.org/officeDocument/2006/relationships/image" Target="../media/image161.jpeg"/><Relationship Id="rId2" Type="http://schemas.openxmlformats.org/officeDocument/2006/relationships/image" Target="../media/image92.png"/><Relationship Id="rId16" Type="http://schemas.openxmlformats.org/officeDocument/2006/relationships/image" Target="../media/image106.png"/><Relationship Id="rId29" Type="http://schemas.openxmlformats.org/officeDocument/2006/relationships/image" Target="../media/image119.png"/><Relationship Id="rId11" Type="http://schemas.openxmlformats.org/officeDocument/2006/relationships/image" Target="../media/image101.png"/><Relationship Id="rId24" Type="http://schemas.openxmlformats.org/officeDocument/2006/relationships/image" Target="../media/image114.jpeg"/><Relationship Id="rId32" Type="http://schemas.openxmlformats.org/officeDocument/2006/relationships/image" Target="../media/image122.png"/><Relationship Id="rId37" Type="http://schemas.openxmlformats.org/officeDocument/2006/relationships/image" Target="../media/image127.png"/><Relationship Id="rId40" Type="http://schemas.openxmlformats.org/officeDocument/2006/relationships/image" Target="../media/image130.png"/><Relationship Id="rId45" Type="http://schemas.openxmlformats.org/officeDocument/2006/relationships/image" Target="../media/image135.png"/><Relationship Id="rId53" Type="http://schemas.openxmlformats.org/officeDocument/2006/relationships/image" Target="../media/image143.png"/><Relationship Id="rId58" Type="http://schemas.openxmlformats.org/officeDocument/2006/relationships/image" Target="../media/image148.jpeg"/><Relationship Id="rId66" Type="http://schemas.openxmlformats.org/officeDocument/2006/relationships/image" Target="../media/image156.png"/><Relationship Id="rId74" Type="http://schemas.openxmlformats.org/officeDocument/2006/relationships/image" Target="../media/image164.png"/><Relationship Id="rId79" Type="http://schemas.openxmlformats.org/officeDocument/2006/relationships/image" Target="../media/image169.jpeg"/><Relationship Id="rId5" Type="http://schemas.openxmlformats.org/officeDocument/2006/relationships/image" Target="../media/image95.jpeg"/><Relationship Id="rId61" Type="http://schemas.openxmlformats.org/officeDocument/2006/relationships/image" Target="../media/image151.png"/><Relationship Id="rId82" Type="http://schemas.openxmlformats.org/officeDocument/2006/relationships/image" Target="../media/image172.png"/><Relationship Id="rId19" Type="http://schemas.openxmlformats.org/officeDocument/2006/relationships/image" Target="../media/image109.png"/><Relationship Id="rId4" Type="http://schemas.openxmlformats.org/officeDocument/2006/relationships/image" Target="../media/image94.png"/><Relationship Id="rId9" Type="http://schemas.openxmlformats.org/officeDocument/2006/relationships/image" Target="../media/image99.jpeg"/><Relationship Id="rId14" Type="http://schemas.openxmlformats.org/officeDocument/2006/relationships/image" Target="../media/image104.png"/><Relationship Id="rId22" Type="http://schemas.openxmlformats.org/officeDocument/2006/relationships/image" Target="../media/image112.png"/><Relationship Id="rId27" Type="http://schemas.openxmlformats.org/officeDocument/2006/relationships/image" Target="../media/image117.png"/><Relationship Id="rId30" Type="http://schemas.openxmlformats.org/officeDocument/2006/relationships/image" Target="../media/image120.png"/><Relationship Id="rId35" Type="http://schemas.openxmlformats.org/officeDocument/2006/relationships/image" Target="../media/image125.png"/><Relationship Id="rId43" Type="http://schemas.openxmlformats.org/officeDocument/2006/relationships/image" Target="../media/image133.jpeg"/><Relationship Id="rId48" Type="http://schemas.openxmlformats.org/officeDocument/2006/relationships/image" Target="../media/image138.png"/><Relationship Id="rId56" Type="http://schemas.openxmlformats.org/officeDocument/2006/relationships/image" Target="../media/image146.png"/><Relationship Id="rId64" Type="http://schemas.openxmlformats.org/officeDocument/2006/relationships/image" Target="../media/image154.png"/><Relationship Id="rId69" Type="http://schemas.openxmlformats.org/officeDocument/2006/relationships/image" Target="../media/image159.png"/><Relationship Id="rId77" Type="http://schemas.openxmlformats.org/officeDocument/2006/relationships/image" Target="../media/image167.png"/><Relationship Id="rId8" Type="http://schemas.openxmlformats.org/officeDocument/2006/relationships/image" Target="../media/image98.jpeg"/><Relationship Id="rId51" Type="http://schemas.openxmlformats.org/officeDocument/2006/relationships/image" Target="../media/image141.jpeg"/><Relationship Id="rId72" Type="http://schemas.openxmlformats.org/officeDocument/2006/relationships/image" Target="../media/image162.png"/><Relationship Id="rId80" Type="http://schemas.openxmlformats.org/officeDocument/2006/relationships/image" Target="../media/image170.png"/><Relationship Id="rId85" Type="http://schemas.openxmlformats.org/officeDocument/2006/relationships/image" Target="../media/image175.png"/><Relationship Id="rId3" Type="http://schemas.openxmlformats.org/officeDocument/2006/relationships/image" Target="../media/image93.jpeg"/><Relationship Id="rId12" Type="http://schemas.openxmlformats.org/officeDocument/2006/relationships/image" Target="../media/image102.png"/><Relationship Id="rId17" Type="http://schemas.openxmlformats.org/officeDocument/2006/relationships/image" Target="../media/image107.png"/><Relationship Id="rId25" Type="http://schemas.openxmlformats.org/officeDocument/2006/relationships/image" Target="../media/image115.png"/><Relationship Id="rId33" Type="http://schemas.openxmlformats.org/officeDocument/2006/relationships/image" Target="../media/image123.png"/><Relationship Id="rId38" Type="http://schemas.openxmlformats.org/officeDocument/2006/relationships/image" Target="../media/image128.png"/><Relationship Id="rId46" Type="http://schemas.openxmlformats.org/officeDocument/2006/relationships/image" Target="../media/image136.jpeg"/><Relationship Id="rId59" Type="http://schemas.openxmlformats.org/officeDocument/2006/relationships/image" Target="../media/image149.png"/><Relationship Id="rId67" Type="http://schemas.openxmlformats.org/officeDocument/2006/relationships/image" Target="../media/image157.jpeg"/><Relationship Id="rId20" Type="http://schemas.openxmlformats.org/officeDocument/2006/relationships/image" Target="../media/image110.png"/><Relationship Id="rId41" Type="http://schemas.openxmlformats.org/officeDocument/2006/relationships/image" Target="../media/image131.png"/><Relationship Id="rId54" Type="http://schemas.openxmlformats.org/officeDocument/2006/relationships/image" Target="../media/image144.jpeg"/><Relationship Id="rId62" Type="http://schemas.openxmlformats.org/officeDocument/2006/relationships/image" Target="../media/image152.jpeg"/><Relationship Id="rId70" Type="http://schemas.openxmlformats.org/officeDocument/2006/relationships/image" Target="../media/image160.png"/><Relationship Id="rId75" Type="http://schemas.openxmlformats.org/officeDocument/2006/relationships/image" Target="../media/image165.png"/><Relationship Id="rId83" Type="http://schemas.openxmlformats.org/officeDocument/2006/relationships/image" Target="../media/image173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96.jpeg"/><Relationship Id="rId15" Type="http://schemas.openxmlformats.org/officeDocument/2006/relationships/image" Target="../media/image105.png"/><Relationship Id="rId23" Type="http://schemas.openxmlformats.org/officeDocument/2006/relationships/image" Target="../media/image113.png"/><Relationship Id="rId28" Type="http://schemas.openxmlformats.org/officeDocument/2006/relationships/image" Target="../media/image118.png"/><Relationship Id="rId36" Type="http://schemas.openxmlformats.org/officeDocument/2006/relationships/image" Target="../media/image126.png"/><Relationship Id="rId49" Type="http://schemas.openxmlformats.org/officeDocument/2006/relationships/image" Target="../media/image139.png"/><Relationship Id="rId57" Type="http://schemas.openxmlformats.org/officeDocument/2006/relationships/image" Target="../media/image147.png"/><Relationship Id="rId10" Type="http://schemas.openxmlformats.org/officeDocument/2006/relationships/image" Target="../media/image100.png"/><Relationship Id="rId31" Type="http://schemas.openxmlformats.org/officeDocument/2006/relationships/image" Target="../media/image121.png"/><Relationship Id="rId44" Type="http://schemas.openxmlformats.org/officeDocument/2006/relationships/image" Target="../media/image134.png"/><Relationship Id="rId52" Type="http://schemas.openxmlformats.org/officeDocument/2006/relationships/image" Target="../media/image142.png"/><Relationship Id="rId60" Type="http://schemas.openxmlformats.org/officeDocument/2006/relationships/image" Target="../media/image150.png"/><Relationship Id="rId65" Type="http://schemas.openxmlformats.org/officeDocument/2006/relationships/image" Target="../media/image155.png"/><Relationship Id="rId73" Type="http://schemas.openxmlformats.org/officeDocument/2006/relationships/image" Target="../media/image163.png"/><Relationship Id="rId78" Type="http://schemas.openxmlformats.org/officeDocument/2006/relationships/image" Target="../media/image168.png"/><Relationship Id="rId81" Type="http://schemas.openxmlformats.org/officeDocument/2006/relationships/image" Target="../media/image171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2.png"/><Relationship Id="rId13" Type="http://schemas.openxmlformats.org/officeDocument/2006/relationships/image" Target="../media/image187.png"/><Relationship Id="rId18" Type="http://schemas.openxmlformats.org/officeDocument/2006/relationships/image" Target="../media/image192.jpeg"/><Relationship Id="rId3" Type="http://schemas.openxmlformats.org/officeDocument/2006/relationships/image" Target="../media/image177.jpeg"/><Relationship Id="rId7" Type="http://schemas.openxmlformats.org/officeDocument/2006/relationships/image" Target="../media/image181.png"/><Relationship Id="rId12" Type="http://schemas.openxmlformats.org/officeDocument/2006/relationships/image" Target="../media/image186.png"/><Relationship Id="rId17" Type="http://schemas.openxmlformats.org/officeDocument/2006/relationships/image" Target="../media/image191.png"/><Relationship Id="rId2" Type="http://schemas.openxmlformats.org/officeDocument/2006/relationships/image" Target="../media/image176.png"/><Relationship Id="rId16" Type="http://schemas.openxmlformats.org/officeDocument/2006/relationships/image" Target="../media/image190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80.png"/><Relationship Id="rId11" Type="http://schemas.openxmlformats.org/officeDocument/2006/relationships/image" Target="../media/image185.png"/><Relationship Id="rId5" Type="http://schemas.openxmlformats.org/officeDocument/2006/relationships/image" Target="../media/image179.png"/><Relationship Id="rId15" Type="http://schemas.openxmlformats.org/officeDocument/2006/relationships/image" Target="../media/image189.png"/><Relationship Id="rId10" Type="http://schemas.openxmlformats.org/officeDocument/2006/relationships/image" Target="../media/image184.png"/><Relationship Id="rId19" Type="http://schemas.openxmlformats.org/officeDocument/2006/relationships/image" Target="../media/image73.png"/><Relationship Id="rId4" Type="http://schemas.openxmlformats.org/officeDocument/2006/relationships/image" Target="../media/image178.png"/><Relationship Id="rId9" Type="http://schemas.openxmlformats.org/officeDocument/2006/relationships/image" Target="../media/image183.png"/><Relationship Id="rId14" Type="http://schemas.openxmlformats.org/officeDocument/2006/relationships/image" Target="../media/image18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ame 5"/>
          <p:cNvSpPr/>
          <p:nvPr/>
        </p:nvSpPr>
        <p:spPr>
          <a:xfrm>
            <a:off x="132369" y="178420"/>
            <a:ext cx="6307666" cy="6292798"/>
          </a:xfrm>
          <a:custGeom>
            <a:avLst/>
            <a:gdLst>
              <a:gd name="connsiteX0" fmla="*/ 0 w 6307666"/>
              <a:gd name="connsiteY0" fmla="*/ 0 h 6350000"/>
              <a:gd name="connsiteX1" fmla="*/ 6307666 w 6307666"/>
              <a:gd name="connsiteY1" fmla="*/ 0 h 6350000"/>
              <a:gd name="connsiteX2" fmla="*/ 6307666 w 6307666"/>
              <a:gd name="connsiteY2" fmla="*/ 6350000 h 6350000"/>
              <a:gd name="connsiteX3" fmla="*/ 0 w 6307666"/>
              <a:gd name="connsiteY3" fmla="*/ 6350000 h 6350000"/>
              <a:gd name="connsiteX4" fmla="*/ 0 w 6307666"/>
              <a:gd name="connsiteY4" fmla="*/ 0 h 6350000"/>
              <a:gd name="connsiteX5" fmla="*/ 788458 w 6307666"/>
              <a:gd name="connsiteY5" fmla="*/ 788458 h 6350000"/>
              <a:gd name="connsiteX6" fmla="*/ 788458 w 6307666"/>
              <a:gd name="connsiteY6" fmla="*/ 5561542 h 6350000"/>
              <a:gd name="connsiteX7" fmla="*/ 5519208 w 6307666"/>
              <a:gd name="connsiteY7" fmla="*/ 5561542 h 6350000"/>
              <a:gd name="connsiteX8" fmla="*/ 5519208 w 6307666"/>
              <a:gd name="connsiteY8" fmla="*/ 788458 h 6350000"/>
              <a:gd name="connsiteX9" fmla="*/ 788458 w 6307666"/>
              <a:gd name="connsiteY9" fmla="*/ 788458 h 6350000"/>
              <a:gd name="connsiteX0" fmla="*/ 0 w 6307666"/>
              <a:gd name="connsiteY0" fmla="*/ 0 h 6350000"/>
              <a:gd name="connsiteX1" fmla="*/ 6307666 w 6307666"/>
              <a:gd name="connsiteY1" fmla="*/ 0 h 6350000"/>
              <a:gd name="connsiteX2" fmla="*/ 6307666 w 6307666"/>
              <a:gd name="connsiteY2" fmla="*/ 6350000 h 6350000"/>
              <a:gd name="connsiteX3" fmla="*/ 0 w 6307666"/>
              <a:gd name="connsiteY3" fmla="*/ 6350000 h 6350000"/>
              <a:gd name="connsiteX4" fmla="*/ 0 w 6307666"/>
              <a:gd name="connsiteY4" fmla="*/ 0 h 6350000"/>
              <a:gd name="connsiteX5" fmla="*/ 153458 w 6307666"/>
              <a:gd name="connsiteY5" fmla="*/ 161925 h 6350000"/>
              <a:gd name="connsiteX6" fmla="*/ 788458 w 6307666"/>
              <a:gd name="connsiteY6" fmla="*/ 5561542 h 6350000"/>
              <a:gd name="connsiteX7" fmla="*/ 5519208 w 6307666"/>
              <a:gd name="connsiteY7" fmla="*/ 5561542 h 6350000"/>
              <a:gd name="connsiteX8" fmla="*/ 5519208 w 6307666"/>
              <a:gd name="connsiteY8" fmla="*/ 788458 h 6350000"/>
              <a:gd name="connsiteX9" fmla="*/ 153458 w 6307666"/>
              <a:gd name="connsiteY9" fmla="*/ 161925 h 6350000"/>
              <a:gd name="connsiteX0" fmla="*/ 0 w 6307666"/>
              <a:gd name="connsiteY0" fmla="*/ 0 h 6350000"/>
              <a:gd name="connsiteX1" fmla="*/ 6307666 w 6307666"/>
              <a:gd name="connsiteY1" fmla="*/ 0 h 6350000"/>
              <a:gd name="connsiteX2" fmla="*/ 6307666 w 6307666"/>
              <a:gd name="connsiteY2" fmla="*/ 6350000 h 6350000"/>
              <a:gd name="connsiteX3" fmla="*/ 0 w 6307666"/>
              <a:gd name="connsiteY3" fmla="*/ 6350000 h 6350000"/>
              <a:gd name="connsiteX4" fmla="*/ 0 w 6307666"/>
              <a:gd name="connsiteY4" fmla="*/ 0 h 6350000"/>
              <a:gd name="connsiteX5" fmla="*/ 153458 w 6307666"/>
              <a:gd name="connsiteY5" fmla="*/ 161925 h 6350000"/>
              <a:gd name="connsiteX6" fmla="*/ 788458 w 6307666"/>
              <a:gd name="connsiteY6" fmla="*/ 5561542 h 6350000"/>
              <a:gd name="connsiteX7" fmla="*/ 5519208 w 6307666"/>
              <a:gd name="connsiteY7" fmla="*/ 5561542 h 6350000"/>
              <a:gd name="connsiteX8" fmla="*/ 6145741 w 6307666"/>
              <a:gd name="connsiteY8" fmla="*/ 161924 h 6350000"/>
              <a:gd name="connsiteX9" fmla="*/ 153458 w 6307666"/>
              <a:gd name="connsiteY9" fmla="*/ 161925 h 6350000"/>
              <a:gd name="connsiteX0" fmla="*/ 0 w 6307666"/>
              <a:gd name="connsiteY0" fmla="*/ 0 h 6350000"/>
              <a:gd name="connsiteX1" fmla="*/ 6307666 w 6307666"/>
              <a:gd name="connsiteY1" fmla="*/ 0 h 6350000"/>
              <a:gd name="connsiteX2" fmla="*/ 6307666 w 6307666"/>
              <a:gd name="connsiteY2" fmla="*/ 6350000 h 6350000"/>
              <a:gd name="connsiteX3" fmla="*/ 0 w 6307666"/>
              <a:gd name="connsiteY3" fmla="*/ 6350000 h 6350000"/>
              <a:gd name="connsiteX4" fmla="*/ 0 w 6307666"/>
              <a:gd name="connsiteY4" fmla="*/ 0 h 6350000"/>
              <a:gd name="connsiteX5" fmla="*/ 153458 w 6307666"/>
              <a:gd name="connsiteY5" fmla="*/ 161925 h 6350000"/>
              <a:gd name="connsiteX6" fmla="*/ 788458 w 6307666"/>
              <a:gd name="connsiteY6" fmla="*/ 5561542 h 6350000"/>
              <a:gd name="connsiteX7" fmla="*/ 6171142 w 6307666"/>
              <a:gd name="connsiteY7" fmla="*/ 6171142 h 6350000"/>
              <a:gd name="connsiteX8" fmla="*/ 6145741 w 6307666"/>
              <a:gd name="connsiteY8" fmla="*/ 161924 h 6350000"/>
              <a:gd name="connsiteX9" fmla="*/ 153458 w 6307666"/>
              <a:gd name="connsiteY9" fmla="*/ 161925 h 6350000"/>
              <a:gd name="connsiteX0" fmla="*/ 0 w 6307666"/>
              <a:gd name="connsiteY0" fmla="*/ 0 h 6350000"/>
              <a:gd name="connsiteX1" fmla="*/ 6307666 w 6307666"/>
              <a:gd name="connsiteY1" fmla="*/ 0 h 6350000"/>
              <a:gd name="connsiteX2" fmla="*/ 6307666 w 6307666"/>
              <a:gd name="connsiteY2" fmla="*/ 6350000 h 6350000"/>
              <a:gd name="connsiteX3" fmla="*/ 0 w 6307666"/>
              <a:gd name="connsiteY3" fmla="*/ 6350000 h 6350000"/>
              <a:gd name="connsiteX4" fmla="*/ 0 w 6307666"/>
              <a:gd name="connsiteY4" fmla="*/ 0 h 6350000"/>
              <a:gd name="connsiteX5" fmla="*/ 153458 w 6307666"/>
              <a:gd name="connsiteY5" fmla="*/ 161925 h 6350000"/>
              <a:gd name="connsiteX6" fmla="*/ 119592 w 6307666"/>
              <a:gd name="connsiteY6" fmla="*/ 6230408 h 6350000"/>
              <a:gd name="connsiteX7" fmla="*/ 6171142 w 6307666"/>
              <a:gd name="connsiteY7" fmla="*/ 6171142 h 6350000"/>
              <a:gd name="connsiteX8" fmla="*/ 6145741 w 6307666"/>
              <a:gd name="connsiteY8" fmla="*/ 161924 h 6350000"/>
              <a:gd name="connsiteX9" fmla="*/ 153458 w 6307666"/>
              <a:gd name="connsiteY9" fmla="*/ 161925 h 6350000"/>
              <a:gd name="connsiteX0" fmla="*/ 0 w 6307666"/>
              <a:gd name="connsiteY0" fmla="*/ 0 h 6350000"/>
              <a:gd name="connsiteX1" fmla="*/ 6307666 w 6307666"/>
              <a:gd name="connsiteY1" fmla="*/ 0 h 6350000"/>
              <a:gd name="connsiteX2" fmla="*/ 6307666 w 6307666"/>
              <a:gd name="connsiteY2" fmla="*/ 6350000 h 6350000"/>
              <a:gd name="connsiteX3" fmla="*/ 0 w 6307666"/>
              <a:gd name="connsiteY3" fmla="*/ 6350000 h 6350000"/>
              <a:gd name="connsiteX4" fmla="*/ 0 w 6307666"/>
              <a:gd name="connsiteY4" fmla="*/ 0 h 6350000"/>
              <a:gd name="connsiteX5" fmla="*/ 142261 w 6307666"/>
              <a:gd name="connsiteY5" fmla="*/ 146996 h 6350000"/>
              <a:gd name="connsiteX6" fmla="*/ 119592 w 6307666"/>
              <a:gd name="connsiteY6" fmla="*/ 6230408 h 6350000"/>
              <a:gd name="connsiteX7" fmla="*/ 6171142 w 6307666"/>
              <a:gd name="connsiteY7" fmla="*/ 6171142 h 6350000"/>
              <a:gd name="connsiteX8" fmla="*/ 6145741 w 6307666"/>
              <a:gd name="connsiteY8" fmla="*/ 161924 h 6350000"/>
              <a:gd name="connsiteX9" fmla="*/ 142261 w 6307666"/>
              <a:gd name="connsiteY9" fmla="*/ 146996 h 6350000"/>
              <a:gd name="connsiteX0" fmla="*/ 0 w 6307666"/>
              <a:gd name="connsiteY0" fmla="*/ 0 h 6350000"/>
              <a:gd name="connsiteX1" fmla="*/ 6307666 w 6307666"/>
              <a:gd name="connsiteY1" fmla="*/ 0 h 6350000"/>
              <a:gd name="connsiteX2" fmla="*/ 6307666 w 6307666"/>
              <a:gd name="connsiteY2" fmla="*/ 6350000 h 6350000"/>
              <a:gd name="connsiteX3" fmla="*/ 0 w 6307666"/>
              <a:gd name="connsiteY3" fmla="*/ 6350000 h 6350000"/>
              <a:gd name="connsiteX4" fmla="*/ 0 w 6307666"/>
              <a:gd name="connsiteY4" fmla="*/ 0 h 6350000"/>
              <a:gd name="connsiteX5" fmla="*/ 142261 w 6307666"/>
              <a:gd name="connsiteY5" fmla="*/ 146996 h 6350000"/>
              <a:gd name="connsiteX6" fmla="*/ 119592 w 6307666"/>
              <a:gd name="connsiteY6" fmla="*/ 6230408 h 6350000"/>
              <a:gd name="connsiteX7" fmla="*/ 6171142 w 6307666"/>
              <a:gd name="connsiteY7" fmla="*/ 6171142 h 6350000"/>
              <a:gd name="connsiteX8" fmla="*/ 6171866 w 6307666"/>
              <a:gd name="connsiteY8" fmla="*/ 135799 h 6350000"/>
              <a:gd name="connsiteX9" fmla="*/ 142261 w 6307666"/>
              <a:gd name="connsiteY9" fmla="*/ 146996 h 6350000"/>
              <a:gd name="connsiteX0" fmla="*/ 0 w 6307666"/>
              <a:gd name="connsiteY0" fmla="*/ 0 h 6350000"/>
              <a:gd name="connsiteX1" fmla="*/ 6307666 w 6307666"/>
              <a:gd name="connsiteY1" fmla="*/ 0 h 6350000"/>
              <a:gd name="connsiteX2" fmla="*/ 6307666 w 6307666"/>
              <a:gd name="connsiteY2" fmla="*/ 6350000 h 6350000"/>
              <a:gd name="connsiteX3" fmla="*/ 0 w 6307666"/>
              <a:gd name="connsiteY3" fmla="*/ 6350000 h 6350000"/>
              <a:gd name="connsiteX4" fmla="*/ 0 w 6307666"/>
              <a:gd name="connsiteY4" fmla="*/ 0 h 6350000"/>
              <a:gd name="connsiteX5" fmla="*/ 142261 w 6307666"/>
              <a:gd name="connsiteY5" fmla="*/ 146996 h 6350000"/>
              <a:gd name="connsiteX6" fmla="*/ 119592 w 6307666"/>
              <a:gd name="connsiteY6" fmla="*/ 6230408 h 6350000"/>
              <a:gd name="connsiteX7" fmla="*/ 6194194 w 6307666"/>
              <a:gd name="connsiteY7" fmla="*/ 6232614 h 6350000"/>
              <a:gd name="connsiteX8" fmla="*/ 6171866 w 6307666"/>
              <a:gd name="connsiteY8" fmla="*/ 135799 h 6350000"/>
              <a:gd name="connsiteX9" fmla="*/ 142261 w 6307666"/>
              <a:gd name="connsiteY9" fmla="*/ 146996 h 6350000"/>
              <a:gd name="connsiteX0" fmla="*/ 0 w 6307666"/>
              <a:gd name="connsiteY0" fmla="*/ 0 h 6350000"/>
              <a:gd name="connsiteX1" fmla="*/ 6307666 w 6307666"/>
              <a:gd name="connsiteY1" fmla="*/ 0 h 6350000"/>
              <a:gd name="connsiteX2" fmla="*/ 6307666 w 6307666"/>
              <a:gd name="connsiteY2" fmla="*/ 6350000 h 6350000"/>
              <a:gd name="connsiteX3" fmla="*/ 0 w 6307666"/>
              <a:gd name="connsiteY3" fmla="*/ 6350000 h 6350000"/>
              <a:gd name="connsiteX4" fmla="*/ 0 w 6307666"/>
              <a:gd name="connsiteY4" fmla="*/ 0 h 6350000"/>
              <a:gd name="connsiteX5" fmla="*/ 142261 w 6307666"/>
              <a:gd name="connsiteY5" fmla="*/ 146996 h 6350000"/>
              <a:gd name="connsiteX6" fmla="*/ 134960 w 6307666"/>
              <a:gd name="connsiteY6" fmla="*/ 6207356 h 6350000"/>
              <a:gd name="connsiteX7" fmla="*/ 6194194 w 6307666"/>
              <a:gd name="connsiteY7" fmla="*/ 6232614 h 6350000"/>
              <a:gd name="connsiteX8" fmla="*/ 6171866 w 6307666"/>
              <a:gd name="connsiteY8" fmla="*/ 135799 h 6350000"/>
              <a:gd name="connsiteX9" fmla="*/ 142261 w 6307666"/>
              <a:gd name="connsiteY9" fmla="*/ 146996 h 6350000"/>
              <a:gd name="connsiteX0" fmla="*/ 0 w 6307666"/>
              <a:gd name="connsiteY0" fmla="*/ 0 h 6350000"/>
              <a:gd name="connsiteX1" fmla="*/ 6307666 w 6307666"/>
              <a:gd name="connsiteY1" fmla="*/ 0 h 6350000"/>
              <a:gd name="connsiteX2" fmla="*/ 6307666 w 6307666"/>
              <a:gd name="connsiteY2" fmla="*/ 6350000 h 6350000"/>
              <a:gd name="connsiteX3" fmla="*/ 0 w 6307666"/>
              <a:gd name="connsiteY3" fmla="*/ 6350000 h 6350000"/>
              <a:gd name="connsiteX4" fmla="*/ 0 w 6307666"/>
              <a:gd name="connsiteY4" fmla="*/ 0 h 6350000"/>
              <a:gd name="connsiteX5" fmla="*/ 142261 w 6307666"/>
              <a:gd name="connsiteY5" fmla="*/ 146996 h 6350000"/>
              <a:gd name="connsiteX6" fmla="*/ 134960 w 6307666"/>
              <a:gd name="connsiteY6" fmla="*/ 6230408 h 6350000"/>
              <a:gd name="connsiteX7" fmla="*/ 6194194 w 6307666"/>
              <a:gd name="connsiteY7" fmla="*/ 6232614 h 6350000"/>
              <a:gd name="connsiteX8" fmla="*/ 6171866 w 6307666"/>
              <a:gd name="connsiteY8" fmla="*/ 135799 h 6350000"/>
              <a:gd name="connsiteX9" fmla="*/ 142261 w 6307666"/>
              <a:gd name="connsiteY9" fmla="*/ 146996 h 635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307666" h="6350000">
                <a:moveTo>
                  <a:pt x="0" y="0"/>
                </a:moveTo>
                <a:lnTo>
                  <a:pt x="6307666" y="0"/>
                </a:lnTo>
                <a:lnTo>
                  <a:pt x="6307666" y="6350000"/>
                </a:lnTo>
                <a:lnTo>
                  <a:pt x="0" y="6350000"/>
                </a:lnTo>
                <a:lnTo>
                  <a:pt x="0" y="0"/>
                </a:lnTo>
                <a:close/>
                <a:moveTo>
                  <a:pt x="142261" y="146996"/>
                </a:moveTo>
                <a:cubicBezTo>
                  <a:pt x="134705" y="2174800"/>
                  <a:pt x="142516" y="4202604"/>
                  <a:pt x="134960" y="6230408"/>
                </a:cubicBezTo>
                <a:lnTo>
                  <a:pt x="6194194" y="6232614"/>
                </a:lnTo>
                <a:cubicBezTo>
                  <a:pt x="6194435" y="4220833"/>
                  <a:pt x="6171625" y="2147580"/>
                  <a:pt x="6171866" y="135799"/>
                </a:cubicBezTo>
                <a:lnTo>
                  <a:pt x="142261" y="146996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25000">
                <a:schemeClr val="accent2"/>
              </a:gs>
              <a:gs pos="75000">
                <a:schemeClr val="tx1"/>
              </a:gs>
              <a:gs pos="50000">
                <a:schemeClr val="accent1"/>
              </a:gs>
              <a:gs pos="100000">
                <a:schemeClr val="accent4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>
              <a:solidFill>
                <a:schemeClr val="tx1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5910" y="54312"/>
            <a:ext cx="954968" cy="559006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1235698" y="2751786"/>
            <a:ext cx="4101008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BE" sz="4000" b="1" dirty="0" smtClean="0">
                <a:gradFill>
                  <a:gsLst>
                    <a:gs pos="0">
                      <a:schemeClr val="accent3"/>
                    </a:gs>
                    <a:gs pos="25000">
                      <a:schemeClr val="accent2"/>
                    </a:gs>
                    <a:gs pos="75000">
                      <a:schemeClr val="tx1"/>
                    </a:gs>
                    <a:gs pos="50000">
                      <a:schemeClr val="accent1"/>
                    </a:gs>
                    <a:gs pos="100000">
                      <a:schemeClr val="accent4"/>
                    </a:gs>
                  </a:gsLst>
                  <a:lin ang="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sz="4000" b="1" dirty="0">
              <a:gradFill>
                <a:gsLst>
                  <a:gs pos="0">
                    <a:schemeClr val="accent3"/>
                  </a:gs>
                  <a:gs pos="25000">
                    <a:schemeClr val="accent2"/>
                  </a:gs>
                  <a:gs pos="75000">
                    <a:schemeClr val="tx1"/>
                  </a:gs>
                  <a:gs pos="50000">
                    <a:schemeClr val="accent1"/>
                  </a:gs>
                  <a:gs pos="100000">
                    <a:schemeClr val="accent4"/>
                  </a:gs>
                </a:gsLst>
                <a:lin ang="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84139" y="3780263"/>
            <a:ext cx="40191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 err="1" smtClean="0"/>
              <a:t>Templates</a:t>
            </a:r>
            <a:r>
              <a:rPr lang="fr-BE" dirty="0" smtClean="0"/>
              <a:t> square format for social media</a:t>
            </a:r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3509648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07472" y="294359"/>
            <a:ext cx="4030352" cy="409249"/>
          </a:xfrm>
          <a:prstGeom prst="rect">
            <a:avLst/>
          </a:prstGeom>
        </p:spPr>
        <p:txBody>
          <a:bodyPr/>
          <a:lstStyle>
            <a:lvl1pPr algn="l" defTabSz="65845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16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About this template</a:t>
            </a:r>
            <a:endParaRPr lang="en-GB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398485" y="3335562"/>
            <a:ext cx="2572850" cy="1058749"/>
          </a:xfrm>
          <a:prstGeom prst="rect">
            <a:avLst/>
          </a:prstGeom>
        </p:spPr>
        <p:txBody>
          <a:bodyPr/>
          <a:lstStyle>
            <a:lvl1pPr marL="164615" indent="-164615" algn="l" defTabSz="658459" rtl="0" eaLnBrk="1" latinLnBrk="0" hangingPunct="1">
              <a:lnSpc>
                <a:spcPct val="90000"/>
              </a:lnSpc>
              <a:spcBef>
                <a:spcPts val="720"/>
              </a:spcBef>
              <a:buFont typeface="Arial" panose="020B0604020202020204" pitchFamily="34" charset="0"/>
              <a:buChar char="•"/>
              <a:defRPr sz="201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93845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72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3074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4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52304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81534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1076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3999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6922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9845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Layout and cover slide options can be found under </a:t>
            </a:r>
            <a:r>
              <a:rPr lang="en-GB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Home &gt; Layout</a:t>
            </a:r>
          </a:p>
          <a:p>
            <a:endParaRPr lang="en-GB" sz="1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3213717" y="1165104"/>
            <a:ext cx="3155990" cy="1945528"/>
            <a:chOff x="4293449" y="1825625"/>
            <a:chExt cx="3155990" cy="1945528"/>
          </a:xfrm>
        </p:grpSpPr>
        <p:sp>
          <p:nvSpPr>
            <p:cNvPr id="6" name="Content Placeholder 2"/>
            <p:cNvSpPr txBox="1">
              <a:spLocks/>
            </p:cNvSpPr>
            <p:nvPr/>
          </p:nvSpPr>
          <p:spPr>
            <a:xfrm>
              <a:off x="4293449" y="1825625"/>
              <a:ext cx="3155990" cy="1945528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Clr>
                  <a:schemeClr val="tx2"/>
                </a:buClr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tx2"/>
                </a:buClr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tx2"/>
                </a:buClr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tx2"/>
                </a:buClr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tx2"/>
                </a:buClr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Master slides can be edited under </a:t>
              </a:r>
              <a:br>
                <a:rPr lang="en-GB" sz="1400" dirty="0" smtClean="0"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GB" sz="1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View &gt; Slide Master</a:t>
              </a:r>
            </a:p>
            <a:p>
              <a:endParaRPr lang="en-GB" sz="2000" b="1" dirty="0" smtClean="0"/>
            </a:p>
          </p:txBody>
        </p:sp>
        <p:pic>
          <p:nvPicPr>
            <p:cNvPr id="7" name="Picture 6"/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598895" y="2494437"/>
              <a:ext cx="2716306" cy="761099"/>
            </a:xfrm>
            <a:prstGeom prst="rect">
              <a:avLst/>
            </a:prstGeom>
          </p:spPr>
        </p:pic>
        <p:sp>
          <p:nvSpPr>
            <p:cNvPr id="8" name="Rectangle 7"/>
            <p:cNvSpPr/>
            <p:nvPr/>
          </p:nvSpPr>
          <p:spPr>
            <a:xfrm>
              <a:off x="6562165" y="2556463"/>
              <a:ext cx="358588" cy="374650"/>
            </a:xfrm>
            <a:prstGeom prst="rect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Rectangle 8"/>
            <p:cNvSpPr/>
            <p:nvPr/>
          </p:nvSpPr>
          <p:spPr>
            <a:xfrm>
              <a:off x="4873812" y="2786556"/>
              <a:ext cx="254000" cy="373531"/>
            </a:xfrm>
            <a:prstGeom prst="rect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0" name="Content Placeholder 2"/>
          <p:cNvSpPr txBox="1">
            <a:spLocks/>
          </p:cNvSpPr>
          <p:nvPr/>
        </p:nvSpPr>
        <p:spPr>
          <a:xfrm>
            <a:off x="398485" y="1213723"/>
            <a:ext cx="2185990" cy="105874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A  </a:t>
            </a:r>
            <a:r>
              <a:rPr lang="en-GB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theme</a:t>
            </a:r>
            <a:r>
              <a:rPr lang="en-GB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en-GB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colour palette </a:t>
            </a:r>
            <a:r>
              <a:rPr lang="en-GB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have been designed</a:t>
            </a:r>
            <a:endParaRPr lang="en-GB" sz="1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98485" y="702782"/>
            <a:ext cx="2815232" cy="45719"/>
          </a:xfrm>
          <a:prstGeom prst="rect">
            <a:avLst/>
          </a:prstGeom>
          <a:gradFill flip="none" rotWithShape="1">
            <a:gsLst>
              <a:gs pos="0">
                <a:schemeClr val="accent3"/>
              </a:gs>
              <a:gs pos="25000">
                <a:schemeClr val="accent2"/>
              </a:gs>
              <a:gs pos="75000">
                <a:schemeClr val="tx1"/>
              </a:gs>
              <a:gs pos="50000">
                <a:schemeClr val="accent1"/>
              </a:gs>
              <a:gs pos="100000">
                <a:schemeClr val="accent4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3"/>
          <a:srcRect b="65906"/>
          <a:stretch/>
        </p:blipFill>
        <p:spPr>
          <a:xfrm>
            <a:off x="665298" y="1936075"/>
            <a:ext cx="1657350" cy="1107368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5298" y="4106533"/>
            <a:ext cx="1184124" cy="2398225"/>
          </a:xfrm>
          <a:prstGeom prst="rect">
            <a:avLst/>
          </a:prstGeom>
        </p:spPr>
      </p:pic>
      <p:sp>
        <p:nvSpPr>
          <p:cNvPr id="18" name="Content Placeholder 2"/>
          <p:cNvSpPr txBox="1">
            <a:spLocks/>
          </p:cNvSpPr>
          <p:nvPr/>
        </p:nvSpPr>
        <p:spPr>
          <a:xfrm>
            <a:off x="3213717" y="3335562"/>
            <a:ext cx="3155990" cy="1058749"/>
          </a:xfrm>
          <a:prstGeom prst="rect">
            <a:avLst/>
          </a:prstGeom>
        </p:spPr>
        <p:txBody>
          <a:bodyPr/>
          <a:lstStyle>
            <a:lvl1pPr marL="164615" indent="-164615" algn="l" defTabSz="658459" rtl="0" eaLnBrk="1" latinLnBrk="0" hangingPunct="1">
              <a:lnSpc>
                <a:spcPct val="90000"/>
              </a:lnSpc>
              <a:spcBef>
                <a:spcPts val="720"/>
              </a:spcBef>
              <a:buFont typeface="Arial" panose="020B0604020202020204" pitchFamily="34" charset="0"/>
              <a:buChar char="•"/>
              <a:defRPr sz="201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93845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72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3074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4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52304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81534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1076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3999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6922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9845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n-GB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ways to highlight the text</a:t>
            </a:r>
            <a:r>
              <a:rPr lang="en-GB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– Tick the one the most appropriated to your background </a:t>
            </a:r>
            <a:endParaRPr lang="en-GB" sz="1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70060" y="4106533"/>
            <a:ext cx="2115414" cy="2110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7487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1145754" y="2699087"/>
            <a:ext cx="2691459" cy="407892"/>
          </a:xfrm>
        </p:spPr>
        <p:txBody>
          <a:bodyPr/>
          <a:lstStyle/>
          <a:p>
            <a:r>
              <a:rPr lang="en-IE" sz="4000" dirty="0" smtClean="0"/>
              <a:t>We are</a:t>
            </a:r>
            <a:endParaRPr lang="en-GB" sz="4000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3"/>
          </p:nvPr>
        </p:nvSpPr>
        <p:spPr>
          <a:xfrm>
            <a:off x="1145754" y="3273289"/>
            <a:ext cx="4507133" cy="637435"/>
          </a:xfrm>
        </p:spPr>
        <p:txBody>
          <a:bodyPr/>
          <a:lstStyle/>
          <a:p>
            <a:r>
              <a:rPr lang="en-IE" sz="4000" dirty="0" smtClean="0"/>
              <a:t>Stronger together</a:t>
            </a:r>
            <a:endParaRPr lang="en-GB" sz="4000" dirty="0"/>
          </a:p>
        </p:txBody>
      </p:sp>
      <p:pic>
        <p:nvPicPr>
          <p:cNvPr id="7" name="Picture Placeholder 6"/>
          <p:cNvPicPr>
            <a:picLocks noGrp="1" noChangeAspect="1"/>
          </p:cNvPicPr>
          <p:nvPr>
            <p:ph type="pic" sz="quarter" idx="17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2" b="572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175" y="-454579"/>
            <a:ext cx="13003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EXAMPLE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0" y="-454579"/>
            <a:ext cx="13003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EXAMPLE</a:t>
            </a:r>
            <a:endParaRPr lang="fr-BE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5469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548150" y="2177210"/>
            <a:ext cx="4897000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BE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fr-BE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fr-BE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fr-BE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fr-BE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5" name="Rectangle 14"/>
          <p:cNvSpPr/>
          <p:nvPr/>
        </p:nvSpPr>
        <p:spPr>
          <a:xfrm>
            <a:off x="548149" y="2708270"/>
            <a:ext cx="2464958" cy="52322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fr-BE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fr-BE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endParaRPr lang="fr-BE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3089399" y="3268833"/>
            <a:ext cx="2940142" cy="52322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fr-BE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fr-BE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fr-BE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7" name="Rectangle 16"/>
          <p:cNvSpPr/>
          <p:nvPr/>
        </p:nvSpPr>
        <p:spPr>
          <a:xfrm>
            <a:off x="548149" y="3861202"/>
            <a:ext cx="5596131" cy="52322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fr-BE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fr-BE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fr-BE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fr-BE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fr-BE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18" name="Rectangle 17"/>
          <p:cNvSpPr/>
          <p:nvPr/>
        </p:nvSpPr>
        <p:spPr>
          <a:xfrm>
            <a:off x="3013108" y="2716110"/>
            <a:ext cx="2432041" cy="523220"/>
          </a:xfrm>
          <a:prstGeom prst="rect">
            <a:avLst/>
          </a:prstGeom>
          <a:solidFill>
            <a:srgbClr val="F5CE2A"/>
          </a:solidFill>
        </p:spPr>
        <p:txBody>
          <a:bodyPr wrap="square">
            <a:spAutoFit/>
          </a:bodyPr>
          <a:lstStyle/>
          <a:p>
            <a:r>
              <a:rPr lang="fr-BE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fr-BE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sz="2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endParaRPr lang="fr-BE" sz="2800" b="1" dirty="0"/>
          </a:p>
        </p:txBody>
      </p:sp>
      <p:sp>
        <p:nvSpPr>
          <p:cNvPr id="19" name="Rectangle 18"/>
          <p:cNvSpPr/>
          <p:nvPr/>
        </p:nvSpPr>
        <p:spPr>
          <a:xfrm>
            <a:off x="615439" y="3291877"/>
            <a:ext cx="2418062" cy="523220"/>
          </a:xfrm>
          <a:prstGeom prst="rect">
            <a:avLst/>
          </a:prstGeom>
          <a:solidFill>
            <a:srgbClr val="F5CE2A"/>
          </a:solidFill>
        </p:spPr>
        <p:txBody>
          <a:bodyPr wrap="square">
            <a:spAutoFit/>
          </a:bodyPr>
          <a:lstStyle/>
          <a:p>
            <a:r>
              <a:rPr lang="fr-BE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fr-BE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endParaRPr lang="fr-BE" sz="2800" b="1" dirty="0"/>
          </a:p>
        </p:txBody>
      </p:sp>
      <p:pic>
        <p:nvPicPr>
          <p:cNvPr id="22" name="Picture Placeholder 21"/>
          <p:cNvPicPr>
            <a:picLocks noGrp="1" noChangeAspect="1"/>
          </p:cNvPicPr>
          <p:nvPr>
            <p:ph type="pic" sz="quarter" idx="17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5" b="555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23" name="Picture Placeholder 22"/>
          <p:cNvPicPr>
            <a:picLocks noGrp="1" noChangeAspect="1"/>
          </p:cNvPicPr>
          <p:nvPr>
            <p:ph type="pic" sz="quarter" idx="18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5" b="555"/>
          <a:stretch/>
        </p:blipFill>
        <p:spPr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sp>
        <p:nvSpPr>
          <p:cNvPr id="24" name="TextBox 23"/>
          <p:cNvSpPr txBox="1"/>
          <p:nvPr/>
        </p:nvSpPr>
        <p:spPr>
          <a:xfrm>
            <a:off x="3175" y="-454579"/>
            <a:ext cx="13003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EXAMPLE</a:t>
            </a:r>
          </a:p>
        </p:txBody>
      </p:sp>
    </p:spTree>
    <p:extLst>
      <p:ext uri="{BB962C8B-B14F-4D97-AF65-F5344CB8AC3E}">
        <p14:creationId xmlns:p14="http://schemas.microsoft.com/office/powerpoint/2010/main" val="26488350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Placeholder 19"/>
          <p:cNvPicPr>
            <a:picLocks noGrp="1" noChangeAspect="1"/>
          </p:cNvPicPr>
          <p:nvPr>
            <p:ph type="pic" sz="quarter" idx="19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5" b="555"/>
          <a:stretch/>
        </p:blipFill>
        <p:spPr>
          <a:prstGeom prst="rect">
            <a:avLst/>
          </a:prstGeom>
          <a:ln>
            <a:solidFill>
              <a:schemeClr val="tx1">
                <a:lumMod val="85000"/>
              </a:schemeClr>
            </a:solidFill>
          </a:ln>
        </p:spPr>
      </p:pic>
      <p:pic>
        <p:nvPicPr>
          <p:cNvPr id="26" name="Picture Placeholder 25"/>
          <p:cNvPicPr>
            <a:picLocks noGrp="1" noChangeAspect="1"/>
          </p:cNvPicPr>
          <p:nvPr>
            <p:ph type="pic" sz="quarter" idx="2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5" b="555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27" name="Picture Placeholder 26"/>
          <p:cNvPicPr>
            <a:picLocks noGrp="1" noChangeAspect="1"/>
          </p:cNvPicPr>
          <p:nvPr>
            <p:ph type="pic" sz="quarter" idx="2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5" b="555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28" name="Picture Placeholder 27"/>
          <p:cNvPicPr>
            <a:picLocks noGrp="1" noChangeAspect="1"/>
          </p:cNvPicPr>
          <p:nvPr>
            <p:ph type="pic" sz="quarter" idx="17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5" b="555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29" name="Picture Placeholder 28"/>
          <p:cNvPicPr>
            <a:picLocks noGrp="1" noChangeAspect="1"/>
          </p:cNvPicPr>
          <p:nvPr>
            <p:ph type="pic" sz="quarter" idx="18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" r="131"/>
          <a:stretch>
            <a:fillRect/>
          </a:stretch>
        </p:blipFill>
        <p:spPr>
          <a:prstGeom prst="rect">
            <a:avLst/>
          </a:prstGeom>
          <a:ln>
            <a:solidFill>
              <a:schemeClr val="tx1">
                <a:lumMod val="85000"/>
              </a:schemeClr>
            </a:solidFill>
          </a:ln>
        </p:spPr>
      </p:pic>
      <p:sp>
        <p:nvSpPr>
          <p:cNvPr id="30" name="TextBox 29"/>
          <p:cNvSpPr txBox="1"/>
          <p:nvPr/>
        </p:nvSpPr>
        <p:spPr>
          <a:xfrm>
            <a:off x="911002" y="2220422"/>
            <a:ext cx="4863497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BE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fr-BE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fr-BE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fr-BE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sz="2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endParaRPr lang="fr-BE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911002" y="2751482"/>
            <a:ext cx="2464958" cy="52322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fr-BE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fr-BE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endParaRPr lang="fr-BE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3452252" y="3312045"/>
            <a:ext cx="2597820" cy="52322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fr-BE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fr-BE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sz="28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endParaRPr lang="fr-BE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911003" y="3904414"/>
            <a:ext cx="4963706" cy="52322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fr-BE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fr-BE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fr-BE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fr-BE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fr-BE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34" name="Rectangle 33"/>
          <p:cNvSpPr/>
          <p:nvPr/>
        </p:nvSpPr>
        <p:spPr>
          <a:xfrm>
            <a:off x="3375962" y="2759322"/>
            <a:ext cx="2498746" cy="523220"/>
          </a:xfrm>
          <a:prstGeom prst="rect">
            <a:avLst/>
          </a:prstGeom>
          <a:solidFill>
            <a:srgbClr val="F5CE2A"/>
          </a:solidFill>
        </p:spPr>
        <p:txBody>
          <a:bodyPr wrap="square">
            <a:spAutoFit/>
          </a:bodyPr>
          <a:lstStyle/>
          <a:p>
            <a:r>
              <a:rPr lang="fr-BE" sz="2800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fr-BE" sz="2800" b="1" dirty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sz="2800" b="1" dirty="0" err="1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endParaRPr lang="fr-BE" sz="2800" b="1" dirty="0">
              <a:solidFill>
                <a:srgbClr val="003399"/>
              </a:solidFill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978292" y="3335089"/>
            <a:ext cx="2418062" cy="523220"/>
          </a:xfrm>
          <a:prstGeom prst="rect">
            <a:avLst/>
          </a:prstGeom>
          <a:solidFill>
            <a:srgbClr val="F5CE2A"/>
          </a:solidFill>
        </p:spPr>
        <p:txBody>
          <a:bodyPr wrap="square">
            <a:spAutoFit/>
          </a:bodyPr>
          <a:lstStyle/>
          <a:p>
            <a:r>
              <a:rPr lang="fr-BE" sz="2800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fr-BE" sz="2800" b="1" dirty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sz="2800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endParaRPr lang="fr-BE" sz="2800" b="1" dirty="0">
              <a:solidFill>
                <a:srgbClr val="003399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175" y="-454579"/>
            <a:ext cx="13003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EXAMPLE</a:t>
            </a:r>
          </a:p>
        </p:txBody>
      </p:sp>
    </p:spTree>
    <p:extLst>
      <p:ext uri="{BB962C8B-B14F-4D97-AF65-F5344CB8AC3E}">
        <p14:creationId xmlns:p14="http://schemas.microsoft.com/office/powerpoint/2010/main" val="10939102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719869" y="2384507"/>
            <a:ext cx="5439196" cy="1573718"/>
          </a:xfrm>
        </p:spPr>
        <p:txBody>
          <a:bodyPr/>
          <a:lstStyle/>
          <a:p>
            <a:r>
              <a:rPr lang="en-IE" sz="3200" dirty="0" smtClean="0"/>
              <a:t>SOLIDARITY AND</a:t>
            </a:r>
          </a:p>
          <a:p>
            <a:r>
              <a:rPr lang="en-IE" sz="3200" dirty="0" smtClean="0"/>
              <a:t>SUSTAINABLE RECOVERY</a:t>
            </a:r>
            <a:endParaRPr lang="en-GB" sz="3200" dirty="0"/>
          </a:p>
        </p:txBody>
      </p:sp>
      <p:pic>
        <p:nvPicPr>
          <p:cNvPr id="29" name="Picture Placeholder 28"/>
          <p:cNvPicPr>
            <a:picLocks noGrp="1" noChangeAspect="1"/>
          </p:cNvPicPr>
          <p:nvPr>
            <p:ph type="pic" sz="quarter" idx="17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" r="131"/>
          <a:stretch>
            <a:fillRect/>
          </a:stretch>
        </p:blipFill>
        <p:spPr>
          <a:prstGeom prst="rect">
            <a:avLst/>
          </a:prstGeom>
          <a:ln w="12700">
            <a:solidFill>
              <a:schemeClr val="tx1">
                <a:lumMod val="85000"/>
              </a:schemeClr>
            </a:solidFill>
          </a:ln>
        </p:spPr>
      </p:pic>
      <p:pic>
        <p:nvPicPr>
          <p:cNvPr id="31" name="Picture Placeholder 30"/>
          <p:cNvPicPr>
            <a:picLocks noGrp="1" noChangeAspect="1"/>
          </p:cNvPicPr>
          <p:nvPr>
            <p:ph type="pic" sz="quarter" idx="18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5" b="555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26" name="Picture Placeholder 19"/>
          <p:cNvPicPr>
            <a:picLocks noGrp="1" noChangeAspect="1"/>
          </p:cNvPicPr>
          <p:nvPr>
            <p:ph type="pic" sz="quarter" idx="19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5" b="555"/>
          <a:stretch/>
        </p:blipFill>
        <p:spPr>
          <a:prstGeom prst="rect">
            <a:avLst/>
          </a:prstGeom>
          <a:ln w="12700">
            <a:solidFill>
              <a:schemeClr val="tx1">
                <a:lumMod val="85000"/>
              </a:schemeClr>
            </a:solidFill>
          </a:ln>
        </p:spPr>
      </p:pic>
      <p:pic>
        <p:nvPicPr>
          <p:cNvPr id="27" name="Picture Placeholder 26"/>
          <p:cNvPicPr>
            <a:picLocks noGrp="1" noChangeAspect="1"/>
          </p:cNvPicPr>
          <p:nvPr>
            <p:ph type="pic" sz="quarter" idx="20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5" b="555"/>
          <a:stretch>
            <a:fillRect/>
          </a:stretch>
        </p:blipFill>
        <p:spPr>
          <a:prstGeom prst="rect">
            <a:avLst/>
          </a:prstGeom>
          <a:ln w="12700">
            <a:solidFill>
              <a:srgbClr val="003399"/>
            </a:solidFill>
          </a:ln>
        </p:spPr>
      </p:pic>
      <p:pic>
        <p:nvPicPr>
          <p:cNvPr id="28" name="Picture Placeholder 27"/>
          <p:cNvPicPr>
            <a:picLocks noGrp="1" noChangeAspect="1"/>
          </p:cNvPicPr>
          <p:nvPr>
            <p:ph type="pic" sz="quarter" idx="2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5" b="555"/>
          <a:stretch>
            <a:fillRect/>
          </a:stretch>
        </p:blipFill>
        <p:spPr>
          <a:prstGeom prst="rect">
            <a:avLst/>
          </a:prstGeom>
          <a:ln w="12700">
            <a:solidFill>
              <a:srgbClr val="003399"/>
            </a:solidFill>
          </a:ln>
        </p:spPr>
      </p:pic>
      <p:pic>
        <p:nvPicPr>
          <p:cNvPr id="30" name="Picture Placeholder 25"/>
          <p:cNvPicPr>
            <a:picLocks noGrp="1" noChangeAspect="1"/>
          </p:cNvPicPr>
          <p:nvPr>
            <p:ph type="pic" sz="quarter" idx="22"/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5" b="555"/>
          <a:stretch>
            <a:fillRect/>
          </a:stretch>
        </p:blipFill>
        <p:spPr>
          <a:prstGeom prst="rect">
            <a:avLst/>
          </a:prstGeom>
          <a:ln w="12700">
            <a:solidFill>
              <a:srgbClr val="003399"/>
            </a:solidFill>
          </a:ln>
        </p:spPr>
      </p:pic>
      <p:sp>
        <p:nvSpPr>
          <p:cNvPr id="32" name="TextBox 31"/>
          <p:cNvSpPr txBox="1"/>
          <p:nvPr/>
        </p:nvSpPr>
        <p:spPr>
          <a:xfrm>
            <a:off x="3175" y="-454579"/>
            <a:ext cx="13003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EXAMPLE</a:t>
            </a:r>
          </a:p>
        </p:txBody>
      </p:sp>
    </p:spTree>
    <p:extLst>
      <p:ext uri="{BB962C8B-B14F-4D97-AF65-F5344CB8AC3E}">
        <p14:creationId xmlns:p14="http://schemas.microsoft.com/office/powerpoint/2010/main" val="19694670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30"/>
          <p:cNvSpPr txBox="1"/>
          <p:nvPr/>
        </p:nvSpPr>
        <p:spPr>
          <a:xfrm>
            <a:off x="4809159" y="0"/>
            <a:ext cx="1775791" cy="46166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IE" sz="1200" dirty="0" smtClean="0">
                <a:solidFill>
                  <a:schemeClr val="bg1"/>
                </a:solidFill>
              </a:rPr>
              <a:t>The flags are arranged in protocol order.</a:t>
            </a:r>
            <a:endParaRPr lang="en-GB" sz="1200" dirty="0">
              <a:solidFill>
                <a:schemeClr val="bg1"/>
              </a:solidFill>
            </a:endParaRPr>
          </a:p>
        </p:txBody>
      </p:sp>
      <p:cxnSp>
        <p:nvCxnSpPr>
          <p:cNvPr id="40" name="Straight Connector 39"/>
          <p:cNvCxnSpPr/>
          <p:nvPr/>
        </p:nvCxnSpPr>
        <p:spPr>
          <a:xfrm>
            <a:off x="309807" y="2873436"/>
            <a:ext cx="10078526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810" y="2399650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808" y="1419820"/>
            <a:ext cx="538914" cy="31546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533" y="1415438"/>
            <a:ext cx="538914" cy="319844"/>
          </a:xfrm>
          <a:prstGeom prst="rect">
            <a:avLst/>
          </a:prstGeom>
          <a:ln w="3175">
            <a:solidFill>
              <a:schemeClr val="bg1">
                <a:lumMod val="85000"/>
              </a:schemeClr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811" y="1914983"/>
            <a:ext cx="538914" cy="31984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8540" y="1910453"/>
            <a:ext cx="538914" cy="31984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7" b="1544"/>
          <a:stretch/>
        </p:blipFill>
        <p:spPr>
          <a:xfrm>
            <a:off x="1603258" y="1424349"/>
            <a:ext cx="538914" cy="306403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0259" y="1424349"/>
            <a:ext cx="538914" cy="31984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3984" y="1424349"/>
            <a:ext cx="538914" cy="31984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807" y="987801"/>
            <a:ext cx="538914" cy="31546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7512" y="2383556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807" y="1918802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6984" y="1428731"/>
            <a:ext cx="538914" cy="31546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5992" y="1424349"/>
            <a:ext cx="538914" cy="315462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7"/>
          <a:stretch/>
        </p:blipFill>
        <p:spPr>
          <a:xfrm>
            <a:off x="4845991" y="1914781"/>
            <a:ext cx="538914" cy="314125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28"/>
          <a:stretch/>
        </p:blipFill>
        <p:spPr>
          <a:xfrm>
            <a:off x="4194988" y="1428377"/>
            <a:ext cx="538914" cy="313996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1815" y="1910453"/>
            <a:ext cx="538914" cy="31984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7025" y="1910453"/>
            <a:ext cx="538914" cy="319844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266" y="1910453"/>
            <a:ext cx="538914" cy="319844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8991" y="1909063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6995" y="1909063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807" y="2394600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4762" y="2394600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6058" y="2390219"/>
            <a:ext cx="538914" cy="319844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7061" y="2384447"/>
            <a:ext cx="538914" cy="319844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0511" y="2384447"/>
            <a:ext cx="538914" cy="31984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6548" y="2384447"/>
            <a:ext cx="538914" cy="31984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6995" y="1410909"/>
            <a:ext cx="538914" cy="319844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1474" y="2376324"/>
            <a:ext cx="538914" cy="319844"/>
          </a:xfrm>
          <a:prstGeom prst="rect">
            <a:avLst/>
          </a:prstGeom>
        </p:spPr>
      </p:pic>
      <p:grpSp>
        <p:nvGrpSpPr>
          <p:cNvPr id="135" name="Group 134"/>
          <p:cNvGrpSpPr/>
          <p:nvPr/>
        </p:nvGrpSpPr>
        <p:grpSpPr>
          <a:xfrm>
            <a:off x="373104" y="3075907"/>
            <a:ext cx="4630255" cy="3167205"/>
            <a:chOff x="373104" y="3075907"/>
            <a:chExt cx="4630255" cy="3167205"/>
          </a:xfrm>
        </p:grpSpPr>
        <p:pic>
          <p:nvPicPr>
            <p:cNvPr id="29" name="Picture 28"/>
            <p:cNvPicPr>
              <a:picLocks noChangeAspect="1"/>
            </p:cNvPicPr>
            <p:nvPr/>
          </p:nvPicPr>
          <p:blipFill>
            <a:blip r:embed="rId3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64445" y="5906774"/>
              <a:ext cx="538914" cy="319844"/>
            </a:xfrm>
            <a:prstGeom prst="rect">
              <a:avLst/>
            </a:prstGeom>
          </p:spPr>
        </p:pic>
        <p:grpSp>
          <p:nvGrpSpPr>
            <p:cNvPr id="134" name="Group 133"/>
            <p:cNvGrpSpPr/>
            <p:nvPr/>
          </p:nvGrpSpPr>
          <p:grpSpPr>
            <a:xfrm>
              <a:off x="373104" y="3075907"/>
              <a:ext cx="4630255" cy="3167205"/>
              <a:chOff x="970722" y="1647808"/>
              <a:chExt cx="6158195" cy="4212355"/>
            </a:xfrm>
          </p:grpSpPr>
          <p:pic>
            <p:nvPicPr>
              <p:cNvPr id="98" name="Picture 97"/>
              <p:cNvPicPr>
                <a:picLocks noChangeAspect="1"/>
              </p:cNvPicPr>
              <p:nvPr/>
            </p:nvPicPr>
            <p:blipFill>
              <a:blip r:embed="rId3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04363" y="2240799"/>
                <a:ext cx="755970" cy="438950"/>
              </a:xfrm>
              <a:prstGeom prst="rect">
                <a:avLst/>
              </a:prstGeom>
            </p:spPr>
          </p:pic>
          <p:pic>
            <p:nvPicPr>
              <p:cNvPr id="99" name="Picture 98"/>
              <p:cNvPicPr>
                <a:picLocks noChangeAspect="1"/>
              </p:cNvPicPr>
              <p:nvPr/>
            </p:nvPicPr>
            <p:blipFill>
              <a:blip r:embed="rId3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50850" y="2240799"/>
                <a:ext cx="755970" cy="445047"/>
              </a:xfrm>
              <a:prstGeom prst="rect">
                <a:avLst/>
              </a:prstGeom>
            </p:spPr>
          </p:pic>
          <p:pic>
            <p:nvPicPr>
              <p:cNvPr id="100" name="Picture 99"/>
              <p:cNvPicPr>
                <a:picLocks noChangeAspect="1"/>
              </p:cNvPicPr>
              <p:nvPr/>
            </p:nvPicPr>
            <p:blipFill>
              <a:blip r:embed="rId3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50850" y="2876003"/>
                <a:ext cx="755970" cy="445047"/>
              </a:xfrm>
              <a:prstGeom prst="rect">
                <a:avLst/>
              </a:prstGeom>
            </p:spPr>
          </p:pic>
          <p:pic>
            <p:nvPicPr>
              <p:cNvPr id="101" name="Picture 100"/>
              <p:cNvPicPr>
                <a:picLocks noChangeAspect="1"/>
              </p:cNvPicPr>
              <p:nvPr/>
            </p:nvPicPr>
            <p:blipFill>
              <a:blip r:embed="rId3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04363" y="3529976"/>
                <a:ext cx="755970" cy="445047"/>
              </a:xfrm>
              <a:prstGeom prst="rect">
                <a:avLst/>
              </a:prstGeom>
            </p:spPr>
          </p:pic>
          <p:pic>
            <p:nvPicPr>
              <p:cNvPr id="102" name="Picture 101"/>
              <p:cNvPicPr>
                <a:picLocks noChangeAspect="1"/>
              </p:cNvPicPr>
              <p:nvPr/>
            </p:nvPicPr>
            <p:blipFill>
              <a:blip r:embed="rId3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50850" y="4151896"/>
                <a:ext cx="755970" cy="445047"/>
              </a:xfrm>
              <a:prstGeom prst="rect">
                <a:avLst/>
              </a:prstGeom>
            </p:spPr>
          </p:pic>
          <p:pic>
            <p:nvPicPr>
              <p:cNvPr id="103" name="Picture 102"/>
              <p:cNvPicPr>
                <a:picLocks noChangeAspect="1"/>
              </p:cNvPicPr>
              <p:nvPr/>
            </p:nvPicPr>
            <p:blipFill>
              <a:blip r:embed="rId3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04363" y="2876002"/>
                <a:ext cx="755970" cy="445047"/>
              </a:xfrm>
              <a:prstGeom prst="rect">
                <a:avLst/>
              </a:prstGeom>
            </p:spPr>
          </p:pic>
          <p:pic>
            <p:nvPicPr>
              <p:cNvPr id="104" name="Picture 103"/>
              <p:cNvPicPr>
                <a:picLocks noChangeAspect="1"/>
              </p:cNvPicPr>
              <p:nvPr/>
            </p:nvPicPr>
            <p:blipFill>
              <a:blip r:embed="rId3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04363" y="4151895"/>
                <a:ext cx="755970" cy="445047"/>
              </a:xfrm>
              <a:prstGeom prst="rect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05" name="Picture 104"/>
              <p:cNvPicPr>
                <a:picLocks noChangeAspect="1"/>
              </p:cNvPicPr>
              <p:nvPr/>
            </p:nvPicPr>
            <p:blipFill>
              <a:blip r:embed="rId3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50850" y="3529977"/>
                <a:ext cx="755970" cy="445047"/>
              </a:xfrm>
              <a:prstGeom prst="rect">
                <a:avLst/>
              </a:prstGeom>
            </p:spPr>
          </p:pic>
          <p:pic>
            <p:nvPicPr>
              <p:cNvPr id="106" name="Picture 105"/>
              <p:cNvPicPr>
                <a:picLocks noChangeAspect="1"/>
              </p:cNvPicPr>
              <p:nvPr/>
            </p:nvPicPr>
            <p:blipFill>
              <a:blip r:embed="rId3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04363" y="4773814"/>
                <a:ext cx="755970" cy="445047"/>
              </a:xfrm>
              <a:prstGeom prst="rect">
                <a:avLst/>
              </a:prstGeom>
            </p:spPr>
          </p:pic>
          <p:cxnSp>
            <p:nvCxnSpPr>
              <p:cNvPr id="107" name="Straight Connector 106"/>
              <p:cNvCxnSpPr/>
              <p:nvPr/>
            </p:nvCxnSpPr>
            <p:spPr>
              <a:xfrm>
                <a:off x="2150041" y="1739763"/>
                <a:ext cx="0" cy="3859280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Straight Connector 107"/>
              <p:cNvCxnSpPr/>
              <p:nvPr/>
            </p:nvCxnSpPr>
            <p:spPr>
              <a:xfrm>
                <a:off x="3660789" y="1739763"/>
                <a:ext cx="0" cy="3859280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9" name="TextBox 108"/>
              <p:cNvSpPr txBox="1"/>
              <p:nvPr/>
            </p:nvSpPr>
            <p:spPr>
              <a:xfrm>
                <a:off x="970722" y="1647808"/>
                <a:ext cx="1318592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E" sz="1100" dirty="0" smtClean="0"/>
                  <a:t>EFTA</a:t>
                </a:r>
                <a:endParaRPr lang="en-GB" sz="1100" dirty="0"/>
              </a:p>
            </p:txBody>
          </p:sp>
          <p:sp>
            <p:nvSpPr>
              <p:cNvPr id="110" name="TextBox 109"/>
              <p:cNvSpPr txBox="1"/>
              <p:nvPr/>
            </p:nvSpPr>
            <p:spPr>
              <a:xfrm>
                <a:off x="2140038" y="1647808"/>
                <a:ext cx="1636831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E" sz="1100" dirty="0" smtClean="0"/>
                  <a:t>Enlargement candidates</a:t>
                </a:r>
                <a:endParaRPr lang="en-GB" sz="1100" dirty="0"/>
              </a:p>
            </p:txBody>
          </p:sp>
          <p:sp>
            <p:nvSpPr>
              <p:cNvPr id="111" name="TextBox 110"/>
              <p:cNvSpPr txBox="1"/>
              <p:nvPr/>
            </p:nvSpPr>
            <p:spPr>
              <a:xfrm>
                <a:off x="5049719" y="1647808"/>
                <a:ext cx="1318592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E" sz="1100" dirty="0" smtClean="0"/>
                  <a:t>Others</a:t>
                </a:r>
                <a:endParaRPr lang="en-GB" sz="1100" dirty="0"/>
              </a:p>
            </p:txBody>
          </p:sp>
          <p:pic>
            <p:nvPicPr>
              <p:cNvPr id="112" name="Picture 111"/>
              <p:cNvPicPr>
                <a:picLocks noChangeAspect="1"/>
              </p:cNvPicPr>
              <p:nvPr/>
            </p:nvPicPr>
            <p:blipFill>
              <a:blip r:embed="rId4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80318" y="2234702"/>
                <a:ext cx="749873" cy="445047"/>
              </a:xfrm>
              <a:prstGeom prst="rect">
                <a:avLst/>
              </a:prstGeom>
            </p:spPr>
          </p:pic>
          <p:pic>
            <p:nvPicPr>
              <p:cNvPr id="113" name="Picture 112"/>
              <p:cNvPicPr>
                <a:picLocks noChangeAspect="1"/>
              </p:cNvPicPr>
              <p:nvPr/>
            </p:nvPicPr>
            <p:blipFill>
              <a:blip r:embed="rId4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80317" y="2879677"/>
                <a:ext cx="749873" cy="445047"/>
              </a:xfrm>
              <a:prstGeom prst="rect">
                <a:avLst/>
              </a:prstGeom>
            </p:spPr>
          </p:pic>
          <p:pic>
            <p:nvPicPr>
              <p:cNvPr id="114" name="Picture 113"/>
              <p:cNvPicPr>
                <a:picLocks noChangeAspect="1"/>
              </p:cNvPicPr>
              <p:nvPr/>
            </p:nvPicPr>
            <p:blipFill>
              <a:blip r:embed="rId4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80317" y="3524652"/>
                <a:ext cx="749873" cy="445047"/>
              </a:xfrm>
              <a:prstGeom prst="rect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15" name="Picture 114"/>
              <p:cNvPicPr>
                <a:picLocks noChangeAspect="1"/>
              </p:cNvPicPr>
              <p:nvPr/>
            </p:nvPicPr>
            <p:blipFill>
              <a:blip r:embed="rId4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71927" y="4164704"/>
                <a:ext cx="749873" cy="438950"/>
              </a:xfrm>
              <a:prstGeom prst="rect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</p:pic>
          <p:cxnSp>
            <p:nvCxnSpPr>
              <p:cNvPr id="116" name="Straight Connector 115"/>
              <p:cNvCxnSpPr/>
              <p:nvPr/>
            </p:nvCxnSpPr>
            <p:spPr>
              <a:xfrm>
                <a:off x="5049719" y="1778613"/>
                <a:ext cx="0" cy="3859280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7" name="TextBox 116"/>
              <p:cNvSpPr txBox="1"/>
              <p:nvPr/>
            </p:nvSpPr>
            <p:spPr>
              <a:xfrm>
                <a:off x="3658553" y="1647808"/>
                <a:ext cx="1318592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E" sz="1100" dirty="0" smtClean="0"/>
                  <a:t>Mercosur</a:t>
                </a:r>
                <a:endParaRPr lang="en-GB" sz="1100" dirty="0"/>
              </a:p>
            </p:txBody>
          </p:sp>
          <p:pic>
            <p:nvPicPr>
              <p:cNvPr id="118" name="Picture 117"/>
              <p:cNvPicPr>
                <a:picLocks noChangeAspect="1"/>
              </p:cNvPicPr>
              <p:nvPr/>
            </p:nvPicPr>
            <p:blipFill>
              <a:blip r:embed="rId4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385678" y="3517305"/>
                <a:ext cx="755970" cy="445047"/>
              </a:xfrm>
              <a:prstGeom prst="rect">
                <a:avLst/>
              </a:prstGeom>
            </p:spPr>
          </p:pic>
          <p:pic>
            <p:nvPicPr>
              <p:cNvPr id="119" name="Picture 118"/>
              <p:cNvPicPr>
                <a:picLocks noChangeAspect="1"/>
              </p:cNvPicPr>
              <p:nvPr/>
            </p:nvPicPr>
            <p:blipFill>
              <a:blip r:embed="rId4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374872" y="2876003"/>
                <a:ext cx="755970" cy="445047"/>
              </a:xfrm>
              <a:prstGeom prst="rect">
                <a:avLst/>
              </a:prstGeom>
            </p:spPr>
          </p:pic>
          <p:pic>
            <p:nvPicPr>
              <p:cNvPr id="120" name="Picture 119"/>
              <p:cNvPicPr>
                <a:picLocks noChangeAspect="1"/>
              </p:cNvPicPr>
              <p:nvPr/>
            </p:nvPicPr>
            <p:blipFill>
              <a:blip r:embed="rId4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368311" y="2223078"/>
                <a:ext cx="755970" cy="445047"/>
              </a:xfrm>
              <a:prstGeom prst="rect">
                <a:avLst/>
              </a:prstGeom>
            </p:spPr>
          </p:pic>
          <p:pic>
            <p:nvPicPr>
              <p:cNvPr id="121" name="Picture 120"/>
              <p:cNvPicPr>
                <a:picLocks noChangeAspect="1"/>
              </p:cNvPicPr>
              <p:nvPr/>
            </p:nvPicPr>
            <p:blipFill>
              <a:blip r:embed="rId4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364762" y="4151894"/>
                <a:ext cx="755970" cy="445047"/>
              </a:xfrm>
              <a:prstGeom prst="rect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22" name="Picture 121"/>
              <p:cNvPicPr>
                <a:picLocks noChangeAspect="1"/>
              </p:cNvPicPr>
              <p:nvPr/>
            </p:nvPicPr>
            <p:blipFill>
              <a:blip r:embed="rId4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364762" y="2882100"/>
                <a:ext cx="755970" cy="438950"/>
              </a:xfrm>
              <a:prstGeom prst="rect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23" name="Picture 122"/>
              <p:cNvPicPr>
                <a:picLocks noChangeAspect="1"/>
              </p:cNvPicPr>
              <p:nvPr/>
            </p:nvPicPr>
            <p:blipFill>
              <a:blip r:embed="rId4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372947" y="4773813"/>
                <a:ext cx="755970" cy="445047"/>
              </a:xfrm>
              <a:prstGeom prst="rect">
                <a:avLst/>
              </a:prstGeom>
            </p:spPr>
          </p:pic>
          <p:pic>
            <p:nvPicPr>
              <p:cNvPr id="124" name="Picture 123"/>
              <p:cNvPicPr>
                <a:picLocks noChangeAspect="1"/>
              </p:cNvPicPr>
              <p:nvPr/>
            </p:nvPicPr>
            <p:blipFill>
              <a:blip r:embed="rId5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385678" y="4773814"/>
                <a:ext cx="755970" cy="445047"/>
              </a:xfrm>
              <a:prstGeom prst="rect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25" name="Picture 124"/>
              <p:cNvPicPr>
                <a:picLocks noChangeAspect="1"/>
              </p:cNvPicPr>
              <p:nvPr/>
            </p:nvPicPr>
            <p:blipFill>
              <a:blip r:embed="rId5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364762" y="3517305"/>
                <a:ext cx="755970" cy="438950"/>
              </a:xfrm>
              <a:prstGeom prst="rect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26" name="Picture 125"/>
              <p:cNvPicPr>
                <a:picLocks noChangeAspect="1"/>
              </p:cNvPicPr>
              <p:nvPr/>
            </p:nvPicPr>
            <p:blipFill>
              <a:blip r:embed="rId5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379321" y="4158607"/>
                <a:ext cx="755970" cy="445047"/>
              </a:xfrm>
              <a:prstGeom prst="rect">
                <a:avLst/>
              </a:prstGeom>
            </p:spPr>
          </p:pic>
          <p:pic>
            <p:nvPicPr>
              <p:cNvPr id="127" name="Picture 126"/>
              <p:cNvPicPr>
                <a:picLocks noChangeAspect="1"/>
              </p:cNvPicPr>
              <p:nvPr/>
            </p:nvPicPr>
            <p:blipFill>
              <a:blip r:embed="rId5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368588" y="2234701"/>
                <a:ext cx="755970" cy="445047"/>
              </a:xfrm>
              <a:prstGeom prst="rect">
                <a:avLst/>
              </a:prstGeom>
            </p:spPr>
          </p:pic>
          <p:grpSp>
            <p:nvGrpSpPr>
              <p:cNvPr id="128" name="Group 127"/>
              <p:cNvGrpSpPr/>
              <p:nvPr/>
            </p:nvGrpSpPr>
            <p:grpSpPr>
              <a:xfrm>
                <a:off x="5385678" y="5415116"/>
                <a:ext cx="755970" cy="445047"/>
                <a:chOff x="7462445" y="5376519"/>
                <a:chExt cx="755970" cy="445047"/>
              </a:xfrm>
            </p:grpSpPr>
            <p:sp>
              <p:nvSpPr>
                <p:cNvPr id="129" name="Rectangle 128"/>
                <p:cNvSpPr/>
                <p:nvPr/>
              </p:nvSpPr>
              <p:spPr>
                <a:xfrm>
                  <a:off x="7462445" y="5376519"/>
                  <a:ext cx="755970" cy="445047"/>
                </a:xfrm>
                <a:prstGeom prst="rect">
                  <a:avLst/>
                </a:prstGeom>
                <a:solidFill>
                  <a:srgbClr val="00623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pic>
              <p:nvPicPr>
                <p:cNvPr id="130" name="Picture 129"/>
                <p:cNvPicPr>
                  <a:picLocks noChangeAspect="1"/>
                </p:cNvPicPr>
                <p:nvPr/>
              </p:nvPicPr>
              <p:blipFill rotWithShape="1">
                <a:blip r:embed="rId5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-11245" r="-11267"/>
                <a:stretch/>
              </p:blipFill>
              <p:spPr>
                <a:xfrm>
                  <a:off x="7470779" y="5376519"/>
                  <a:ext cx="739302" cy="445047"/>
                </a:xfrm>
                <a:prstGeom prst="rect">
                  <a:avLst/>
                </a:prstGeom>
              </p:spPr>
            </p:pic>
          </p:grpSp>
          <p:grpSp>
            <p:nvGrpSpPr>
              <p:cNvPr id="131" name="Group 130"/>
              <p:cNvGrpSpPr/>
              <p:nvPr/>
            </p:nvGrpSpPr>
            <p:grpSpPr>
              <a:xfrm>
                <a:off x="3970245" y="4770175"/>
                <a:ext cx="749873" cy="448685"/>
                <a:chOff x="3970245" y="4770175"/>
                <a:chExt cx="749873" cy="448685"/>
              </a:xfrm>
            </p:grpSpPr>
            <p:pic>
              <p:nvPicPr>
                <p:cNvPr id="132" name="Picture 131"/>
                <p:cNvPicPr>
                  <a:picLocks noChangeAspect="1"/>
                </p:cNvPicPr>
                <p:nvPr/>
              </p:nvPicPr>
              <p:blipFill>
                <a:blip r:embed="rId5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042838" y="4770175"/>
                  <a:ext cx="604686" cy="448685"/>
                </a:xfrm>
                <a:prstGeom prst="rect">
                  <a:avLst/>
                </a:prstGeom>
              </p:spPr>
            </p:pic>
            <p:sp>
              <p:nvSpPr>
                <p:cNvPr id="133" name="Rectangle 132"/>
                <p:cNvSpPr/>
                <p:nvPr/>
              </p:nvSpPr>
              <p:spPr>
                <a:xfrm>
                  <a:off x="3970245" y="4771994"/>
                  <a:ext cx="749873" cy="445047"/>
                </a:xfrm>
                <a:prstGeom prst="rect">
                  <a:avLst/>
                </a:prstGeom>
                <a:noFill/>
                <a:ln>
                  <a:solidFill>
                    <a:schemeClr val="tx1">
                      <a:lumMod val="20000"/>
                      <a:lumOff val="8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</p:grpSp>
      </p:grpSp>
      <p:sp>
        <p:nvSpPr>
          <p:cNvPr id="71" name="Title 1"/>
          <p:cNvSpPr txBox="1">
            <a:spLocks/>
          </p:cNvSpPr>
          <p:nvPr/>
        </p:nvSpPr>
        <p:spPr>
          <a:xfrm>
            <a:off x="307472" y="294359"/>
            <a:ext cx="4030352" cy="409249"/>
          </a:xfrm>
          <a:prstGeom prst="rect">
            <a:avLst/>
          </a:prstGeom>
        </p:spPr>
        <p:txBody>
          <a:bodyPr/>
          <a:lstStyle>
            <a:lvl1pPr algn="l" defTabSz="65845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16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Library </a:t>
            </a:r>
            <a:endParaRPr lang="en-GB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2" name="Rectangle 71"/>
          <p:cNvSpPr/>
          <p:nvPr/>
        </p:nvSpPr>
        <p:spPr>
          <a:xfrm>
            <a:off x="398485" y="702782"/>
            <a:ext cx="2815232" cy="45719"/>
          </a:xfrm>
          <a:prstGeom prst="rect">
            <a:avLst/>
          </a:prstGeom>
          <a:gradFill flip="none" rotWithShape="1">
            <a:gsLst>
              <a:gs pos="0">
                <a:schemeClr val="accent3"/>
              </a:gs>
              <a:gs pos="25000">
                <a:schemeClr val="accent2"/>
              </a:gs>
              <a:gs pos="75000">
                <a:schemeClr val="tx1"/>
              </a:gs>
              <a:gs pos="50000">
                <a:schemeClr val="accent1"/>
              </a:gs>
              <a:gs pos="100000">
                <a:schemeClr val="accent4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pic>
        <p:nvPicPr>
          <p:cNvPr id="73" name="Picture 72"/>
          <p:cNvPicPr>
            <a:picLocks noChangeAspect="1"/>
          </p:cNvPicPr>
          <p:nvPr/>
        </p:nvPicPr>
        <p:blipFill>
          <a:blip r:embed="rId5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9082" y="3469321"/>
            <a:ext cx="990912" cy="557388"/>
          </a:xfrm>
          <a:prstGeom prst="rect">
            <a:avLst/>
          </a:prstGeom>
        </p:spPr>
      </p:pic>
      <p:pic>
        <p:nvPicPr>
          <p:cNvPr id="74" name="Picture 73"/>
          <p:cNvPicPr>
            <a:picLocks noChangeAspect="1"/>
          </p:cNvPicPr>
          <p:nvPr/>
        </p:nvPicPr>
        <p:blipFill>
          <a:blip r:embed="rId5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5280" y="4183715"/>
            <a:ext cx="1101255" cy="532367"/>
          </a:xfrm>
          <a:prstGeom prst="rect">
            <a:avLst/>
          </a:prstGeom>
        </p:spPr>
      </p:pic>
      <p:sp>
        <p:nvSpPr>
          <p:cNvPr id="75" name="TextBox 74"/>
          <p:cNvSpPr txBox="1"/>
          <p:nvPr/>
        </p:nvSpPr>
        <p:spPr>
          <a:xfrm>
            <a:off x="5124551" y="3050705"/>
            <a:ext cx="99143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100" dirty="0"/>
              <a:t>P</a:t>
            </a:r>
            <a:r>
              <a:rPr lang="en-IE" sz="1100" dirty="0" smtClean="0"/>
              <a:t>artners</a:t>
            </a:r>
            <a:endParaRPr lang="en-GB" sz="1100" dirty="0"/>
          </a:p>
        </p:txBody>
      </p:sp>
      <p:cxnSp>
        <p:nvCxnSpPr>
          <p:cNvPr id="76" name="Straight Connector 75"/>
          <p:cNvCxnSpPr/>
          <p:nvPr/>
        </p:nvCxnSpPr>
        <p:spPr>
          <a:xfrm>
            <a:off x="5134279" y="3145047"/>
            <a:ext cx="0" cy="2901733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7" name="Picture Placeholder 8"/>
          <p:cNvPicPr>
            <a:picLocks noChangeAspect="1"/>
          </p:cNvPicPr>
          <p:nvPr/>
        </p:nvPicPr>
        <p:blipFill rotWithShape="1">
          <a:blip r:embed="rId5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38" b="-597"/>
          <a:stretch/>
        </p:blipFill>
        <p:spPr>
          <a:xfrm>
            <a:off x="5265200" y="4865996"/>
            <a:ext cx="783350" cy="458059"/>
          </a:xfrm>
          <a:prstGeom prst="rect">
            <a:avLst/>
          </a:prstGeom>
          <a:ln>
            <a:noFill/>
          </a:ln>
        </p:spPr>
      </p:pic>
      <p:pic>
        <p:nvPicPr>
          <p:cNvPr id="78" name="Picture Placeholder 32"/>
          <p:cNvPicPr>
            <a:picLocks noChangeAspect="1"/>
          </p:cNvPicPr>
          <p:nvPr/>
        </p:nvPicPr>
        <p:blipFill rotWithShape="1">
          <a:blip r:embed="rId5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37" t="-29304" r="-2971" b="-33849"/>
          <a:stretch/>
        </p:blipFill>
        <p:spPr>
          <a:xfrm>
            <a:off x="5292662" y="5433466"/>
            <a:ext cx="745626" cy="434606"/>
          </a:xfrm>
          <a:prstGeom prst="rect">
            <a:avLst/>
          </a:prstGeom>
          <a:solidFill>
            <a:schemeClr val="bg1"/>
          </a:solidFill>
          <a:ln>
            <a:solidFill>
              <a:srgbClr val="DBD2CC"/>
            </a:solidFill>
          </a:ln>
        </p:spPr>
      </p:pic>
    </p:spTree>
    <p:extLst>
      <p:ext uri="{BB962C8B-B14F-4D97-AF65-F5344CB8AC3E}">
        <p14:creationId xmlns:p14="http://schemas.microsoft.com/office/powerpoint/2010/main" val="219838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191" y="5268002"/>
            <a:ext cx="540000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5" name="Picture 4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2898" y="2193141"/>
            <a:ext cx="540000" cy="313200"/>
          </a:xfrm>
          <a:prstGeom prst="rect">
            <a:avLst/>
          </a:prstGeom>
          <a:ln w="3175">
            <a:solidFill>
              <a:srgbClr val="002060"/>
            </a:solidFill>
          </a:ln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310647" y="294360"/>
            <a:ext cx="4030352" cy="409249"/>
          </a:xfrm>
          <a:prstGeom prst="rect">
            <a:avLst/>
          </a:prstGeom>
        </p:spPr>
        <p:txBody>
          <a:bodyPr/>
          <a:lstStyle>
            <a:lvl1pPr algn="l" defTabSz="65845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16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Library </a:t>
            </a:r>
          </a:p>
        </p:txBody>
      </p:sp>
      <p:sp>
        <p:nvSpPr>
          <p:cNvPr id="7" name="Rectangle 6"/>
          <p:cNvSpPr/>
          <p:nvPr/>
        </p:nvSpPr>
        <p:spPr>
          <a:xfrm>
            <a:off x="401660" y="702783"/>
            <a:ext cx="2815232" cy="45719"/>
          </a:xfrm>
          <a:prstGeom prst="rect">
            <a:avLst/>
          </a:prstGeom>
          <a:gradFill flip="none" rotWithShape="1">
            <a:gsLst>
              <a:gs pos="0">
                <a:schemeClr val="accent3"/>
              </a:gs>
              <a:gs pos="25000">
                <a:schemeClr val="accent2"/>
              </a:gs>
              <a:gs pos="75000">
                <a:schemeClr val="tx1"/>
              </a:gs>
              <a:gs pos="50000">
                <a:schemeClr val="accent1"/>
              </a:gs>
              <a:gs pos="100000">
                <a:schemeClr val="accent4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pic>
        <p:nvPicPr>
          <p:cNvPr id="8" name="Picture 7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574" y="1799641"/>
            <a:ext cx="540000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9" name="Picture 8"/>
          <p:cNvPicPr>
            <a:picLocks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6"/>
          <a:stretch/>
        </p:blipFill>
        <p:spPr>
          <a:xfrm>
            <a:off x="1027712" y="1795259"/>
            <a:ext cx="540000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0" name="Picture 9"/>
          <p:cNvPicPr>
            <a:picLocks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594"/>
          <a:stretch/>
        </p:blipFill>
        <p:spPr>
          <a:xfrm>
            <a:off x="1677630" y="1804171"/>
            <a:ext cx="540000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1" name="Picture 10"/>
          <p:cNvPicPr>
            <a:picLocks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280" y="1804171"/>
            <a:ext cx="540000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2" name="Picture 11"/>
          <p:cNvPicPr>
            <a:picLocks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9198" y="1808553"/>
            <a:ext cx="540000" cy="31546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3" name="Picture 12"/>
          <p:cNvPicPr>
            <a:picLocks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061" y="2235376"/>
            <a:ext cx="540623" cy="324374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14" name="Group 13"/>
          <p:cNvGrpSpPr/>
          <p:nvPr/>
        </p:nvGrpSpPr>
        <p:grpSpPr>
          <a:xfrm>
            <a:off x="366062" y="1368288"/>
            <a:ext cx="540000" cy="324000"/>
            <a:chOff x="366062" y="1368288"/>
            <a:chExt cx="540000" cy="324000"/>
          </a:xfrm>
        </p:grpSpPr>
        <p:sp>
          <p:nvSpPr>
            <p:cNvPr id="15" name="Rectangle 14"/>
            <p:cNvSpPr/>
            <p:nvPr/>
          </p:nvSpPr>
          <p:spPr>
            <a:xfrm>
              <a:off x="366062" y="1368288"/>
              <a:ext cx="540000" cy="324000"/>
            </a:xfrm>
            <a:prstGeom prst="rect">
              <a:avLst/>
            </a:prstGeom>
            <a:solidFill>
              <a:srgbClr val="006239"/>
            </a:solidFill>
            <a:ln w="3175">
              <a:solidFill>
                <a:srgbClr val="00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6" name="Picture 15"/>
            <p:cNvPicPr>
              <a:picLocks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2243" y="1368288"/>
              <a:ext cx="426157" cy="319618"/>
            </a:xfrm>
            <a:prstGeom prst="rect">
              <a:avLst/>
            </a:prstGeom>
            <a:ln w="3175">
              <a:noFill/>
            </a:ln>
          </p:spPr>
        </p:pic>
      </p:grpSp>
      <p:pic>
        <p:nvPicPr>
          <p:cNvPr id="17" name="Picture 16"/>
          <p:cNvPicPr preferRelativeResize="0"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54" b="5169"/>
          <a:stretch/>
        </p:blipFill>
        <p:spPr>
          <a:xfrm>
            <a:off x="1673168" y="2245584"/>
            <a:ext cx="541131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8" name="Picture 17"/>
          <p:cNvPicPr>
            <a:picLocks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280" y="2239906"/>
            <a:ext cx="539999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9" name="Picture 18"/>
          <p:cNvPicPr>
            <a:picLocks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9198" y="2244288"/>
            <a:ext cx="540000" cy="31546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19" b="5648"/>
          <a:stretch/>
        </p:blipFill>
        <p:spPr>
          <a:xfrm>
            <a:off x="1022627" y="2244287"/>
            <a:ext cx="550169" cy="32705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79" b="6437"/>
          <a:stretch/>
        </p:blipFill>
        <p:spPr>
          <a:xfrm>
            <a:off x="363548" y="2679590"/>
            <a:ext cx="540000" cy="323353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2" name="Picture 21"/>
          <p:cNvPicPr preferRelativeResize="0">
            <a:picLocks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199" y="2680023"/>
            <a:ext cx="540000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3" name="Picture 22"/>
          <p:cNvPicPr preferRelativeResize="0">
            <a:picLocks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2605" y="2688935"/>
            <a:ext cx="541693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4" name="Picture 23"/>
          <p:cNvPicPr preferRelativeResize="0">
            <a:picLocks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280" y="2688935"/>
            <a:ext cx="539999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5" name="Picture 24"/>
          <p:cNvPicPr preferRelativeResize="0">
            <a:picLocks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6685" y="2693317"/>
            <a:ext cx="539999" cy="31546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6" name="Picture 25"/>
          <p:cNvPicPr>
            <a:picLocks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48" y="3130348"/>
            <a:ext cx="540623" cy="324373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7" name="Picture 26"/>
          <p:cNvPicPr preferRelativeResize="0"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2606" y="3130348"/>
            <a:ext cx="541694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8" name="Picture 27"/>
          <p:cNvPicPr>
            <a:picLocks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280" y="3124670"/>
            <a:ext cx="539999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9" name="Picture 28"/>
          <p:cNvPicPr>
            <a:picLocks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6685" y="3124670"/>
            <a:ext cx="540000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627" y="3129051"/>
            <a:ext cx="545085" cy="32705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sp>
        <p:nvSpPr>
          <p:cNvPr id="31" name="TextBox 30"/>
          <p:cNvSpPr txBox="1"/>
          <p:nvPr/>
        </p:nvSpPr>
        <p:spPr>
          <a:xfrm>
            <a:off x="303739" y="1055387"/>
            <a:ext cx="99143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000" dirty="0" smtClean="0"/>
              <a:t>AFRICA</a:t>
            </a:r>
            <a:endParaRPr lang="en-GB" sz="1000" dirty="0"/>
          </a:p>
        </p:txBody>
      </p:sp>
      <p:pic>
        <p:nvPicPr>
          <p:cNvPr id="32" name="Picture 31"/>
          <p:cNvPicPr>
            <a:picLocks/>
          </p:cNvPicPr>
          <p:nvPr/>
        </p:nvPicPr>
        <p:blipFill rotWithShape="1"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3" b="5010"/>
          <a:stretch/>
        </p:blipFill>
        <p:spPr>
          <a:xfrm>
            <a:off x="363548" y="3577108"/>
            <a:ext cx="534099" cy="32497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3" name="Picture 32"/>
          <p:cNvPicPr preferRelativeResize="0">
            <a:picLocks noChangeAspect="1"/>
          </p:cNvPicPr>
          <p:nvPr/>
        </p:nvPicPr>
        <p:blipFill rotWithShape="1"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46" b="4223"/>
          <a:stretch/>
        </p:blipFill>
        <p:spPr>
          <a:xfrm>
            <a:off x="1669680" y="3577108"/>
            <a:ext cx="541693" cy="31992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4" name="Picture 33"/>
          <p:cNvPicPr>
            <a:picLocks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4307" y="3570642"/>
            <a:ext cx="544972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5" name="Picture 34"/>
          <p:cNvPicPr>
            <a:picLocks/>
          </p:cNvPicPr>
          <p:nvPr/>
        </p:nvPicPr>
        <p:blipFill rotWithShape="1"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49" b="5287"/>
          <a:stretch/>
        </p:blipFill>
        <p:spPr>
          <a:xfrm>
            <a:off x="2985569" y="3572901"/>
            <a:ext cx="542229" cy="32151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6" name="Picture 35"/>
          <p:cNvPicPr>
            <a:picLocks noChangeAspect="1"/>
          </p:cNvPicPr>
          <p:nvPr/>
        </p:nvPicPr>
        <p:blipFill rotWithShape="1"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42" r="6968"/>
          <a:stretch/>
        </p:blipFill>
        <p:spPr>
          <a:xfrm>
            <a:off x="1005053" y="3578080"/>
            <a:ext cx="557221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7" name="Picture 36"/>
          <p:cNvPicPr>
            <a:picLocks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49" y="4015112"/>
            <a:ext cx="530822" cy="32497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8" name="Picture 37"/>
          <p:cNvPicPr preferRelativeResize="0">
            <a:picLocks noChangeAspect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0677" y="4009580"/>
            <a:ext cx="548588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9" name="Picture 38"/>
          <p:cNvPicPr>
            <a:picLocks/>
          </p:cNvPicPr>
          <p:nvPr/>
        </p:nvPicPr>
        <p:blipFill rotWithShape="1"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23" b="5137"/>
          <a:stretch/>
        </p:blipFill>
        <p:spPr>
          <a:xfrm>
            <a:off x="2322972" y="4015409"/>
            <a:ext cx="540805" cy="31805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0" name="Picture 39"/>
          <p:cNvPicPr>
            <a:picLocks/>
          </p:cNvPicPr>
          <p:nvPr/>
        </p:nvPicPr>
        <p:blipFill rotWithShape="1"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38" b="5904"/>
          <a:stretch/>
        </p:blipFill>
        <p:spPr>
          <a:xfrm>
            <a:off x="2985569" y="4015409"/>
            <a:ext cx="542729" cy="315713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1" name="Picture 40"/>
          <p:cNvPicPr>
            <a:picLocks noChangeAspect="1"/>
          </p:cNvPicPr>
          <p:nvPr/>
        </p:nvPicPr>
        <p:blipFill rotWithShape="1"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15488"/>
          <a:stretch/>
        </p:blipFill>
        <p:spPr>
          <a:xfrm>
            <a:off x="1000662" y="4009108"/>
            <a:ext cx="549228" cy="324945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2" name="Picture 41"/>
          <p:cNvPicPr>
            <a:picLocks noChangeAspect="1"/>
          </p:cNvPicPr>
          <p:nvPr/>
        </p:nvPicPr>
        <p:blipFill rotWithShape="1"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176"/>
          <a:stretch/>
        </p:blipFill>
        <p:spPr>
          <a:xfrm>
            <a:off x="364663" y="4444842"/>
            <a:ext cx="534998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3" name="Picture 42"/>
          <p:cNvPicPr preferRelativeResize="0">
            <a:picLocks noChangeAspect="1"/>
          </p:cNvPicPr>
          <p:nvPr/>
        </p:nvPicPr>
        <p:blipFill rotWithShape="1">
          <a:blip r:embed="rId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49"/>
          <a:stretch/>
        </p:blipFill>
        <p:spPr>
          <a:xfrm>
            <a:off x="1670526" y="4444840"/>
            <a:ext cx="540000" cy="33061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4" name="Picture 43"/>
          <p:cNvPicPr>
            <a:picLocks/>
          </p:cNvPicPr>
          <p:nvPr/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2972" y="4451144"/>
            <a:ext cx="540805" cy="31805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5" name="Picture 44"/>
          <p:cNvPicPr>
            <a:picLocks/>
          </p:cNvPicPr>
          <p:nvPr/>
        </p:nvPicPr>
        <p:blipFill rotWithShape="1">
          <a:blip r:embed="rId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92" b="4852"/>
          <a:stretch/>
        </p:blipFill>
        <p:spPr>
          <a:xfrm>
            <a:off x="2986280" y="4451421"/>
            <a:ext cx="540805" cy="318198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6" name="Picture 45"/>
          <p:cNvPicPr>
            <a:picLocks noChangeAspect="1"/>
          </p:cNvPicPr>
          <p:nvPr/>
        </p:nvPicPr>
        <p:blipFill rotWithShape="1">
          <a:blip r:embed="rId3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67" r="8041"/>
          <a:stretch/>
        </p:blipFill>
        <p:spPr>
          <a:xfrm>
            <a:off x="1000661" y="4444840"/>
            <a:ext cx="540000" cy="32651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4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48" y="4880215"/>
            <a:ext cx="540623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8" name="Picture 47"/>
          <p:cNvPicPr preferRelativeResize="0">
            <a:picLocks noChangeAspect="1"/>
          </p:cNvPicPr>
          <p:nvPr/>
        </p:nvPicPr>
        <p:blipFill rotWithShape="1">
          <a:blip r:embed="rId4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30" b="3754"/>
          <a:stretch/>
        </p:blipFill>
        <p:spPr>
          <a:xfrm>
            <a:off x="1669680" y="4883499"/>
            <a:ext cx="540000" cy="324898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9" name="Picture 48"/>
          <p:cNvPicPr>
            <a:picLocks noChangeAspect="1"/>
          </p:cNvPicPr>
          <p:nvPr/>
        </p:nvPicPr>
        <p:blipFill rotWithShape="1">
          <a:blip r:embed="rId4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63" b="14047"/>
          <a:stretch/>
        </p:blipFill>
        <p:spPr>
          <a:xfrm>
            <a:off x="2323777" y="4883499"/>
            <a:ext cx="540000" cy="32489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50" name="Picture 49"/>
          <p:cNvPicPr>
            <a:picLocks/>
          </p:cNvPicPr>
          <p:nvPr/>
        </p:nvPicPr>
        <p:blipFill>
          <a:blip r:embed="rId4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0990" y="4888618"/>
            <a:ext cx="540805" cy="314549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4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661" y="4880213"/>
            <a:ext cx="540000" cy="32651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52" name="Group 51"/>
          <p:cNvGrpSpPr/>
          <p:nvPr/>
        </p:nvGrpSpPr>
        <p:grpSpPr>
          <a:xfrm>
            <a:off x="359410" y="5308973"/>
            <a:ext cx="539100" cy="315462"/>
            <a:chOff x="3642276" y="1803001"/>
            <a:chExt cx="539100" cy="315462"/>
          </a:xfrm>
        </p:grpSpPr>
        <p:pic>
          <p:nvPicPr>
            <p:cNvPr id="53" name="Picture 52"/>
            <p:cNvPicPr>
              <a:picLocks/>
            </p:cNvPicPr>
            <p:nvPr/>
          </p:nvPicPr>
          <p:blipFill>
            <a:blip r:embed="rId4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42276" y="1803001"/>
              <a:ext cx="539100" cy="315462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54" name="Picture 53"/>
            <p:cNvPicPr>
              <a:picLocks/>
            </p:cNvPicPr>
            <p:nvPr/>
          </p:nvPicPr>
          <p:blipFill rotWithShape="1">
            <a:blip r:embed="rId4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301" t="5413" r="5442" b="57583"/>
            <a:stretch/>
          </p:blipFill>
          <p:spPr>
            <a:xfrm>
              <a:off x="4036979" y="1837751"/>
              <a:ext cx="110248" cy="116732"/>
            </a:xfrm>
            <a:prstGeom prst="rect">
              <a:avLst/>
            </a:prstGeom>
            <a:ln w="3175">
              <a:noFill/>
            </a:ln>
          </p:spPr>
        </p:pic>
      </p:grpSp>
      <p:pic>
        <p:nvPicPr>
          <p:cNvPr id="55" name="Picture 54"/>
          <p:cNvPicPr>
            <a:picLocks/>
          </p:cNvPicPr>
          <p:nvPr/>
        </p:nvPicPr>
        <p:blipFill rotWithShape="1"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57" b="5106"/>
          <a:stretch/>
        </p:blipFill>
        <p:spPr>
          <a:xfrm>
            <a:off x="989514" y="5308973"/>
            <a:ext cx="539100" cy="31452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56" name="Picture 55"/>
          <p:cNvPicPr>
            <a:picLocks/>
          </p:cNvPicPr>
          <p:nvPr/>
        </p:nvPicPr>
        <p:blipFill>
          <a:blip r:embed="rId4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8761" y="5304988"/>
            <a:ext cx="540730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57" name="Picture 56"/>
          <p:cNvPicPr>
            <a:picLocks noChangeAspect="1"/>
          </p:cNvPicPr>
          <p:nvPr/>
        </p:nvPicPr>
        <p:blipFill rotWithShape="1">
          <a:blip r:embed="rId4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40"/>
          <a:stretch/>
        </p:blipFill>
        <p:spPr>
          <a:xfrm>
            <a:off x="2978147" y="5299186"/>
            <a:ext cx="540000" cy="32253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58" name="Picture 57"/>
          <p:cNvPicPr>
            <a:picLocks/>
          </p:cNvPicPr>
          <p:nvPr/>
        </p:nvPicPr>
        <p:blipFill rotWithShape="1">
          <a:blip r:embed="rId4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57" b="5904"/>
          <a:stretch/>
        </p:blipFill>
        <p:spPr>
          <a:xfrm>
            <a:off x="352786" y="5712254"/>
            <a:ext cx="542501" cy="314581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59" name="Picture 58"/>
          <p:cNvPicPr>
            <a:picLocks/>
          </p:cNvPicPr>
          <p:nvPr/>
        </p:nvPicPr>
        <p:blipFill rotWithShape="1">
          <a:blip r:embed="rId5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30" b="6518"/>
          <a:stretch/>
        </p:blipFill>
        <p:spPr>
          <a:xfrm>
            <a:off x="987883" y="5710518"/>
            <a:ext cx="540731" cy="31805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60" name="Picture 59"/>
          <p:cNvPicPr>
            <a:picLocks/>
          </p:cNvPicPr>
          <p:nvPr/>
        </p:nvPicPr>
        <p:blipFill rotWithShape="1">
          <a:blip r:embed="rId5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62"/>
          <a:stretch/>
        </p:blipFill>
        <p:spPr>
          <a:xfrm>
            <a:off x="1668157" y="5711642"/>
            <a:ext cx="541523" cy="315803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61" name="Group 60"/>
          <p:cNvGrpSpPr/>
          <p:nvPr/>
        </p:nvGrpSpPr>
        <p:grpSpPr>
          <a:xfrm>
            <a:off x="1669680" y="5307187"/>
            <a:ext cx="540730" cy="315462"/>
            <a:chOff x="3640646" y="2686775"/>
            <a:chExt cx="540730" cy="315462"/>
          </a:xfrm>
        </p:grpSpPr>
        <p:pic>
          <p:nvPicPr>
            <p:cNvPr id="62" name="Picture 61"/>
            <p:cNvPicPr preferRelativeResize="0">
              <a:picLocks/>
            </p:cNvPicPr>
            <p:nvPr/>
          </p:nvPicPr>
          <p:blipFill>
            <a:blip r:embed="rId5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42276" y="2686775"/>
              <a:ext cx="539100" cy="315462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63" name="Picture 62"/>
            <p:cNvPicPr preferRelativeResize="0">
              <a:picLocks/>
            </p:cNvPicPr>
            <p:nvPr/>
          </p:nvPicPr>
          <p:blipFill rotWithShape="1">
            <a:blip r:embed="rId5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766" t="6212" r="61670" b="6467"/>
            <a:stretch/>
          </p:blipFill>
          <p:spPr>
            <a:xfrm>
              <a:off x="3640646" y="2706795"/>
              <a:ext cx="210766" cy="275461"/>
            </a:xfrm>
            <a:prstGeom prst="rect">
              <a:avLst/>
            </a:prstGeom>
            <a:ln w="3175">
              <a:noFill/>
            </a:ln>
          </p:spPr>
        </p:pic>
      </p:grpSp>
      <p:cxnSp>
        <p:nvCxnSpPr>
          <p:cNvPr id="64" name="Straight Connector 63"/>
          <p:cNvCxnSpPr/>
          <p:nvPr/>
        </p:nvCxnSpPr>
        <p:spPr>
          <a:xfrm>
            <a:off x="3814884" y="1055387"/>
            <a:ext cx="0" cy="4313567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3819593" y="1055387"/>
            <a:ext cx="99143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000" dirty="0" smtClean="0"/>
              <a:t>ASIA</a:t>
            </a:r>
            <a:endParaRPr lang="en-GB" sz="1000" dirty="0"/>
          </a:p>
        </p:txBody>
      </p:sp>
      <p:grpSp>
        <p:nvGrpSpPr>
          <p:cNvPr id="66" name="Group 65"/>
          <p:cNvGrpSpPr/>
          <p:nvPr/>
        </p:nvGrpSpPr>
        <p:grpSpPr>
          <a:xfrm>
            <a:off x="3917896" y="2191101"/>
            <a:ext cx="538491" cy="313039"/>
            <a:chOff x="4620945" y="2241787"/>
            <a:chExt cx="538491" cy="313039"/>
          </a:xfrm>
        </p:grpSpPr>
        <p:pic>
          <p:nvPicPr>
            <p:cNvPr id="67" name="Picture 66"/>
            <p:cNvPicPr>
              <a:picLocks/>
            </p:cNvPicPr>
            <p:nvPr/>
          </p:nvPicPr>
          <p:blipFill rotWithShape="1">
            <a:blip r:embed="rId5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620945" y="2241787"/>
              <a:ext cx="538491" cy="313039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68" name="Picture 67"/>
            <p:cNvPicPr>
              <a:picLocks/>
            </p:cNvPicPr>
            <p:nvPr/>
          </p:nvPicPr>
          <p:blipFill rotWithShape="1">
            <a:blip r:embed="rId5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138" t="7666" r="20569" b="7897"/>
            <a:stretch/>
          </p:blipFill>
          <p:spPr>
            <a:xfrm>
              <a:off x="4728874" y="2244604"/>
              <a:ext cx="319287" cy="302572"/>
            </a:xfrm>
            <a:prstGeom prst="rect">
              <a:avLst/>
            </a:prstGeom>
            <a:ln w="3175">
              <a:noFill/>
            </a:ln>
          </p:spPr>
        </p:pic>
      </p:grpSp>
      <p:pic>
        <p:nvPicPr>
          <p:cNvPr id="69" name="Picture 68"/>
          <p:cNvPicPr>
            <a:picLocks/>
          </p:cNvPicPr>
          <p:nvPr/>
        </p:nvPicPr>
        <p:blipFill>
          <a:blip r:embed="rId5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4274" y="3948846"/>
            <a:ext cx="540000" cy="311726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70" name="Picture 69"/>
          <p:cNvPicPr>
            <a:picLocks noChangeAspect="1"/>
          </p:cNvPicPr>
          <p:nvPr/>
        </p:nvPicPr>
        <p:blipFill rotWithShape="1">
          <a:blip r:embed="rId5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15" r="6694"/>
          <a:stretch/>
        </p:blipFill>
        <p:spPr>
          <a:xfrm>
            <a:off x="5772976" y="2191102"/>
            <a:ext cx="538276" cy="314078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71" name="Picture 70"/>
          <p:cNvPicPr>
            <a:picLocks noChangeAspect="1"/>
          </p:cNvPicPr>
          <p:nvPr/>
        </p:nvPicPr>
        <p:blipFill rotWithShape="1">
          <a:blip r:embed="rId5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54" b="1264"/>
          <a:stretch/>
        </p:blipFill>
        <p:spPr>
          <a:xfrm>
            <a:off x="5769221" y="1806659"/>
            <a:ext cx="540000" cy="3126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72" name="Picture 71"/>
          <p:cNvPicPr>
            <a:picLocks/>
          </p:cNvPicPr>
          <p:nvPr/>
        </p:nvPicPr>
        <p:blipFill>
          <a:blip r:embed="rId5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191" y="4829445"/>
            <a:ext cx="540000" cy="313200"/>
          </a:xfrm>
          <a:prstGeom prst="rect">
            <a:avLst/>
          </a:prstGeom>
        </p:spPr>
      </p:pic>
      <p:pic>
        <p:nvPicPr>
          <p:cNvPr id="73" name="Picture 72"/>
          <p:cNvPicPr>
            <a:picLocks noChangeAspect="1"/>
          </p:cNvPicPr>
          <p:nvPr/>
        </p:nvPicPr>
        <p:blipFill rotWithShape="1">
          <a:blip r:embed="rId5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7" r="386" b="12630"/>
          <a:stretch/>
        </p:blipFill>
        <p:spPr>
          <a:xfrm>
            <a:off x="5773357" y="2626638"/>
            <a:ext cx="540000" cy="314778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74" name="Picture 73"/>
          <p:cNvPicPr>
            <a:picLocks noChangeAspect="1"/>
          </p:cNvPicPr>
          <p:nvPr/>
        </p:nvPicPr>
        <p:blipFill>
          <a:blip r:embed="rId5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1380" y="3069051"/>
            <a:ext cx="541517" cy="313200"/>
          </a:xfrm>
          <a:prstGeom prst="rect">
            <a:avLst/>
          </a:prstGeom>
          <a:ln w="3175">
            <a:solidFill>
              <a:srgbClr val="002060"/>
            </a:solidFill>
          </a:ln>
        </p:spPr>
      </p:pic>
      <p:pic>
        <p:nvPicPr>
          <p:cNvPr id="75" name="Picture 74"/>
          <p:cNvPicPr>
            <a:picLocks/>
          </p:cNvPicPr>
          <p:nvPr/>
        </p:nvPicPr>
        <p:blipFill>
          <a:blip r:embed="rId6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2898" y="1806059"/>
            <a:ext cx="540000" cy="313200"/>
          </a:xfrm>
          <a:prstGeom prst="rect">
            <a:avLst/>
          </a:prstGeom>
          <a:ln w="3175">
            <a:solidFill>
              <a:srgbClr val="002060"/>
            </a:solidFill>
          </a:ln>
        </p:spPr>
      </p:pic>
      <p:pic>
        <p:nvPicPr>
          <p:cNvPr id="76" name="Picture 75"/>
          <p:cNvPicPr>
            <a:picLocks noChangeAspect="1"/>
          </p:cNvPicPr>
          <p:nvPr/>
        </p:nvPicPr>
        <p:blipFill rotWithShape="1">
          <a:blip r:embed="rId6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486"/>
          <a:stretch/>
        </p:blipFill>
        <p:spPr>
          <a:xfrm>
            <a:off x="4527830" y="3954592"/>
            <a:ext cx="539465" cy="308222"/>
          </a:xfrm>
          <a:prstGeom prst="rect">
            <a:avLst/>
          </a:prstGeom>
          <a:ln w="3175">
            <a:solidFill>
              <a:srgbClr val="002060"/>
            </a:solidFill>
          </a:ln>
        </p:spPr>
      </p:pic>
      <p:pic>
        <p:nvPicPr>
          <p:cNvPr id="77" name="Picture 76"/>
          <p:cNvPicPr>
            <a:picLocks noChangeAspect="1"/>
          </p:cNvPicPr>
          <p:nvPr/>
        </p:nvPicPr>
        <p:blipFill rotWithShape="1">
          <a:blip r:embed="rId6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88" t="9322" r="23827" b="15214"/>
          <a:stretch/>
        </p:blipFill>
        <p:spPr>
          <a:xfrm>
            <a:off x="5281475" y="2231566"/>
            <a:ext cx="282845" cy="236349"/>
          </a:xfrm>
          <a:prstGeom prst="rect">
            <a:avLst/>
          </a:prstGeom>
        </p:spPr>
      </p:pic>
      <p:pic>
        <p:nvPicPr>
          <p:cNvPr id="78" name="Picture 77"/>
          <p:cNvPicPr>
            <a:picLocks noChangeAspect="1"/>
          </p:cNvPicPr>
          <p:nvPr/>
        </p:nvPicPr>
        <p:blipFill rotWithShape="1">
          <a:blip r:embed="rId6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7" r="2404"/>
          <a:stretch/>
        </p:blipFill>
        <p:spPr>
          <a:xfrm>
            <a:off x="4531683" y="3069051"/>
            <a:ext cx="539014" cy="313200"/>
          </a:xfrm>
          <a:prstGeom prst="rect">
            <a:avLst/>
          </a:prstGeom>
          <a:ln w="3175">
            <a:solidFill>
              <a:srgbClr val="002060"/>
            </a:solidFill>
          </a:ln>
        </p:spPr>
      </p:pic>
      <p:pic>
        <p:nvPicPr>
          <p:cNvPr id="79" name="Picture 78"/>
          <p:cNvPicPr>
            <a:picLocks noChangeAspect="1"/>
          </p:cNvPicPr>
          <p:nvPr/>
        </p:nvPicPr>
        <p:blipFill rotWithShape="1">
          <a:blip r:embed="rId6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97"/>
          <a:stretch/>
        </p:blipFill>
        <p:spPr>
          <a:xfrm>
            <a:off x="5143805" y="4401629"/>
            <a:ext cx="539345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80" name="Picture 79"/>
          <p:cNvPicPr>
            <a:picLocks noChangeAspect="1"/>
          </p:cNvPicPr>
          <p:nvPr/>
        </p:nvPicPr>
        <p:blipFill rotWithShape="1">
          <a:blip r:embed="rId6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14" t="5693" r="1014" b="7178"/>
          <a:stretch/>
        </p:blipFill>
        <p:spPr>
          <a:xfrm>
            <a:off x="4532296" y="2628698"/>
            <a:ext cx="540000" cy="31392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81" name="Picture 80"/>
          <p:cNvPicPr>
            <a:picLocks noChangeAspect="1"/>
          </p:cNvPicPr>
          <p:nvPr/>
        </p:nvPicPr>
        <p:blipFill rotWithShape="1">
          <a:blip r:embed="rId6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104"/>
          <a:stretch/>
        </p:blipFill>
        <p:spPr>
          <a:xfrm>
            <a:off x="5768634" y="3948847"/>
            <a:ext cx="538047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82" name="Picture 81"/>
          <p:cNvPicPr>
            <a:picLocks/>
          </p:cNvPicPr>
          <p:nvPr/>
        </p:nvPicPr>
        <p:blipFill>
          <a:blip r:embed="rId6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7830" y="3516470"/>
            <a:ext cx="540000" cy="313956"/>
          </a:xfrm>
          <a:prstGeom prst="rect">
            <a:avLst/>
          </a:prstGeom>
          <a:ln w="3175">
            <a:solidFill>
              <a:srgbClr val="002060"/>
            </a:solidFill>
          </a:ln>
        </p:spPr>
      </p:pic>
      <p:pic>
        <p:nvPicPr>
          <p:cNvPr id="83" name="Picture 82"/>
          <p:cNvPicPr>
            <a:picLocks noChangeAspect="1"/>
          </p:cNvPicPr>
          <p:nvPr/>
        </p:nvPicPr>
        <p:blipFill rotWithShape="1">
          <a:blip r:embed="rId6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5" r="14633"/>
          <a:stretch/>
        </p:blipFill>
        <p:spPr>
          <a:xfrm>
            <a:off x="4532296" y="2194108"/>
            <a:ext cx="541301" cy="3168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84" name="Group 83"/>
          <p:cNvGrpSpPr/>
          <p:nvPr/>
        </p:nvGrpSpPr>
        <p:grpSpPr>
          <a:xfrm>
            <a:off x="4536160" y="1806060"/>
            <a:ext cx="540415" cy="313200"/>
            <a:chOff x="5239209" y="1417960"/>
            <a:chExt cx="540415" cy="313200"/>
          </a:xfrm>
        </p:grpSpPr>
        <p:sp>
          <p:nvSpPr>
            <p:cNvPr id="85" name="Rectangle 84"/>
            <p:cNvSpPr/>
            <p:nvPr/>
          </p:nvSpPr>
          <p:spPr>
            <a:xfrm>
              <a:off x="5239209" y="1417960"/>
              <a:ext cx="540415" cy="313200"/>
            </a:xfrm>
            <a:prstGeom prst="rect">
              <a:avLst/>
            </a:prstGeom>
            <a:solidFill>
              <a:srgbClr val="FFB700"/>
            </a:solidFill>
            <a:ln w="3175">
              <a:solidFill>
                <a:srgbClr val="00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86" name="Picture 85"/>
            <p:cNvPicPr>
              <a:picLocks noChangeAspect="1"/>
            </p:cNvPicPr>
            <p:nvPr/>
          </p:nvPicPr>
          <p:blipFill rotWithShape="1">
            <a:blip r:embed="rId6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50" r="2913"/>
            <a:stretch/>
          </p:blipFill>
          <p:spPr>
            <a:xfrm>
              <a:off x="5250694" y="1437362"/>
              <a:ext cx="513201" cy="270000"/>
            </a:xfrm>
            <a:prstGeom prst="rect">
              <a:avLst/>
            </a:prstGeom>
          </p:spPr>
        </p:pic>
      </p:grpSp>
      <p:pic>
        <p:nvPicPr>
          <p:cNvPr id="87" name="Picture 86"/>
          <p:cNvPicPr>
            <a:picLocks noChangeAspect="1"/>
          </p:cNvPicPr>
          <p:nvPr/>
        </p:nvPicPr>
        <p:blipFill rotWithShape="1">
          <a:blip r:embed="rId7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695"/>
          <a:stretch/>
        </p:blipFill>
        <p:spPr>
          <a:xfrm>
            <a:off x="3915160" y="1806059"/>
            <a:ext cx="540616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88" name="Picture 87"/>
          <p:cNvPicPr>
            <a:picLocks noChangeAspect="1"/>
          </p:cNvPicPr>
          <p:nvPr/>
        </p:nvPicPr>
        <p:blipFill rotWithShape="1">
          <a:blip r:embed="rId7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26" r="7031"/>
          <a:stretch/>
        </p:blipFill>
        <p:spPr>
          <a:xfrm>
            <a:off x="3901754" y="3516470"/>
            <a:ext cx="539209" cy="315544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89" name="Picture 88"/>
          <p:cNvPicPr>
            <a:picLocks noChangeAspect="1"/>
          </p:cNvPicPr>
          <p:nvPr/>
        </p:nvPicPr>
        <p:blipFill>
          <a:blip r:embed="rId7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9209" y="5275463"/>
            <a:ext cx="539652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90" name="Picture 89"/>
          <p:cNvPicPr>
            <a:picLocks noChangeAspect="1"/>
          </p:cNvPicPr>
          <p:nvPr/>
        </p:nvPicPr>
        <p:blipFill rotWithShape="1">
          <a:blip r:embed="rId7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7" r="12128"/>
          <a:stretch/>
        </p:blipFill>
        <p:spPr>
          <a:xfrm>
            <a:off x="3909208" y="4832942"/>
            <a:ext cx="540141" cy="31159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91" name="Picture 90"/>
          <p:cNvPicPr>
            <a:picLocks noChangeAspect="1"/>
          </p:cNvPicPr>
          <p:nvPr/>
        </p:nvPicPr>
        <p:blipFill rotWithShape="1">
          <a:blip r:embed="rId7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687"/>
          <a:stretch/>
        </p:blipFill>
        <p:spPr>
          <a:xfrm>
            <a:off x="3901755" y="3954592"/>
            <a:ext cx="541181" cy="31350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92" name="Picture 91"/>
          <p:cNvPicPr>
            <a:picLocks/>
          </p:cNvPicPr>
          <p:nvPr/>
        </p:nvPicPr>
        <p:blipFill>
          <a:blip r:embed="rId7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6437" y="2629062"/>
            <a:ext cx="540000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93" name="Group 92"/>
          <p:cNvGrpSpPr/>
          <p:nvPr/>
        </p:nvGrpSpPr>
        <p:grpSpPr>
          <a:xfrm>
            <a:off x="3910525" y="3072766"/>
            <a:ext cx="540000" cy="313200"/>
            <a:chOff x="4612582" y="2653590"/>
            <a:chExt cx="540000" cy="313200"/>
          </a:xfrm>
        </p:grpSpPr>
        <p:pic>
          <p:nvPicPr>
            <p:cNvPr id="94" name="Picture 93"/>
            <p:cNvPicPr>
              <a:picLocks/>
            </p:cNvPicPr>
            <p:nvPr/>
          </p:nvPicPr>
          <p:blipFill>
            <a:blip r:embed="rId7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12582" y="2653590"/>
              <a:ext cx="540000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95" name="Picture 94"/>
            <p:cNvPicPr>
              <a:picLocks/>
            </p:cNvPicPr>
            <p:nvPr/>
          </p:nvPicPr>
          <p:blipFill rotWithShape="1">
            <a:blip r:embed="rId7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642" t="16057" r="27192" b="15754"/>
            <a:stretch/>
          </p:blipFill>
          <p:spPr>
            <a:xfrm>
              <a:off x="4773190" y="2701198"/>
              <a:ext cx="218783" cy="215043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96" name="Group 95"/>
          <p:cNvGrpSpPr/>
          <p:nvPr/>
        </p:nvGrpSpPr>
        <p:grpSpPr>
          <a:xfrm>
            <a:off x="3901754" y="4404287"/>
            <a:ext cx="539209" cy="312304"/>
            <a:chOff x="4604803" y="4016187"/>
            <a:chExt cx="539209" cy="312304"/>
          </a:xfrm>
        </p:grpSpPr>
        <p:pic>
          <p:nvPicPr>
            <p:cNvPr id="97" name="Picture 96"/>
            <p:cNvPicPr>
              <a:picLocks noChangeAspect="1"/>
            </p:cNvPicPr>
            <p:nvPr/>
          </p:nvPicPr>
          <p:blipFill rotWithShape="1">
            <a:blip r:embed="rId7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2963"/>
            <a:stretch/>
          </p:blipFill>
          <p:spPr>
            <a:xfrm>
              <a:off x="4604803" y="4016187"/>
              <a:ext cx="539209" cy="312303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98" name="Picture 97"/>
            <p:cNvPicPr>
              <a:picLocks noChangeAspect="1"/>
            </p:cNvPicPr>
            <p:nvPr/>
          </p:nvPicPr>
          <p:blipFill rotWithShape="1">
            <a:blip r:embed="rId7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270" b="-194"/>
            <a:stretch/>
          </p:blipFill>
          <p:spPr>
            <a:xfrm>
              <a:off x="4607291" y="4016187"/>
              <a:ext cx="434334" cy="312304"/>
            </a:xfrm>
            <a:prstGeom prst="rect">
              <a:avLst/>
            </a:prstGeom>
            <a:ln w="3175">
              <a:noFill/>
            </a:ln>
          </p:spPr>
        </p:pic>
      </p:grpSp>
      <p:sp>
        <p:nvSpPr>
          <p:cNvPr id="99" name="Rectangle 108"/>
          <p:cNvSpPr/>
          <p:nvPr/>
        </p:nvSpPr>
        <p:spPr>
          <a:xfrm>
            <a:off x="4784938" y="3583738"/>
            <a:ext cx="180975" cy="161783"/>
          </a:xfrm>
          <a:custGeom>
            <a:avLst/>
            <a:gdLst>
              <a:gd name="connsiteX0" fmla="*/ 0 w 174625"/>
              <a:gd name="connsiteY0" fmla="*/ 0 h 77646"/>
              <a:gd name="connsiteX1" fmla="*/ 174625 w 174625"/>
              <a:gd name="connsiteY1" fmla="*/ 0 h 77646"/>
              <a:gd name="connsiteX2" fmla="*/ 174625 w 174625"/>
              <a:gd name="connsiteY2" fmla="*/ 77646 h 77646"/>
              <a:gd name="connsiteX3" fmla="*/ 0 w 174625"/>
              <a:gd name="connsiteY3" fmla="*/ 77646 h 77646"/>
              <a:gd name="connsiteX4" fmla="*/ 0 w 174625"/>
              <a:gd name="connsiteY4" fmla="*/ 0 h 77646"/>
              <a:gd name="connsiteX0" fmla="*/ 0 w 180975"/>
              <a:gd name="connsiteY0" fmla="*/ 0 h 161783"/>
              <a:gd name="connsiteX1" fmla="*/ 174625 w 180975"/>
              <a:gd name="connsiteY1" fmla="*/ 0 h 161783"/>
              <a:gd name="connsiteX2" fmla="*/ 180975 w 180975"/>
              <a:gd name="connsiteY2" fmla="*/ 161783 h 161783"/>
              <a:gd name="connsiteX3" fmla="*/ 0 w 180975"/>
              <a:gd name="connsiteY3" fmla="*/ 77646 h 161783"/>
              <a:gd name="connsiteX4" fmla="*/ 0 w 180975"/>
              <a:gd name="connsiteY4" fmla="*/ 0 h 161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0975" h="161783">
                <a:moveTo>
                  <a:pt x="0" y="0"/>
                </a:moveTo>
                <a:lnTo>
                  <a:pt x="174625" y="0"/>
                </a:lnTo>
                <a:lnTo>
                  <a:pt x="180975" y="161783"/>
                </a:lnTo>
                <a:lnTo>
                  <a:pt x="0" y="77646"/>
                </a:lnTo>
                <a:lnTo>
                  <a:pt x="0" y="0"/>
                </a:lnTo>
                <a:close/>
              </a:path>
            </a:pathLst>
          </a:custGeom>
          <a:solidFill>
            <a:srgbClr val="CE11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0" name="Picture 99"/>
          <p:cNvPicPr>
            <a:picLocks noChangeAspect="1"/>
          </p:cNvPicPr>
          <p:nvPr/>
        </p:nvPicPr>
        <p:blipFill rotWithShape="1">
          <a:blip r:embed="rId6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11" t="6124" r="13753" b="54362"/>
          <a:stretch/>
        </p:blipFill>
        <p:spPr>
          <a:xfrm>
            <a:off x="4826979" y="3516471"/>
            <a:ext cx="185737" cy="144913"/>
          </a:xfrm>
          <a:prstGeom prst="rect">
            <a:avLst/>
          </a:prstGeom>
        </p:spPr>
      </p:pic>
      <p:pic>
        <p:nvPicPr>
          <p:cNvPr id="101" name="Picture 100"/>
          <p:cNvPicPr>
            <a:picLocks noChangeAspect="1"/>
          </p:cNvPicPr>
          <p:nvPr/>
        </p:nvPicPr>
        <p:blipFill rotWithShape="1">
          <a:blip r:embed="rId6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21" t="6124" r="13752" b="34882"/>
          <a:stretch/>
        </p:blipFill>
        <p:spPr>
          <a:xfrm>
            <a:off x="4912705" y="3516470"/>
            <a:ext cx="100012" cy="216352"/>
          </a:xfrm>
          <a:prstGeom prst="rect">
            <a:avLst/>
          </a:prstGeom>
          <a:ln w="3175">
            <a:noFill/>
          </a:ln>
        </p:spPr>
      </p:pic>
      <p:sp>
        <p:nvSpPr>
          <p:cNvPr id="102" name="Rectangle 101"/>
          <p:cNvSpPr/>
          <p:nvPr/>
        </p:nvSpPr>
        <p:spPr>
          <a:xfrm>
            <a:off x="4608726" y="3610971"/>
            <a:ext cx="45719" cy="49213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103" name="Group 102"/>
          <p:cNvGrpSpPr/>
          <p:nvPr/>
        </p:nvGrpSpPr>
        <p:grpSpPr>
          <a:xfrm>
            <a:off x="4575156" y="3610971"/>
            <a:ext cx="174625" cy="218419"/>
            <a:chOff x="6272213" y="2763837"/>
            <a:chExt cx="174625" cy="218419"/>
          </a:xfrm>
        </p:grpSpPr>
        <p:pic>
          <p:nvPicPr>
            <p:cNvPr id="104" name="Picture 103"/>
            <p:cNvPicPr>
              <a:picLocks noChangeAspect="1"/>
            </p:cNvPicPr>
            <p:nvPr/>
          </p:nvPicPr>
          <p:blipFill rotWithShape="1">
            <a:blip r:embed="rId6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83" t="46105" r="55055"/>
            <a:stretch/>
          </p:blipFill>
          <p:spPr>
            <a:xfrm>
              <a:off x="6272213" y="2813050"/>
              <a:ext cx="174625" cy="169206"/>
            </a:xfrm>
            <a:prstGeom prst="rect">
              <a:avLst/>
            </a:prstGeom>
          </p:spPr>
        </p:pic>
        <p:pic>
          <p:nvPicPr>
            <p:cNvPr id="105" name="Picture 104"/>
            <p:cNvPicPr>
              <a:picLocks noChangeAspect="1"/>
            </p:cNvPicPr>
            <p:nvPr/>
          </p:nvPicPr>
          <p:blipFill rotWithShape="1">
            <a:blip r:embed="rId6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190" t="30431" r="69902" b="53894"/>
            <a:stretch/>
          </p:blipFill>
          <p:spPr>
            <a:xfrm>
              <a:off x="6338888" y="2763837"/>
              <a:ext cx="45719" cy="49213"/>
            </a:xfrm>
            <a:prstGeom prst="rect">
              <a:avLst/>
            </a:prstGeom>
          </p:spPr>
        </p:pic>
      </p:grpSp>
      <p:grpSp>
        <p:nvGrpSpPr>
          <p:cNvPr id="106" name="Group 105"/>
          <p:cNvGrpSpPr/>
          <p:nvPr/>
        </p:nvGrpSpPr>
        <p:grpSpPr>
          <a:xfrm>
            <a:off x="4527829" y="4402992"/>
            <a:ext cx="540000" cy="313909"/>
            <a:chOff x="5230878" y="4014892"/>
            <a:chExt cx="540000" cy="313909"/>
          </a:xfrm>
        </p:grpSpPr>
        <p:pic>
          <p:nvPicPr>
            <p:cNvPr id="107" name="Picture 106"/>
            <p:cNvPicPr>
              <a:picLocks noChangeAspect="1"/>
            </p:cNvPicPr>
            <p:nvPr/>
          </p:nvPicPr>
          <p:blipFill>
            <a:blip r:embed="rId7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30878" y="4014892"/>
              <a:ext cx="540000" cy="313909"/>
            </a:xfrm>
            <a:prstGeom prst="rect">
              <a:avLst/>
            </a:prstGeom>
            <a:ln w="3175">
              <a:solidFill>
                <a:srgbClr val="002060"/>
              </a:solidFill>
            </a:ln>
          </p:spPr>
        </p:pic>
        <p:pic>
          <p:nvPicPr>
            <p:cNvPr id="108" name="Picture 107"/>
            <p:cNvPicPr>
              <a:picLocks noChangeAspect="1"/>
            </p:cNvPicPr>
            <p:nvPr/>
          </p:nvPicPr>
          <p:blipFill rotWithShape="1">
            <a:blip r:embed="rId7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029" t="34484" r="19143" b="35144"/>
            <a:stretch/>
          </p:blipFill>
          <p:spPr>
            <a:xfrm>
              <a:off x="5369050" y="4122738"/>
              <a:ext cx="276488" cy="95250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109" name="Group 108"/>
          <p:cNvGrpSpPr/>
          <p:nvPr/>
        </p:nvGrpSpPr>
        <p:grpSpPr>
          <a:xfrm>
            <a:off x="4525858" y="4832544"/>
            <a:ext cx="541438" cy="311988"/>
            <a:chOff x="5228907" y="4444444"/>
            <a:chExt cx="541438" cy="311988"/>
          </a:xfrm>
        </p:grpSpPr>
        <p:pic>
          <p:nvPicPr>
            <p:cNvPr id="110" name="Picture 109"/>
            <p:cNvPicPr>
              <a:picLocks noChangeAspect="1"/>
            </p:cNvPicPr>
            <p:nvPr/>
          </p:nvPicPr>
          <p:blipFill>
            <a:blip r:embed="rId7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28907" y="4444444"/>
              <a:ext cx="541438" cy="311988"/>
            </a:xfrm>
            <a:prstGeom prst="rect">
              <a:avLst/>
            </a:prstGeom>
            <a:ln w="3175">
              <a:solidFill>
                <a:srgbClr val="002060"/>
              </a:solidFill>
            </a:ln>
          </p:spPr>
        </p:pic>
        <p:pic>
          <p:nvPicPr>
            <p:cNvPr id="111" name="Picture 110"/>
            <p:cNvPicPr>
              <a:picLocks noChangeAspect="1"/>
            </p:cNvPicPr>
            <p:nvPr/>
          </p:nvPicPr>
          <p:blipFill rotWithShape="1">
            <a:blip r:embed="rId7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11" t="9337" r="70084" b="8232"/>
            <a:stretch/>
          </p:blipFill>
          <p:spPr>
            <a:xfrm>
              <a:off x="5236933" y="4473147"/>
              <a:ext cx="163512" cy="257175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112" name="Group 111"/>
          <p:cNvGrpSpPr/>
          <p:nvPr/>
        </p:nvGrpSpPr>
        <p:grpSpPr>
          <a:xfrm>
            <a:off x="4525858" y="5272167"/>
            <a:ext cx="541437" cy="313200"/>
            <a:chOff x="5228907" y="4884067"/>
            <a:chExt cx="541437" cy="313200"/>
          </a:xfrm>
        </p:grpSpPr>
        <p:pic>
          <p:nvPicPr>
            <p:cNvPr id="113" name="Picture 112"/>
            <p:cNvPicPr>
              <a:picLocks noChangeAspect="1"/>
            </p:cNvPicPr>
            <p:nvPr/>
          </p:nvPicPr>
          <p:blipFill>
            <a:blip r:embed="rId8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28907" y="4884067"/>
              <a:ext cx="541437" cy="313200"/>
            </a:xfrm>
            <a:prstGeom prst="rect">
              <a:avLst/>
            </a:prstGeom>
            <a:ln w="3175">
              <a:solidFill>
                <a:srgbClr val="002060"/>
              </a:solidFill>
            </a:ln>
          </p:spPr>
        </p:pic>
        <p:pic>
          <p:nvPicPr>
            <p:cNvPr id="114" name="Picture 113"/>
            <p:cNvPicPr>
              <a:picLocks noChangeAspect="1"/>
            </p:cNvPicPr>
            <p:nvPr/>
          </p:nvPicPr>
          <p:blipFill rotWithShape="1">
            <a:blip r:embed="rId8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227" t="25364" r="25202" b="25245"/>
            <a:stretch/>
          </p:blipFill>
          <p:spPr>
            <a:xfrm>
              <a:off x="5385296" y="4963321"/>
              <a:ext cx="228600" cy="154691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115" name="Group 114"/>
          <p:cNvGrpSpPr/>
          <p:nvPr/>
        </p:nvGrpSpPr>
        <p:grpSpPr>
          <a:xfrm>
            <a:off x="5152897" y="2628216"/>
            <a:ext cx="540000" cy="313200"/>
            <a:chOff x="5855946" y="2240116"/>
            <a:chExt cx="540000" cy="313200"/>
          </a:xfrm>
        </p:grpSpPr>
        <p:pic>
          <p:nvPicPr>
            <p:cNvPr id="116" name="Picture 115"/>
            <p:cNvPicPr>
              <a:picLocks/>
            </p:cNvPicPr>
            <p:nvPr/>
          </p:nvPicPr>
          <p:blipFill>
            <a:blip r:embed="rId8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55946" y="2240116"/>
              <a:ext cx="540000" cy="313200"/>
            </a:xfrm>
            <a:prstGeom prst="rect">
              <a:avLst/>
            </a:prstGeom>
            <a:ln w="3175">
              <a:solidFill>
                <a:srgbClr val="002060"/>
              </a:solidFill>
            </a:ln>
          </p:spPr>
        </p:pic>
        <p:pic>
          <p:nvPicPr>
            <p:cNvPr id="117" name="Picture 116"/>
            <p:cNvPicPr>
              <a:picLocks noChangeAspect="1"/>
            </p:cNvPicPr>
            <p:nvPr/>
          </p:nvPicPr>
          <p:blipFill rotWithShape="1">
            <a:blip r:embed="rId8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768" t="26635" r="33959" b="26489"/>
            <a:stretch/>
          </p:blipFill>
          <p:spPr>
            <a:xfrm>
              <a:off x="6050370" y="2324716"/>
              <a:ext cx="155763" cy="146029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118" name="Group 117"/>
          <p:cNvGrpSpPr/>
          <p:nvPr/>
        </p:nvGrpSpPr>
        <p:grpSpPr>
          <a:xfrm>
            <a:off x="5148191" y="3517103"/>
            <a:ext cx="540000" cy="313200"/>
            <a:chOff x="5851240" y="3136303"/>
            <a:chExt cx="540000" cy="313200"/>
          </a:xfrm>
        </p:grpSpPr>
        <p:pic>
          <p:nvPicPr>
            <p:cNvPr id="119" name="Picture 118"/>
            <p:cNvPicPr>
              <a:picLocks/>
            </p:cNvPicPr>
            <p:nvPr/>
          </p:nvPicPr>
          <p:blipFill>
            <a:blip r:embed="rId8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51240" y="3136303"/>
              <a:ext cx="540000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120" name="Picture 119"/>
            <p:cNvPicPr>
              <a:picLocks noChangeAspect="1"/>
            </p:cNvPicPr>
            <p:nvPr/>
          </p:nvPicPr>
          <p:blipFill rotWithShape="1">
            <a:blip r:embed="rId8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320" t="35011" r="39262" b="34104"/>
            <a:stretch/>
          </p:blipFill>
          <p:spPr>
            <a:xfrm>
              <a:off x="6068197" y="3245652"/>
              <a:ext cx="105508" cy="96733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</p:grpSp>
      <p:pic>
        <p:nvPicPr>
          <p:cNvPr id="121" name="Picture 120"/>
          <p:cNvPicPr>
            <a:picLocks noChangeAspect="1"/>
          </p:cNvPicPr>
          <p:nvPr/>
        </p:nvPicPr>
        <p:blipFill rotWithShape="1">
          <a:blip r:embed="rId5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84" t="25951" r="11220" b="25807"/>
          <a:stretch/>
        </p:blipFill>
        <p:spPr>
          <a:xfrm>
            <a:off x="5248400" y="4910499"/>
            <a:ext cx="359088" cy="151092"/>
          </a:xfrm>
          <a:prstGeom prst="rect">
            <a:avLst/>
          </a:prstGeom>
          <a:ln w="3175">
            <a:noFill/>
          </a:ln>
        </p:spPr>
      </p:pic>
      <p:grpSp>
        <p:nvGrpSpPr>
          <p:cNvPr id="122" name="Group 121"/>
          <p:cNvGrpSpPr/>
          <p:nvPr/>
        </p:nvGrpSpPr>
        <p:grpSpPr>
          <a:xfrm>
            <a:off x="5775487" y="3062680"/>
            <a:ext cx="540000" cy="313200"/>
            <a:chOff x="6478536" y="2674580"/>
            <a:chExt cx="540000" cy="313200"/>
          </a:xfrm>
        </p:grpSpPr>
        <p:pic>
          <p:nvPicPr>
            <p:cNvPr id="123" name="Picture 122"/>
            <p:cNvPicPr>
              <a:picLocks/>
            </p:cNvPicPr>
            <p:nvPr/>
          </p:nvPicPr>
          <p:blipFill>
            <a:blip r:embed="rId8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78536" y="2674580"/>
              <a:ext cx="540000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124" name="Picture 123"/>
            <p:cNvPicPr>
              <a:picLocks noChangeAspect="1"/>
            </p:cNvPicPr>
            <p:nvPr/>
          </p:nvPicPr>
          <p:blipFill rotWithShape="1">
            <a:blip r:embed="rId8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462" t="13225" r="20298" b="11950"/>
            <a:stretch/>
          </p:blipFill>
          <p:spPr>
            <a:xfrm>
              <a:off x="6612136" y="2715998"/>
              <a:ext cx="274111" cy="234354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125" name="Group 124"/>
          <p:cNvGrpSpPr/>
          <p:nvPr/>
        </p:nvGrpSpPr>
        <p:grpSpPr>
          <a:xfrm>
            <a:off x="5776142" y="3516470"/>
            <a:ext cx="540000" cy="313452"/>
            <a:chOff x="6485009" y="3138334"/>
            <a:chExt cx="540000" cy="313452"/>
          </a:xfrm>
        </p:grpSpPr>
        <p:sp>
          <p:nvSpPr>
            <p:cNvPr id="126" name="Rectangle 125"/>
            <p:cNvSpPr/>
            <p:nvPr/>
          </p:nvSpPr>
          <p:spPr>
            <a:xfrm>
              <a:off x="6485009" y="3138460"/>
              <a:ext cx="540000" cy="31320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00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27" name="Picture 126"/>
            <p:cNvPicPr>
              <a:picLocks noChangeAspect="1"/>
            </p:cNvPicPr>
            <p:nvPr/>
          </p:nvPicPr>
          <p:blipFill>
            <a:blip r:embed="rId8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85009" y="3138586"/>
              <a:ext cx="254475" cy="313200"/>
            </a:xfrm>
            <a:prstGeom prst="rect">
              <a:avLst/>
            </a:prstGeom>
            <a:solidFill>
              <a:schemeClr val="bg1"/>
            </a:solidFill>
          </p:spPr>
        </p:pic>
        <p:sp>
          <p:nvSpPr>
            <p:cNvPr id="128" name="Rectangle 127"/>
            <p:cNvSpPr/>
            <p:nvPr/>
          </p:nvSpPr>
          <p:spPr>
            <a:xfrm>
              <a:off x="6485009" y="3138334"/>
              <a:ext cx="540000" cy="313200"/>
            </a:xfrm>
            <a:prstGeom prst="rect">
              <a:avLst/>
            </a:prstGeom>
            <a:noFill/>
            <a:ln w="3175">
              <a:solidFill>
                <a:srgbClr val="00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29" name="Group 128"/>
          <p:cNvGrpSpPr/>
          <p:nvPr/>
        </p:nvGrpSpPr>
        <p:grpSpPr>
          <a:xfrm>
            <a:off x="3894635" y="1420883"/>
            <a:ext cx="568800" cy="334800"/>
            <a:chOff x="5183147" y="3516575"/>
            <a:chExt cx="568800" cy="334800"/>
          </a:xfrm>
        </p:grpSpPr>
        <p:sp>
          <p:nvSpPr>
            <p:cNvPr id="130" name="Rectangle 129"/>
            <p:cNvSpPr/>
            <p:nvPr/>
          </p:nvSpPr>
          <p:spPr>
            <a:xfrm>
              <a:off x="5183147" y="3516575"/>
              <a:ext cx="568800" cy="334800"/>
            </a:xfrm>
            <a:prstGeom prst="rect">
              <a:avLst/>
            </a:prstGeom>
            <a:solidFill>
              <a:srgbClr val="0B3D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31" name="Picture 130"/>
            <p:cNvPicPr>
              <a:picLocks noChangeAspect="1"/>
            </p:cNvPicPr>
            <p:nvPr/>
          </p:nvPicPr>
          <p:blipFill rotWithShape="1">
            <a:blip r:embed="rId8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86" t="12741" r="17969" b="12009"/>
            <a:stretch/>
          </p:blipFill>
          <p:spPr>
            <a:xfrm>
              <a:off x="5312497" y="3559534"/>
              <a:ext cx="310100" cy="249141"/>
            </a:xfrm>
            <a:prstGeom prst="rect">
              <a:avLst/>
            </a:prstGeom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30127377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6497" y="4016187"/>
            <a:ext cx="539485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cxnSp>
        <p:nvCxnSpPr>
          <p:cNvPr id="4" name="Straight Connector 3"/>
          <p:cNvCxnSpPr/>
          <p:nvPr/>
        </p:nvCxnSpPr>
        <p:spPr>
          <a:xfrm>
            <a:off x="396952" y="1055387"/>
            <a:ext cx="0" cy="4446118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953" y="2235376"/>
            <a:ext cx="540000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6" r="2418"/>
          <a:stretch/>
        </p:blipFill>
        <p:spPr>
          <a:xfrm>
            <a:off x="1187391" y="1803001"/>
            <a:ext cx="538592" cy="311764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7" name="Group 6"/>
          <p:cNvGrpSpPr/>
          <p:nvPr/>
        </p:nvGrpSpPr>
        <p:grpSpPr>
          <a:xfrm>
            <a:off x="567098" y="4879902"/>
            <a:ext cx="540000" cy="313200"/>
            <a:chOff x="7400799" y="4879902"/>
            <a:chExt cx="540000" cy="313200"/>
          </a:xfrm>
        </p:grpSpPr>
        <p:pic>
          <p:nvPicPr>
            <p:cNvPr id="8" name="Picture 7"/>
            <p:cNvPicPr>
              <a:picLocks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0799" y="4879902"/>
              <a:ext cx="540000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35471" y="4879902"/>
              <a:ext cx="470656" cy="313200"/>
            </a:xfrm>
            <a:prstGeom prst="rect">
              <a:avLst/>
            </a:prstGeom>
            <a:ln w="3175">
              <a:noFill/>
            </a:ln>
          </p:spPr>
        </p:pic>
      </p:grpSp>
      <p:pic>
        <p:nvPicPr>
          <p:cNvPr id="10" name="Picture 9"/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235" y="1418881"/>
            <a:ext cx="540000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7" t="11736" r="3680" b="10643"/>
          <a:stretch/>
        </p:blipFill>
        <p:spPr>
          <a:xfrm>
            <a:off x="1186497" y="4878119"/>
            <a:ext cx="538855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75"/>
          <a:stretch/>
        </p:blipFill>
        <p:spPr>
          <a:xfrm>
            <a:off x="1186497" y="4431725"/>
            <a:ext cx="538855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0454" y="4016188"/>
            <a:ext cx="469801" cy="313200"/>
          </a:xfrm>
          <a:prstGeom prst="rect">
            <a:avLst/>
          </a:prstGeom>
        </p:spPr>
      </p:pic>
      <p:grpSp>
        <p:nvGrpSpPr>
          <p:cNvPr id="14" name="Group 13"/>
          <p:cNvGrpSpPr/>
          <p:nvPr/>
        </p:nvGrpSpPr>
        <p:grpSpPr>
          <a:xfrm>
            <a:off x="1187391" y="2679590"/>
            <a:ext cx="538591" cy="313200"/>
            <a:chOff x="8021092" y="2679590"/>
            <a:chExt cx="538591" cy="313200"/>
          </a:xfrm>
        </p:grpSpPr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21092" y="2679590"/>
              <a:ext cx="538591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16" name="Picture 15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484" t="16287" r="21733" b="15309"/>
            <a:stretch/>
          </p:blipFill>
          <p:spPr>
            <a:xfrm>
              <a:off x="8156714" y="2729947"/>
              <a:ext cx="267252" cy="214243"/>
            </a:xfrm>
            <a:prstGeom prst="rect">
              <a:avLst/>
            </a:prstGeom>
            <a:ln w="3175">
              <a:noFill/>
            </a:ln>
          </p:spPr>
        </p:pic>
      </p:grpSp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50" b="4420"/>
          <a:stretch/>
        </p:blipFill>
        <p:spPr>
          <a:xfrm>
            <a:off x="546953" y="1803001"/>
            <a:ext cx="540000" cy="31237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6498" y="3125827"/>
            <a:ext cx="539484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13" t="-579" r="7105" b="579"/>
          <a:stretch/>
        </p:blipFill>
        <p:spPr>
          <a:xfrm>
            <a:off x="553783" y="2679644"/>
            <a:ext cx="538521" cy="312068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0" name="Picture 19"/>
          <p:cNvPicPr>
            <a:picLocks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391" y="1415485"/>
            <a:ext cx="540000" cy="31128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41"/>
          <a:stretch/>
        </p:blipFill>
        <p:spPr>
          <a:xfrm>
            <a:off x="560237" y="4431726"/>
            <a:ext cx="540387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15" b="7031"/>
          <a:stretch/>
        </p:blipFill>
        <p:spPr>
          <a:xfrm>
            <a:off x="553783" y="3558942"/>
            <a:ext cx="540000" cy="31282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23" name="Group 22"/>
          <p:cNvGrpSpPr/>
          <p:nvPr/>
        </p:nvGrpSpPr>
        <p:grpSpPr>
          <a:xfrm>
            <a:off x="553184" y="3128090"/>
            <a:ext cx="533769" cy="313200"/>
            <a:chOff x="7675428" y="3316891"/>
            <a:chExt cx="533769" cy="313200"/>
          </a:xfrm>
        </p:grpSpPr>
        <p:pic>
          <p:nvPicPr>
            <p:cNvPr id="24" name="Picture 23"/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75428" y="3316891"/>
              <a:ext cx="533769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25" name="Picture 24"/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76027" y="3316891"/>
              <a:ext cx="472006" cy="313200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26" name="Group 25"/>
          <p:cNvGrpSpPr/>
          <p:nvPr/>
        </p:nvGrpSpPr>
        <p:grpSpPr>
          <a:xfrm>
            <a:off x="560238" y="4014893"/>
            <a:ext cx="540000" cy="313200"/>
            <a:chOff x="7393939" y="4014893"/>
            <a:chExt cx="540000" cy="313200"/>
          </a:xfrm>
        </p:grpSpPr>
        <p:pic>
          <p:nvPicPr>
            <p:cNvPr id="27" name="Picture 26"/>
            <p:cNvPicPr>
              <a:picLocks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93939" y="4014893"/>
              <a:ext cx="540000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28" name="Picture 27"/>
            <p:cNvPicPr>
              <a:picLocks noChangeAspect="1"/>
            </p:cNvPicPr>
            <p:nvPr/>
          </p:nvPicPr>
          <p:blipFill rotWithShape="1"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351" t="33926" r="38320" b="34649"/>
            <a:stretch/>
          </p:blipFill>
          <p:spPr>
            <a:xfrm>
              <a:off x="7600954" y="4121150"/>
              <a:ext cx="127000" cy="98425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29" name="Group 28"/>
          <p:cNvGrpSpPr/>
          <p:nvPr/>
        </p:nvGrpSpPr>
        <p:grpSpPr>
          <a:xfrm>
            <a:off x="1187391" y="2235375"/>
            <a:ext cx="538592" cy="313200"/>
            <a:chOff x="8021092" y="2235375"/>
            <a:chExt cx="521999" cy="313200"/>
          </a:xfrm>
        </p:grpSpPr>
        <p:pic>
          <p:nvPicPr>
            <p:cNvPr id="30" name="Picture 29"/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21092" y="2235375"/>
              <a:ext cx="521999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31" name="Picture 30"/>
            <p:cNvPicPr>
              <a:picLocks/>
            </p:cNvPicPr>
            <p:nvPr/>
          </p:nvPicPr>
          <p:blipFill rotWithShape="1"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128" t="26742" r="33968" b="28831"/>
            <a:stretch/>
          </p:blipFill>
          <p:spPr>
            <a:xfrm>
              <a:off x="8198678" y="2319130"/>
              <a:ext cx="172279" cy="139148"/>
            </a:xfrm>
            <a:prstGeom prst="rect">
              <a:avLst/>
            </a:prstGeom>
            <a:ln w="3175">
              <a:noFill/>
            </a:ln>
          </p:spPr>
        </p:pic>
      </p:grpSp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5" t="2781" r="953" b="1415"/>
          <a:stretch/>
        </p:blipFill>
        <p:spPr>
          <a:xfrm>
            <a:off x="1186498" y="3556747"/>
            <a:ext cx="541095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sp>
        <p:nvSpPr>
          <p:cNvPr id="33" name="TextBox 32"/>
          <p:cNvSpPr txBox="1"/>
          <p:nvPr/>
        </p:nvSpPr>
        <p:spPr>
          <a:xfrm>
            <a:off x="401660" y="1038443"/>
            <a:ext cx="99143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000" dirty="0" smtClean="0"/>
              <a:t>AMERICA</a:t>
            </a:r>
            <a:endParaRPr lang="en-GB" sz="1000" dirty="0"/>
          </a:p>
        </p:txBody>
      </p:sp>
      <p:sp>
        <p:nvSpPr>
          <p:cNvPr id="36" name="Title 1"/>
          <p:cNvSpPr txBox="1">
            <a:spLocks/>
          </p:cNvSpPr>
          <p:nvPr/>
        </p:nvSpPr>
        <p:spPr>
          <a:xfrm>
            <a:off x="310647" y="294360"/>
            <a:ext cx="4030352" cy="409249"/>
          </a:xfrm>
          <a:prstGeom prst="rect">
            <a:avLst/>
          </a:prstGeom>
        </p:spPr>
        <p:txBody>
          <a:bodyPr/>
          <a:lstStyle>
            <a:lvl1pPr algn="l" defTabSz="65845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16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Library </a:t>
            </a:r>
          </a:p>
        </p:txBody>
      </p:sp>
      <p:sp>
        <p:nvSpPr>
          <p:cNvPr id="37" name="Rectangle 36"/>
          <p:cNvSpPr/>
          <p:nvPr/>
        </p:nvSpPr>
        <p:spPr>
          <a:xfrm>
            <a:off x="401660" y="702783"/>
            <a:ext cx="2815232" cy="45719"/>
          </a:xfrm>
          <a:prstGeom prst="rect">
            <a:avLst/>
          </a:prstGeom>
          <a:gradFill flip="none" rotWithShape="1">
            <a:gsLst>
              <a:gs pos="0">
                <a:schemeClr val="accent3"/>
              </a:gs>
              <a:gs pos="25000">
                <a:schemeClr val="accent2"/>
              </a:gs>
              <a:gs pos="75000">
                <a:schemeClr val="tx1"/>
              </a:gs>
              <a:gs pos="50000">
                <a:schemeClr val="accent1"/>
              </a:gs>
              <a:gs pos="100000">
                <a:schemeClr val="accent4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702643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TeamEurope">
      <a:dk1>
        <a:srgbClr val="003399"/>
      </a:dk1>
      <a:lt1>
        <a:srgbClr val="FFFFFF"/>
      </a:lt1>
      <a:dk2>
        <a:srgbClr val="003399"/>
      </a:dk2>
      <a:lt2>
        <a:srgbClr val="7F7F7F"/>
      </a:lt2>
      <a:accent1>
        <a:srgbClr val="FA6E25"/>
      </a:accent1>
      <a:accent2>
        <a:srgbClr val="F5CE2A"/>
      </a:accent2>
      <a:accent3>
        <a:srgbClr val="DBD2CC"/>
      </a:accent3>
      <a:accent4>
        <a:srgbClr val="9BB1DC"/>
      </a:accent4>
      <a:accent5>
        <a:srgbClr val="585EAA"/>
      </a:accent5>
      <a:accent6>
        <a:srgbClr val="967E1F"/>
      </a:accent6>
      <a:hlink>
        <a:srgbClr val="85C0FB"/>
      </a:hlink>
      <a:folHlink>
        <a:srgbClr val="E0BFCA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974</TotalTime>
  <Words>125</Words>
  <Application>Microsoft Office PowerPoint</Application>
  <PresentationFormat>Custom</PresentationFormat>
  <Paragraphs>40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1" baseType="lpstr"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European Commission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JANSSEN Laurie (COMM-EXT)</dc:creator>
  <cp:lastModifiedBy>CHIARAMONTI David (DEVCO-EXT)</cp:lastModifiedBy>
  <cp:revision>71</cp:revision>
  <dcterms:created xsi:type="dcterms:W3CDTF">2020-03-13T13:39:38Z</dcterms:created>
  <dcterms:modified xsi:type="dcterms:W3CDTF">2020-11-27T17:00:47Z</dcterms:modified>
</cp:coreProperties>
</file>