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9" r:id="rId2"/>
    <p:sldId id="260" r:id="rId3"/>
    <p:sldId id="256" r:id="rId4"/>
    <p:sldId id="261" r:id="rId5"/>
    <p:sldId id="262" r:id="rId6"/>
  </p:sldIdLst>
  <p:sldSz cx="11430000" cy="64293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99"/>
    <a:srgbClr val="F5CE2A"/>
    <a:srgbClr val="FA6E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>
        <p:scale>
          <a:sx n="89" d="100"/>
          <a:sy n="89" d="100"/>
        </p:scale>
        <p:origin x="834" y="6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04196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country -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86266"/>
            <a:ext cx="11174459" cy="6093763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8430381" y="39133"/>
            <a:ext cx="221090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2392363" y="5683250"/>
            <a:ext cx="998537" cy="585788"/>
          </a:xfrm>
          <a:ln w="635">
            <a:solidFill>
              <a:schemeClr val="bg1">
                <a:lumMod val="75000"/>
              </a:schemeClr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it-IT" dirty="0" err="1" smtClean="0"/>
              <a:t>flag</a:t>
            </a:r>
            <a:endParaRPr lang="en-IE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188" y="5686788"/>
            <a:ext cx="998716" cy="584615"/>
          </a:xfrm>
          <a:prstGeom prst="rect">
            <a:avLst/>
          </a:prstGeom>
          <a:ln w="635">
            <a:solidFill>
              <a:schemeClr val="bg1">
                <a:lumMod val="75000"/>
              </a:schemeClr>
            </a:solidFill>
          </a:ln>
        </p:spPr>
      </p:pic>
      <p:sp>
        <p:nvSpPr>
          <p:cNvPr id="9" name="Text Placeholder 49"/>
          <p:cNvSpPr>
            <a:spLocks noGrp="1"/>
          </p:cNvSpPr>
          <p:nvPr>
            <p:ph type="body" sz="quarter" idx="11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0" name="Text Placeholder 50"/>
          <p:cNvSpPr>
            <a:spLocks noGrp="1"/>
          </p:cNvSpPr>
          <p:nvPr>
            <p:ph type="body" sz="quarter" idx="12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2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3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421282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EU country (ies) + partner country - gradi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/>
          <p:nvPr userDrawn="1"/>
        </p:nvSpPr>
        <p:spPr>
          <a:xfrm>
            <a:off x="128570" y="262032"/>
            <a:ext cx="11179891" cy="6009371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054832 w 9748299"/>
              <a:gd name="connsiteY11" fmla="*/ 109973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24662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114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169198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114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169198 w 9748299"/>
              <a:gd name="connsiteY0" fmla="*/ 0 h 5393806"/>
              <a:gd name="connsiteX1" fmla="*/ 9748299 w 9748299"/>
              <a:gd name="connsiteY1" fmla="*/ 2821 h 5393806"/>
              <a:gd name="connsiteX2" fmla="*/ 9748299 w 9748299"/>
              <a:gd name="connsiteY2" fmla="*/ 5393806 h 5393806"/>
              <a:gd name="connsiteX3" fmla="*/ 3168704 w 9748299"/>
              <a:gd name="connsiteY3" fmla="*/ 5393806 h 5393806"/>
              <a:gd name="connsiteX4" fmla="*/ 3168704 w 9748299"/>
              <a:gd name="connsiteY4" fmla="*/ 5283111 h 5393806"/>
              <a:gd name="connsiteX5" fmla="*/ 9641018 w 9748299"/>
              <a:gd name="connsiteY5" fmla="*/ 5280915 h 5393806"/>
              <a:gd name="connsiteX6" fmla="*/ 9644135 w 9748299"/>
              <a:gd name="connsiteY6" fmla="*/ 116373 h 5393806"/>
              <a:gd name="connsiteX7" fmla="*/ 9169198 w 9748299"/>
              <a:gd name="connsiteY7" fmla="*/ 115789 h 5393806"/>
              <a:gd name="connsiteX8" fmla="*/ 9169198 w 9748299"/>
              <a:gd name="connsiteY8" fmla="*/ 0 h 5393806"/>
              <a:gd name="connsiteX9" fmla="*/ 0 w 9748299"/>
              <a:gd name="connsiteY9" fmla="*/ 2821 h 5393806"/>
              <a:gd name="connsiteX10" fmla="*/ 7241146 w 9748299"/>
              <a:gd name="connsiteY10" fmla="*/ 5642 h 5393806"/>
              <a:gd name="connsiteX11" fmla="*/ 7241146 w 9748299"/>
              <a:gd name="connsiteY11" fmla="*/ 115615 h 5393806"/>
              <a:gd name="connsiteX12" fmla="*/ 101576 w 9748299"/>
              <a:gd name="connsiteY12" fmla="*/ 103183 h 5393806"/>
              <a:gd name="connsiteX13" fmla="*/ 109749 w 9748299"/>
              <a:gd name="connsiteY13" fmla="*/ 5284149 h 5393806"/>
              <a:gd name="connsiteX14" fmla="*/ 646328 w 9748299"/>
              <a:gd name="connsiteY14" fmla="*/ 5283967 h 5393806"/>
              <a:gd name="connsiteX15" fmla="*/ 646328 w 9748299"/>
              <a:gd name="connsiteY15" fmla="*/ 5393806 h 5393806"/>
              <a:gd name="connsiteX16" fmla="*/ 0 w 9748299"/>
              <a:gd name="connsiteY16" fmla="*/ 5393806 h 5393806"/>
              <a:gd name="connsiteX17" fmla="*/ 0 w 9748299"/>
              <a:gd name="connsiteY17" fmla="*/ 2821 h 539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48299" h="5393806">
                <a:moveTo>
                  <a:pt x="9169198" y="0"/>
                </a:moveTo>
                <a:lnTo>
                  <a:pt x="9748299" y="2821"/>
                </a:lnTo>
                <a:lnTo>
                  <a:pt x="9748299" y="5393806"/>
                </a:lnTo>
                <a:lnTo>
                  <a:pt x="3168704" y="5393806"/>
                </a:lnTo>
                <a:lnTo>
                  <a:pt x="3168704" y="5283111"/>
                </a:lnTo>
                <a:lnTo>
                  <a:pt x="9641018" y="5280915"/>
                </a:lnTo>
                <a:lnTo>
                  <a:pt x="9644135" y="116373"/>
                </a:lnTo>
                <a:lnTo>
                  <a:pt x="9169198" y="115789"/>
                </a:lnTo>
                <a:lnTo>
                  <a:pt x="9169198" y="0"/>
                </a:lnTo>
                <a:close/>
                <a:moveTo>
                  <a:pt x="0" y="2821"/>
                </a:moveTo>
                <a:lnTo>
                  <a:pt x="7241146" y="5642"/>
                </a:lnTo>
                <a:cubicBezTo>
                  <a:pt x="7242059" y="42300"/>
                  <a:pt x="7240233" y="78957"/>
                  <a:pt x="7241146" y="115615"/>
                </a:cubicBezTo>
                <a:lnTo>
                  <a:pt x="101576" y="103183"/>
                </a:lnTo>
                <a:cubicBezTo>
                  <a:pt x="101126" y="1826997"/>
                  <a:pt x="110199" y="3560335"/>
                  <a:pt x="109749" y="5284149"/>
                </a:cubicBezTo>
                <a:lnTo>
                  <a:pt x="646328" y="5283967"/>
                </a:lnTo>
                <a:lnTo>
                  <a:pt x="646328" y="5393806"/>
                </a:lnTo>
                <a:lnTo>
                  <a:pt x="0" y="5393806"/>
                </a:lnTo>
                <a:lnTo>
                  <a:pt x="0" y="2821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433847" y="130782"/>
            <a:ext cx="2205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41" y="130782"/>
            <a:ext cx="807573" cy="47272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7" name="Text Placeholder 4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8" name="Text Placeholder 50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9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0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99817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EU country (ies) + partner country - - whit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11318" y="186266"/>
            <a:ext cx="11174459" cy="6093763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8430381" y="39133"/>
            <a:ext cx="2210905" cy="369332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41" y="130782"/>
            <a:ext cx="807573" cy="47272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8" name="Text Placeholder 4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9" name="Text Placeholder 50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0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3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143885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EU country (ies) + partner country -  -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86266"/>
            <a:ext cx="11174459" cy="6093763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8430381" y="39133"/>
            <a:ext cx="221090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41" y="130782"/>
            <a:ext cx="807573" cy="47272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9" name="Text Placeholder 4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0" name="Text Placeholder 50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2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3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129664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+ MS + partner country - gradi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/>
          <p:nvPr userDrawn="1"/>
        </p:nvSpPr>
        <p:spPr>
          <a:xfrm>
            <a:off x="128570" y="262032"/>
            <a:ext cx="11179891" cy="6009371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054832 w 9748299"/>
              <a:gd name="connsiteY11" fmla="*/ 109973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24662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114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169198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114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169198 w 9748299"/>
              <a:gd name="connsiteY0" fmla="*/ 0 h 5393806"/>
              <a:gd name="connsiteX1" fmla="*/ 9748299 w 9748299"/>
              <a:gd name="connsiteY1" fmla="*/ 2821 h 5393806"/>
              <a:gd name="connsiteX2" fmla="*/ 9748299 w 9748299"/>
              <a:gd name="connsiteY2" fmla="*/ 5393806 h 5393806"/>
              <a:gd name="connsiteX3" fmla="*/ 3168704 w 9748299"/>
              <a:gd name="connsiteY3" fmla="*/ 5393806 h 5393806"/>
              <a:gd name="connsiteX4" fmla="*/ 3168704 w 9748299"/>
              <a:gd name="connsiteY4" fmla="*/ 5283111 h 5393806"/>
              <a:gd name="connsiteX5" fmla="*/ 9641018 w 9748299"/>
              <a:gd name="connsiteY5" fmla="*/ 5280915 h 5393806"/>
              <a:gd name="connsiteX6" fmla="*/ 9644135 w 9748299"/>
              <a:gd name="connsiteY6" fmla="*/ 116373 h 5393806"/>
              <a:gd name="connsiteX7" fmla="*/ 9169198 w 9748299"/>
              <a:gd name="connsiteY7" fmla="*/ 115789 h 5393806"/>
              <a:gd name="connsiteX8" fmla="*/ 9169198 w 9748299"/>
              <a:gd name="connsiteY8" fmla="*/ 0 h 5393806"/>
              <a:gd name="connsiteX9" fmla="*/ 0 w 9748299"/>
              <a:gd name="connsiteY9" fmla="*/ 2821 h 5393806"/>
              <a:gd name="connsiteX10" fmla="*/ 7241146 w 9748299"/>
              <a:gd name="connsiteY10" fmla="*/ 5642 h 5393806"/>
              <a:gd name="connsiteX11" fmla="*/ 7241146 w 9748299"/>
              <a:gd name="connsiteY11" fmla="*/ 115615 h 5393806"/>
              <a:gd name="connsiteX12" fmla="*/ 101576 w 9748299"/>
              <a:gd name="connsiteY12" fmla="*/ 103183 h 5393806"/>
              <a:gd name="connsiteX13" fmla="*/ 109749 w 9748299"/>
              <a:gd name="connsiteY13" fmla="*/ 5284149 h 5393806"/>
              <a:gd name="connsiteX14" fmla="*/ 646328 w 9748299"/>
              <a:gd name="connsiteY14" fmla="*/ 5283967 h 5393806"/>
              <a:gd name="connsiteX15" fmla="*/ 646328 w 9748299"/>
              <a:gd name="connsiteY15" fmla="*/ 5393806 h 5393806"/>
              <a:gd name="connsiteX16" fmla="*/ 0 w 9748299"/>
              <a:gd name="connsiteY16" fmla="*/ 5393806 h 5393806"/>
              <a:gd name="connsiteX17" fmla="*/ 0 w 9748299"/>
              <a:gd name="connsiteY17" fmla="*/ 2821 h 539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48299" h="5393806">
                <a:moveTo>
                  <a:pt x="9169198" y="0"/>
                </a:moveTo>
                <a:lnTo>
                  <a:pt x="9748299" y="2821"/>
                </a:lnTo>
                <a:lnTo>
                  <a:pt x="9748299" y="5393806"/>
                </a:lnTo>
                <a:lnTo>
                  <a:pt x="3168704" y="5393806"/>
                </a:lnTo>
                <a:lnTo>
                  <a:pt x="3168704" y="5283111"/>
                </a:lnTo>
                <a:lnTo>
                  <a:pt x="9641018" y="5280915"/>
                </a:lnTo>
                <a:lnTo>
                  <a:pt x="9644135" y="116373"/>
                </a:lnTo>
                <a:lnTo>
                  <a:pt x="9169198" y="115789"/>
                </a:lnTo>
                <a:lnTo>
                  <a:pt x="9169198" y="0"/>
                </a:lnTo>
                <a:close/>
                <a:moveTo>
                  <a:pt x="0" y="2821"/>
                </a:moveTo>
                <a:lnTo>
                  <a:pt x="7241146" y="5642"/>
                </a:lnTo>
                <a:cubicBezTo>
                  <a:pt x="7242059" y="42300"/>
                  <a:pt x="7240233" y="78957"/>
                  <a:pt x="7241146" y="115615"/>
                </a:cubicBezTo>
                <a:lnTo>
                  <a:pt x="101576" y="103183"/>
                </a:lnTo>
                <a:cubicBezTo>
                  <a:pt x="101126" y="1826997"/>
                  <a:pt x="110199" y="3560335"/>
                  <a:pt x="109749" y="5284149"/>
                </a:cubicBezTo>
                <a:lnTo>
                  <a:pt x="646328" y="5283967"/>
                </a:lnTo>
                <a:lnTo>
                  <a:pt x="646328" y="5393806"/>
                </a:lnTo>
                <a:lnTo>
                  <a:pt x="0" y="5393806"/>
                </a:lnTo>
                <a:lnTo>
                  <a:pt x="0" y="2821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433847" y="130782"/>
            <a:ext cx="2205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41" y="5798677"/>
            <a:ext cx="807573" cy="47272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6" name="Text Placeholder 4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7" name="Text Placeholder 50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8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9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97554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+ MS + partner country - whit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11318" y="186266"/>
            <a:ext cx="11174459" cy="6093763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8430381" y="39133"/>
            <a:ext cx="2210905" cy="369332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41" y="5798677"/>
            <a:ext cx="807573" cy="47272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6" name="Text Placeholder 4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8" name="Text Placeholder 50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9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0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410785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+ MS + partner country-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86266"/>
            <a:ext cx="11174459" cy="6093763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1" name="TextBox 10"/>
          <p:cNvSpPr txBox="1"/>
          <p:nvPr userDrawn="1"/>
        </p:nvSpPr>
        <p:spPr>
          <a:xfrm>
            <a:off x="8430381" y="39133"/>
            <a:ext cx="221090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1241" y="5798677"/>
            <a:ext cx="807573" cy="472726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10" name="Text Placeholder 4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2" name="Text Placeholder 50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3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4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5855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eam Europe - gradi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28570" y="262032"/>
            <a:ext cx="11179891" cy="6009371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054832 w 9748299"/>
              <a:gd name="connsiteY11" fmla="*/ 109973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24662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114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169198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114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169198 w 9748299"/>
              <a:gd name="connsiteY0" fmla="*/ 0 h 5393806"/>
              <a:gd name="connsiteX1" fmla="*/ 9748299 w 9748299"/>
              <a:gd name="connsiteY1" fmla="*/ 2821 h 5393806"/>
              <a:gd name="connsiteX2" fmla="*/ 9748299 w 9748299"/>
              <a:gd name="connsiteY2" fmla="*/ 5393806 h 5393806"/>
              <a:gd name="connsiteX3" fmla="*/ 3168704 w 9748299"/>
              <a:gd name="connsiteY3" fmla="*/ 5393806 h 5393806"/>
              <a:gd name="connsiteX4" fmla="*/ 3168704 w 9748299"/>
              <a:gd name="connsiteY4" fmla="*/ 5283111 h 5393806"/>
              <a:gd name="connsiteX5" fmla="*/ 9641018 w 9748299"/>
              <a:gd name="connsiteY5" fmla="*/ 5280915 h 5393806"/>
              <a:gd name="connsiteX6" fmla="*/ 9644135 w 9748299"/>
              <a:gd name="connsiteY6" fmla="*/ 116373 h 5393806"/>
              <a:gd name="connsiteX7" fmla="*/ 9169198 w 9748299"/>
              <a:gd name="connsiteY7" fmla="*/ 115789 h 5393806"/>
              <a:gd name="connsiteX8" fmla="*/ 9169198 w 9748299"/>
              <a:gd name="connsiteY8" fmla="*/ 0 h 5393806"/>
              <a:gd name="connsiteX9" fmla="*/ 0 w 9748299"/>
              <a:gd name="connsiteY9" fmla="*/ 2821 h 5393806"/>
              <a:gd name="connsiteX10" fmla="*/ 7241146 w 9748299"/>
              <a:gd name="connsiteY10" fmla="*/ 5642 h 5393806"/>
              <a:gd name="connsiteX11" fmla="*/ 7241146 w 9748299"/>
              <a:gd name="connsiteY11" fmla="*/ 115615 h 5393806"/>
              <a:gd name="connsiteX12" fmla="*/ 101576 w 9748299"/>
              <a:gd name="connsiteY12" fmla="*/ 103183 h 5393806"/>
              <a:gd name="connsiteX13" fmla="*/ 109749 w 9748299"/>
              <a:gd name="connsiteY13" fmla="*/ 5284149 h 5393806"/>
              <a:gd name="connsiteX14" fmla="*/ 646328 w 9748299"/>
              <a:gd name="connsiteY14" fmla="*/ 5283967 h 5393806"/>
              <a:gd name="connsiteX15" fmla="*/ 646328 w 9748299"/>
              <a:gd name="connsiteY15" fmla="*/ 5393806 h 5393806"/>
              <a:gd name="connsiteX16" fmla="*/ 0 w 9748299"/>
              <a:gd name="connsiteY16" fmla="*/ 5393806 h 5393806"/>
              <a:gd name="connsiteX17" fmla="*/ 0 w 9748299"/>
              <a:gd name="connsiteY17" fmla="*/ 2821 h 539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48299" h="5393806">
                <a:moveTo>
                  <a:pt x="9169198" y="0"/>
                </a:moveTo>
                <a:lnTo>
                  <a:pt x="9748299" y="2821"/>
                </a:lnTo>
                <a:lnTo>
                  <a:pt x="9748299" y="5393806"/>
                </a:lnTo>
                <a:lnTo>
                  <a:pt x="3168704" y="5393806"/>
                </a:lnTo>
                <a:lnTo>
                  <a:pt x="3168704" y="5283111"/>
                </a:lnTo>
                <a:lnTo>
                  <a:pt x="9641018" y="5280915"/>
                </a:lnTo>
                <a:lnTo>
                  <a:pt x="9644135" y="116373"/>
                </a:lnTo>
                <a:lnTo>
                  <a:pt x="9169198" y="115789"/>
                </a:lnTo>
                <a:lnTo>
                  <a:pt x="9169198" y="0"/>
                </a:lnTo>
                <a:close/>
                <a:moveTo>
                  <a:pt x="0" y="2821"/>
                </a:moveTo>
                <a:lnTo>
                  <a:pt x="7241146" y="5642"/>
                </a:lnTo>
                <a:cubicBezTo>
                  <a:pt x="7242059" y="42300"/>
                  <a:pt x="7240233" y="78957"/>
                  <a:pt x="7241146" y="115615"/>
                </a:cubicBezTo>
                <a:lnTo>
                  <a:pt x="101576" y="103183"/>
                </a:lnTo>
                <a:cubicBezTo>
                  <a:pt x="101126" y="1826997"/>
                  <a:pt x="110199" y="3560335"/>
                  <a:pt x="109749" y="5284149"/>
                </a:cubicBezTo>
                <a:lnTo>
                  <a:pt x="646328" y="5283967"/>
                </a:lnTo>
                <a:lnTo>
                  <a:pt x="646328" y="5393806"/>
                </a:lnTo>
                <a:lnTo>
                  <a:pt x="0" y="5393806"/>
                </a:lnTo>
                <a:lnTo>
                  <a:pt x="0" y="2821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8433847" y="130782"/>
            <a:ext cx="2205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06" y="5726964"/>
            <a:ext cx="2885556" cy="553065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29" y="104672"/>
            <a:ext cx="617757" cy="36161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17" name="Text Placeholder 4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8" name="Text Placeholder 50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9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20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76763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eam Europe - whit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11318" y="186266"/>
            <a:ext cx="11174459" cy="6093763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8430381" y="39133"/>
            <a:ext cx="2210905" cy="369332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29" y="104672"/>
            <a:ext cx="617757" cy="36161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06" y="5726964"/>
            <a:ext cx="2885557" cy="553065"/>
          </a:xfrm>
          <a:prstGeom prst="rect">
            <a:avLst/>
          </a:prstGeom>
        </p:spPr>
      </p:pic>
      <p:sp>
        <p:nvSpPr>
          <p:cNvPr id="16" name="Text Placeholder 4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7" name="Text Placeholder 50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8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9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8449640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eam Europe -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86266"/>
            <a:ext cx="11174459" cy="6093763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29" y="104672"/>
            <a:ext cx="617757" cy="36161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306" y="5726964"/>
            <a:ext cx="2885556" cy="553065"/>
          </a:xfrm>
          <a:prstGeom prst="rect">
            <a:avLst/>
          </a:prstGeom>
        </p:spPr>
      </p:pic>
      <p:sp>
        <p:nvSpPr>
          <p:cNvPr id="11" name="TextBox 10"/>
          <p:cNvSpPr txBox="1"/>
          <p:nvPr userDrawn="1"/>
        </p:nvSpPr>
        <p:spPr>
          <a:xfrm>
            <a:off x="8430381" y="39133"/>
            <a:ext cx="221090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4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3" name="Text Placeholder 50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4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5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645887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EU countries - gradi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 18"/>
          <p:cNvSpPr/>
          <p:nvPr userDrawn="1"/>
        </p:nvSpPr>
        <p:spPr>
          <a:xfrm>
            <a:off x="128570" y="262032"/>
            <a:ext cx="11179891" cy="6009371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054832 w 9748299"/>
              <a:gd name="connsiteY11" fmla="*/ 109973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24662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114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169198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114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169198 w 9748299"/>
              <a:gd name="connsiteY0" fmla="*/ 0 h 5393806"/>
              <a:gd name="connsiteX1" fmla="*/ 9748299 w 9748299"/>
              <a:gd name="connsiteY1" fmla="*/ 2821 h 5393806"/>
              <a:gd name="connsiteX2" fmla="*/ 9748299 w 9748299"/>
              <a:gd name="connsiteY2" fmla="*/ 5393806 h 5393806"/>
              <a:gd name="connsiteX3" fmla="*/ 3168704 w 9748299"/>
              <a:gd name="connsiteY3" fmla="*/ 5393806 h 5393806"/>
              <a:gd name="connsiteX4" fmla="*/ 3168704 w 9748299"/>
              <a:gd name="connsiteY4" fmla="*/ 5283111 h 5393806"/>
              <a:gd name="connsiteX5" fmla="*/ 9641018 w 9748299"/>
              <a:gd name="connsiteY5" fmla="*/ 5280915 h 5393806"/>
              <a:gd name="connsiteX6" fmla="*/ 9644135 w 9748299"/>
              <a:gd name="connsiteY6" fmla="*/ 116373 h 5393806"/>
              <a:gd name="connsiteX7" fmla="*/ 9169198 w 9748299"/>
              <a:gd name="connsiteY7" fmla="*/ 115789 h 5393806"/>
              <a:gd name="connsiteX8" fmla="*/ 9169198 w 9748299"/>
              <a:gd name="connsiteY8" fmla="*/ 0 h 5393806"/>
              <a:gd name="connsiteX9" fmla="*/ 0 w 9748299"/>
              <a:gd name="connsiteY9" fmla="*/ 2821 h 5393806"/>
              <a:gd name="connsiteX10" fmla="*/ 7241146 w 9748299"/>
              <a:gd name="connsiteY10" fmla="*/ 5642 h 5393806"/>
              <a:gd name="connsiteX11" fmla="*/ 7241146 w 9748299"/>
              <a:gd name="connsiteY11" fmla="*/ 115615 h 5393806"/>
              <a:gd name="connsiteX12" fmla="*/ 101576 w 9748299"/>
              <a:gd name="connsiteY12" fmla="*/ 103183 h 5393806"/>
              <a:gd name="connsiteX13" fmla="*/ 109749 w 9748299"/>
              <a:gd name="connsiteY13" fmla="*/ 5284149 h 5393806"/>
              <a:gd name="connsiteX14" fmla="*/ 646328 w 9748299"/>
              <a:gd name="connsiteY14" fmla="*/ 5283967 h 5393806"/>
              <a:gd name="connsiteX15" fmla="*/ 646328 w 9748299"/>
              <a:gd name="connsiteY15" fmla="*/ 5393806 h 5393806"/>
              <a:gd name="connsiteX16" fmla="*/ 0 w 9748299"/>
              <a:gd name="connsiteY16" fmla="*/ 5393806 h 5393806"/>
              <a:gd name="connsiteX17" fmla="*/ 0 w 9748299"/>
              <a:gd name="connsiteY17" fmla="*/ 2821 h 539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48299" h="5393806">
                <a:moveTo>
                  <a:pt x="9169198" y="0"/>
                </a:moveTo>
                <a:lnTo>
                  <a:pt x="9748299" y="2821"/>
                </a:lnTo>
                <a:lnTo>
                  <a:pt x="9748299" y="5393806"/>
                </a:lnTo>
                <a:lnTo>
                  <a:pt x="3168704" y="5393806"/>
                </a:lnTo>
                <a:lnTo>
                  <a:pt x="3168704" y="5283111"/>
                </a:lnTo>
                <a:lnTo>
                  <a:pt x="9641018" y="5280915"/>
                </a:lnTo>
                <a:lnTo>
                  <a:pt x="9644135" y="116373"/>
                </a:lnTo>
                <a:lnTo>
                  <a:pt x="9169198" y="115789"/>
                </a:lnTo>
                <a:lnTo>
                  <a:pt x="9169198" y="0"/>
                </a:lnTo>
                <a:close/>
                <a:moveTo>
                  <a:pt x="0" y="2821"/>
                </a:moveTo>
                <a:lnTo>
                  <a:pt x="7241146" y="5642"/>
                </a:lnTo>
                <a:cubicBezTo>
                  <a:pt x="7242059" y="42300"/>
                  <a:pt x="7240233" y="78957"/>
                  <a:pt x="7241146" y="115615"/>
                </a:cubicBezTo>
                <a:lnTo>
                  <a:pt x="101576" y="103183"/>
                </a:lnTo>
                <a:cubicBezTo>
                  <a:pt x="101126" y="1826997"/>
                  <a:pt x="110199" y="3560335"/>
                  <a:pt x="109749" y="5284149"/>
                </a:cubicBezTo>
                <a:lnTo>
                  <a:pt x="646328" y="5283967"/>
                </a:lnTo>
                <a:lnTo>
                  <a:pt x="646328" y="5393806"/>
                </a:lnTo>
                <a:lnTo>
                  <a:pt x="0" y="5393806"/>
                </a:lnTo>
                <a:lnTo>
                  <a:pt x="0" y="2821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433847" y="130782"/>
            <a:ext cx="2205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29" y="104672"/>
            <a:ext cx="617757" cy="36161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22" name="Text Placeholder 4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23" name="Text Placeholder 50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24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25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41285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EU countries - whit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11318" y="186266"/>
            <a:ext cx="11174459" cy="6093763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8430381" y="39133"/>
            <a:ext cx="2210905" cy="369332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29" y="104672"/>
            <a:ext cx="617757" cy="36161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7" name="Text Placeholder 4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8" name="Text Placeholder 50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9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0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81134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EU countries - blu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 userDrawn="1"/>
        </p:nvSpPr>
        <p:spPr>
          <a:xfrm>
            <a:off x="111318" y="186266"/>
            <a:ext cx="11174459" cy="6093763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rgbClr val="00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429" y="104672"/>
            <a:ext cx="617757" cy="361614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11" name="TextBox 10"/>
          <p:cNvSpPr txBox="1"/>
          <p:nvPr userDrawn="1"/>
        </p:nvSpPr>
        <p:spPr>
          <a:xfrm>
            <a:off x="8430381" y="39133"/>
            <a:ext cx="221090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 Placeholder 4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3" name="Text Placeholder 50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4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5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11648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country - gradi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2392363" y="5683250"/>
            <a:ext cx="998537" cy="585788"/>
          </a:xfrm>
          <a:ln w="635">
            <a:solidFill>
              <a:schemeClr val="bg1">
                <a:lumMod val="75000"/>
              </a:schemeClr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it-IT" dirty="0" err="1" smtClean="0"/>
              <a:t>flag</a:t>
            </a:r>
            <a:endParaRPr lang="en-IE" dirty="0"/>
          </a:p>
        </p:txBody>
      </p:sp>
      <p:sp>
        <p:nvSpPr>
          <p:cNvPr id="19" name="Freeform 18"/>
          <p:cNvSpPr/>
          <p:nvPr userDrawn="1"/>
        </p:nvSpPr>
        <p:spPr>
          <a:xfrm>
            <a:off x="128570" y="262032"/>
            <a:ext cx="11179891" cy="6009371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054832 w 9748299"/>
              <a:gd name="connsiteY11" fmla="*/ 109973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24662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388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114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169198 w 9748299"/>
              <a:gd name="connsiteY7" fmla="*/ 112968 h 5390985"/>
              <a:gd name="connsiteX8" fmla="*/ 9221256 w 9748299"/>
              <a:gd name="connsiteY8" fmla="*/ 0 h 5390985"/>
              <a:gd name="connsiteX9" fmla="*/ 0 w 9748299"/>
              <a:gd name="connsiteY9" fmla="*/ 0 h 5390985"/>
              <a:gd name="connsiteX10" fmla="*/ 7241146 w 9748299"/>
              <a:gd name="connsiteY10" fmla="*/ 2821 h 5390985"/>
              <a:gd name="connsiteX11" fmla="*/ 7241146 w 9748299"/>
              <a:gd name="connsiteY11" fmla="*/ 112794 h 5390985"/>
              <a:gd name="connsiteX12" fmla="*/ 101576 w 9748299"/>
              <a:gd name="connsiteY12" fmla="*/ 100362 h 5390985"/>
              <a:gd name="connsiteX13" fmla="*/ 109749 w 9748299"/>
              <a:gd name="connsiteY13" fmla="*/ 5281328 h 5390985"/>
              <a:gd name="connsiteX14" fmla="*/ 646328 w 9748299"/>
              <a:gd name="connsiteY14" fmla="*/ 5281146 h 5390985"/>
              <a:gd name="connsiteX15" fmla="*/ 646328 w 9748299"/>
              <a:gd name="connsiteY15" fmla="*/ 5390985 h 5390985"/>
              <a:gd name="connsiteX16" fmla="*/ 0 w 9748299"/>
              <a:gd name="connsiteY16" fmla="*/ 5390985 h 5390985"/>
              <a:gd name="connsiteX17" fmla="*/ 0 w 9748299"/>
              <a:gd name="connsiteY17" fmla="*/ 0 h 5390985"/>
              <a:gd name="connsiteX0" fmla="*/ 9169198 w 9748299"/>
              <a:gd name="connsiteY0" fmla="*/ 0 h 5393806"/>
              <a:gd name="connsiteX1" fmla="*/ 9748299 w 9748299"/>
              <a:gd name="connsiteY1" fmla="*/ 2821 h 5393806"/>
              <a:gd name="connsiteX2" fmla="*/ 9748299 w 9748299"/>
              <a:gd name="connsiteY2" fmla="*/ 5393806 h 5393806"/>
              <a:gd name="connsiteX3" fmla="*/ 3168704 w 9748299"/>
              <a:gd name="connsiteY3" fmla="*/ 5393806 h 5393806"/>
              <a:gd name="connsiteX4" fmla="*/ 3168704 w 9748299"/>
              <a:gd name="connsiteY4" fmla="*/ 5283111 h 5393806"/>
              <a:gd name="connsiteX5" fmla="*/ 9641018 w 9748299"/>
              <a:gd name="connsiteY5" fmla="*/ 5280915 h 5393806"/>
              <a:gd name="connsiteX6" fmla="*/ 9644135 w 9748299"/>
              <a:gd name="connsiteY6" fmla="*/ 116373 h 5393806"/>
              <a:gd name="connsiteX7" fmla="*/ 9169198 w 9748299"/>
              <a:gd name="connsiteY7" fmla="*/ 115789 h 5393806"/>
              <a:gd name="connsiteX8" fmla="*/ 9169198 w 9748299"/>
              <a:gd name="connsiteY8" fmla="*/ 0 h 5393806"/>
              <a:gd name="connsiteX9" fmla="*/ 0 w 9748299"/>
              <a:gd name="connsiteY9" fmla="*/ 2821 h 5393806"/>
              <a:gd name="connsiteX10" fmla="*/ 7241146 w 9748299"/>
              <a:gd name="connsiteY10" fmla="*/ 5642 h 5393806"/>
              <a:gd name="connsiteX11" fmla="*/ 7241146 w 9748299"/>
              <a:gd name="connsiteY11" fmla="*/ 115615 h 5393806"/>
              <a:gd name="connsiteX12" fmla="*/ 101576 w 9748299"/>
              <a:gd name="connsiteY12" fmla="*/ 103183 h 5393806"/>
              <a:gd name="connsiteX13" fmla="*/ 109749 w 9748299"/>
              <a:gd name="connsiteY13" fmla="*/ 5284149 h 5393806"/>
              <a:gd name="connsiteX14" fmla="*/ 646328 w 9748299"/>
              <a:gd name="connsiteY14" fmla="*/ 5283967 h 5393806"/>
              <a:gd name="connsiteX15" fmla="*/ 646328 w 9748299"/>
              <a:gd name="connsiteY15" fmla="*/ 5393806 h 5393806"/>
              <a:gd name="connsiteX16" fmla="*/ 0 w 9748299"/>
              <a:gd name="connsiteY16" fmla="*/ 5393806 h 5393806"/>
              <a:gd name="connsiteX17" fmla="*/ 0 w 9748299"/>
              <a:gd name="connsiteY17" fmla="*/ 2821 h 53938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9748299" h="5393806">
                <a:moveTo>
                  <a:pt x="9169198" y="0"/>
                </a:moveTo>
                <a:lnTo>
                  <a:pt x="9748299" y="2821"/>
                </a:lnTo>
                <a:lnTo>
                  <a:pt x="9748299" y="5393806"/>
                </a:lnTo>
                <a:lnTo>
                  <a:pt x="3168704" y="5393806"/>
                </a:lnTo>
                <a:lnTo>
                  <a:pt x="3168704" y="5283111"/>
                </a:lnTo>
                <a:lnTo>
                  <a:pt x="9641018" y="5280915"/>
                </a:lnTo>
                <a:lnTo>
                  <a:pt x="9644135" y="116373"/>
                </a:lnTo>
                <a:lnTo>
                  <a:pt x="9169198" y="115789"/>
                </a:lnTo>
                <a:lnTo>
                  <a:pt x="9169198" y="0"/>
                </a:lnTo>
                <a:close/>
                <a:moveTo>
                  <a:pt x="0" y="2821"/>
                </a:moveTo>
                <a:lnTo>
                  <a:pt x="7241146" y="5642"/>
                </a:lnTo>
                <a:cubicBezTo>
                  <a:pt x="7242059" y="42300"/>
                  <a:pt x="7240233" y="78957"/>
                  <a:pt x="7241146" y="115615"/>
                </a:cubicBezTo>
                <a:lnTo>
                  <a:pt x="101576" y="103183"/>
                </a:lnTo>
                <a:cubicBezTo>
                  <a:pt x="101126" y="1826997"/>
                  <a:pt x="110199" y="3560335"/>
                  <a:pt x="109749" y="5284149"/>
                </a:cubicBezTo>
                <a:lnTo>
                  <a:pt x="646328" y="5283967"/>
                </a:lnTo>
                <a:lnTo>
                  <a:pt x="646328" y="5393806"/>
                </a:lnTo>
                <a:lnTo>
                  <a:pt x="0" y="5393806"/>
                </a:lnTo>
                <a:lnTo>
                  <a:pt x="0" y="2821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wrap="square" rtlCol="0" anchor="ctr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0" cap="none" spc="0" normalizeH="0" baseline="0" noProof="0" smtClean="0">
              <a:ln>
                <a:noFill/>
              </a:ln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20" name="TextBox 19"/>
          <p:cNvSpPr txBox="1"/>
          <p:nvPr userDrawn="1"/>
        </p:nvSpPr>
        <p:spPr>
          <a:xfrm>
            <a:off x="8433847" y="130782"/>
            <a:ext cx="22058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2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188" y="5686788"/>
            <a:ext cx="998716" cy="584615"/>
          </a:xfrm>
          <a:prstGeom prst="rect">
            <a:avLst/>
          </a:prstGeom>
          <a:ln w="635">
            <a:solidFill>
              <a:schemeClr val="bg1">
                <a:lumMod val="75000"/>
              </a:schemeClr>
            </a:solidFill>
          </a:ln>
        </p:spPr>
      </p:pic>
      <p:sp>
        <p:nvSpPr>
          <p:cNvPr id="10" name="Text Placeholder 49"/>
          <p:cNvSpPr>
            <a:spLocks noGrp="1"/>
          </p:cNvSpPr>
          <p:nvPr>
            <p:ph type="body" sz="quarter" idx="11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1" name="Text Placeholder 50"/>
          <p:cNvSpPr>
            <a:spLocks noGrp="1"/>
          </p:cNvSpPr>
          <p:nvPr>
            <p:ph type="body" sz="quarter" idx="12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2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3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26115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U institutions + country - white">
    <p:bg>
      <p:bgPr>
        <a:solidFill>
          <a:srgbClr val="0033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10"/>
          <p:cNvSpPr/>
          <p:nvPr userDrawn="1"/>
        </p:nvSpPr>
        <p:spPr>
          <a:xfrm>
            <a:off x="111318" y="186266"/>
            <a:ext cx="11174459" cy="6093763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101576 w 9748299"/>
              <a:gd name="connsiteY7" fmla="*/ 100362 h 5390985"/>
              <a:gd name="connsiteX8" fmla="*/ 109749 w 9748299"/>
              <a:gd name="connsiteY8" fmla="*/ 5281328 h 5390985"/>
              <a:gd name="connsiteX9" fmla="*/ 646328 w 9748299"/>
              <a:gd name="connsiteY9" fmla="*/ 5281146 h 5390985"/>
              <a:gd name="connsiteX10" fmla="*/ 646328 w 9748299"/>
              <a:gd name="connsiteY10" fmla="*/ 5390985 h 5390985"/>
              <a:gd name="connsiteX11" fmla="*/ 0 w 9748299"/>
              <a:gd name="connsiteY11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748299" h="5390985">
                <a:moveTo>
                  <a:pt x="0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2" name="TextBox 11"/>
          <p:cNvSpPr txBox="1"/>
          <p:nvPr userDrawn="1"/>
        </p:nvSpPr>
        <p:spPr>
          <a:xfrm>
            <a:off x="8430381" y="39133"/>
            <a:ext cx="2210905" cy="369332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0" hasCustomPrompt="1"/>
          </p:nvPr>
        </p:nvSpPr>
        <p:spPr>
          <a:xfrm>
            <a:off x="2392363" y="5683250"/>
            <a:ext cx="998537" cy="585788"/>
          </a:xfrm>
          <a:ln w="635">
            <a:solidFill>
              <a:schemeClr val="bg1">
                <a:lumMod val="75000"/>
              </a:schemeClr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it-IT" dirty="0" err="1" smtClean="0"/>
              <a:t>flag</a:t>
            </a:r>
            <a:endParaRPr lang="en-IE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8188" y="5686788"/>
            <a:ext cx="998716" cy="584615"/>
          </a:xfrm>
          <a:prstGeom prst="rect">
            <a:avLst/>
          </a:prstGeom>
          <a:ln w="635">
            <a:solidFill>
              <a:schemeClr val="bg1">
                <a:lumMod val="75000"/>
              </a:schemeClr>
            </a:solidFill>
          </a:ln>
        </p:spPr>
      </p:pic>
      <p:sp>
        <p:nvSpPr>
          <p:cNvPr id="7" name="Text Placeholder 49"/>
          <p:cNvSpPr>
            <a:spLocks noGrp="1"/>
          </p:cNvSpPr>
          <p:nvPr>
            <p:ph type="body" sz="quarter" idx="11"/>
          </p:nvPr>
        </p:nvSpPr>
        <p:spPr>
          <a:xfrm>
            <a:off x="1113949" y="2417075"/>
            <a:ext cx="2965682" cy="407892"/>
          </a:xfrm>
          <a:solidFill>
            <a:srgbClr val="003399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8" name="Text Placeholder 50"/>
          <p:cNvSpPr>
            <a:spLocks noGrp="1"/>
          </p:cNvSpPr>
          <p:nvPr>
            <p:ph type="body" sz="quarter" idx="12"/>
          </p:nvPr>
        </p:nvSpPr>
        <p:spPr>
          <a:xfrm>
            <a:off x="1113949" y="3207848"/>
            <a:ext cx="2965682" cy="407892"/>
          </a:xfrm>
          <a:solidFill>
            <a:srgbClr val="FA6E25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9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solidFill>
            <a:schemeClr val="bg1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  <p:sp>
        <p:nvSpPr>
          <p:cNvPr id="10" name="Text Placeholder 55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solidFill>
            <a:srgbClr val="F5CE2A"/>
          </a:solidFill>
        </p:spPr>
        <p:txBody>
          <a:bodyPr tIns="72000">
            <a:noAutofit/>
          </a:bodyPr>
          <a:lstStyle>
            <a:lvl1pPr marL="0" indent="0">
              <a:buNone/>
              <a:defRPr sz="2200" b="1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28215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85813" y="342305"/>
            <a:ext cx="9858375" cy="12427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85813" y="1711524"/>
            <a:ext cx="9858375" cy="407937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5813" y="5959078"/>
            <a:ext cx="257175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ADC1D9-4C4C-4072-A596-047957E2B1B7}" type="datetimeFigureOut">
              <a:rPr lang="en-IE" smtClean="0"/>
              <a:t>18/02/2021</a:t>
            </a:fld>
            <a:endParaRPr lang="en-I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86188" y="5959078"/>
            <a:ext cx="3857625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072438" y="5959078"/>
            <a:ext cx="2571750" cy="34230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B1C365-9F5C-4321-AE98-96E071DE48B1}" type="slidenum">
              <a:rPr lang="en-IE" smtClean="0"/>
              <a:t>‹#›</a:t>
            </a:fld>
            <a:endParaRPr lang="en-IE"/>
          </a:p>
        </p:txBody>
      </p:sp>
    </p:spTree>
    <p:extLst>
      <p:ext uri="{BB962C8B-B14F-4D97-AF65-F5344CB8AC3E}">
        <p14:creationId xmlns:p14="http://schemas.microsoft.com/office/powerpoint/2010/main" val="1088152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2" r:id="rId2"/>
    <p:sldLayoutId id="2147483661" r:id="rId3"/>
    <p:sldLayoutId id="2147483663" r:id="rId4"/>
    <p:sldLayoutId id="2147483664" r:id="rId5"/>
    <p:sldLayoutId id="2147483665" r:id="rId6"/>
    <p:sldLayoutId id="2147483666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857250" rtl="0" eaLnBrk="1" latinLnBrk="0" hangingPunct="1">
        <a:lnSpc>
          <a:spcPct val="90000"/>
        </a:lnSpc>
        <a:spcBef>
          <a:spcPct val="0"/>
        </a:spcBef>
        <a:buNone/>
        <a:defRPr sz="412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4313" indent="-214313" algn="l" defTabSz="857250" rtl="0" eaLnBrk="1" latinLnBrk="0" hangingPunct="1">
        <a:lnSpc>
          <a:spcPct val="90000"/>
        </a:lnSpc>
        <a:spcBef>
          <a:spcPts val="938"/>
        </a:spcBef>
        <a:buFont typeface="Arial" panose="020B0604020202020204" pitchFamily="34" charset="0"/>
        <a:buChar char="•"/>
        <a:defRPr sz="2625" kern="1200">
          <a:solidFill>
            <a:schemeClr val="tx1"/>
          </a:solidFill>
          <a:latin typeface="+mn-lt"/>
          <a:ea typeface="+mn-ea"/>
          <a:cs typeface="+mn-cs"/>
        </a:defRPr>
      </a:lvl1pPr>
      <a:lvl2pPr marL="642938" indent="-214313" algn="l" defTabSz="857250" rtl="0" eaLnBrk="1" latinLnBrk="0" hangingPunct="1">
        <a:lnSpc>
          <a:spcPct val="90000"/>
        </a:lnSpc>
        <a:spcBef>
          <a:spcPts val="469"/>
        </a:spcBef>
        <a:buFont typeface="Arial" panose="020B0604020202020204" pitchFamily="34" charset="0"/>
        <a:buChar char="•"/>
        <a:defRPr sz="2250" kern="1200">
          <a:solidFill>
            <a:schemeClr val="tx1"/>
          </a:solidFill>
          <a:latin typeface="+mn-lt"/>
          <a:ea typeface="+mn-ea"/>
          <a:cs typeface="+mn-cs"/>
        </a:defRPr>
      </a:lvl2pPr>
      <a:lvl3pPr marL="1071563" indent="-214313" algn="l" defTabSz="857250" rtl="0" eaLnBrk="1" latinLnBrk="0" hangingPunct="1">
        <a:lnSpc>
          <a:spcPct val="90000"/>
        </a:lnSpc>
        <a:spcBef>
          <a:spcPts val="469"/>
        </a:spcBef>
        <a:buFont typeface="Arial" panose="020B0604020202020204" pitchFamily="34" charset="0"/>
        <a:buChar char="•"/>
        <a:defRPr sz="1875" kern="1200">
          <a:solidFill>
            <a:schemeClr val="tx1"/>
          </a:solidFill>
          <a:latin typeface="+mn-lt"/>
          <a:ea typeface="+mn-ea"/>
          <a:cs typeface="+mn-cs"/>
        </a:defRPr>
      </a:lvl3pPr>
      <a:lvl4pPr marL="1500188" indent="-214313" algn="l" defTabSz="857250" rtl="0" eaLnBrk="1" latinLnBrk="0" hangingPunct="1">
        <a:lnSpc>
          <a:spcPct val="90000"/>
        </a:lnSpc>
        <a:spcBef>
          <a:spcPts val="469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928813" indent="-214313" algn="l" defTabSz="857250" rtl="0" eaLnBrk="1" latinLnBrk="0" hangingPunct="1">
        <a:lnSpc>
          <a:spcPct val="90000"/>
        </a:lnSpc>
        <a:spcBef>
          <a:spcPts val="469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357438" indent="-214313" algn="l" defTabSz="857250" rtl="0" eaLnBrk="1" latinLnBrk="0" hangingPunct="1">
        <a:lnSpc>
          <a:spcPct val="90000"/>
        </a:lnSpc>
        <a:spcBef>
          <a:spcPts val="469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786063" indent="-214313" algn="l" defTabSz="857250" rtl="0" eaLnBrk="1" latinLnBrk="0" hangingPunct="1">
        <a:lnSpc>
          <a:spcPct val="90000"/>
        </a:lnSpc>
        <a:spcBef>
          <a:spcPts val="469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3214688" indent="-214313" algn="l" defTabSz="857250" rtl="0" eaLnBrk="1" latinLnBrk="0" hangingPunct="1">
        <a:lnSpc>
          <a:spcPct val="90000"/>
        </a:lnSpc>
        <a:spcBef>
          <a:spcPts val="469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643313" indent="-214313" algn="l" defTabSz="857250" rtl="0" eaLnBrk="1" latinLnBrk="0" hangingPunct="1">
        <a:lnSpc>
          <a:spcPct val="90000"/>
        </a:lnSpc>
        <a:spcBef>
          <a:spcPts val="469"/>
        </a:spcBef>
        <a:buFont typeface="Arial" panose="020B0604020202020204" pitchFamily="34" charset="0"/>
        <a:buChar char="•"/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1pPr>
      <a:lvl2pPr marL="4286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3pPr>
      <a:lvl4pPr marL="12858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4pPr>
      <a:lvl5pPr marL="17145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5pPr>
      <a:lvl6pPr marL="214312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6pPr>
      <a:lvl7pPr marL="257175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7pPr>
      <a:lvl8pPr marL="3000375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8pPr>
      <a:lvl9pPr marL="3429000" algn="l" defTabSz="857250" rtl="0" eaLnBrk="1" latinLnBrk="0" hangingPunct="1">
        <a:defRPr sz="168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webgate.ec.europa.eu/fpfis/wikis/display/SMGG/Team+Europe#app-switcher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9.png"/><Relationship Id="rId18" Type="http://schemas.openxmlformats.org/officeDocument/2006/relationships/image" Target="../media/image24.png"/><Relationship Id="rId26" Type="http://schemas.openxmlformats.org/officeDocument/2006/relationships/image" Target="../media/image32.png"/><Relationship Id="rId39" Type="http://schemas.openxmlformats.org/officeDocument/2006/relationships/image" Target="../media/image44.jpg"/><Relationship Id="rId21" Type="http://schemas.openxmlformats.org/officeDocument/2006/relationships/image" Target="../media/image27.png"/><Relationship Id="rId34" Type="http://schemas.openxmlformats.org/officeDocument/2006/relationships/image" Target="../media/image40.jpg"/><Relationship Id="rId42" Type="http://schemas.openxmlformats.org/officeDocument/2006/relationships/image" Target="../media/image47.jpg"/><Relationship Id="rId47" Type="http://schemas.openxmlformats.org/officeDocument/2006/relationships/image" Target="../media/image52.jpg"/><Relationship Id="rId50" Type="http://schemas.openxmlformats.org/officeDocument/2006/relationships/image" Target="../media/image55.jpg"/><Relationship Id="rId55" Type="http://schemas.openxmlformats.org/officeDocument/2006/relationships/image" Target="../media/image60.jp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17" Type="http://schemas.openxmlformats.org/officeDocument/2006/relationships/image" Target="../media/image23.png"/><Relationship Id="rId25" Type="http://schemas.openxmlformats.org/officeDocument/2006/relationships/image" Target="../media/image31.png"/><Relationship Id="rId33" Type="http://schemas.openxmlformats.org/officeDocument/2006/relationships/image" Target="../media/image39.jpg"/><Relationship Id="rId38" Type="http://schemas.openxmlformats.org/officeDocument/2006/relationships/image" Target="../media/image2.jpg"/><Relationship Id="rId46" Type="http://schemas.openxmlformats.org/officeDocument/2006/relationships/image" Target="../media/image51.jpg"/><Relationship Id="rId59" Type="http://schemas.openxmlformats.org/officeDocument/2006/relationships/image" Target="../media/image64.png"/><Relationship Id="rId2" Type="http://schemas.openxmlformats.org/officeDocument/2006/relationships/image" Target="../media/image8.jpg"/><Relationship Id="rId16" Type="http://schemas.openxmlformats.org/officeDocument/2006/relationships/image" Target="../media/image22.png"/><Relationship Id="rId20" Type="http://schemas.openxmlformats.org/officeDocument/2006/relationships/image" Target="../media/image26.png"/><Relationship Id="rId29" Type="http://schemas.openxmlformats.org/officeDocument/2006/relationships/image" Target="../media/image35.jpeg"/><Relationship Id="rId41" Type="http://schemas.openxmlformats.org/officeDocument/2006/relationships/image" Target="../media/image46.jpg"/><Relationship Id="rId54" Type="http://schemas.openxmlformats.org/officeDocument/2006/relationships/image" Target="../media/image5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24" Type="http://schemas.openxmlformats.org/officeDocument/2006/relationships/image" Target="../media/image30.png"/><Relationship Id="rId32" Type="http://schemas.openxmlformats.org/officeDocument/2006/relationships/image" Target="../media/image38.jpg"/><Relationship Id="rId37" Type="http://schemas.openxmlformats.org/officeDocument/2006/relationships/image" Target="../media/image43.jpg"/><Relationship Id="rId40" Type="http://schemas.openxmlformats.org/officeDocument/2006/relationships/image" Target="../media/image45.jpg"/><Relationship Id="rId45" Type="http://schemas.openxmlformats.org/officeDocument/2006/relationships/image" Target="../media/image50.jpg"/><Relationship Id="rId53" Type="http://schemas.openxmlformats.org/officeDocument/2006/relationships/image" Target="../media/image58.jpg"/><Relationship Id="rId58" Type="http://schemas.openxmlformats.org/officeDocument/2006/relationships/image" Target="../media/image63.jpg"/><Relationship Id="rId5" Type="http://schemas.openxmlformats.org/officeDocument/2006/relationships/image" Target="../media/image11.png"/><Relationship Id="rId15" Type="http://schemas.openxmlformats.org/officeDocument/2006/relationships/image" Target="../media/image21.png"/><Relationship Id="rId23" Type="http://schemas.openxmlformats.org/officeDocument/2006/relationships/image" Target="../media/image29.png"/><Relationship Id="rId28" Type="http://schemas.openxmlformats.org/officeDocument/2006/relationships/image" Target="../media/image34.jpeg"/><Relationship Id="rId36" Type="http://schemas.openxmlformats.org/officeDocument/2006/relationships/image" Target="../media/image42.jpg"/><Relationship Id="rId49" Type="http://schemas.openxmlformats.org/officeDocument/2006/relationships/image" Target="../media/image54.jpg"/><Relationship Id="rId57" Type="http://schemas.openxmlformats.org/officeDocument/2006/relationships/image" Target="../media/image62.jpg"/><Relationship Id="rId10" Type="http://schemas.openxmlformats.org/officeDocument/2006/relationships/image" Target="../media/image16.png"/><Relationship Id="rId19" Type="http://schemas.openxmlformats.org/officeDocument/2006/relationships/image" Target="../media/image25.png"/><Relationship Id="rId31" Type="http://schemas.openxmlformats.org/officeDocument/2006/relationships/image" Target="../media/image37.jpg"/><Relationship Id="rId44" Type="http://schemas.openxmlformats.org/officeDocument/2006/relationships/image" Target="../media/image49.jpg"/><Relationship Id="rId52" Type="http://schemas.openxmlformats.org/officeDocument/2006/relationships/image" Target="../media/image57.jpg"/><Relationship Id="rId60" Type="http://schemas.openxmlformats.org/officeDocument/2006/relationships/image" Target="../media/image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Relationship Id="rId14" Type="http://schemas.openxmlformats.org/officeDocument/2006/relationships/image" Target="../media/image20.png"/><Relationship Id="rId22" Type="http://schemas.openxmlformats.org/officeDocument/2006/relationships/image" Target="../media/image28.png"/><Relationship Id="rId27" Type="http://schemas.openxmlformats.org/officeDocument/2006/relationships/image" Target="../media/image33.png"/><Relationship Id="rId30" Type="http://schemas.openxmlformats.org/officeDocument/2006/relationships/image" Target="../media/image36.jpg"/><Relationship Id="rId35" Type="http://schemas.openxmlformats.org/officeDocument/2006/relationships/image" Target="../media/image41.jpg"/><Relationship Id="rId43" Type="http://schemas.openxmlformats.org/officeDocument/2006/relationships/image" Target="../media/image48.jpg"/><Relationship Id="rId48" Type="http://schemas.openxmlformats.org/officeDocument/2006/relationships/image" Target="../media/image53.jpg"/><Relationship Id="rId56" Type="http://schemas.openxmlformats.org/officeDocument/2006/relationships/image" Target="../media/image61.jpg"/><Relationship Id="rId8" Type="http://schemas.openxmlformats.org/officeDocument/2006/relationships/image" Target="../media/image14.png"/><Relationship Id="rId51" Type="http://schemas.openxmlformats.org/officeDocument/2006/relationships/image" Target="../media/image56.jpg"/><Relationship Id="rId3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6" Type="http://schemas.openxmlformats.org/officeDocument/2006/relationships/image" Target="../media/image89.jpeg"/><Relationship Id="rId21" Type="http://schemas.openxmlformats.org/officeDocument/2006/relationships/image" Target="../media/image84.png"/><Relationship Id="rId42" Type="http://schemas.openxmlformats.org/officeDocument/2006/relationships/image" Target="../media/image105.png"/><Relationship Id="rId47" Type="http://schemas.openxmlformats.org/officeDocument/2006/relationships/image" Target="../media/image110.png"/><Relationship Id="rId63" Type="http://schemas.openxmlformats.org/officeDocument/2006/relationships/image" Target="../media/image126.png"/><Relationship Id="rId68" Type="http://schemas.openxmlformats.org/officeDocument/2006/relationships/image" Target="../media/image131.png"/><Relationship Id="rId84" Type="http://schemas.openxmlformats.org/officeDocument/2006/relationships/image" Target="../media/image147.png"/><Relationship Id="rId89" Type="http://schemas.openxmlformats.org/officeDocument/2006/relationships/image" Target="../media/image152.png"/><Relationship Id="rId7" Type="http://schemas.openxmlformats.org/officeDocument/2006/relationships/image" Target="../media/image70.jpeg"/><Relationship Id="rId71" Type="http://schemas.openxmlformats.org/officeDocument/2006/relationships/image" Target="../media/image134.png"/><Relationship Id="rId92" Type="http://schemas.openxmlformats.org/officeDocument/2006/relationships/image" Target="../media/image155.png"/><Relationship Id="rId2" Type="http://schemas.openxmlformats.org/officeDocument/2006/relationships/image" Target="../media/image65.png"/><Relationship Id="rId16" Type="http://schemas.openxmlformats.org/officeDocument/2006/relationships/image" Target="../media/image79.png"/><Relationship Id="rId29" Type="http://schemas.openxmlformats.org/officeDocument/2006/relationships/image" Target="../media/image92.png"/><Relationship Id="rId11" Type="http://schemas.openxmlformats.org/officeDocument/2006/relationships/image" Target="../media/image74.jpeg"/><Relationship Id="rId24" Type="http://schemas.openxmlformats.org/officeDocument/2006/relationships/image" Target="../media/image87.png"/><Relationship Id="rId32" Type="http://schemas.openxmlformats.org/officeDocument/2006/relationships/image" Target="../media/image95.png"/><Relationship Id="rId37" Type="http://schemas.openxmlformats.org/officeDocument/2006/relationships/image" Target="../media/image100.png"/><Relationship Id="rId40" Type="http://schemas.openxmlformats.org/officeDocument/2006/relationships/image" Target="../media/image103.png"/><Relationship Id="rId45" Type="http://schemas.openxmlformats.org/officeDocument/2006/relationships/image" Target="../media/image108.jpeg"/><Relationship Id="rId53" Type="http://schemas.openxmlformats.org/officeDocument/2006/relationships/image" Target="../media/image116.jpeg"/><Relationship Id="rId58" Type="http://schemas.openxmlformats.org/officeDocument/2006/relationships/image" Target="../media/image121.png"/><Relationship Id="rId66" Type="http://schemas.openxmlformats.org/officeDocument/2006/relationships/image" Target="../media/image129.png"/><Relationship Id="rId74" Type="http://schemas.openxmlformats.org/officeDocument/2006/relationships/image" Target="../media/image137.png"/><Relationship Id="rId79" Type="http://schemas.openxmlformats.org/officeDocument/2006/relationships/image" Target="../media/image142.png"/><Relationship Id="rId87" Type="http://schemas.openxmlformats.org/officeDocument/2006/relationships/image" Target="../media/image150.jpeg"/><Relationship Id="rId102" Type="http://schemas.openxmlformats.org/officeDocument/2006/relationships/image" Target="../media/image165.jpeg"/><Relationship Id="rId5" Type="http://schemas.openxmlformats.org/officeDocument/2006/relationships/image" Target="../media/image68.jpeg"/><Relationship Id="rId61" Type="http://schemas.openxmlformats.org/officeDocument/2006/relationships/image" Target="../media/image124.png"/><Relationship Id="rId82" Type="http://schemas.openxmlformats.org/officeDocument/2006/relationships/image" Target="../media/image145.png"/><Relationship Id="rId90" Type="http://schemas.openxmlformats.org/officeDocument/2006/relationships/image" Target="../media/image153.png"/><Relationship Id="rId95" Type="http://schemas.openxmlformats.org/officeDocument/2006/relationships/image" Target="../media/image158.png"/><Relationship Id="rId19" Type="http://schemas.openxmlformats.org/officeDocument/2006/relationships/image" Target="../media/image82.png"/><Relationship Id="rId14" Type="http://schemas.openxmlformats.org/officeDocument/2006/relationships/image" Target="../media/image77.png"/><Relationship Id="rId22" Type="http://schemas.openxmlformats.org/officeDocument/2006/relationships/image" Target="../media/image85.png"/><Relationship Id="rId27" Type="http://schemas.openxmlformats.org/officeDocument/2006/relationships/image" Target="../media/image90.png"/><Relationship Id="rId30" Type="http://schemas.openxmlformats.org/officeDocument/2006/relationships/image" Target="../media/image93.png"/><Relationship Id="rId35" Type="http://schemas.openxmlformats.org/officeDocument/2006/relationships/image" Target="../media/image98.png"/><Relationship Id="rId43" Type="http://schemas.openxmlformats.org/officeDocument/2006/relationships/image" Target="../media/image106.png"/><Relationship Id="rId48" Type="http://schemas.openxmlformats.org/officeDocument/2006/relationships/image" Target="../media/image111.jpeg"/><Relationship Id="rId56" Type="http://schemas.openxmlformats.org/officeDocument/2006/relationships/image" Target="../media/image119.jpeg"/><Relationship Id="rId64" Type="http://schemas.openxmlformats.org/officeDocument/2006/relationships/image" Target="../media/image127.jpeg"/><Relationship Id="rId69" Type="http://schemas.openxmlformats.org/officeDocument/2006/relationships/image" Target="../media/image132.jpeg"/><Relationship Id="rId77" Type="http://schemas.openxmlformats.org/officeDocument/2006/relationships/image" Target="../media/image140.png"/><Relationship Id="rId100" Type="http://schemas.openxmlformats.org/officeDocument/2006/relationships/image" Target="../media/image163.png"/><Relationship Id="rId105" Type="http://schemas.openxmlformats.org/officeDocument/2006/relationships/image" Target="../media/image167.png"/><Relationship Id="rId8" Type="http://schemas.openxmlformats.org/officeDocument/2006/relationships/image" Target="../media/image71.jpeg"/><Relationship Id="rId51" Type="http://schemas.openxmlformats.org/officeDocument/2006/relationships/image" Target="../media/image114.png"/><Relationship Id="rId72" Type="http://schemas.openxmlformats.org/officeDocument/2006/relationships/image" Target="../media/image135.png"/><Relationship Id="rId80" Type="http://schemas.openxmlformats.org/officeDocument/2006/relationships/image" Target="../media/image143.png"/><Relationship Id="rId85" Type="http://schemas.openxmlformats.org/officeDocument/2006/relationships/image" Target="../media/image148.png"/><Relationship Id="rId93" Type="http://schemas.openxmlformats.org/officeDocument/2006/relationships/image" Target="../media/image156.png"/><Relationship Id="rId98" Type="http://schemas.openxmlformats.org/officeDocument/2006/relationships/image" Target="../media/image161.png"/><Relationship Id="rId3" Type="http://schemas.openxmlformats.org/officeDocument/2006/relationships/image" Target="../media/image66.png"/><Relationship Id="rId12" Type="http://schemas.openxmlformats.org/officeDocument/2006/relationships/image" Target="../media/image75.png"/><Relationship Id="rId17" Type="http://schemas.openxmlformats.org/officeDocument/2006/relationships/image" Target="../media/image80.png"/><Relationship Id="rId25" Type="http://schemas.openxmlformats.org/officeDocument/2006/relationships/image" Target="../media/image88.png"/><Relationship Id="rId33" Type="http://schemas.openxmlformats.org/officeDocument/2006/relationships/image" Target="../media/image96.png"/><Relationship Id="rId38" Type="http://schemas.openxmlformats.org/officeDocument/2006/relationships/image" Target="../media/image101.png"/><Relationship Id="rId46" Type="http://schemas.openxmlformats.org/officeDocument/2006/relationships/image" Target="../media/image109.png"/><Relationship Id="rId59" Type="http://schemas.openxmlformats.org/officeDocument/2006/relationships/image" Target="../media/image122.png"/><Relationship Id="rId67" Type="http://schemas.openxmlformats.org/officeDocument/2006/relationships/image" Target="../media/image130.png"/><Relationship Id="rId103" Type="http://schemas.openxmlformats.org/officeDocument/2006/relationships/image" Target="../media/image19.png"/><Relationship Id="rId20" Type="http://schemas.openxmlformats.org/officeDocument/2006/relationships/image" Target="../media/image83.png"/><Relationship Id="rId41" Type="http://schemas.openxmlformats.org/officeDocument/2006/relationships/image" Target="../media/image104.png"/><Relationship Id="rId54" Type="http://schemas.openxmlformats.org/officeDocument/2006/relationships/image" Target="../media/image117.png"/><Relationship Id="rId62" Type="http://schemas.openxmlformats.org/officeDocument/2006/relationships/image" Target="../media/image125.png"/><Relationship Id="rId70" Type="http://schemas.openxmlformats.org/officeDocument/2006/relationships/image" Target="../media/image133.png"/><Relationship Id="rId75" Type="http://schemas.openxmlformats.org/officeDocument/2006/relationships/image" Target="../media/image138.png"/><Relationship Id="rId83" Type="http://schemas.openxmlformats.org/officeDocument/2006/relationships/image" Target="../media/image146.png"/><Relationship Id="rId88" Type="http://schemas.openxmlformats.org/officeDocument/2006/relationships/image" Target="../media/image151.png"/><Relationship Id="rId91" Type="http://schemas.openxmlformats.org/officeDocument/2006/relationships/image" Target="../media/image154.png"/><Relationship Id="rId96" Type="http://schemas.openxmlformats.org/officeDocument/2006/relationships/image" Target="../media/image1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9.png"/><Relationship Id="rId15" Type="http://schemas.openxmlformats.org/officeDocument/2006/relationships/image" Target="../media/image78.png"/><Relationship Id="rId23" Type="http://schemas.openxmlformats.org/officeDocument/2006/relationships/image" Target="../media/image86.png"/><Relationship Id="rId28" Type="http://schemas.openxmlformats.org/officeDocument/2006/relationships/image" Target="../media/image91.jpeg"/><Relationship Id="rId36" Type="http://schemas.openxmlformats.org/officeDocument/2006/relationships/image" Target="../media/image99.jpeg"/><Relationship Id="rId49" Type="http://schemas.openxmlformats.org/officeDocument/2006/relationships/image" Target="../media/image112.png"/><Relationship Id="rId57" Type="http://schemas.openxmlformats.org/officeDocument/2006/relationships/image" Target="../media/image120.png"/><Relationship Id="rId10" Type="http://schemas.openxmlformats.org/officeDocument/2006/relationships/image" Target="../media/image73.jpeg"/><Relationship Id="rId31" Type="http://schemas.openxmlformats.org/officeDocument/2006/relationships/image" Target="../media/image94.png"/><Relationship Id="rId44" Type="http://schemas.openxmlformats.org/officeDocument/2006/relationships/image" Target="../media/image107.png"/><Relationship Id="rId52" Type="http://schemas.openxmlformats.org/officeDocument/2006/relationships/image" Target="../media/image115.png"/><Relationship Id="rId60" Type="http://schemas.openxmlformats.org/officeDocument/2006/relationships/image" Target="../media/image123.jpeg"/><Relationship Id="rId65" Type="http://schemas.openxmlformats.org/officeDocument/2006/relationships/image" Target="../media/image128.jpeg"/><Relationship Id="rId73" Type="http://schemas.openxmlformats.org/officeDocument/2006/relationships/image" Target="../media/image136.jpeg"/><Relationship Id="rId78" Type="http://schemas.openxmlformats.org/officeDocument/2006/relationships/image" Target="../media/image141.png"/><Relationship Id="rId81" Type="http://schemas.openxmlformats.org/officeDocument/2006/relationships/image" Target="../media/image144.jpeg"/><Relationship Id="rId86" Type="http://schemas.openxmlformats.org/officeDocument/2006/relationships/image" Target="../media/image149.png"/><Relationship Id="rId94" Type="http://schemas.openxmlformats.org/officeDocument/2006/relationships/image" Target="../media/image157.png"/><Relationship Id="rId99" Type="http://schemas.openxmlformats.org/officeDocument/2006/relationships/image" Target="../media/image162.png"/><Relationship Id="rId101" Type="http://schemas.openxmlformats.org/officeDocument/2006/relationships/image" Target="../media/image164.png"/><Relationship Id="rId4" Type="http://schemas.openxmlformats.org/officeDocument/2006/relationships/image" Target="../media/image67.png"/><Relationship Id="rId9" Type="http://schemas.openxmlformats.org/officeDocument/2006/relationships/image" Target="../media/image72.png"/><Relationship Id="rId13" Type="http://schemas.openxmlformats.org/officeDocument/2006/relationships/image" Target="../media/image76.png"/><Relationship Id="rId18" Type="http://schemas.openxmlformats.org/officeDocument/2006/relationships/image" Target="../media/image81.png"/><Relationship Id="rId39" Type="http://schemas.openxmlformats.org/officeDocument/2006/relationships/image" Target="../media/image102.png"/><Relationship Id="rId34" Type="http://schemas.openxmlformats.org/officeDocument/2006/relationships/image" Target="../media/image97.png"/><Relationship Id="rId50" Type="http://schemas.openxmlformats.org/officeDocument/2006/relationships/image" Target="../media/image113.png"/><Relationship Id="rId55" Type="http://schemas.openxmlformats.org/officeDocument/2006/relationships/image" Target="../media/image118.png"/><Relationship Id="rId76" Type="http://schemas.openxmlformats.org/officeDocument/2006/relationships/image" Target="../media/image139.png"/><Relationship Id="rId97" Type="http://schemas.openxmlformats.org/officeDocument/2006/relationships/image" Target="../media/image160.png"/><Relationship Id="rId104" Type="http://schemas.openxmlformats.org/officeDocument/2006/relationships/image" Target="../media/image16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ame 5"/>
          <p:cNvSpPr/>
          <p:nvPr/>
        </p:nvSpPr>
        <p:spPr>
          <a:xfrm>
            <a:off x="190831" y="190834"/>
            <a:ext cx="11043387" cy="6027086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406769" y="2257145"/>
            <a:ext cx="8637563" cy="113877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BE" sz="4000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</a:t>
            </a:r>
            <a:r>
              <a:rPr lang="fr-BE" sz="4000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TEAMEUROPE</a:t>
            </a:r>
          </a:p>
          <a:p>
            <a:pPr algn="ctr"/>
            <a:r>
              <a:rPr lang="fr-BE" sz="28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LANDSCAPE FORMAT TEMPLATES</a:t>
            </a:r>
            <a:endParaRPr lang="fr-BE" sz="2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9481" y="58153"/>
            <a:ext cx="954968" cy="559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8371346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394594" y="3082666"/>
            <a:ext cx="3159881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Layout </a:t>
            </a:r>
            <a:r>
              <a:rPr lang="en-GB" sz="1400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options </a:t>
            </a:r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be found under </a:t>
            </a:r>
            <a:r>
              <a:rPr lang="en-GB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&gt; Layout</a:t>
            </a: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398485" y="1356398"/>
            <a:ext cx="3155990" cy="1945528"/>
            <a:chOff x="4293449" y="1825625"/>
            <a:chExt cx="3155990" cy="1945528"/>
          </a:xfrm>
        </p:grpSpPr>
        <p:sp>
          <p:nvSpPr>
            <p:cNvPr id="4" name="Content Placeholder 2"/>
            <p:cNvSpPr txBox="1">
              <a:spLocks/>
            </p:cNvSpPr>
            <p:nvPr/>
          </p:nvSpPr>
          <p:spPr>
            <a:xfrm>
              <a:off x="4293449" y="1825625"/>
              <a:ext cx="3155990" cy="194552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 smtClean="0">
                  <a:solidFill>
                    <a:srgbClr val="FF0000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Master slides </a:t>
              </a:r>
              <a:r>
                <a:rPr lang="en-GB" sz="1400" dirty="0" smtClean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can be edited under </a:t>
              </a:r>
              <a:br>
                <a:rPr lang="en-GB" sz="1400" dirty="0" smtClean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 dirty="0" smtClean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View &gt; Slide Master</a:t>
              </a:r>
            </a:p>
            <a:p>
              <a:endParaRPr lang="en-GB" sz="2000" b="1" dirty="0" smtClean="0"/>
            </a:p>
          </p:txBody>
        </p:sp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8895" y="2494437"/>
              <a:ext cx="2716306" cy="761099"/>
            </a:xfrm>
            <a:prstGeom prst="rect">
              <a:avLst/>
            </a:prstGeom>
          </p:spPr>
        </p:pic>
        <p:sp>
          <p:nvSpPr>
            <p:cNvPr id="6" name="Rectangle 5"/>
            <p:cNvSpPr/>
            <p:nvPr/>
          </p:nvSpPr>
          <p:spPr>
            <a:xfrm>
              <a:off x="6562165" y="2556463"/>
              <a:ext cx="358588" cy="37465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/>
            <p:cNvSpPr/>
            <p:nvPr/>
          </p:nvSpPr>
          <p:spPr>
            <a:xfrm>
              <a:off x="4873812" y="2786556"/>
              <a:ext cx="254000" cy="37353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8" name="Content Placeholder 2"/>
          <p:cNvSpPr txBox="1">
            <a:spLocks/>
          </p:cNvSpPr>
          <p:nvPr/>
        </p:nvSpPr>
        <p:spPr>
          <a:xfrm>
            <a:off x="4137133" y="916985"/>
            <a:ext cx="3121795" cy="10587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en-US" sz="1400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 a background image</a:t>
            </a:r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right click on the slide page </a:t>
            </a:r>
            <a:r>
              <a:rPr lang="en-US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&gt; Format Background &gt; Fill&gt; Picture or texture</a:t>
            </a:r>
            <a:endParaRPr lang="en-GB" sz="1400" b="1" dirty="0" smtClean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rgbClr val="DBD2CC"/>
              </a:gs>
              <a:gs pos="25000">
                <a:srgbClr val="F5CE2A"/>
              </a:gs>
              <a:gs pos="76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0786" y="3720167"/>
            <a:ext cx="1184124" cy="2398225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>
          <a:xfrm>
            <a:off x="7677814" y="820247"/>
            <a:ext cx="315599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ways to highlight the text</a:t>
            </a:r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– Tick the one the most appropriated to your background </a:t>
            </a:r>
            <a:endParaRPr lang="en-GB" sz="1400" b="1" dirty="0" smtClean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0706" y="1632955"/>
            <a:ext cx="2356477" cy="2350665"/>
          </a:xfrm>
          <a:prstGeom prst="rect">
            <a:avLst/>
          </a:prstGeom>
        </p:spPr>
      </p:pic>
      <p:sp>
        <p:nvSpPr>
          <p:cNvPr id="14" name="Content Placeholder 2"/>
          <p:cNvSpPr txBox="1">
            <a:spLocks/>
          </p:cNvSpPr>
          <p:nvPr/>
        </p:nvSpPr>
        <p:spPr>
          <a:xfrm>
            <a:off x="8291230" y="4492969"/>
            <a:ext cx="2542574" cy="556426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this template</a:t>
            </a:r>
            <a:endParaRPr lang="en-GB" sz="2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5"/>
          <a:srcRect b="53069"/>
          <a:stretch/>
        </p:blipFill>
        <p:spPr>
          <a:xfrm>
            <a:off x="4475446" y="1878996"/>
            <a:ext cx="1716462" cy="1726600"/>
          </a:xfrm>
          <a:prstGeom prst="rect">
            <a:avLst/>
          </a:prstGeom>
        </p:spPr>
      </p:pic>
      <p:sp>
        <p:nvSpPr>
          <p:cNvPr id="17" name="Content Placeholder 2"/>
          <p:cNvSpPr txBox="1">
            <a:spLocks/>
          </p:cNvSpPr>
          <p:nvPr/>
        </p:nvSpPr>
        <p:spPr>
          <a:xfrm>
            <a:off x="4137133" y="4492968"/>
            <a:ext cx="3155990" cy="136210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Flags library </a:t>
            </a:r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end of this </a:t>
            </a:r>
            <a:r>
              <a:rPr lang="en-US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</a:t>
            </a:r>
          </a:p>
          <a:p>
            <a:endParaRPr lang="en-US" sz="1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 </a:t>
            </a:r>
            <a:r>
              <a:rPr lang="en-US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optional, it can be blue or white.           Suggested </a:t>
            </a:r>
            <a:r>
              <a:rPr lang="en-US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text size 18pt</a:t>
            </a:r>
            <a:endParaRPr lang="en-US" sz="1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7830949" y="4492968"/>
            <a:ext cx="3155990" cy="136210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Visual identity guidelines </a:t>
            </a:r>
            <a:r>
              <a:rPr lang="en-US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available at the following </a:t>
            </a:r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link: </a:t>
            </a:r>
            <a:r>
              <a:rPr lang="en-US" sz="1400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  <a:hlinkClick r:id="rId6"/>
              </a:rPr>
              <a:t>https://webgate.ec.europa.eu/fpfis/wikis/display/SMGG/Team+Europe#app-switcher</a:t>
            </a:r>
            <a:endParaRPr lang="en-US" sz="1400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63138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8733729" y="5704054"/>
            <a:ext cx="25747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21" name="Text Placeholder 20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IE"/>
          </a:p>
        </p:txBody>
      </p:sp>
      <p:sp>
        <p:nvSpPr>
          <p:cNvPr id="22" name="Text Placeholder 21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IE" dirty="0"/>
          </a:p>
        </p:txBody>
      </p:sp>
    </p:spTree>
    <p:extLst>
      <p:ext uri="{BB962C8B-B14F-4D97-AF65-F5344CB8AC3E}">
        <p14:creationId xmlns:p14="http://schemas.microsoft.com/office/powerpoint/2010/main" val="29621486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2" name="Group 111"/>
          <p:cNvGrpSpPr/>
          <p:nvPr/>
        </p:nvGrpSpPr>
        <p:grpSpPr>
          <a:xfrm>
            <a:off x="4111471" y="1303263"/>
            <a:ext cx="5521866" cy="3173776"/>
            <a:chOff x="3989546" y="719070"/>
            <a:chExt cx="5521866" cy="3173776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4840" y="3556508"/>
              <a:ext cx="538914" cy="319844"/>
            </a:xfrm>
            <a:prstGeom prst="rect">
              <a:avLst/>
            </a:prstGeom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171502"/>
              <a:ext cx="568403" cy="330040"/>
            </a:xfrm>
            <a:prstGeom prst="rect">
              <a:avLst/>
            </a:prstGeom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171502"/>
              <a:ext cx="568403" cy="334624"/>
            </a:xfrm>
            <a:prstGeom prst="rect">
              <a:avLst/>
            </a:prstGeom>
          </p:spPr>
        </p:pic>
        <p:pic>
          <p:nvPicPr>
            <p:cNvPr id="116" name="Picture 11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649102"/>
              <a:ext cx="568403" cy="334624"/>
            </a:xfrm>
            <a:prstGeom prst="rect">
              <a:avLst/>
            </a:prstGeom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140814"/>
              <a:ext cx="568403" cy="334624"/>
            </a:xfrm>
            <a:prstGeom prst="rect">
              <a:avLst/>
            </a:prstGeom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608426"/>
              <a:ext cx="568403" cy="334624"/>
            </a:xfrm>
            <a:prstGeom prst="rect">
              <a:avLst/>
            </a:prstGeom>
          </p:spPr>
        </p:pic>
        <p:pic>
          <p:nvPicPr>
            <p:cNvPr id="119" name="Picture 11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649101"/>
              <a:ext cx="568403" cy="334624"/>
            </a:xfrm>
            <a:prstGeom prst="rect">
              <a:avLst/>
            </a:prstGeom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608426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21" name="Picture 12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140815"/>
              <a:ext cx="568403" cy="334624"/>
            </a:xfrm>
            <a:prstGeom prst="rect">
              <a:avLst/>
            </a:prstGeom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3076037"/>
              <a:ext cx="568403" cy="334624"/>
            </a:xfrm>
            <a:prstGeom prst="rect">
              <a:avLst/>
            </a:prstGeom>
          </p:spPr>
        </p:pic>
        <p:cxnSp>
          <p:nvCxnSpPr>
            <p:cNvPr id="123" name="Straight Connector 122"/>
            <p:cNvCxnSpPr/>
            <p:nvPr/>
          </p:nvCxnSpPr>
          <p:spPr>
            <a:xfrm>
              <a:off x="4795140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/>
            <p:cNvCxnSpPr/>
            <p:nvPr/>
          </p:nvCxnSpPr>
          <p:spPr>
            <a:xfrm>
              <a:off x="5705595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5" name="TextBox 124"/>
            <p:cNvSpPr txBox="1"/>
            <p:nvPr/>
          </p:nvSpPr>
          <p:spPr>
            <a:xfrm>
              <a:off x="398954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EFTA</a:t>
              </a:r>
              <a:endParaRPr lang="en-GB" sz="1000" dirty="0"/>
            </a:p>
          </p:txBody>
        </p:sp>
        <p:sp>
          <p:nvSpPr>
            <p:cNvPr id="126" name="TextBox 125"/>
            <p:cNvSpPr txBox="1"/>
            <p:nvPr/>
          </p:nvSpPr>
          <p:spPr>
            <a:xfrm>
              <a:off x="4793969" y="725641"/>
              <a:ext cx="1230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Enlargement candidates</a:t>
              </a:r>
              <a:endParaRPr lang="en-GB" sz="1000" dirty="0"/>
            </a:p>
          </p:txBody>
        </p:sp>
        <p:sp>
          <p:nvSpPr>
            <p:cNvPr id="127" name="TextBox 126"/>
            <p:cNvSpPr txBox="1"/>
            <p:nvPr/>
          </p:nvSpPr>
          <p:spPr>
            <a:xfrm>
              <a:off x="6712559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Others</a:t>
              </a:r>
              <a:endParaRPr lang="en-GB" sz="1000" dirty="0"/>
            </a:p>
          </p:txBody>
        </p:sp>
        <p:pic>
          <p:nvPicPr>
            <p:cNvPr id="128" name="Picture 12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166918"/>
              <a:ext cx="563818" cy="334624"/>
            </a:xfrm>
            <a:prstGeom prst="rect">
              <a:avLst/>
            </a:prstGeom>
          </p:spPr>
        </p:pic>
        <p:pic>
          <p:nvPicPr>
            <p:cNvPr id="129" name="Picture 12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651864"/>
              <a:ext cx="563818" cy="334624"/>
            </a:xfrm>
            <a:prstGeom prst="rect">
              <a:avLst/>
            </a:prstGeom>
          </p:spPr>
        </p:pic>
        <p:pic>
          <p:nvPicPr>
            <p:cNvPr id="130" name="Picture 12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2136811"/>
              <a:ext cx="563818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31" name="Picture 13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617" y="2618056"/>
              <a:ext cx="563818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132" name="Straight Connector 131"/>
            <p:cNvCxnSpPr/>
            <p:nvPr/>
          </p:nvCxnSpPr>
          <p:spPr>
            <a:xfrm>
              <a:off x="6614024" y="82399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3" name="TextBox 132"/>
            <p:cNvSpPr txBox="1"/>
            <p:nvPr/>
          </p:nvSpPr>
          <p:spPr>
            <a:xfrm>
              <a:off x="573719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Mercosur</a:t>
              </a:r>
              <a:endParaRPr lang="en-GB" sz="1000" dirty="0"/>
            </a:p>
          </p:txBody>
        </p:sp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2131287"/>
              <a:ext cx="568403" cy="334624"/>
            </a:xfrm>
            <a:prstGeom prst="rect">
              <a:avLst/>
            </a:prstGeom>
          </p:spPr>
        </p:pic>
        <p:pic>
          <p:nvPicPr>
            <p:cNvPr id="135" name="Picture 13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5587" y="1649102"/>
              <a:ext cx="568403" cy="334624"/>
            </a:xfrm>
            <a:prstGeom prst="rect">
              <a:avLst/>
            </a:prstGeom>
          </p:spPr>
        </p:pic>
        <p:pic>
          <p:nvPicPr>
            <p:cNvPr id="136" name="Picture 13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1866" y="1158178"/>
              <a:ext cx="568403" cy="334624"/>
            </a:xfrm>
            <a:prstGeom prst="rect">
              <a:avLst/>
            </a:prstGeom>
          </p:spPr>
        </p:pic>
        <p:pic>
          <p:nvPicPr>
            <p:cNvPr id="137" name="Picture 13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608425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38" name="Picture 13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1653686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39" name="Picture 138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351" y="3076036"/>
              <a:ext cx="568403" cy="334624"/>
            </a:xfrm>
            <a:prstGeom prst="rect">
              <a:avLst/>
            </a:prstGeom>
          </p:spPr>
        </p:pic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3076037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131287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42" name="Picture 14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932" y="2613472"/>
              <a:ext cx="568403" cy="334624"/>
            </a:xfrm>
            <a:prstGeom prst="rect">
              <a:avLst/>
            </a:prstGeom>
          </p:spPr>
        </p:pic>
        <p:pic>
          <p:nvPicPr>
            <p:cNvPr id="143" name="Picture 142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0862" y="1166917"/>
              <a:ext cx="568403" cy="334624"/>
            </a:xfrm>
            <a:prstGeom prst="rect">
              <a:avLst/>
            </a:prstGeom>
          </p:spPr>
        </p:pic>
        <p:grpSp>
          <p:nvGrpSpPr>
            <p:cNvPr id="144" name="Group 143"/>
            <p:cNvGrpSpPr/>
            <p:nvPr/>
          </p:nvGrpSpPr>
          <p:grpSpPr>
            <a:xfrm>
              <a:off x="6793712" y="3558222"/>
              <a:ext cx="568403" cy="334624"/>
              <a:chOff x="7462445" y="5376519"/>
              <a:chExt cx="755970" cy="445047"/>
            </a:xfrm>
          </p:grpSpPr>
          <p:sp>
            <p:nvSpPr>
              <p:cNvPr id="152" name="Rectangle 151"/>
              <p:cNvSpPr/>
              <p:nvPr/>
            </p:nvSpPr>
            <p:spPr>
              <a:xfrm>
                <a:off x="7462445" y="5376519"/>
                <a:ext cx="755970" cy="445047"/>
              </a:xfrm>
              <a:prstGeom prst="rect">
                <a:avLst/>
              </a:prstGeom>
              <a:solidFill>
                <a:srgbClr val="0062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53" name="Picture 152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245" r="-11267"/>
              <a:stretch/>
            </p:blipFill>
            <p:spPr>
              <a:xfrm>
                <a:off x="7470779" y="5376519"/>
                <a:ext cx="739302" cy="445047"/>
              </a:xfrm>
              <a:prstGeom prst="rect">
                <a:avLst/>
              </a:prstGeom>
            </p:spPr>
          </p:pic>
        </p:grpSp>
        <p:grpSp>
          <p:nvGrpSpPr>
            <p:cNvPr id="145" name="Group 144"/>
            <p:cNvGrpSpPr/>
            <p:nvPr/>
          </p:nvGrpSpPr>
          <p:grpSpPr>
            <a:xfrm>
              <a:off x="5895353" y="3073301"/>
              <a:ext cx="563818" cy="337359"/>
              <a:chOff x="3970245" y="4770175"/>
              <a:chExt cx="749873" cy="448685"/>
            </a:xfrm>
          </p:grpSpPr>
          <p:pic>
            <p:nvPicPr>
              <p:cNvPr id="150" name="Picture 149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838" y="4770175"/>
                <a:ext cx="604686" cy="448685"/>
              </a:xfrm>
              <a:prstGeom prst="rect">
                <a:avLst/>
              </a:prstGeom>
            </p:spPr>
          </p:pic>
          <p:sp>
            <p:nvSpPr>
              <p:cNvPr id="151" name="Rectangle 150"/>
              <p:cNvSpPr/>
              <p:nvPr/>
            </p:nvSpPr>
            <p:spPr>
              <a:xfrm>
                <a:off x="3970245" y="4771994"/>
                <a:ext cx="749873" cy="445047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46" name="Group 145"/>
            <p:cNvGrpSpPr/>
            <p:nvPr/>
          </p:nvGrpSpPr>
          <p:grpSpPr>
            <a:xfrm>
              <a:off x="8299428" y="719070"/>
              <a:ext cx="1211984" cy="1665377"/>
              <a:chOff x="5300841" y="4837244"/>
              <a:chExt cx="1211984" cy="1665377"/>
            </a:xfrm>
          </p:grpSpPr>
          <p:pic>
            <p:nvPicPr>
              <p:cNvPr id="147" name="Picture 146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5372" y="5255860"/>
                <a:ext cx="990912" cy="557388"/>
              </a:xfrm>
              <a:prstGeom prst="rect">
                <a:avLst/>
              </a:prstGeom>
            </p:spPr>
          </p:pic>
          <p:pic>
            <p:nvPicPr>
              <p:cNvPr id="148" name="Picture 147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1570" y="5970254"/>
                <a:ext cx="1101255" cy="532367"/>
              </a:xfrm>
              <a:prstGeom prst="rect">
                <a:avLst/>
              </a:prstGeom>
            </p:spPr>
          </p:pic>
          <p:sp>
            <p:nvSpPr>
              <p:cNvPr id="149" name="TextBox 148"/>
              <p:cNvSpPr txBox="1"/>
              <p:nvPr/>
            </p:nvSpPr>
            <p:spPr>
              <a:xfrm>
                <a:off x="5300841" y="4837244"/>
                <a:ext cx="99143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000" dirty="0"/>
                  <a:t>P</a:t>
                </a:r>
                <a:r>
                  <a:rPr lang="en-IE" sz="1000" dirty="0" smtClean="0"/>
                  <a:t>artners</a:t>
                </a:r>
                <a:endParaRPr lang="en-GB" sz="1000" dirty="0"/>
              </a:p>
            </p:txBody>
          </p:sp>
        </p:grpSp>
      </p:grpSp>
      <p:sp>
        <p:nvSpPr>
          <p:cNvPr id="154" name="TextBox 153"/>
          <p:cNvSpPr txBox="1"/>
          <p:nvPr/>
        </p:nvSpPr>
        <p:spPr>
          <a:xfrm>
            <a:off x="8203234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157" name="Picture 156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2" y="277947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0" y="1799642"/>
            <a:ext cx="538914" cy="315462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05" y="1795260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3" y="2294805"/>
            <a:ext cx="538914" cy="319844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12" y="2290275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2" name="Picture 161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59530" y="1804171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31" y="1804171"/>
            <a:ext cx="538914" cy="319844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3669430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5" name="Picture 164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1367623"/>
            <a:ext cx="538914" cy="315462"/>
          </a:xfrm>
          <a:prstGeom prst="rect">
            <a:avLst/>
          </a:prstGeom>
        </p:spPr>
      </p:pic>
      <p:pic>
        <p:nvPicPr>
          <p:cNvPr id="166" name="Picture 165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3667155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298624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256" y="1808553"/>
            <a:ext cx="538914" cy="315462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22" y="3249487"/>
            <a:ext cx="538914" cy="315462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1012805" y="4112844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1" name="Picture 170"/>
          <p:cNvPicPr>
            <a:picLocks noChangeAspect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363744" y="3250220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087" y="2290275"/>
            <a:ext cx="538914" cy="319844"/>
          </a:xfrm>
          <a:prstGeom prst="rect">
            <a:avLst/>
          </a:prstGeom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297" y="2290275"/>
            <a:ext cx="538914" cy="319844"/>
          </a:xfrm>
          <a:prstGeom prst="rect">
            <a:avLst/>
          </a:prstGeom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73" y="3675864"/>
            <a:ext cx="538914" cy="319844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830" y="3238429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03" y="366510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2770041"/>
            <a:ext cx="538914" cy="319844"/>
          </a:xfrm>
          <a:prstGeom prst="rect">
            <a:avLst/>
          </a:prstGeom>
        </p:spPr>
      </p:pic>
      <p:pic>
        <p:nvPicPr>
          <p:cNvPr id="180" name="Picture 179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333" y="2764269"/>
            <a:ext cx="538914" cy="319844"/>
          </a:xfrm>
          <a:prstGeom prst="rect">
            <a:avLst/>
          </a:prstGeom>
        </p:spPr>
      </p:pic>
      <p:pic>
        <p:nvPicPr>
          <p:cNvPr id="181" name="Picture 180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06" y="32340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2" name="Picture 181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4096252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83" name="Picture 182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244372"/>
            <a:ext cx="538914" cy="319844"/>
          </a:xfrm>
          <a:prstGeom prst="rect">
            <a:avLst/>
          </a:prstGeom>
        </p:spPr>
      </p:pic>
      <p:pic>
        <p:nvPicPr>
          <p:cNvPr id="184" name="Picture 183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673200"/>
            <a:ext cx="538914" cy="319844"/>
          </a:xfrm>
          <a:prstGeom prst="rect">
            <a:avLst/>
          </a:prstGeom>
        </p:spPr>
      </p:pic>
      <p:cxnSp>
        <p:nvCxnSpPr>
          <p:cNvPr id="185" name="Straight Connector 184"/>
          <p:cNvCxnSpPr/>
          <p:nvPr/>
        </p:nvCxnSpPr>
        <p:spPr>
          <a:xfrm>
            <a:off x="8332125" y="1309834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/>
          <p:cNvCxnSpPr/>
          <p:nvPr/>
        </p:nvCxnSpPr>
        <p:spPr>
          <a:xfrm>
            <a:off x="3986252" y="1367623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7" name="Picture Placeholder 8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8532082" y="3094934"/>
            <a:ext cx="570262" cy="333457"/>
          </a:xfrm>
          <a:prstGeom prst="rect">
            <a:avLst/>
          </a:prstGeom>
          <a:ln>
            <a:noFill/>
          </a:ln>
        </p:spPr>
      </p:pic>
      <p:pic>
        <p:nvPicPr>
          <p:cNvPr id="188" name="Picture Placeholder 32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8559544" y="3553891"/>
            <a:ext cx="542800" cy="316384"/>
          </a:xfrm>
          <a:prstGeom prst="rect">
            <a:avLst/>
          </a:prstGeom>
          <a:solidFill>
            <a:schemeClr val="bg1"/>
          </a:solidFill>
          <a:ln>
            <a:solidFill>
              <a:srgbClr val="DBD2CC"/>
            </a:solidFill>
          </a:ln>
        </p:spPr>
      </p:pic>
      <p:sp>
        <p:nvSpPr>
          <p:cNvPr id="222" name="Rectangle 221"/>
          <p:cNvSpPr/>
          <p:nvPr/>
        </p:nvSpPr>
        <p:spPr>
          <a:xfrm>
            <a:off x="398485" y="702782"/>
            <a:ext cx="1051544" cy="45719"/>
          </a:xfrm>
          <a:prstGeom prst="rect">
            <a:avLst/>
          </a:prstGeom>
          <a:gradFill flip="none" rotWithShape="1">
            <a:gsLst>
              <a:gs pos="0">
                <a:srgbClr val="DBD2CC"/>
              </a:gs>
              <a:gs pos="25000">
                <a:srgbClr val="F5CE2A"/>
              </a:gs>
              <a:gs pos="76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223" name="Title 1"/>
          <p:cNvSpPr txBox="1">
            <a:spLocks/>
          </p:cNvSpPr>
          <p:nvPr/>
        </p:nvSpPr>
        <p:spPr>
          <a:xfrm>
            <a:off x="307472" y="294359"/>
            <a:ext cx="1352058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Library</a:t>
            </a:r>
            <a:endParaRPr lang="en-GB" sz="2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4" name="Picture 223"/>
          <p:cNvPicPr>
            <a:picLocks noChangeAspect="1"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594" y="4816141"/>
            <a:ext cx="2885556" cy="5530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8000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03001"/>
            <a:ext cx="540000" cy="31176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8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240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947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6" name="Picture 5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2" name="Group 11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3" name="Rectangle 12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" name="Picture 14"/>
          <p:cNvPicPr preferRelativeResize="0"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7" name="Picture 16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>
            <a:picLocks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29" name="TextBox 28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0" name="Picture 29"/>
          <p:cNvPicPr>
            <a:picLocks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1" name="Picture 30"/>
          <p:cNvPicPr preferRelativeResize="0"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2" name="Picture 31"/>
          <p:cNvPicPr>
            <a:picLocks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>
            <a:picLocks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>
            <a:picLocks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 preferRelativeResize="0"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>
            <a:picLocks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 preferRelativeResize="0"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0" name="Group 49"/>
          <p:cNvGrpSpPr/>
          <p:nvPr/>
        </p:nvGrpSpPr>
        <p:grpSpPr>
          <a:xfrm>
            <a:off x="3642276" y="1803001"/>
            <a:ext cx="539100" cy="315462"/>
            <a:chOff x="3642276" y="1803001"/>
            <a:chExt cx="539100" cy="315462"/>
          </a:xfrm>
        </p:grpSpPr>
        <p:pic>
          <p:nvPicPr>
            <p:cNvPr id="51" name="Picture 50"/>
            <p:cNvPicPr>
              <a:picLocks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2" name="Picture 51"/>
            <p:cNvPicPr>
              <a:picLocks/>
            </p:cNvPicPr>
            <p:nvPr/>
          </p:nvPicPr>
          <p:blipFill rotWithShape="1"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3" name="Picture 52"/>
          <p:cNvPicPr>
            <a:picLocks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3642276" y="2240299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4" name="Picture 53"/>
          <p:cNvPicPr>
            <a:picLocks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646" y="3119914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3640645" y="3568145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638875" y="4016187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3640645" y="4447816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3638875" y="4887363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9" name="Group 58"/>
          <p:cNvGrpSpPr/>
          <p:nvPr/>
        </p:nvGrpSpPr>
        <p:grpSpPr>
          <a:xfrm>
            <a:off x="3640646" y="2688561"/>
            <a:ext cx="540730" cy="315462"/>
            <a:chOff x="3640646" y="2688561"/>
            <a:chExt cx="540730" cy="315462"/>
          </a:xfrm>
        </p:grpSpPr>
        <p:pic>
          <p:nvPicPr>
            <p:cNvPr id="60" name="Picture 59"/>
            <p:cNvPicPr preferRelativeResize="0">
              <a:picLocks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856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1" name="Picture 60"/>
            <p:cNvPicPr preferRelativeResize="0">
              <a:picLocks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2" name="Straight Connector 61"/>
          <p:cNvCxnSpPr/>
          <p:nvPr/>
        </p:nvCxnSpPr>
        <p:spPr>
          <a:xfrm>
            <a:off x="4517933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4522642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4" name="Group 63"/>
          <p:cNvGrpSpPr/>
          <p:nvPr/>
        </p:nvGrpSpPr>
        <p:grpSpPr>
          <a:xfrm>
            <a:off x="4620945" y="1803001"/>
            <a:ext cx="538491" cy="313039"/>
            <a:chOff x="4620945" y="2241787"/>
            <a:chExt cx="538491" cy="313039"/>
          </a:xfrm>
        </p:grpSpPr>
        <p:pic>
          <p:nvPicPr>
            <p:cNvPr id="65" name="Picture 64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6" name="Picture 65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7" name="Picture 66"/>
          <p:cNvPicPr>
            <a:picLocks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323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6476025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6470706" y="4009108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240" y="4441345"/>
            <a:ext cx="540000" cy="3132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6476406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429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3" name="Picture 72"/>
          <p:cNvPicPr>
            <a:picLocks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187" y="4437715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5230879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984524" y="1843466"/>
            <a:ext cx="282845" cy="236349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5234732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846854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5235345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6471683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879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5235345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2" name="Group 81"/>
          <p:cNvGrpSpPr/>
          <p:nvPr/>
        </p:nvGrpSpPr>
        <p:grpSpPr>
          <a:xfrm>
            <a:off x="6463458" y="4860559"/>
            <a:ext cx="540415" cy="313200"/>
            <a:chOff x="5239209" y="1417960"/>
            <a:chExt cx="540415" cy="313200"/>
          </a:xfrm>
        </p:grpSpPr>
        <p:sp>
          <p:nvSpPr>
            <p:cNvPr id="83" name="Rectangle 82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4" name="Picture 83"/>
            <p:cNvPicPr>
              <a:picLocks noChangeAspect="1"/>
            </p:cNvPicPr>
            <p:nvPr/>
          </p:nvPicPr>
          <p:blipFill rotWithShape="1">
            <a:blip r:embed="rId7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5" name="Picture 84"/>
          <p:cNvPicPr>
            <a:picLocks noChangeAspect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6470987" y="1429073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6" name="Picture 85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4604803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258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4612257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4604804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86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1" name="Group 90"/>
          <p:cNvGrpSpPr/>
          <p:nvPr/>
        </p:nvGrpSpPr>
        <p:grpSpPr>
          <a:xfrm>
            <a:off x="4613574" y="2684666"/>
            <a:ext cx="540000" cy="313200"/>
            <a:chOff x="4612582" y="2653590"/>
            <a:chExt cx="540000" cy="313200"/>
          </a:xfrm>
        </p:grpSpPr>
        <p:pic>
          <p:nvPicPr>
            <p:cNvPr id="92" name="Picture 91"/>
            <p:cNvPicPr>
              <a:picLocks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3" name="Picture 92"/>
            <p:cNvPicPr>
              <a:picLocks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4" name="Group 93"/>
          <p:cNvGrpSpPr/>
          <p:nvPr/>
        </p:nvGrpSpPr>
        <p:grpSpPr>
          <a:xfrm>
            <a:off x="4604803" y="4016187"/>
            <a:ext cx="539209" cy="312304"/>
            <a:chOff x="4604803" y="4016187"/>
            <a:chExt cx="539209" cy="312304"/>
          </a:xfrm>
        </p:grpSpPr>
        <p:pic>
          <p:nvPicPr>
            <p:cNvPr id="95" name="Picture 94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7" name="Rectangle 108"/>
          <p:cNvSpPr/>
          <p:nvPr/>
        </p:nvSpPr>
        <p:spPr>
          <a:xfrm>
            <a:off x="5487987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8" name="Picture 97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5530028" y="3128371"/>
            <a:ext cx="185737" cy="144913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5615754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0" name="Rectangle 99"/>
          <p:cNvSpPr/>
          <p:nvPr/>
        </p:nvSpPr>
        <p:spPr>
          <a:xfrm>
            <a:off x="5311775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1" name="Group 100"/>
          <p:cNvGrpSpPr/>
          <p:nvPr/>
        </p:nvGrpSpPr>
        <p:grpSpPr>
          <a:xfrm>
            <a:off x="5278205" y="3222871"/>
            <a:ext cx="174625" cy="218419"/>
            <a:chOff x="6272213" y="2763837"/>
            <a:chExt cx="174625" cy="218419"/>
          </a:xfrm>
        </p:grpSpPr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4" name="Group 103"/>
          <p:cNvGrpSpPr/>
          <p:nvPr/>
        </p:nvGrpSpPr>
        <p:grpSpPr>
          <a:xfrm>
            <a:off x="5230878" y="4014892"/>
            <a:ext cx="540000" cy="313909"/>
            <a:chOff x="5230878" y="4014892"/>
            <a:chExt cx="540000" cy="313909"/>
          </a:xfrm>
        </p:grpSpPr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7" name="Group 106"/>
          <p:cNvGrpSpPr/>
          <p:nvPr/>
        </p:nvGrpSpPr>
        <p:grpSpPr>
          <a:xfrm>
            <a:off x="5228907" y="4444444"/>
            <a:ext cx="541438" cy="311988"/>
            <a:chOff x="5228907" y="4444444"/>
            <a:chExt cx="541438" cy="311988"/>
          </a:xfrm>
        </p:grpSpPr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0" name="Group 109"/>
          <p:cNvGrpSpPr/>
          <p:nvPr/>
        </p:nvGrpSpPr>
        <p:grpSpPr>
          <a:xfrm>
            <a:off x="5228907" y="4884067"/>
            <a:ext cx="541437" cy="313200"/>
            <a:chOff x="5228907" y="4884067"/>
            <a:chExt cx="541437" cy="313200"/>
          </a:xfrm>
        </p:grpSpPr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3" name="Group 112"/>
          <p:cNvGrpSpPr/>
          <p:nvPr/>
        </p:nvGrpSpPr>
        <p:grpSpPr>
          <a:xfrm>
            <a:off x="5855946" y="2240116"/>
            <a:ext cx="540000" cy="313200"/>
            <a:chOff x="5855946" y="2240116"/>
            <a:chExt cx="540000" cy="313200"/>
          </a:xfrm>
        </p:grpSpPr>
        <p:pic>
          <p:nvPicPr>
            <p:cNvPr id="114" name="Picture 113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6" name="Group 115"/>
          <p:cNvGrpSpPr/>
          <p:nvPr/>
        </p:nvGrpSpPr>
        <p:grpSpPr>
          <a:xfrm>
            <a:off x="5851240" y="3129003"/>
            <a:ext cx="540000" cy="313200"/>
            <a:chOff x="5851240" y="3136303"/>
            <a:chExt cx="540000" cy="313200"/>
          </a:xfrm>
        </p:grpSpPr>
        <p:pic>
          <p:nvPicPr>
            <p:cNvPr id="117" name="Picture 116"/>
            <p:cNvPicPr>
              <a:picLocks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 rotWithShape="1"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19" name="Picture 118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951449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0" name="Group 119"/>
          <p:cNvGrpSpPr/>
          <p:nvPr/>
        </p:nvGrpSpPr>
        <p:grpSpPr>
          <a:xfrm>
            <a:off x="6478536" y="2674580"/>
            <a:ext cx="540000" cy="313200"/>
            <a:chOff x="6478536" y="2674580"/>
            <a:chExt cx="540000" cy="313200"/>
          </a:xfrm>
        </p:grpSpPr>
        <p:pic>
          <p:nvPicPr>
            <p:cNvPr id="121" name="Picture 120"/>
            <p:cNvPicPr>
              <a:picLocks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3" name="Group 122"/>
          <p:cNvGrpSpPr/>
          <p:nvPr/>
        </p:nvGrpSpPr>
        <p:grpSpPr>
          <a:xfrm>
            <a:off x="6479191" y="3128370"/>
            <a:ext cx="540000" cy="313452"/>
            <a:chOff x="6485009" y="3138334"/>
            <a:chExt cx="540000" cy="313452"/>
          </a:xfrm>
        </p:grpSpPr>
        <p:sp>
          <p:nvSpPr>
            <p:cNvPr id="124" name="Rectangle 123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5" name="Picture 124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6" name="Rectangle 125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27" name="Straight Connector 126"/>
          <p:cNvCxnSpPr/>
          <p:nvPr/>
        </p:nvCxnSpPr>
        <p:spPr>
          <a:xfrm>
            <a:off x="7230653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8" name="Picture 127"/>
          <p:cNvPicPr>
            <a:picLocks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654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9" name="Picture 128"/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8021092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30" name="Group 129"/>
          <p:cNvGrpSpPr/>
          <p:nvPr/>
        </p:nvGrpSpPr>
        <p:grpSpPr>
          <a:xfrm>
            <a:off x="7400799" y="4879902"/>
            <a:ext cx="540000" cy="313200"/>
            <a:chOff x="7400799" y="4879902"/>
            <a:chExt cx="540000" cy="313200"/>
          </a:xfrm>
        </p:grpSpPr>
        <p:pic>
          <p:nvPicPr>
            <p:cNvPr id="131" name="Picture 130"/>
            <p:cNvPicPr>
              <a:picLocks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32" name="Picture 131"/>
            <p:cNvPicPr>
              <a:picLocks noChangeAspect="1"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33" name="Picture 132"/>
          <p:cNvPicPr>
            <a:picLocks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936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4" name="Picture 133"/>
          <p:cNvPicPr>
            <a:picLocks noChangeAspect="1"/>
          </p:cNvPicPr>
          <p:nvPr/>
        </p:nvPicPr>
        <p:blipFill rotWithShape="1"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8020198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5" name="Picture 134"/>
          <p:cNvPicPr>
            <a:picLocks noChangeAspect="1"/>
          </p:cNvPicPr>
          <p:nvPr/>
        </p:nvPicPr>
        <p:blipFill rotWithShape="1"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8020198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6" name="Picture 13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55" y="4016188"/>
            <a:ext cx="469801" cy="313200"/>
          </a:xfrm>
          <a:prstGeom prst="rect">
            <a:avLst/>
          </a:prstGeom>
        </p:spPr>
      </p:pic>
      <p:grpSp>
        <p:nvGrpSpPr>
          <p:cNvPr id="137" name="Group 136"/>
          <p:cNvGrpSpPr/>
          <p:nvPr/>
        </p:nvGrpSpPr>
        <p:grpSpPr>
          <a:xfrm>
            <a:off x="8021092" y="2679590"/>
            <a:ext cx="538591" cy="313200"/>
            <a:chOff x="8021092" y="2679590"/>
            <a:chExt cx="538591" cy="313200"/>
          </a:xfrm>
        </p:grpSpPr>
        <p:pic>
          <p:nvPicPr>
            <p:cNvPr id="138" name="Picture 137"/>
            <p:cNvPicPr>
              <a:picLocks noChangeAspect="1"/>
            </p:cNvPicPr>
            <p:nvPr/>
          </p:nvPicPr>
          <p:blipFill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39" name="Picture 138"/>
            <p:cNvPicPr>
              <a:picLocks noChangeAspect="1"/>
            </p:cNvPicPr>
            <p:nvPr/>
          </p:nvPicPr>
          <p:blipFill rotWithShape="1"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40" name="Picture 139"/>
          <p:cNvPicPr>
            <a:picLocks noChangeAspect="1"/>
          </p:cNvPicPr>
          <p:nvPr/>
        </p:nvPicPr>
        <p:blipFill rotWithShape="1"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7380654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1" name="Picture 140"/>
          <p:cNvPicPr>
            <a:picLocks noChangeAspect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9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7387484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3" name="Picture 142"/>
          <p:cNvPicPr>
            <a:picLocks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092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7393938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5" name="Picture 144"/>
          <p:cNvPicPr>
            <a:picLocks noChangeAspect="1"/>
          </p:cNvPicPr>
          <p:nvPr/>
        </p:nvPicPr>
        <p:blipFill rotWithShape="1"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7387484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6" name="Group 145"/>
          <p:cNvGrpSpPr/>
          <p:nvPr/>
        </p:nvGrpSpPr>
        <p:grpSpPr>
          <a:xfrm>
            <a:off x="7386885" y="3128090"/>
            <a:ext cx="533769" cy="313200"/>
            <a:chOff x="7675428" y="3316891"/>
            <a:chExt cx="533769" cy="313200"/>
          </a:xfrm>
        </p:grpSpPr>
        <p:pic>
          <p:nvPicPr>
            <p:cNvPr id="147" name="Picture 146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48" name="Picture 147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49" name="Group 148"/>
          <p:cNvGrpSpPr/>
          <p:nvPr/>
        </p:nvGrpSpPr>
        <p:grpSpPr>
          <a:xfrm>
            <a:off x="7393939" y="4014893"/>
            <a:ext cx="540000" cy="313200"/>
            <a:chOff x="7393939" y="4014893"/>
            <a:chExt cx="540000" cy="313200"/>
          </a:xfrm>
        </p:grpSpPr>
        <p:pic>
          <p:nvPicPr>
            <p:cNvPr id="150" name="Picture 149"/>
            <p:cNvPicPr>
              <a:picLocks/>
            </p:cNvPicPr>
            <p:nvPr/>
          </p:nvPicPr>
          <p:blipFill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1" name="Picture 150"/>
            <p:cNvPicPr>
              <a:picLocks noChangeAspect="1"/>
            </p:cNvPicPr>
            <p:nvPr/>
          </p:nvPicPr>
          <p:blipFill rotWithShape="1"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2" name="Group 151"/>
          <p:cNvGrpSpPr/>
          <p:nvPr/>
        </p:nvGrpSpPr>
        <p:grpSpPr>
          <a:xfrm>
            <a:off x="8021092" y="2235375"/>
            <a:ext cx="538592" cy="313200"/>
            <a:chOff x="8021092" y="2235375"/>
            <a:chExt cx="521999" cy="313200"/>
          </a:xfrm>
        </p:grpSpPr>
        <p:pic>
          <p:nvPicPr>
            <p:cNvPr id="153" name="Picture 152"/>
            <p:cNvPicPr>
              <a:picLocks noChangeAspect="1"/>
            </p:cNvPicPr>
            <p:nvPr/>
          </p:nvPicPr>
          <p:blipFill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4" name="Picture 153"/>
            <p:cNvPicPr>
              <a:picLocks/>
            </p:cNvPicPr>
            <p:nvPr/>
          </p:nvPicPr>
          <p:blipFill rotWithShape="1"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5" name="Picture 154"/>
          <p:cNvPicPr>
            <a:picLocks noChangeAspect="1"/>
          </p:cNvPicPr>
          <p:nvPr/>
        </p:nvPicPr>
        <p:blipFill rotWithShape="1"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8020199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156" name="TextBox 155"/>
          <p:cNvSpPr txBox="1"/>
          <p:nvPr/>
        </p:nvSpPr>
        <p:spPr>
          <a:xfrm>
            <a:off x="7235361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pic>
        <p:nvPicPr>
          <p:cNvPr id="157" name="Picture 1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22659"/>
            <a:ext cx="540000" cy="270000"/>
          </a:xfrm>
          <a:prstGeom prst="rect">
            <a:avLst/>
          </a:prstGeom>
        </p:spPr>
      </p:pic>
      <p:pic>
        <p:nvPicPr>
          <p:cNvPr id="158" name="Picture 157"/>
          <p:cNvPicPr>
            <a:picLocks noChangeAspect="1"/>
          </p:cNvPicPr>
          <p:nvPr/>
        </p:nvPicPr>
        <p:blipFill rotWithShape="1"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9498"/>
          <a:stretch/>
        </p:blipFill>
        <p:spPr>
          <a:xfrm>
            <a:off x="8631084" y="1415485"/>
            <a:ext cx="5383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59" name="Group 158"/>
          <p:cNvGrpSpPr/>
          <p:nvPr/>
        </p:nvGrpSpPr>
        <p:grpSpPr>
          <a:xfrm>
            <a:off x="4620636" y="1432112"/>
            <a:ext cx="537424" cy="316332"/>
            <a:chOff x="5183147" y="3516575"/>
            <a:chExt cx="568800" cy="334800"/>
          </a:xfrm>
        </p:grpSpPr>
        <p:sp>
          <p:nvSpPr>
            <p:cNvPr id="160" name="Rectangle 159"/>
            <p:cNvSpPr/>
            <p:nvPr/>
          </p:nvSpPr>
          <p:spPr>
            <a:xfrm>
              <a:off x="5183147" y="3516575"/>
              <a:ext cx="568800" cy="334800"/>
            </a:xfrm>
            <a:prstGeom prst="rect">
              <a:avLst/>
            </a:prstGeom>
            <a:solidFill>
              <a:srgbClr val="0B3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1" name="Picture 160"/>
            <p:cNvPicPr>
              <a:picLocks noChangeAspect="1"/>
            </p:cNvPicPr>
            <p:nvPr/>
          </p:nvPicPr>
          <p:blipFill rotWithShape="1">
            <a:blip r:embed="rId10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86" t="12741" r="17969" b="12009"/>
            <a:stretch/>
          </p:blipFill>
          <p:spPr>
            <a:xfrm>
              <a:off x="5312497" y="3559534"/>
              <a:ext cx="310100" cy="249141"/>
            </a:xfrm>
            <a:prstGeom prst="rect">
              <a:avLst/>
            </a:prstGeom>
            <a:ln>
              <a:noFill/>
            </a:ln>
          </p:spPr>
        </p:pic>
      </p:grpSp>
      <p:sp>
        <p:nvSpPr>
          <p:cNvPr id="162" name="Rectangle 161"/>
          <p:cNvSpPr/>
          <p:nvPr/>
        </p:nvSpPr>
        <p:spPr>
          <a:xfrm>
            <a:off x="398485" y="702782"/>
            <a:ext cx="1051544" cy="45719"/>
          </a:xfrm>
          <a:prstGeom prst="rect">
            <a:avLst/>
          </a:prstGeom>
          <a:gradFill flip="none" rotWithShape="1">
            <a:gsLst>
              <a:gs pos="0">
                <a:srgbClr val="DBD2CC"/>
              </a:gs>
              <a:gs pos="25000">
                <a:srgbClr val="F5CE2A"/>
              </a:gs>
              <a:gs pos="76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63" name="Title 1"/>
          <p:cNvSpPr txBox="1">
            <a:spLocks/>
          </p:cNvSpPr>
          <p:nvPr/>
        </p:nvSpPr>
        <p:spPr>
          <a:xfrm>
            <a:off x="307472" y="294359"/>
            <a:ext cx="1352058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Library</a:t>
            </a:r>
            <a:endParaRPr lang="en-GB" sz="2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69463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</TotalTime>
  <Words>122</Words>
  <Application>Microsoft Office PowerPoint</Application>
  <PresentationFormat>Custom</PresentationFormat>
  <Paragraphs>23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CHIARAMONTI David (DEVCO-EXT)</dc:creator>
  <cp:lastModifiedBy>CHIARAMONTI David (DEVCO-EXT)</cp:lastModifiedBy>
  <cp:revision>9</cp:revision>
  <dcterms:created xsi:type="dcterms:W3CDTF">2021-02-18T11:32:23Z</dcterms:created>
  <dcterms:modified xsi:type="dcterms:W3CDTF">2021-02-18T14:33:58Z</dcterms:modified>
</cp:coreProperties>
</file>