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7"/>
  </p:handoutMasterIdLst>
  <p:sldIdLst>
    <p:sldId id="340" r:id="rId2"/>
    <p:sldId id="342" r:id="rId3"/>
    <p:sldId id="344" r:id="rId4"/>
    <p:sldId id="315" r:id="rId5"/>
    <p:sldId id="334" r:id="rId6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99"/>
    <a:srgbClr val="F5CE2A"/>
    <a:srgbClr val="9BB1DC"/>
    <a:srgbClr val="FA6E25"/>
    <a:srgbClr val="DBD2C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55" autoAdjust="0"/>
    <p:restoredTop sz="94660"/>
  </p:normalViewPr>
  <p:slideViewPr>
    <p:cSldViewPr snapToGrid="0" showGuides="1">
      <p:cViewPr varScale="1">
        <p:scale>
          <a:sx n="84" d="100"/>
          <a:sy n="84" d="100"/>
        </p:scale>
        <p:origin x="484" y="56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6" d="100"/>
          <a:sy n="46" d="100"/>
        </p:scale>
        <p:origin x="1944" y="5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EDC39B-9487-4A6F-86DA-AE352B4826A9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ED37E0-319E-4A4B-B473-C774F1916719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117246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jpg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e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jp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-1" y="0"/>
            <a:ext cx="9979025" cy="5616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2 flags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780" y="4841139"/>
            <a:ext cx="1129491" cy="661165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57400" y="4834771"/>
            <a:ext cx="1151467" cy="675934"/>
          </a:xfr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9962639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68857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6242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79980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 bue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979025" cy="561657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noFill/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Box 14"/>
          <p:cNvSpPr txBox="1"/>
          <p:nvPr userDrawn="1"/>
        </p:nvSpPr>
        <p:spPr>
          <a:xfrm>
            <a:off x="7319434" y="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5098905"/>
            <a:ext cx="689137" cy="403397"/>
          </a:xfrm>
          <a:prstGeom prst="rect">
            <a:avLst/>
          </a:prstGeom>
          <a:ln w="6350">
            <a:solidFill>
              <a:schemeClr val="bg1"/>
            </a:solidFill>
          </a:ln>
        </p:spPr>
      </p:pic>
      <p:sp>
        <p:nvSpPr>
          <p:cNvPr id="1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745139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3" name="TextBox 12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18" name="Picture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458769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19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737071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2" name="Picture 2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86" y="4587695"/>
            <a:ext cx="689137" cy="403397"/>
          </a:xfrm>
          <a:prstGeom prst="rect">
            <a:avLst/>
          </a:prstGeom>
          <a:ln w="6350">
            <a:solidFill>
              <a:srgbClr val="003399"/>
            </a:solidFill>
          </a:ln>
        </p:spPr>
      </p:pic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800682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7191156" y="92144"/>
            <a:ext cx="225410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90123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7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92267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9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90123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92267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83626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83625" y="4587090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2" name="Freeform 21"/>
          <p:cNvSpPr/>
          <p:nvPr userDrawn="1"/>
        </p:nvSpPr>
        <p:spPr>
          <a:xfrm>
            <a:off x="132586" y="212622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23" name="Picture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7580707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6 flags white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 userDrawn="1"/>
        </p:nvSpPr>
        <p:spPr>
          <a:xfrm>
            <a:off x="7145079" y="85064"/>
            <a:ext cx="223283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Freeform 13"/>
          <p:cNvSpPr/>
          <p:nvPr userDrawn="1"/>
        </p:nvSpPr>
        <p:spPr>
          <a:xfrm>
            <a:off x="79421" y="212622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72993" y="4587090"/>
            <a:ext cx="688177" cy="403973"/>
          </a:xfrm>
          <a:ln w="635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7" name="Picture 2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2488544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flags blu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 userDrawn="1"/>
        </p:nvSpPr>
        <p:spPr>
          <a:xfrm>
            <a:off x="0" y="0"/>
            <a:ext cx="9979025" cy="5616575"/>
          </a:xfrm>
          <a:prstGeom prst="rect">
            <a:avLst/>
          </a:pr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 userDrawn="1"/>
        </p:nvSpPr>
        <p:spPr>
          <a:xfrm>
            <a:off x="7180028" y="98379"/>
            <a:ext cx="22502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Freeform 15"/>
          <p:cNvSpPr/>
          <p:nvPr userDrawn="1"/>
        </p:nvSpPr>
        <p:spPr>
          <a:xfrm>
            <a:off x="111318" y="212651"/>
            <a:ext cx="9748299" cy="5289652"/>
          </a:xfrm>
          <a:custGeom>
            <a:avLst/>
            <a:gdLst>
              <a:gd name="connsiteX0" fmla="*/ 931403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314036 w 9748299"/>
              <a:gd name="connsiteY7" fmla="*/ 113096 h 5390985"/>
              <a:gd name="connsiteX8" fmla="*/ 0 w 9748299"/>
              <a:gd name="connsiteY8" fmla="*/ 0 h 5390985"/>
              <a:gd name="connsiteX9" fmla="*/ 7063205 w 9748299"/>
              <a:gd name="connsiteY9" fmla="*/ 0 h 5390985"/>
              <a:gd name="connsiteX10" fmla="*/ 7063205 w 9748299"/>
              <a:gd name="connsiteY10" fmla="*/ 109985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31403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314036" y="113096"/>
                </a:lnTo>
                <a:close/>
                <a:moveTo>
                  <a:pt x="0" y="0"/>
                </a:moveTo>
                <a:lnTo>
                  <a:pt x="7063205" y="0"/>
                </a:lnTo>
                <a:lnTo>
                  <a:pt x="7063205" y="109985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1749570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2540343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958797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331116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1679490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1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481634" y="509830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679490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2481634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21" hasCustomPrompt="1"/>
          </p:nvPr>
        </p:nvSpPr>
        <p:spPr>
          <a:xfrm>
            <a:off x="872993" y="5087784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22" hasCustomPrompt="1"/>
          </p:nvPr>
        </p:nvSpPr>
        <p:spPr>
          <a:xfrm>
            <a:off x="872993" y="4587091"/>
            <a:ext cx="688177" cy="403973"/>
          </a:xfrm>
          <a:ln w="635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625" y="131920"/>
            <a:ext cx="688177" cy="40283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51016518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916671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239958700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  <p15:guide id="3" pos="512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42"/>
          <a:stretch/>
        </p:blipFill>
        <p:spPr>
          <a:xfrm>
            <a:off x="0" y="517430"/>
            <a:ext cx="5930812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83" name="TextBox 82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4" name="Picture 83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31544232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7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44" y="517430"/>
            <a:ext cx="5548324" cy="5099145"/>
          </a:xfrm>
          <a:prstGeom prst="rect">
            <a:avLst/>
          </a:prstGeom>
        </p:spPr>
      </p:pic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6" name="TextBox 5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850797687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8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7398"/>
            <a:ext cx="5362259" cy="530917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11" y="196034"/>
            <a:ext cx="9740602" cy="5309177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9182141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blue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860027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654661130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whit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2"/>
          <p:cNvSpPr/>
          <p:nvPr userDrawn="1"/>
        </p:nvSpPr>
        <p:spPr>
          <a:xfrm>
            <a:off x="111318" y="186267"/>
            <a:ext cx="9748299" cy="531603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 userDrawn="1"/>
        </p:nvSpPr>
        <p:spPr>
          <a:xfrm>
            <a:off x="7403841" y="39134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30" y="104672"/>
            <a:ext cx="538914" cy="315462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grpSp>
        <p:nvGrpSpPr>
          <p:cNvPr id="40" name="Group 39"/>
          <p:cNvGrpSpPr/>
          <p:nvPr userDrawn="1"/>
        </p:nvGrpSpPr>
        <p:grpSpPr>
          <a:xfrm>
            <a:off x="740810" y="4916671"/>
            <a:ext cx="2791052" cy="642276"/>
            <a:chOff x="303840" y="4768065"/>
            <a:chExt cx="2791052" cy="642276"/>
          </a:xfrm>
        </p:grpSpPr>
        <p:sp>
          <p:nvSpPr>
            <p:cNvPr id="41" name="Rectangle 40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42" name="Group 41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43" name="Group 42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46" name="Picture 45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7" name="Picture 46"/>
                <p:cNvPicPr>
                  <a:picLocks noChangeAspect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8" name="Picture 47"/>
                <p:cNvPicPr>
                  <a:picLocks noChangeAspect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49" name="Picture 48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0" name="Picture 49"/>
                <p:cNvPicPr>
                  <a:picLocks noChangeAspect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1" name="Picture 50"/>
                <p:cNvPicPr>
                  <a:picLocks noChangeAspect="1"/>
                </p:cNvPicPr>
                <p:nvPr/>
              </p:nvPicPr>
              <p:blipFill rotWithShape="1">
                <a:blip r:embed="rId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2" name="Picture 51"/>
                <p:cNvPicPr>
                  <a:picLocks noChangeAspect="1"/>
                </p:cNvPicPr>
                <p:nvPr/>
              </p:nvPicPr>
              <p:blipFill>
                <a:blip r:embed="rId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3" name="Picture 52"/>
                <p:cNvPicPr>
                  <a:picLocks noChangeAspect="1"/>
                </p:cNvPicPr>
                <p:nvPr/>
              </p:nvPicPr>
              <p:blipFill>
                <a:blip r:embed="rId1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4" name="Picture 53"/>
                <p:cNvPicPr>
                  <a:picLocks noChangeAspect="1"/>
                </p:cNvPicPr>
                <p:nvPr/>
              </p:nvPicPr>
              <p:blipFill>
                <a:blip r:embed="rId1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5" name="Picture 54"/>
                <p:cNvPicPr>
                  <a:picLocks noChangeAspect="1"/>
                </p:cNvPicPr>
                <p:nvPr/>
              </p:nvPicPr>
              <p:blipFill>
                <a:blip r:embed="rId1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6" name="Picture 55"/>
                <p:cNvPicPr>
                  <a:picLocks noChangeAspect="1"/>
                </p:cNvPicPr>
                <p:nvPr/>
              </p:nvPicPr>
              <p:blipFill>
                <a:blip r:embed="rId1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7" name="Picture 56"/>
                <p:cNvPicPr>
                  <a:picLocks noChangeAspect="1"/>
                </p:cNvPicPr>
                <p:nvPr/>
              </p:nvPicPr>
              <p:blipFill>
                <a:blip r:embed="rId1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8" name="Picture 57"/>
                <p:cNvPicPr>
                  <a:picLocks noChangeAspect="1"/>
                </p:cNvPicPr>
                <p:nvPr/>
              </p:nvPicPr>
              <p:blipFill rotWithShape="1">
                <a:blip r:embed="rId1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59" name="Picture 58"/>
                <p:cNvPicPr>
                  <a:picLocks noChangeAspect="1"/>
                </p:cNvPicPr>
                <p:nvPr/>
              </p:nvPicPr>
              <p:blipFill rotWithShape="1">
                <a:blip r:embed="rId1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0" name="Picture 59"/>
                <p:cNvPicPr>
                  <a:picLocks noChangeAspect="1"/>
                </p:cNvPicPr>
                <p:nvPr/>
              </p:nvPicPr>
              <p:blipFill>
                <a:blip r:embed="rId1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1" name="Picture 60"/>
                <p:cNvPicPr>
                  <a:picLocks noChangeAspect="1"/>
                </p:cNvPicPr>
                <p:nvPr/>
              </p:nvPicPr>
              <p:blipFill>
                <a:blip r:embed="rId1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2" name="Picture 61"/>
                <p:cNvPicPr>
                  <a:picLocks noChangeAspect="1"/>
                </p:cNvPicPr>
                <p:nvPr/>
              </p:nvPicPr>
              <p:blipFill>
                <a:blip r:embed="rId1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3" name="Picture 62"/>
                <p:cNvPicPr>
                  <a:picLocks noChangeAspect="1"/>
                </p:cNvPicPr>
                <p:nvPr/>
              </p:nvPicPr>
              <p:blipFill>
                <a:blip r:embed="rId2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4" name="Picture 63"/>
                <p:cNvPicPr>
                  <a:picLocks noChangeAspect="1"/>
                </p:cNvPicPr>
                <p:nvPr/>
              </p:nvPicPr>
              <p:blipFill>
                <a:blip r:embed="rId2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5" name="Picture 64"/>
                <p:cNvPicPr>
                  <a:picLocks noChangeAspect="1"/>
                </p:cNvPicPr>
                <p:nvPr/>
              </p:nvPicPr>
              <p:blipFill>
                <a:blip r:embed="rId2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6" name="Picture 65"/>
                <p:cNvPicPr>
                  <a:picLocks noChangeAspect="1"/>
                </p:cNvPicPr>
                <p:nvPr/>
              </p:nvPicPr>
              <p:blipFill>
                <a:blip r:embed="rId2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2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8" name="Picture 67"/>
                <p:cNvPicPr>
                  <a:picLocks noChangeAspect="1"/>
                </p:cNvPicPr>
                <p:nvPr/>
              </p:nvPicPr>
              <p:blipFill>
                <a:blip r:embed="rId2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69" name="Picture 68"/>
                <p:cNvPicPr>
                  <a:picLocks noChangeAspect="1"/>
                </p:cNvPicPr>
                <p:nvPr/>
              </p:nvPicPr>
              <p:blipFill>
                <a:blip r:embed="rId2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>
                <a:blip r:embed="rId2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1" name="Picture 70"/>
                <p:cNvPicPr>
                  <a:picLocks noChangeAspect="1"/>
                </p:cNvPicPr>
                <p:nvPr/>
              </p:nvPicPr>
              <p:blipFill>
                <a:blip r:embed="rId2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72" name="Picture 71"/>
                <p:cNvPicPr>
                  <a:picLocks noChangeAspect="1"/>
                </p:cNvPicPr>
                <p:nvPr/>
              </p:nvPicPr>
              <p:blipFill>
                <a:blip r:embed="rId2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44" name="Picture 43"/>
              <p:cNvPicPr>
                <a:picLocks noChangeAspect="1"/>
              </p:cNvPicPr>
              <p:nvPr/>
            </p:nvPicPr>
            <p:blipFill rotWithShape="1"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 rotWithShape="1"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1882848625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>
          <p15:clr>
            <a:srgbClr val="FBAE40"/>
          </p15:clr>
        </p15:guide>
        <p15:guide id="2" pos="3143">
          <p15:clr>
            <a:srgbClr val="FBAE40"/>
          </p15:clr>
        </p15:guide>
        <p15:guide id="3" pos="51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90" y="4842110"/>
            <a:ext cx="1127830" cy="660193"/>
          </a:xfrm>
          <a:prstGeom prst="rect">
            <a:avLst/>
          </a:prstGeom>
          <a:ln w="12700">
            <a:solidFill>
              <a:srgbClr val="003399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71760" y="4841139"/>
            <a:ext cx="1126259" cy="661136"/>
          </a:xfrm>
          <a:ln w="12700">
            <a:solidFill>
              <a:srgbClr val="003399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124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 blu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11318"/>
            <a:ext cx="9748299" cy="5390985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8" name="TextBox 7"/>
          <p:cNvSpPr txBox="1"/>
          <p:nvPr userDrawn="1"/>
        </p:nvSpPr>
        <p:spPr>
          <a:xfrm>
            <a:off x="7403841" y="0"/>
            <a:ext cx="1928733" cy="369332"/>
          </a:xfrm>
          <a:prstGeom prst="rect">
            <a:avLst/>
          </a:prstGeom>
          <a:solidFill>
            <a:srgbClr val="003399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490" y="4842110"/>
            <a:ext cx="1127830" cy="66019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3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71760" y="4841139"/>
            <a:ext cx="1126259" cy="661136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100">
                <a:solidFill>
                  <a:schemeClr val="bg1"/>
                </a:solidFill>
              </a:defRPr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3958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710" r:id="rId3"/>
    <p:sldLayoutId id="2147483711" r:id="rId4"/>
    <p:sldLayoutId id="2147483712" r:id="rId5"/>
    <p:sldLayoutId id="2147483700" r:id="rId6"/>
    <p:sldLayoutId id="2147483701" r:id="rId7"/>
    <p:sldLayoutId id="2147483687" r:id="rId8"/>
    <p:sldLayoutId id="2147483697" r:id="rId9"/>
    <p:sldLayoutId id="2147483698" r:id="rId10"/>
    <p:sldLayoutId id="2147483696" r:id="rId11"/>
    <p:sldLayoutId id="2147483699" r:id="rId12"/>
    <p:sldLayoutId id="2147483688" r:id="rId13"/>
    <p:sldLayoutId id="2147483702" r:id="rId14"/>
    <p:sldLayoutId id="2147483703" r:id="rId15"/>
    <p:sldLayoutId id="2147483709" r:id="rId16"/>
    <p:sldLayoutId id="2147483708" r:id="rId17"/>
    <p:sldLayoutId id="2147483704" r:id="rId18"/>
    <p:sldLayoutId id="2147483691" r:id="rId19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13" Type="http://schemas.openxmlformats.org/officeDocument/2006/relationships/image" Target="../media/image13.jpeg"/><Relationship Id="rId18" Type="http://schemas.openxmlformats.org/officeDocument/2006/relationships/image" Target="../media/image18.jpeg"/><Relationship Id="rId26" Type="http://schemas.openxmlformats.org/officeDocument/2006/relationships/image" Target="../media/image26.jpeg"/><Relationship Id="rId3" Type="http://schemas.openxmlformats.org/officeDocument/2006/relationships/image" Target="../media/image3.jpeg"/><Relationship Id="rId21" Type="http://schemas.openxmlformats.org/officeDocument/2006/relationships/image" Target="../media/image21.jpeg"/><Relationship Id="rId7" Type="http://schemas.openxmlformats.org/officeDocument/2006/relationships/image" Target="../media/image7.jpeg"/><Relationship Id="rId12" Type="http://schemas.openxmlformats.org/officeDocument/2006/relationships/image" Target="../media/image12.jpeg"/><Relationship Id="rId17" Type="http://schemas.openxmlformats.org/officeDocument/2006/relationships/image" Target="../media/image17.jpeg"/><Relationship Id="rId25" Type="http://schemas.openxmlformats.org/officeDocument/2006/relationships/image" Target="../media/image25.jpeg"/><Relationship Id="rId2" Type="http://schemas.openxmlformats.org/officeDocument/2006/relationships/image" Target="../media/image2.jpeg"/><Relationship Id="rId16" Type="http://schemas.openxmlformats.org/officeDocument/2006/relationships/image" Target="../media/image16.jpeg"/><Relationship Id="rId20" Type="http://schemas.openxmlformats.org/officeDocument/2006/relationships/image" Target="../media/image20.jpeg"/><Relationship Id="rId29" Type="http://schemas.openxmlformats.org/officeDocument/2006/relationships/image" Target="../media/image2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jpeg"/><Relationship Id="rId11" Type="http://schemas.openxmlformats.org/officeDocument/2006/relationships/image" Target="../media/image11.jpeg"/><Relationship Id="rId24" Type="http://schemas.openxmlformats.org/officeDocument/2006/relationships/image" Target="../media/image24.jpeg"/><Relationship Id="rId5" Type="http://schemas.openxmlformats.org/officeDocument/2006/relationships/image" Target="../media/image5.jpeg"/><Relationship Id="rId15" Type="http://schemas.openxmlformats.org/officeDocument/2006/relationships/image" Target="../media/image15.jpeg"/><Relationship Id="rId23" Type="http://schemas.openxmlformats.org/officeDocument/2006/relationships/image" Target="../media/image23.jpeg"/><Relationship Id="rId28" Type="http://schemas.openxmlformats.org/officeDocument/2006/relationships/image" Target="../media/image28.jpeg"/><Relationship Id="rId10" Type="http://schemas.openxmlformats.org/officeDocument/2006/relationships/image" Target="../media/image10.jpeg"/><Relationship Id="rId19" Type="http://schemas.openxmlformats.org/officeDocument/2006/relationships/image" Target="../media/image19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Relationship Id="rId14" Type="http://schemas.openxmlformats.org/officeDocument/2006/relationships/image" Target="../media/image14.jpeg"/><Relationship Id="rId22" Type="http://schemas.openxmlformats.org/officeDocument/2006/relationships/image" Target="../media/image22.jpeg"/><Relationship Id="rId27" Type="http://schemas.openxmlformats.org/officeDocument/2006/relationships/image" Target="../media/image27.jpeg"/><Relationship Id="rId30" Type="http://schemas.openxmlformats.org/officeDocument/2006/relationships/image" Target="../media/image30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6.png"/><Relationship Id="rId18" Type="http://schemas.openxmlformats.org/officeDocument/2006/relationships/image" Target="../media/image51.png"/><Relationship Id="rId26" Type="http://schemas.openxmlformats.org/officeDocument/2006/relationships/image" Target="../media/image59.png"/><Relationship Id="rId39" Type="http://schemas.openxmlformats.org/officeDocument/2006/relationships/image" Target="../media/image71.jpg"/><Relationship Id="rId21" Type="http://schemas.openxmlformats.org/officeDocument/2006/relationships/image" Target="../media/image54.png"/><Relationship Id="rId34" Type="http://schemas.openxmlformats.org/officeDocument/2006/relationships/image" Target="../media/image67.jpg"/><Relationship Id="rId42" Type="http://schemas.openxmlformats.org/officeDocument/2006/relationships/image" Target="../media/image74.jpg"/><Relationship Id="rId47" Type="http://schemas.openxmlformats.org/officeDocument/2006/relationships/image" Target="../media/image79.jpg"/><Relationship Id="rId50" Type="http://schemas.openxmlformats.org/officeDocument/2006/relationships/image" Target="../media/image82.jpg"/><Relationship Id="rId55" Type="http://schemas.openxmlformats.org/officeDocument/2006/relationships/image" Target="../media/image87.jpg"/><Relationship Id="rId7" Type="http://schemas.openxmlformats.org/officeDocument/2006/relationships/image" Target="../media/image40.png"/><Relationship Id="rId12" Type="http://schemas.openxmlformats.org/officeDocument/2006/relationships/image" Target="../media/image45.png"/><Relationship Id="rId17" Type="http://schemas.openxmlformats.org/officeDocument/2006/relationships/image" Target="../media/image50.png"/><Relationship Id="rId25" Type="http://schemas.openxmlformats.org/officeDocument/2006/relationships/image" Target="../media/image58.png"/><Relationship Id="rId33" Type="http://schemas.openxmlformats.org/officeDocument/2006/relationships/image" Target="../media/image66.jpg"/><Relationship Id="rId38" Type="http://schemas.openxmlformats.org/officeDocument/2006/relationships/image" Target="../media/image1.jpg"/><Relationship Id="rId46" Type="http://schemas.openxmlformats.org/officeDocument/2006/relationships/image" Target="../media/image78.jpg"/><Relationship Id="rId2" Type="http://schemas.openxmlformats.org/officeDocument/2006/relationships/image" Target="../media/image35.jpg"/><Relationship Id="rId16" Type="http://schemas.openxmlformats.org/officeDocument/2006/relationships/image" Target="../media/image49.png"/><Relationship Id="rId20" Type="http://schemas.openxmlformats.org/officeDocument/2006/relationships/image" Target="../media/image53.png"/><Relationship Id="rId29" Type="http://schemas.openxmlformats.org/officeDocument/2006/relationships/image" Target="../media/image62.jpeg"/><Relationship Id="rId41" Type="http://schemas.openxmlformats.org/officeDocument/2006/relationships/image" Target="../media/image73.jpg"/><Relationship Id="rId54" Type="http://schemas.openxmlformats.org/officeDocument/2006/relationships/image" Target="../media/image86.jp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9.png"/><Relationship Id="rId11" Type="http://schemas.openxmlformats.org/officeDocument/2006/relationships/image" Target="../media/image44.png"/><Relationship Id="rId24" Type="http://schemas.openxmlformats.org/officeDocument/2006/relationships/image" Target="../media/image57.png"/><Relationship Id="rId32" Type="http://schemas.openxmlformats.org/officeDocument/2006/relationships/image" Target="../media/image65.jpg"/><Relationship Id="rId37" Type="http://schemas.openxmlformats.org/officeDocument/2006/relationships/image" Target="../media/image70.jpg"/><Relationship Id="rId40" Type="http://schemas.openxmlformats.org/officeDocument/2006/relationships/image" Target="../media/image72.jpg"/><Relationship Id="rId45" Type="http://schemas.openxmlformats.org/officeDocument/2006/relationships/image" Target="../media/image77.jpg"/><Relationship Id="rId53" Type="http://schemas.openxmlformats.org/officeDocument/2006/relationships/image" Target="../media/image85.jpg"/><Relationship Id="rId5" Type="http://schemas.openxmlformats.org/officeDocument/2006/relationships/image" Target="../media/image38.png"/><Relationship Id="rId15" Type="http://schemas.openxmlformats.org/officeDocument/2006/relationships/image" Target="../media/image48.png"/><Relationship Id="rId23" Type="http://schemas.openxmlformats.org/officeDocument/2006/relationships/image" Target="../media/image56.png"/><Relationship Id="rId28" Type="http://schemas.openxmlformats.org/officeDocument/2006/relationships/image" Target="../media/image61.jpeg"/><Relationship Id="rId36" Type="http://schemas.openxmlformats.org/officeDocument/2006/relationships/image" Target="../media/image69.jpg"/><Relationship Id="rId49" Type="http://schemas.openxmlformats.org/officeDocument/2006/relationships/image" Target="../media/image81.jpg"/><Relationship Id="rId57" Type="http://schemas.openxmlformats.org/officeDocument/2006/relationships/image" Target="../media/image89.jpg"/><Relationship Id="rId10" Type="http://schemas.openxmlformats.org/officeDocument/2006/relationships/image" Target="../media/image43.png"/><Relationship Id="rId19" Type="http://schemas.openxmlformats.org/officeDocument/2006/relationships/image" Target="../media/image52.png"/><Relationship Id="rId31" Type="http://schemas.openxmlformats.org/officeDocument/2006/relationships/image" Target="../media/image64.jpg"/><Relationship Id="rId44" Type="http://schemas.openxmlformats.org/officeDocument/2006/relationships/image" Target="../media/image76.jpg"/><Relationship Id="rId52" Type="http://schemas.openxmlformats.org/officeDocument/2006/relationships/image" Target="../media/image84.jpg"/><Relationship Id="rId4" Type="http://schemas.openxmlformats.org/officeDocument/2006/relationships/image" Target="../media/image37.png"/><Relationship Id="rId9" Type="http://schemas.openxmlformats.org/officeDocument/2006/relationships/image" Target="../media/image42.png"/><Relationship Id="rId14" Type="http://schemas.openxmlformats.org/officeDocument/2006/relationships/image" Target="../media/image47.png"/><Relationship Id="rId22" Type="http://schemas.openxmlformats.org/officeDocument/2006/relationships/image" Target="../media/image55.png"/><Relationship Id="rId27" Type="http://schemas.openxmlformats.org/officeDocument/2006/relationships/image" Target="../media/image60.png"/><Relationship Id="rId30" Type="http://schemas.openxmlformats.org/officeDocument/2006/relationships/image" Target="../media/image63.jpg"/><Relationship Id="rId35" Type="http://schemas.openxmlformats.org/officeDocument/2006/relationships/image" Target="../media/image68.jpg"/><Relationship Id="rId43" Type="http://schemas.openxmlformats.org/officeDocument/2006/relationships/image" Target="../media/image75.jpg"/><Relationship Id="rId48" Type="http://schemas.openxmlformats.org/officeDocument/2006/relationships/image" Target="../media/image80.jpg"/><Relationship Id="rId56" Type="http://schemas.openxmlformats.org/officeDocument/2006/relationships/image" Target="../media/image88.jpg"/><Relationship Id="rId8" Type="http://schemas.openxmlformats.org/officeDocument/2006/relationships/image" Target="../media/image41.png"/><Relationship Id="rId51" Type="http://schemas.openxmlformats.org/officeDocument/2006/relationships/image" Target="../media/image83.jpg"/><Relationship Id="rId3" Type="http://schemas.openxmlformats.org/officeDocument/2006/relationships/image" Target="../media/image36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14.jpeg"/><Relationship Id="rId21" Type="http://schemas.openxmlformats.org/officeDocument/2006/relationships/image" Target="../media/image109.png"/><Relationship Id="rId42" Type="http://schemas.openxmlformats.org/officeDocument/2006/relationships/image" Target="../media/image130.png"/><Relationship Id="rId47" Type="http://schemas.openxmlformats.org/officeDocument/2006/relationships/image" Target="../media/image135.png"/><Relationship Id="rId63" Type="http://schemas.openxmlformats.org/officeDocument/2006/relationships/image" Target="../media/image151.png"/><Relationship Id="rId68" Type="http://schemas.openxmlformats.org/officeDocument/2006/relationships/image" Target="../media/image156.png"/><Relationship Id="rId84" Type="http://schemas.openxmlformats.org/officeDocument/2006/relationships/image" Target="../media/image172.png"/><Relationship Id="rId89" Type="http://schemas.openxmlformats.org/officeDocument/2006/relationships/image" Target="../media/image177.png"/><Relationship Id="rId7" Type="http://schemas.openxmlformats.org/officeDocument/2006/relationships/image" Target="../media/image95.jpeg"/><Relationship Id="rId71" Type="http://schemas.openxmlformats.org/officeDocument/2006/relationships/image" Target="../media/image159.png"/><Relationship Id="rId92" Type="http://schemas.openxmlformats.org/officeDocument/2006/relationships/image" Target="../media/image180.png"/><Relationship Id="rId2" Type="http://schemas.openxmlformats.org/officeDocument/2006/relationships/image" Target="../media/image90.png"/><Relationship Id="rId16" Type="http://schemas.openxmlformats.org/officeDocument/2006/relationships/image" Target="../media/image104.png"/><Relationship Id="rId29" Type="http://schemas.openxmlformats.org/officeDocument/2006/relationships/image" Target="../media/image117.png"/><Relationship Id="rId11" Type="http://schemas.openxmlformats.org/officeDocument/2006/relationships/image" Target="../media/image99.jpeg"/><Relationship Id="rId24" Type="http://schemas.openxmlformats.org/officeDocument/2006/relationships/image" Target="../media/image112.png"/><Relationship Id="rId32" Type="http://schemas.openxmlformats.org/officeDocument/2006/relationships/image" Target="../media/image120.png"/><Relationship Id="rId37" Type="http://schemas.openxmlformats.org/officeDocument/2006/relationships/image" Target="../media/image125.png"/><Relationship Id="rId40" Type="http://schemas.openxmlformats.org/officeDocument/2006/relationships/image" Target="../media/image128.png"/><Relationship Id="rId45" Type="http://schemas.openxmlformats.org/officeDocument/2006/relationships/image" Target="../media/image133.jpeg"/><Relationship Id="rId53" Type="http://schemas.openxmlformats.org/officeDocument/2006/relationships/image" Target="../media/image141.jpeg"/><Relationship Id="rId58" Type="http://schemas.openxmlformats.org/officeDocument/2006/relationships/image" Target="../media/image146.png"/><Relationship Id="rId66" Type="http://schemas.openxmlformats.org/officeDocument/2006/relationships/image" Target="../media/image154.png"/><Relationship Id="rId74" Type="http://schemas.openxmlformats.org/officeDocument/2006/relationships/image" Target="../media/image162.png"/><Relationship Id="rId79" Type="http://schemas.openxmlformats.org/officeDocument/2006/relationships/image" Target="../media/image167.png"/><Relationship Id="rId87" Type="http://schemas.openxmlformats.org/officeDocument/2006/relationships/image" Target="../media/image175.jpeg"/><Relationship Id="rId102" Type="http://schemas.openxmlformats.org/officeDocument/2006/relationships/image" Target="../media/image190.jpeg"/><Relationship Id="rId5" Type="http://schemas.openxmlformats.org/officeDocument/2006/relationships/image" Target="../media/image93.jpeg"/><Relationship Id="rId61" Type="http://schemas.openxmlformats.org/officeDocument/2006/relationships/image" Target="../media/image149.png"/><Relationship Id="rId82" Type="http://schemas.openxmlformats.org/officeDocument/2006/relationships/image" Target="../media/image170.png"/><Relationship Id="rId90" Type="http://schemas.openxmlformats.org/officeDocument/2006/relationships/image" Target="../media/image178.png"/><Relationship Id="rId95" Type="http://schemas.openxmlformats.org/officeDocument/2006/relationships/image" Target="../media/image183.png"/><Relationship Id="rId19" Type="http://schemas.openxmlformats.org/officeDocument/2006/relationships/image" Target="../media/image107.png"/><Relationship Id="rId14" Type="http://schemas.openxmlformats.org/officeDocument/2006/relationships/image" Target="../media/image102.png"/><Relationship Id="rId22" Type="http://schemas.openxmlformats.org/officeDocument/2006/relationships/image" Target="../media/image110.png"/><Relationship Id="rId27" Type="http://schemas.openxmlformats.org/officeDocument/2006/relationships/image" Target="../media/image115.png"/><Relationship Id="rId30" Type="http://schemas.openxmlformats.org/officeDocument/2006/relationships/image" Target="../media/image118.png"/><Relationship Id="rId35" Type="http://schemas.openxmlformats.org/officeDocument/2006/relationships/image" Target="../media/image123.png"/><Relationship Id="rId43" Type="http://schemas.openxmlformats.org/officeDocument/2006/relationships/image" Target="../media/image131.png"/><Relationship Id="rId48" Type="http://schemas.openxmlformats.org/officeDocument/2006/relationships/image" Target="../media/image136.jpeg"/><Relationship Id="rId56" Type="http://schemas.openxmlformats.org/officeDocument/2006/relationships/image" Target="../media/image144.jpeg"/><Relationship Id="rId64" Type="http://schemas.openxmlformats.org/officeDocument/2006/relationships/image" Target="../media/image152.jpeg"/><Relationship Id="rId69" Type="http://schemas.openxmlformats.org/officeDocument/2006/relationships/image" Target="../media/image157.jpeg"/><Relationship Id="rId77" Type="http://schemas.openxmlformats.org/officeDocument/2006/relationships/image" Target="../media/image165.png"/><Relationship Id="rId100" Type="http://schemas.openxmlformats.org/officeDocument/2006/relationships/image" Target="../media/image188.png"/><Relationship Id="rId8" Type="http://schemas.openxmlformats.org/officeDocument/2006/relationships/image" Target="../media/image96.jpeg"/><Relationship Id="rId51" Type="http://schemas.openxmlformats.org/officeDocument/2006/relationships/image" Target="../media/image139.png"/><Relationship Id="rId72" Type="http://schemas.openxmlformats.org/officeDocument/2006/relationships/image" Target="../media/image160.png"/><Relationship Id="rId80" Type="http://schemas.openxmlformats.org/officeDocument/2006/relationships/image" Target="../media/image168.png"/><Relationship Id="rId85" Type="http://schemas.openxmlformats.org/officeDocument/2006/relationships/image" Target="../media/image173.png"/><Relationship Id="rId93" Type="http://schemas.openxmlformats.org/officeDocument/2006/relationships/image" Target="../media/image181.png"/><Relationship Id="rId98" Type="http://schemas.openxmlformats.org/officeDocument/2006/relationships/image" Target="../media/image186.png"/><Relationship Id="rId3" Type="http://schemas.openxmlformats.org/officeDocument/2006/relationships/image" Target="../media/image91.png"/><Relationship Id="rId12" Type="http://schemas.openxmlformats.org/officeDocument/2006/relationships/image" Target="../media/image100.png"/><Relationship Id="rId17" Type="http://schemas.openxmlformats.org/officeDocument/2006/relationships/image" Target="../media/image105.png"/><Relationship Id="rId25" Type="http://schemas.openxmlformats.org/officeDocument/2006/relationships/image" Target="../media/image113.png"/><Relationship Id="rId33" Type="http://schemas.openxmlformats.org/officeDocument/2006/relationships/image" Target="../media/image121.png"/><Relationship Id="rId38" Type="http://schemas.openxmlformats.org/officeDocument/2006/relationships/image" Target="../media/image126.png"/><Relationship Id="rId46" Type="http://schemas.openxmlformats.org/officeDocument/2006/relationships/image" Target="../media/image134.png"/><Relationship Id="rId59" Type="http://schemas.openxmlformats.org/officeDocument/2006/relationships/image" Target="../media/image147.png"/><Relationship Id="rId67" Type="http://schemas.openxmlformats.org/officeDocument/2006/relationships/image" Target="../media/image155.png"/><Relationship Id="rId103" Type="http://schemas.openxmlformats.org/officeDocument/2006/relationships/image" Target="../media/image46.png"/><Relationship Id="rId20" Type="http://schemas.openxmlformats.org/officeDocument/2006/relationships/image" Target="../media/image108.png"/><Relationship Id="rId41" Type="http://schemas.openxmlformats.org/officeDocument/2006/relationships/image" Target="../media/image129.png"/><Relationship Id="rId54" Type="http://schemas.openxmlformats.org/officeDocument/2006/relationships/image" Target="../media/image142.png"/><Relationship Id="rId62" Type="http://schemas.openxmlformats.org/officeDocument/2006/relationships/image" Target="../media/image150.png"/><Relationship Id="rId70" Type="http://schemas.openxmlformats.org/officeDocument/2006/relationships/image" Target="../media/image158.png"/><Relationship Id="rId75" Type="http://schemas.openxmlformats.org/officeDocument/2006/relationships/image" Target="../media/image163.png"/><Relationship Id="rId83" Type="http://schemas.openxmlformats.org/officeDocument/2006/relationships/image" Target="../media/image171.png"/><Relationship Id="rId88" Type="http://schemas.openxmlformats.org/officeDocument/2006/relationships/image" Target="../media/image176.png"/><Relationship Id="rId91" Type="http://schemas.openxmlformats.org/officeDocument/2006/relationships/image" Target="../media/image179.png"/><Relationship Id="rId96" Type="http://schemas.openxmlformats.org/officeDocument/2006/relationships/image" Target="../media/image184.pn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94.png"/><Relationship Id="rId15" Type="http://schemas.openxmlformats.org/officeDocument/2006/relationships/image" Target="../media/image103.png"/><Relationship Id="rId23" Type="http://schemas.openxmlformats.org/officeDocument/2006/relationships/image" Target="../media/image111.png"/><Relationship Id="rId28" Type="http://schemas.openxmlformats.org/officeDocument/2006/relationships/image" Target="../media/image116.jpeg"/><Relationship Id="rId36" Type="http://schemas.openxmlformats.org/officeDocument/2006/relationships/image" Target="../media/image124.jpeg"/><Relationship Id="rId49" Type="http://schemas.openxmlformats.org/officeDocument/2006/relationships/image" Target="../media/image137.png"/><Relationship Id="rId57" Type="http://schemas.openxmlformats.org/officeDocument/2006/relationships/image" Target="../media/image145.png"/><Relationship Id="rId10" Type="http://schemas.openxmlformats.org/officeDocument/2006/relationships/image" Target="../media/image98.jpeg"/><Relationship Id="rId31" Type="http://schemas.openxmlformats.org/officeDocument/2006/relationships/image" Target="../media/image119.png"/><Relationship Id="rId44" Type="http://schemas.openxmlformats.org/officeDocument/2006/relationships/image" Target="../media/image132.png"/><Relationship Id="rId52" Type="http://schemas.openxmlformats.org/officeDocument/2006/relationships/image" Target="../media/image140.png"/><Relationship Id="rId60" Type="http://schemas.openxmlformats.org/officeDocument/2006/relationships/image" Target="../media/image148.jpeg"/><Relationship Id="rId65" Type="http://schemas.openxmlformats.org/officeDocument/2006/relationships/image" Target="../media/image153.jpeg"/><Relationship Id="rId73" Type="http://schemas.openxmlformats.org/officeDocument/2006/relationships/image" Target="../media/image161.jpeg"/><Relationship Id="rId78" Type="http://schemas.openxmlformats.org/officeDocument/2006/relationships/image" Target="../media/image166.png"/><Relationship Id="rId81" Type="http://schemas.openxmlformats.org/officeDocument/2006/relationships/image" Target="../media/image169.jpeg"/><Relationship Id="rId86" Type="http://schemas.openxmlformats.org/officeDocument/2006/relationships/image" Target="../media/image174.png"/><Relationship Id="rId94" Type="http://schemas.openxmlformats.org/officeDocument/2006/relationships/image" Target="../media/image182.png"/><Relationship Id="rId99" Type="http://schemas.openxmlformats.org/officeDocument/2006/relationships/image" Target="../media/image187.png"/><Relationship Id="rId101" Type="http://schemas.openxmlformats.org/officeDocument/2006/relationships/image" Target="../media/image189.png"/><Relationship Id="rId4" Type="http://schemas.openxmlformats.org/officeDocument/2006/relationships/image" Target="../media/image92.png"/><Relationship Id="rId9" Type="http://schemas.openxmlformats.org/officeDocument/2006/relationships/image" Target="../media/image97.png"/><Relationship Id="rId13" Type="http://schemas.openxmlformats.org/officeDocument/2006/relationships/image" Target="../media/image101.png"/><Relationship Id="rId18" Type="http://schemas.openxmlformats.org/officeDocument/2006/relationships/image" Target="../media/image106.png"/><Relationship Id="rId39" Type="http://schemas.openxmlformats.org/officeDocument/2006/relationships/image" Target="../media/image127.png"/><Relationship Id="rId34" Type="http://schemas.openxmlformats.org/officeDocument/2006/relationships/image" Target="../media/image122.png"/><Relationship Id="rId50" Type="http://schemas.openxmlformats.org/officeDocument/2006/relationships/image" Target="../media/image138.png"/><Relationship Id="rId55" Type="http://schemas.openxmlformats.org/officeDocument/2006/relationships/image" Target="../media/image143.png"/><Relationship Id="rId76" Type="http://schemas.openxmlformats.org/officeDocument/2006/relationships/image" Target="../media/image164.png"/><Relationship Id="rId97" Type="http://schemas.openxmlformats.org/officeDocument/2006/relationships/image" Target="../media/image185.png"/><Relationship Id="rId104" Type="http://schemas.openxmlformats.org/officeDocument/2006/relationships/image" Target="../media/image19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6" name="Group 75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77" name="Group 76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5" name="Picture 94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6" name="Picture 95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78" name="Picture 77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107" name="TextBox 10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8" name="TextBox 10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09" name="TextBox 10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110" name="TextBox 10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111" name="Rectangle 110"/>
          <p:cNvSpPr/>
          <p:nvPr/>
        </p:nvSpPr>
        <p:spPr>
          <a:xfrm>
            <a:off x="6781800" y="4450080"/>
            <a:ext cx="2912411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Jutta</a:t>
            </a:r>
            <a:r>
              <a:rPr lang="en-GB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6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European </a:t>
            </a:r>
            <a:r>
              <a:rPr lang="en-GB" sz="16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Commissioner for International Partnerships</a:t>
            </a:r>
            <a:endParaRPr lang="en-GB" sz="16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496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Paolo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970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26739" y="4966609"/>
            <a:ext cx="2659600" cy="539028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6" name="Rectangle 35"/>
          <p:cNvSpPr/>
          <p:nvPr/>
        </p:nvSpPr>
        <p:spPr>
          <a:xfrm>
            <a:off x="7403841" y="4934147"/>
            <a:ext cx="22903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endParaRPr lang="en-GB" b="1" dirty="0">
              <a:solidFill>
                <a:srgbClr val="003399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888697" y="936621"/>
            <a:ext cx="4134946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smtClean="0">
                <a:solidFill>
                  <a:schemeClr val="bg1"/>
                </a:solidFill>
              </a:rPr>
              <a:t>“Lorem </a:t>
            </a:r>
            <a:r>
              <a:rPr lang="en-GB" sz="3200" b="1" dirty="0">
                <a:solidFill>
                  <a:schemeClr val="bg1"/>
                </a:solidFill>
              </a:rPr>
              <a:t>ipsum </a:t>
            </a:r>
            <a:r>
              <a:rPr lang="en-GB" sz="3200" b="1" dirty="0" err="1" smtClean="0">
                <a:solidFill>
                  <a:schemeClr val="bg1"/>
                </a:solidFill>
              </a:rPr>
              <a:t>dolor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4885680" y="1571334"/>
            <a:ext cx="4309413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>
                <a:solidFill>
                  <a:schemeClr val="bg1"/>
                </a:solidFill>
              </a:rPr>
              <a:t>sit </a:t>
            </a:r>
            <a:r>
              <a:rPr lang="en-GB" sz="3200" b="1" dirty="0" err="1">
                <a:solidFill>
                  <a:schemeClr val="bg1"/>
                </a:solidFill>
              </a:rPr>
              <a:t>amet</a:t>
            </a:r>
            <a:r>
              <a:rPr lang="en-GB" sz="3200" b="1" dirty="0" smtClean="0">
                <a:solidFill>
                  <a:schemeClr val="bg1"/>
                </a:solidFill>
              </a:rPr>
              <a:t>, </a:t>
            </a:r>
            <a:r>
              <a:rPr lang="en-GB" sz="3200" b="1" dirty="0" err="1" smtClean="0">
                <a:solidFill>
                  <a:schemeClr val="bg1"/>
                </a:solidFill>
              </a:rPr>
              <a:t>consectetur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4885680" y="2205745"/>
            <a:ext cx="3003128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>
                <a:solidFill>
                  <a:schemeClr val="bg1"/>
                </a:solidFill>
              </a:rPr>
              <a:t>adipiscing</a:t>
            </a:r>
            <a:r>
              <a:rPr lang="en-GB" sz="3200" b="1" dirty="0">
                <a:solidFill>
                  <a:schemeClr val="bg1"/>
                </a:solidFill>
              </a:rPr>
              <a:t> </a:t>
            </a:r>
            <a:r>
              <a:rPr lang="en-GB" sz="3200" b="1" dirty="0" err="1">
                <a:solidFill>
                  <a:schemeClr val="bg1"/>
                </a:solidFill>
              </a:rPr>
              <a:t>elit</a:t>
            </a:r>
            <a:endParaRPr lang="en-GB" sz="32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885680" y="2840156"/>
            <a:ext cx="2518161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3200" b="1" dirty="0" err="1" smtClean="0">
                <a:solidFill>
                  <a:srgbClr val="F5CE2A"/>
                </a:solidFill>
              </a:rPr>
              <a:t>sed</a:t>
            </a:r>
            <a:r>
              <a:rPr lang="en-GB" sz="3200" b="1" dirty="0" smtClean="0">
                <a:solidFill>
                  <a:srgbClr val="F5CE2A"/>
                </a:solidFill>
              </a:rPr>
              <a:t> </a:t>
            </a:r>
            <a:r>
              <a:rPr lang="en-GB" sz="3200" b="1" dirty="0" err="1" smtClean="0">
                <a:solidFill>
                  <a:srgbClr val="F5CE2A"/>
                </a:solidFill>
              </a:rPr>
              <a:t>tortor</a:t>
            </a:r>
            <a:r>
              <a:rPr lang="en-GB" sz="3200" b="1" dirty="0" smtClean="0">
                <a:solidFill>
                  <a:srgbClr val="F5CE2A"/>
                </a:solidFill>
              </a:rPr>
              <a:t> ”</a:t>
            </a:r>
            <a:endParaRPr lang="en-GB" sz="32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899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452621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457330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555633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2011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10713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06958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5928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11094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89117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0635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165567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19212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169420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781542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170033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06371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5567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170033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5173897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4552897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539491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46946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546945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539492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4174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548262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539491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22675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464716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550442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246463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12893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165566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163595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163595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790634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785928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886137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13224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13879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2137203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1236</TotalTime>
  <Words>71</Words>
  <Application>Microsoft Office PowerPoint</Application>
  <PresentationFormat>Custom</PresentationFormat>
  <Paragraphs>27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8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HAVLU Sylva (DEVCO)</cp:lastModifiedBy>
  <cp:revision>143</cp:revision>
  <dcterms:created xsi:type="dcterms:W3CDTF">2019-11-29T10:40:35Z</dcterms:created>
  <dcterms:modified xsi:type="dcterms:W3CDTF">2020-11-24T14:37:09Z</dcterms:modified>
</cp:coreProperties>
</file>