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handoutMasterIdLst>
    <p:handoutMasterId r:id="rId6"/>
  </p:handoutMasterIdLst>
  <p:sldIdLst>
    <p:sldId id="340" r:id="rId2"/>
    <p:sldId id="341" r:id="rId3"/>
    <p:sldId id="315" r:id="rId4"/>
    <p:sldId id="334" r:id="rId5"/>
  </p:sldIdLst>
  <p:sldSz cx="9979025" cy="56165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69" userDrawn="1">
          <p15:clr>
            <a:srgbClr val="A4A3A4"/>
          </p15:clr>
        </p15:guide>
        <p15:guide id="2" pos="314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F5CE2A"/>
    <a:srgbClr val="9BB1DC"/>
    <a:srgbClr val="FA6E25"/>
    <a:srgbClr val="DBD2CC"/>
    <a:srgbClr val="2B40AB"/>
    <a:srgbClr val="0C4D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555" autoAdjust="0"/>
    <p:restoredTop sz="94660"/>
  </p:normalViewPr>
  <p:slideViewPr>
    <p:cSldViewPr snapToGrid="0" showGuides="1">
      <p:cViewPr>
        <p:scale>
          <a:sx n="130" d="100"/>
          <a:sy n="130" d="100"/>
        </p:scale>
        <p:origin x="546" y="108"/>
      </p:cViewPr>
      <p:guideLst>
        <p:guide orient="horz" pos="1769"/>
        <p:guide pos="314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46" d="100"/>
          <a:sy n="46" d="100"/>
        </p:scale>
        <p:origin x="1944" y="5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EDC39B-9487-4A6F-86DA-AE352B4826A9}" type="datetimeFigureOut">
              <a:rPr lang="en-GB" smtClean="0"/>
              <a:t>23/02/2021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ED37E0-319E-4A4B-B473-C774F19167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1724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ll fla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7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42"/>
          <a:stretch/>
        </p:blipFill>
        <p:spPr>
          <a:xfrm>
            <a:off x="0" y="517430"/>
            <a:ext cx="5930812" cy="5099145"/>
          </a:xfrm>
          <a:prstGeom prst="rect">
            <a:avLst/>
          </a:prstGeom>
        </p:spPr>
      </p:pic>
      <p:pic>
        <p:nvPicPr>
          <p:cNvPr id="82" name="Picture 8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11" y="196034"/>
            <a:ext cx="9740602" cy="5309177"/>
          </a:xfrm>
          <a:prstGeom prst="rect">
            <a:avLst/>
          </a:prstGeom>
        </p:spPr>
      </p:pic>
      <p:sp>
        <p:nvSpPr>
          <p:cNvPr id="83" name="TextBox 82"/>
          <p:cNvSpPr txBox="1"/>
          <p:nvPr userDrawn="1"/>
        </p:nvSpPr>
        <p:spPr>
          <a:xfrm>
            <a:off x="7403841" y="39134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4" name="Picture 8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04672"/>
            <a:ext cx="538914" cy="315462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1544232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769">
          <p15:clr>
            <a:srgbClr val="FBAE40"/>
          </p15:clr>
        </p15:guide>
        <p15:guide id="2" pos="3143">
          <p15:clr>
            <a:srgbClr val="FBAE40"/>
          </p15:clr>
        </p15:guide>
        <p15:guide id="3" pos="512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all fla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8466"/>
            <a:ext cx="5119334" cy="5208109"/>
          </a:xfrm>
          <a:prstGeom prst="rect">
            <a:avLst/>
          </a:prstGeom>
        </p:spPr>
      </p:pic>
      <p:pic>
        <p:nvPicPr>
          <p:cNvPr id="82" name="Picture 8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11" y="196034"/>
            <a:ext cx="9740602" cy="5309177"/>
          </a:xfrm>
          <a:prstGeom prst="rect">
            <a:avLst/>
          </a:prstGeom>
        </p:spPr>
      </p:pic>
      <p:sp>
        <p:nvSpPr>
          <p:cNvPr id="83" name="TextBox 82"/>
          <p:cNvSpPr txBox="1"/>
          <p:nvPr userDrawn="1"/>
        </p:nvSpPr>
        <p:spPr>
          <a:xfrm>
            <a:off x="7403841" y="39134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04672"/>
            <a:ext cx="538914" cy="315462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17462387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769">
          <p15:clr>
            <a:srgbClr val="FBAE40"/>
          </p15:clr>
        </p15:guide>
        <p15:guide id="2" pos="3143">
          <p15:clr>
            <a:srgbClr val="FBAE40"/>
          </p15:clr>
        </p15:guide>
        <p15:guide id="3" pos="51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ll fla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7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44" y="517430"/>
            <a:ext cx="5548324" cy="5099145"/>
          </a:xfrm>
          <a:prstGeom prst="rect">
            <a:avLst/>
          </a:prstGeom>
        </p:spPr>
      </p:pic>
      <p:pic>
        <p:nvPicPr>
          <p:cNvPr id="82" name="Picture 8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11" y="196034"/>
            <a:ext cx="9740602" cy="5309177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7403841" y="39134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04672"/>
            <a:ext cx="538914" cy="315462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850797687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769">
          <p15:clr>
            <a:srgbClr val="FBAE40"/>
          </p15:clr>
        </p15:guide>
        <p15:guide id="2" pos="3143">
          <p15:clr>
            <a:srgbClr val="FBAE40"/>
          </p15:clr>
        </p15:guide>
        <p15:guide id="3" pos="51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ll fla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Picture 8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7398"/>
            <a:ext cx="5362259" cy="530917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11" y="196034"/>
            <a:ext cx="9740602" cy="5309177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7403841" y="39134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04672"/>
            <a:ext cx="538914" cy="315462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9918214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769">
          <p15:clr>
            <a:srgbClr val="FBAE40"/>
          </p15:clr>
        </p15:guide>
        <p15:guide id="2" pos="3143">
          <p15:clr>
            <a:srgbClr val="FBAE40"/>
          </p15:clr>
        </p15:guide>
        <p15:guide id="3" pos="512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all flags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8" r="28576" b="14609"/>
          <a:stretch/>
        </p:blipFill>
        <p:spPr>
          <a:xfrm>
            <a:off x="-39757" y="1025717"/>
            <a:ext cx="5170842" cy="4623719"/>
          </a:xfrm>
          <a:prstGeom prst="rect">
            <a:avLst/>
          </a:prstGeom>
        </p:spPr>
      </p:pic>
      <p:sp>
        <p:nvSpPr>
          <p:cNvPr id="7" name="Freeform 6"/>
          <p:cNvSpPr/>
          <p:nvPr userDrawn="1"/>
        </p:nvSpPr>
        <p:spPr>
          <a:xfrm>
            <a:off x="111318" y="186267"/>
            <a:ext cx="9748299" cy="5316036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76967 w 9748299"/>
              <a:gd name="connsiteY4" fmla="*/ 5276777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3691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5932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5932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597022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5932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597022 w 9748299"/>
              <a:gd name="connsiteY9" fmla="*/ 5281146 h 5390985"/>
              <a:gd name="connsiteX10" fmla="*/ 597022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480432" y="5390985"/>
                </a:lnTo>
                <a:cubicBezTo>
                  <a:pt x="3481518" y="5353673"/>
                  <a:pt x="3484846" y="5316362"/>
                  <a:pt x="3485932" y="5279050"/>
                </a:cubicBez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597022" y="5281146"/>
                </a:lnTo>
                <a:lnTo>
                  <a:pt x="597022" y="5390985"/>
                </a:lnTo>
                <a:lnTo>
                  <a:pt x="0" y="539098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403841" y="39134"/>
            <a:ext cx="1928733" cy="369332"/>
          </a:xfrm>
          <a:prstGeom prst="rect">
            <a:avLst/>
          </a:prstGeom>
          <a:solidFill>
            <a:srgbClr val="003399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04672"/>
            <a:ext cx="538914" cy="315462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87425840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769">
          <p15:clr>
            <a:srgbClr val="FBAE40"/>
          </p15:clr>
        </p15:guide>
        <p15:guide id="2" pos="3143">
          <p15:clr>
            <a:srgbClr val="FBAE40"/>
          </p15:clr>
        </p15:guide>
        <p15:guide id="3" pos="512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all flags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90" b="19093"/>
          <a:stretch/>
        </p:blipFill>
        <p:spPr>
          <a:xfrm flipH="1">
            <a:off x="21877" y="700984"/>
            <a:ext cx="5353217" cy="4915591"/>
          </a:xfrm>
          <a:prstGeom prst="rect">
            <a:avLst/>
          </a:prstGeom>
        </p:spPr>
      </p:pic>
      <p:sp>
        <p:nvSpPr>
          <p:cNvPr id="9" name="Freeform 8"/>
          <p:cNvSpPr/>
          <p:nvPr userDrawn="1"/>
        </p:nvSpPr>
        <p:spPr>
          <a:xfrm>
            <a:off x="111318" y="186267"/>
            <a:ext cx="9748299" cy="5316036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76967 w 9748299"/>
              <a:gd name="connsiteY4" fmla="*/ 5276777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3691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5932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5932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597022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5932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597022 w 9748299"/>
              <a:gd name="connsiteY9" fmla="*/ 5281146 h 5390985"/>
              <a:gd name="connsiteX10" fmla="*/ 597022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480432" y="5390985"/>
                </a:lnTo>
                <a:cubicBezTo>
                  <a:pt x="3481518" y="5353673"/>
                  <a:pt x="3484846" y="5316362"/>
                  <a:pt x="3485932" y="5279050"/>
                </a:cubicBez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597022" y="5281146"/>
                </a:lnTo>
                <a:lnTo>
                  <a:pt x="597022" y="5390985"/>
                </a:lnTo>
                <a:lnTo>
                  <a:pt x="0" y="539098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7403841" y="39134"/>
            <a:ext cx="1928733" cy="369332"/>
          </a:xfrm>
          <a:prstGeom prst="rect">
            <a:avLst/>
          </a:prstGeom>
          <a:solidFill>
            <a:srgbClr val="003399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04672"/>
            <a:ext cx="538914" cy="315462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50463864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769">
          <p15:clr>
            <a:srgbClr val="FBAE40"/>
          </p15:clr>
        </p15:guide>
        <p15:guide id="2" pos="3143">
          <p15:clr>
            <a:srgbClr val="FBAE40"/>
          </p15:clr>
        </p15:guide>
        <p15:guide id="3" pos="512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all flags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38" b="4075"/>
          <a:stretch/>
        </p:blipFill>
        <p:spPr>
          <a:xfrm flipH="1">
            <a:off x="-18198" y="619467"/>
            <a:ext cx="5051178" cy="5003412"/>
          </a:xfrm>
          <a:prstGeom prst="rect">
            <a:avLst/>
          </a:prstGeom>
        </p:spPr>
      </p:pic>
      <p:sp>
        <p:nvSpPr>
          <p:cNvPr id="7" name="Freeform 6"/>
          <p:cNvSpPr/>
          <p:nvPr userDrawn="1"/>
        </p:nvSpPr>
        <p:spPr>
          <a:xfrm>
            <a:off x="111318" y="186267"/>
            <a:ext cx="9748299" cy="5316036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76967 w 9748299"/>
              <a:gd name="connsiteY4" fmla="*/ 5276777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3691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5932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5932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597022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480432 w 9748299"/>
              <a:gd name="connsiteY3" fmla="*/ 5390985 h 5390985"/>
              <a:gd name="connsiteX4" fmla="*/ 3485932 w 9748299"/>
              <a:gd name="connsiteY4" fmla="*/ 527905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597022 w 9748299"/>
              <a:gd name="connsiteY9" fmla="*/ 5281146 h 5390985"/>
              <a:gd name="connsiteX10" fmla="*/ 597022 w 9748299"/>
              <a:gd name="connsiteY10" fmla="*/ 5390985 h 5390985"/>
              <a:gd name="connsiteX11" fmla="*/ 0 w 9748299"/>
              <a:gd name="connsiteY11" fmla="*/ 5390985 h 5390985"/>
              <a:gd name="connsiteX12" fmla="*/ 0 w 9748299"/>
              <a:gd name="connsiteY12" fmla="*/ 0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480432" y="5390985"/>
                </a:lnTo>
                <a:cubicBezTo>
                  <a:pt x="3481518" y="5353673"/>
                  <a:pt x="3484846" y="5316362"/>
                  <a:pt x="3485932" y="5279050"/>
                </a:cubicBez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597022" y="5281146"/>
                </a:lnTo>
                <a:lnTo>
                  <a:pt x="597022" y="5390985"/>
                </a:lnTo>
                <a:lnTo>
                  <a:pt x="0" y="5390985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7403841" y="39134"/>
            <a:ext cx="1928733" cy="369332"/>
          </a:xfrm>
          <a:prstGeom prst="rect">
            <a:avLst/>
          </a:prstGeom>
          <a:solidFill>
            <a:srgbClr val="003399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04672"/>
            <a:ext cx="538914" cy="315462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11115382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769">
          <p15:clr>
            <a:srgbClr val="FBAE40"/>
          </p15:clr>
        </p15:guide>
        <p15:guide id="2" pos="3143">
          <p15:clr>
            <a:srgbClr val="FBAE40"/>
          </p15:clr>
        </p15:guide>
        <p15:guide id="3" pos="51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FB8B2-E5E6-4661-98FB-ABC898B9EE12}" type="datetimeFigureOut">
              <a:rPr lang="en-GB" smtClean="0"/>
              <a:t>23/02/2021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7DFC1-C186-431C-8681-C60978C59A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79475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6058" y="299031"/>
            <a:ext cx="8606909" cy="10856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6058" y="1495153"/>
            <a:ext cx="8606909" cy="35636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6058" y="5205733"/>
            <a:ext cx="2245281" cy="2990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8FB8B2-E5E6-4661-98FB-ABC898B9EE12}" type="datetimeFigureOut">
              <a:rPr lang="en-GB" smtClean="0"/>
              <a:t>23/02/2021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5552" y="5205733"/>
            <a:ext cx="3367921" cy="2990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47686" y="5205733"/>
            <a:ext cx="2245281" cy="2990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37DFC1-C186-431C-8681-C60978C59A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8215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0" r:id="rId1"/>
    <p:sldLayoutId id="2147483716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691" r:id="rId8"/>
  </p:sldLayoutIdLst>
  <p:timing>
    <p:tnLst>
      <p:par>
        <p:cTn id="1" dur="indefinite" restart="never" nodeType="tmRoot"/>
      </p:par>
    </p:tnLst>
  </p:timing>
  <p:txStyles>
    <p:titleStyle>
      <a:lvl1pPr algn="l" defTabSz="748436" rtl="0" eaLnBrk="1" latinLnBrk="0" hangingPunct="1">
        <a:lnSpc>
          <a:spcPct val="90000"/>
        </a:lnSpc>
        <a:spcBef>
          <a:spcPct val="0"/>
        </a:spcBef>
        <a:buNone/>
        <a:defRPr sz="36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7109" indent="-187109" algn="l" defTabSz="748436" rtl="0" eaLnBrk="1" latinLnBrk="0" hangingPunct="1">
        <a:lnSpc>
          <a:spcPct val="90000"/>
        </a:lnSpc>
        <a:spcBef>
          <a:spcPts val="819"/>
        </a:spcBef>
        <a:buFont typeface="Arial" panose="020B0604020202020204" pitchFamily="34" charset="0"/>
        <a:buChar char="•"/>
        <a:defRPr sz="2292" kern="1200">
          <a:solidFill>
            <a:schemeClr val="tx1"/>
          </a:solidFill>
          <a:latin typeface="+mn-lt"/>
          <a:ea typeface="+mn-ea"/>
          <a:cs typeface="+mn-cs"/>
        </a:defRPr>
      </a:lvl1pPr>
      <a:lvl2pPr marL="561327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964" kern="1200">
          <a:solidFill>
            <a:schemeClr val="tx1"/>
          </a:solidFill>
          <a:latin typeface="+mn-lt"/>
          <a:ea typeface="+mn-ea"/>
          <a:cs typeface="+mn-cs"/>
        </a:defRPr>
      </a:lvl2pPr>
      <a:lvl3pPr marL="935546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637" kern="1200">
          <a:solidFill>
            <a:schemeClr val="tx1"/>
          </a:solidFill>
          <a:latin typeface="+mn-lt"/>
          <a:ea typeface="+mn-ea"/>
          <a:cs typeface="+mn-cs"/>
        </a:defRPr>
      </a:lvl3pPr>
      <a:lvl4pPr marL="1309764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4pPr>
      <a:lvl5pPr marL="1683982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5pPr>
      <a:lvl6pPr marL="2058200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6pPr>
      <a:lvl7pPr marL="2432418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7pPr>
      <a:lvl8pPr marL="2806637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8pPr>
      <a:lvl9pPr marL="3180855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1pPr>
      <a:lvl2pPr marL="374218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2pPr>
      <a:lvl3pPr marL="748436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3pPr>
      <a:lvl4pPr marL="1122655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4pPr>
      <a:lvl5pPr marL="1496873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5pPr>
      <a:lvl6pPr marL="1871091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6pPr>
      <a:lvl7pPr marL="2245309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7pPr>
      <a:lvl8pPr marL="2619527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8pPr>
      <a:lvl9pPr marL="2993746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6.png"/><Relationship Id="rId18" Type="http://schemas.openxmlformats.org/officeDocument/2006/relationships/image" Target="../media/image31.png"/><Relationship Id="rId26" Type="http://schemas.openxmlformats.org/officeDocument/2006/relationships/image" Target="../media/image39.png"/><Relationship Id="rId39" Type="http://schemas.openxmlformats.org/officeDocument/2006/relationships/image" Target="../media/image51.jpg"/><Relationship Id="rId21" Type="http://schemas.openxmlformats.org/officeDocument/2006/relationships/image" Target="../media/image34.png"/><Relationship Id="rId34" Type="http://schemas.openxmlformats.org/officeDocument/2006/relationships/image" Target="../media/image47.jpg"/><Relationship Id="rId42" Type="http://schemas.openxmlformats.org/officeDocument/2006/relationships/image" Target="../media/image54.jpg"/><Relationship Id="rId47" Type="http://schemas.openxmlformats.org/officeDocument/2006/relationships/image" Target="../media/image59.jpg"/><Relationship Id="rId50" Type="http://schemas.openxmlformats.org/officeDocument/2006/relationships/image" Target="../media/image62.jpg"/><Relationship Id="rId55" Type="http://schemas.openxmlformats.org/officeDocument/2006/relationships/image" Target="../media/image67.jpg"/><Relationship Id="rId63" Type="http://schemas.openxmlformats.org/officeDocument/2006/relationships/image" Target="../media/image75.jpeg"/><Relationship Id="rId68" Type="http://schemas.openxmlformats.org/officeDocument/2006/relationships/image" Target="../media/image80.jpeg"/><Relationship Id="rId76" Type="http://schemas.openxmlformats.org/officeDocument/2006/relationships/image" Target="../media/image88.jpeg"/><Relationship Id="rId84" Type="http://schemas.openxmlformats.org/officeDocument/2006/relationships/image" Target="../media/image96.jpeg"/><Relationship Id="rId7" Type="http://schemas.openxmlformats.org/officeDocument/2006/relationships/image" Target="../media/image20.png"/><Relationship Id="rId71" Type="http://schemas.openxmlformats.org/officeDocument/2006/relationships/image" Target="../media/image83.jpeg"/><Relationship Id="rId2" Type="http://schemas.openxmlformats.org/officeDocument/2006/relationships/image" Target="../media/image15.jpg"/><Relationship Id="rId16" Type="http://schemas.openxmlformats.org/officeDocument/2006/relationships/image" Target="../media/image29.png"/><Relationship Id="rId29" Type="http://schemas.openxmlformats.org/officeDocument/2006/relationships/image" Target="../media/image42.jpeg"/><Relationship Id="rId11" Type="http://schemas.openxmlformats.org/officeDocument/2006/relationships/image" Target="../media/image24.png"/><Relationship Id="rId24" Type="http://schemas.openxmlformats.org/officeDocument/2006/relationships/image" Target="../media/image37.png"/><Relationship Id="rId32" Type="http://schemas.openxmlformats.org/officeDocument/2006/relationships/image" Target="../media/image45.jpg"/><Relationship Id="rId37" Type="http://schemas.openxmlformats.org/officeDocument/2006/relationships/image" Target="../media/image50.jpg"/><Relationship Id="rId40" Type="http://schemas.openxmlformats.org/officeDocument/2006/relationships/image" Target="../media/image52.jpg"/><Relationship Id="rId45" Type="http://schemas.openxmlformats.org/officeDocument/2006/relationships/image" Target="../media/image57.jpg"/><Relationship Id="rId53" Type="http://schemas.openxmlformats.org/officeDocument/2006/relationships/image" Target="../media/image65.jpg"/><Relationship Id="rId58" Type="http://schemas.openxmlformats.org/officeDocument/2006/relationships/image" Target="../media/image70.jpeg"/><Relationship Id="rId66" Type="http://schemas.openxmlformats.org/officeDocument/2006/relationships/image" Target="../media/image78.jpeg"/><Relationship Id="rId74" Type="http://schemas.openxmlformats.org/officeDocument/2006/relationships/image" Target="../media/image86.jpeg"/><Relationship Id="rId79" Type="http://schemas.openxmlformats.org/officeDocument/2006/relationships/image" Target="../media/image91.jpeg"/><Relationship Id="rId5" Type="http://schemas.openxmlformats.org/officeDocument/2006/relationships/image" Target="../media/image18.png"/><Relationship Id="rId61" Type="http://schemas.openxmlformats.org/officeDocument/2006/relationships/image" Target="../media/image73.jpeg"/><Relationship Id="rId82" Type="http://schemas.openxmlformats.org/officeDocument/2006/relationships/image" Target="../media/image94.jpeg"/><Relationship Id="rId19" Type="http://schemas.openxmlformats.org/officeDocument/2006/relationships/image" Target="../media/image32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Relationship Id="rId14" Type="http://schemas.openxmlformats.org/officeDocument/2006/relationships/image" Target="../media/image27.png"/><Relationship Id="rId22" Type="http://schemas.openxmlformats.org/officeDocument/2006/relationships/image" Target="../media/image35.png"/><Relationship Id="rId27" Type="http://schemas.openxmlformats.org/officeDocument/2006/relationships/image" Target="../media/image40.png"/><Relationship Id="rId30" Type="http://schemas.openxmlformats.org/officeDocument/2006/relationships/image" Target="../media/image43.jpg"/><Relationship Id="rId35" Type="http://schemas.openxmlformats.org/officeDocument/2006/relationships/image" Target="../media/image48.jpg"/><Relationship Id="rId43" Type="http://schemas.openxmlformats.org/officeDocument/2006/relationships/image" Target="../media/image55.jpg"/><Relationship Id="rId48" Type="http://schemas.openxmlformats.org/officeDocument/2006/relationships/image" Target="../media/image60.jpg"/><Relationship Id="rId56" Type="http://schemas.openxmlformats.org/officeDocument/2006/relationships/image" Target="../media/image68.jpg"/><Relationship Id="rId64" Type="http://schemas.openxmlformats.org/officeDocument/2006/relationships/image" Target="../media/image76.jpeg"/><Relationship Id="rId69" Type="http://schemas.openxmlformats.org/officeDocument/2006/relationships/image" Target="../media/image81.jpeg"/><Relationship Id="rId77" Type="http://schemas.openxmlformats.org/officeDocument/2006/relationships/image" Target="../media/image89.jpeg"/><Relationship Id="rId8" Type="http://schemas.openxmlformats.org/officeDocument/2006/relationships/image" Target="../media/image21.png"/><Relationship Id="rId51" Type="http://schemas.openxmlformats.org/officeDocument/2006/relationships/image" Target="../media/image63.jpg"/><Relationship Id="rId72" Type="http://schemas.openxmlformats.org/officeDocument/2006/relationships/image" Target="../media/image84.jpeg"/><Relationship Id="rId80" Type="http://schemas.openxmlformats.org/officeDocument/2006/relationships/image" Target="../media/image92.jpeg"/><Relationship Id="rId85" Type="http://schemas.openxmlformats.org/officeDocument/2006/relationships/image" Target="../media/image97.jpeg"/><Relationship Id="rId3" Type="http://schemas.openxmlformats.org/officeDocument/2006/relationships/image" Target="../media/image16.png"/><Relationship Id="rId12" Type="http://schemas.openxmlformats.org/officeDocument/2006/relationships/image" Target="../media/image25.png"/><Relationship Id="rId17" Type="http://schemas.openxmlformats.org/officeDocument/2006/relationships/image" Target="../media/image30.png"/><Relationship Id="rId25" Type="http://schemas.openxmlformats.org/officeDocument/2006/relationships/image" Target="../media/image38.png"/><Relationship Id="rId33" Type="http://schemas.openxmlformats.org/officeDocument/2006/relationships/image" Target="../media/image46.jpg"/><Relationship Id="rId38" Type="http://schemas.openxmlformats.org/officeDocument/2006/relationships/image" Target="../media/image3.jpg"/><Relationship Id="rId46" Type="http://schemas.openxmlformats.org/officeDocument/2006/relationships/image" Target="../media/image58.jpg"/><Relationship Id="rId59" Type="http://schemas.openxmlformats.org/officeDocument/2006/relationships/image" Target="../media/image71.jpeg"/><Relationship Id="rId67" Type="http://schemas.openxmlformats.org/officeDocument/2006/relationships/image" Target="../media/image79.jpeg"/><Relationship Id="rId20" Type="http://schemas.openxmlformats.org/officeDocument/2006/relationships/image" Target="../media/image33.png"/><Relationship Id="rId41" Type="http://schemas.openxmlformats.org/officeDocument/2006/relationships/image" Target="../media/image53.jpg"/><Relationship Id="rId54" Type="http://schemas.openxmlformats.org/officeDocument/2006/relationships/image" Target="../media/image66.jpg"/><Relationship Id="rId62" Type="http://schemas.openxmlformats.org/officeDocument/2006/relationships/image" Target="../media/image74.jpeg"/><Relationship Id="rId70" Type="http://schemas.openxmlformats.org/officeDocument/2006/relationships/image" Target="../media/image82.jpeg"/><Relationship Id="rId75" Type="http://schemas.openxmlformats.org/officeDocument/2006/relationships/image" Target="../media/image87.jpeg"/><Relationship Id="rId83" Type="http://schemas.openxmlformats.org/officeDocument/2006/relationships/image" Target="../media/image95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9.png"/><Relationship Id="rId15" Type="http://schemas.openxmlformats.org/officeDocument/2006/relationships/image" Target="../media/image28.png"/><Relationship Id="rId23" Type="http://schemas.openxmlformats.org/officeDocument/2006/relationships/image" Target="../media/image36.png"/><Relationship Id="rId28" Type="http://schemas.openxmlformats.org/officeDocument/2006/relationships/image" Target="../media/image41.jpeg"/><Relationship Id="rId36" Type="http://schemas.openxmlformats.org/officeDocument/2006/relationships/image" Target="../media/image49.jpg"/><Relationship Id="rId49" Type="http://schemas.openxmlformats.org/officeDocument/2006/relationships/image" Target="../media/image61.jpg"/><Relationship Id="rId57" Type="http://schemas.openxmlformats.org/officeDocument/2006/relationships/image" Target="../media/image69.jpg"/><Relationship Id="rId10" Type="http://schemas.openxmlformats.org/officeDocument/2006/relationships/image" Target="../media/image23.png"/><Relationship Id="rId31" Type="http://schemas.openxmlformats.org/officeDocument/2006/relationships/image" Target="../media/image44.jpg"/><Relationship Id="rId44" Type="http://schemas.openxmlformats.org/officeDocument/2006/relationships/image" Target="../media/image56.jpg"/><Relationship Id="rId52" Type="http://schemas.openxmlformats.org/officeDocument/2006/relationships/image" Target="../media/image64.jpg"/><Relationship Id="rId60" Type="http://schemas.openxmlformats.org/officeDocument/2006/relationships/image" Target="../media/image72.jpeg"/><Relationship Id="rId65" Type="http://schemas.openxmlformats.org/officeDocument/2006/relationships/image" Target="../media/image77.jpeg"/><Relationship Id="rId73" Type="http://schemas.openxmlformats.org/officeDocument/2006/relationships/image" Target="../media/image85.jpeg"/><Relationship Id="rId78" Type="http://schemas.openxmlformats.org/officeDocument/2006/relationships/image" Target="../media/image90.jpeg"/><Relationship Id="rId81" Type="http://schemas.openxmlformats.org/officeDocument/2006/relationships/image" Target="../media/image93.jpeg"/><Relationship Id="rId86" Type="http://schemas.openxmlformats.org/officeDocument/2006/relationships/image" Target="../media/image98.jpeg"/></Relationships>
</file>

<file path=ppt/slides/_rels/slide4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23.jpeg"/><Relationship Id="rId21" Type="http://schemas.openxmlformats.org/officeDocument/2006/relationships/image" Target="../media/image118.png"/><Relationship Id="rId42" Type="http://schemas.openxmlformats.org/officeDocument/2006/relationships/image" Target="../media/image139.png"/><Relationship Id="rId47" Type="http://schemas.openxmlformats.org/officeDocument/2006/relationships/image" Target="../media/image144.png"/><Relationship Id="rId63" Type="http://schemas.openxmlformats.org/officeDocument/2006/relationships/image" Target="../media/image160.png"/><Relationship Id="rId68" Type="http://schemas.openxmlformats.org/officeDocument/2006/relationships/image" Target="../media/image165.png"/><Relationship Id="rId84" Type="http://schemas.openxmlformats.org/officeDocument/2006/relationships/image" Target="../media/image181.png"/><Relationship Id="rId89" Type="http://schemas.openxmlformats.org/officeDocument/2006/relationships/image" Target="../media/image186.png"/><Relationship Id="rId7" Type="http://schemas.openxmlformats.org/officeDocument/2006/relationships/image" Target="../media/image104.jpeg"/><Relationship Id="rId71" Type="http://schemas.openxmlformats.org/officeDocument/2006/relationships/image" Target="../media/image168.png"/><Relationship Id="rId92" Type="http://schemas.openxmlformats.org/officeDocument/2006/relationships/image" Target="../media/image189.png"/><Relationship Id="rId2" Type="http://schemas.openxmlformats.org/officeDocument/2006/relationships/image" Target="../media/image99.png"/><Relationship Id="rId16" Type="http://schemas.openxmlformats.org/officeDocument/2006/relationships/image" Target="../media/image113.png"/><Relationship Id="rId29" Type="http://schemas.openxmlformats.org/officeDocument/2006/relationships/image" Target="../media/image126.png"/><Relationship Id="rId11" Type="http://schemas.openxmlformats.org/officeDocument/2006/relationships/image" Target="../media/image108.jpeg"/><Relationship Id="rId24" Type="http://schemas.openxmlformats.org/officeDocument/2006/relationships/image" Target="../media/image121.png"/><Relationship Id="rId32" Type="http://schemas.openxmlformats.org/officeDocument/2006/relationships/image" Target="../media/image129.png"/><Relationship Id="rId37" Type="http://schemas.openxmlformats.org/officeDocument/2006/relationships/image" Target="../media/image134.png"/><Relationship Id="rId40" Type="http://schemas.openxmlformats.org/officeDocument/2006/relationships/image" Target="../media/image137.png"/><Relationship Id="rId45" Type="http://schemas.openxmlformats.org/officeDocument/2006/relationships/image" Target="../media/image142.jpeg"/><Relationship Id="rId53" Type="http://schemas.openxmlformats.org/officeDocument/2006/relationships/image" Target="../media/image150.jpeg"/><Relationship Id="rId58" Type="http://schemas.openxmlformats.org/officeDocument/2006/relationships/image" Target="../media/image155.png"/><Relationship Id="rId66" Type="http://schemas.openxmlformats.org/officeDocument/2006/relationships/image" Target="../media/image163.png"/><Relationship Id="rId74" Type="http://schemas.openxmlformats.org/officeDocument/2006/relationships/image" Target="../media/image171.png"/><Relationship Id="rId79" Type="http://schemas.openxmlformats.org/officeDocument/2006/relationships/image" Target="../media/image176.png"/><Relationship Id="rId87" Type="http://schemas.openxmlformats.org/officeDocument/2006/relationships/image" Target="../media/image184.jpeg"/><Relationship Id="rId102" Type="http://schemas.openxmlformats.org/officeDocument/2006/relationships/image" Target="../media/image199.jpeg"/><Relationship Id="rId5" Type="http://schemas.openxmlformats.org/officeDocument/2006/relationships/image" Target="../media/image102.jpeg"/><Relationship Id="rId61" Type="http://schemas.openxmlformats.org/officeDocument/2006/relationships/image" Target="../media/image158.png"/><Relationship Id="rId82" Type="http://schemas.openxmlformats.org/officeDocument/2006/relationships/image" Target="../media/image179.png"/><Relationship Id="rId90" Type="http://schemas.openxmlformats.org/officeDocument/2006/relationships/image" Target="../media/image187.png"/><Relationship Id="rId95" Type="http://schemas.openxmlformats.org/officeDocument/2006/relationships/image" Target="../media/image192.png"/><Relationship Id="rId19" Type="http://schemas.openxmlformats.org/officeDocument/2006/relationships/image" Target="../media/image116.png"/><Relationship Id="rId14" Type="http://schemas.openxmlformats.org/officeDocument/2006/relationships/image" Target="../media/image111.png"/><Relationship Id="rId22" Type="http://schemas.openxmlformats.org/officeDocument/2006/relationships/image" Target="../media/image119.png"/><Relationship Id="rId27" Type="http://schemas.openxmlformats.org/officeDocument/2006/relationships/image" Target="../media/image124.png"/><Relationship Id="rId30" Type="http://schemas.openxmlformats.org/officeDocument/2006/relationships/image" Target="../media/image127.png"/><Relationship Id="rId35" Type="http://schemas.openxmlformats.org/officeDocument/2006/relationships/image" Target="../media/image132.png"/><Relationship Id="rId43" Type="http://schemas.openxmlformats.org/officeDocument/2006/relationships/image" Target="../media/image140.png"/><Relationship Id="rId48" Type="http://schemas.openxmlformats.org/officeDocument/2006/relationships/image" Target="../media/image145.jpeg"/><Relationship Id="rId56" Type="http://schemas.openxmlformats.org/officeDocument/2006/relationships/image" Target="../media/image153.jpeg"/><Relationship Id="rId64" Type="http://schemas.openxmlformats.org/officeDocument/2006/relationships/image" Target="../media/image161.jpeg"/><Relationship Id="rId69" Type="http://schemas.openxmlformats.org/officeDocument/2006/relationships/image" Target="../media/image166.jpeg"/><Relationship Id="rId77" Type="http://schemas.openxmlformats.org/officeDocument/2006/relationships/image" Target="../media/image174.png"/><Relationship Id="rId100" Type="http://schemas.openxmlformats.org/officeDocument/2006/relationships/image" Target="../media/image197.png"/><Relationship Id="rId8" Type="http://schemas.openxmlformats.org/officeDocument/2006/relationships/image" Target="../media/image105.jpeg"/><Relationship Id="rId51" Type="http://schemas.openxmlformats.org/officeDocument/2006/relationships/image" Target="../media/image148.png"/><Relationship Id="rId72" Type="http://schemas.openxmlformats.org/officeDocument/2006/relationships/image" Target="../media/image169.png"/><Relationship Id="rId80" Type="http://schemas.openxmlformats.org/officeDocument/2006/relationships/image" Target="../media/image177.png"/><Relationship Id="rId85" Type="http://schemas.openxmlformats.org/officeDocument/2006/relationships/image" Target="../media/image182.png"/><Relationship Id="rId93" Type="http://schemas.openxmlformats.org/officeDocument/2006/relationships/image" Target="../media/image190.png"/><Relationship Id="rId98" Type="http://schemas.openxmlformats.org/officeDocument/2006/relationships/image" Target="../media/image195.png"/><Relationship Id="rId3" Type="http://schemas.openxmlformats.org/officeDocument/2006/relationships/image" Target="../media/image100.png"/><Relationship Id="rId12" Type="http://schemas.openxmlformats.org/officeDocument/2006/relationships/image" Target="../media/image109.png"/><Relationship Id="rId17" Type="http://schemas.openxmlformats.org/officeDocument/2006/relationships/image" Target="../media/image114.png"/><Relationship Id="rId25" Type="http://schemas.openxmlformats.org/officeDocument/2006/relationships/image" Target="../media/image122.png"/><Relationship Id="rId33" Type="http://schemas.openxmlformats.org/officeDocument/2006/relationships/image" Target="../media/image130.png"/><Relationship Id="rId38" Type="http://schemas.openxmlformats.org/officeDocument/2006/relationships/image" Target="../media/image135.png"/><Relationship Id="rId46" Type="http://schemas.openxmlformats.org/officeDocument/2006/relationships/image" Target="../media/image143.png"/><Relationship Id="rId59" Type="http://schemas.openxmlformats.org/officeDocument/2006/relationships/image" Target="../media/image156.png"/><Relationship Id="rId67" Type="http://schemas.openxmlformats.org/officeDocument/2006/relationships/image" Target="../media/image164.png"/><Relationship Id="rId103" Type="http://schemas.openxmlformats.org/officeDocument/2006/relationships/image" Target="../media/image26.png"/><Relationship Id="rId20" Type="http://schemas.openxmlformats.org/officeDocument/2006/relationships/image" Target="../media/image117.png"/><Relationship Id="rId41" Type="http://schemas.openxmlformats.org/officeDocument/2006/relationships/image" Target="../media/image138.png"/><Relationship Id="rId54" Type="http://schemas.openxmlformats.org/officeDocument/2006/relationships/image" Target="../media/image151.png"/><Relationship Id="rId62" Type="http://schemas.openxmlformats.org/officeDocument/2006/relationships/image" Target="../media/image159.png"/><Relationship Id="rId70" Type="http://schemas.openxmlformats.org/officeDocument/2006/relationships/image" Target="../media/image167.png"/><Relationship Id="rId75" Type="http://schemas.openxmlformats.org/officeDocument/2006/relationships/image" Target="../media/image172.png"/><Relationship Id="rId83" Type="http://schemas.openxmlformats.org/officeDocument/2006/relationships/image" Target="../media/image180.png"/><Relationship Id="rId88" Type="http://schemas.openxmlformats.org/officeDocument/2006/relationships/image" Target="../media/image185.png"/><Relationship Id="rId91" Type="http://schemas.openxmlformats.org/officeDocument/2006/relationships/image" Target="../media/image188.png"/><Relationship Id="rId96" Type="http://schemas.openxmlformats.org/officeDocument/2006/relationships/image" Target="../media/image19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3.png"/><Relationship Id="rId15" Type="http://schemas.openxmlformats.org/officeDocument/2006/relationships/image" Target="../media/image112.png"/><Relationship Id="rId23" Type="http://schemas.openxmlformats.org/officeDocument/2006/relationships/image" Target="../media/image120.png"/><Relationship Id="rId28" Type="http://schemas.openxmlformats.org/officeDocument/2006/relationships/image" Target="../media/image125.jpeg"/><Relationship Id="rId36" Type="http://schemas.openxmlformats.org/officeDocument/2006/relationships/image" Target="../media/image133.jpeg"/><Relationship Id="rId49" Type="http://schemas.openxmlformats.org/officeDocument/2006/relationships/image" Target="../media/image146.png"/><Relationship Id="rId57" Type="http://schemas.openxmlformats.org/officeDocument/2006/relationships/image" Target="../media/image154.png"/><Relationship Id="rId10" Type="http://schemas.openxmlformats.org/officeDocument/2006/relationships/image" Target="../media/image107.jpeg"/><Relationship Id="rId31" Type="http://schemas.openxmlformats.org/officeDocument/2006/relationships/image" Target="../media/image128.png"/><Relationship Id="rId44" Type="http://schemas.openxmlformats.org/officeDocument/2006/relationships/image" Target="../media/image141.png"/><Relationship Id="rId52" Type="http://schemas.openxmlformats.org/officeDocument/2006/relationships/image" Target="../media/image149.png"/><Relationship Id="rId60" Type="http://schemas.openxmlformats.org/officeDocument/2006/relationships/image" Target="../media/image157.jpeg"/><Relationship Id="rId65" Type="http://schemas.openxmlformats.org/officeDocument/2006/relationships/image" Target="../media/image162.jpeg"/><Relationship Id="rId73" Type="http://schemas.openxmlformats.org/officeDocument/2006/relationships/image" Target="../media/image170.jpeg"/><Relationship Id="rId78" Type="http://schemas.openxmlformats.org/officeDocument/2006/relationships/image" Target="../media/image175.png"/><Relationship Id="rId81" Type="http://schemas.openxmlformats.org/officeDocument/2006/relationships/image" Target="../media/image178.jpeg"/><Relationship Id="rId86" Type="http://schemas.openxmlformats.org/officeDocument/2006/relationships/image" Target="../media/image183.png"/><Relationship Id="rId94" Type="http://schemas.openxmlformats.org/officeDocument/2006/relationships/image" Target="../media/image191.png"/><Relationship Id="rId99" Type="http://schemas.openxmlformats.org/officeDocument/2006/relationships/image" Target="../media/image196.png"/><Relationship Id="rId101" Type="http://schemas.openxmlformats.org/officeDocument/2006/relationships/image" Target="../media/image198.png"/><Relationship Id="rId4" Type="http://schemas.openxmlformats.org/officeDocument/2006/relationships/image" Target="../media/image101.png"/><Relationship Id="rId9" Type="http://schemas.openxmlformats.org/officeDocument/2006/relationships/image" Target="../media/image106.png"/><Relationship Id="rId13" Type="http://schemas.openxmlformats.org/officeDocument/2006/relationships/image" Target="../media/image110.png"/><Relationship Id="rId18" Type="http://schemas.openxmlformats.org/officeDocument/2006/relationships/image" Target="../media/image115.png"/><Relationship Id="rId39" Type="http://schemas.openxmlformats.org/officeDocument/2006/relationships/image" Target="../media/image136.png"/><Relationship Id="rId34" Type="http://schemas.openxmlformats.org/officeDocument/2006/relationships/image" Target="../media/image131.png"/><Relationship Id="rId50" Type="http://schemas.openxmlformats.org/officeDocument/2006/relationships/image" Target="../media/image147.png"/><Relationship Id="rId55" Type="http://schemas.openxmlformats.org/officeDocument/2006/relationships/image" Target="../media/image152.png"/><Relationship Id="rId76" Type="http://schemas.openxmlformats.org/officeDocument/2006/relationships/image" Target="../media/image173.png"/><Relationship Id="rId97" Type="http://schemas.openxmlformats.org/officeDocument/2006/relationships/image" Target="../media/image194.png"/><Relationship Id="rId104" Type="http://schemas.openxmlformats.org/officeDocument/2006/relationships/image" Target="../media/image20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TextBox 106"/>
          <p:cNvSpPr txBox="1"/>
          <p:nvPr/>
        </p:nvSpPr>
        <p:spPr>
          <a:xfrm>
            <a:off x="4888697" y="936621"/>
            <a:ext cx="4134946" cy="58477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chemeClr val="bg1"/>
                </a:solidFill>
              </a:rPr>
              <a:t>“Lorem </a:t>
            </a:r>
            <a:r>
              <a:rPr lang="en-GB" sz="3200" b="1" dirty="0">
                <a:solidFill>
                  <a:schemeClr val="bg1"/>
                </a:solidFill>
              </a:rPr>
              <a:t>ipsum </a:t>
            </a:r>
            <a:r>
              <a:rPr lang="en-GB" sz="3200" b="1" dirty="0" err="1" smtClean="0">
                <a:solidFill>
                  <a:schemeClr val="bg1"/>
                </a:solidFill>
              </a:rPr>
              <a:t>dolor</a:t>
            </a:r>
            <a:endParaRPr lang="en-GB" sz="3200" b="1" dirty="0">
              <a:solidFill>
                <a:schemeClr val="bg1"/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4885680" y="1571334"/>
            <a:ext cx="4309413" cy="58477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chemeClr val="bg1"/>
                </a:solidFill>
              </a:rPr>
              <a:t>sit </a:t>
            </a:r>
            <a:r>
              <a:rPr lang="en-GB" sz="3200" b="1" dirty="0" err="1">
                <a:solidFill>
                  <a:schemeClr val="bg1"/>
                </a:solidFill>
              </a:rPr>
              <a:t>amet</a:t>
            </a:r>
            <a:r>
              <a:rPr lang="en-GB" sz="3200" b="1" dirty="0" smtClean="0">
                <a:solidFill>
                  <a:schemeClr val="bg1"/>
                </a:solidFill>
              </a:rPr>
              <a:t>, </a:t>
            </a:r>
            <a:r>
              <a:rPr lang="en-GB" sz="3200" b="1" dirty="0" err="1" smtClean="0">
                <a:solidFill>
                  <a:schemeClr val="bg1"/>
                </a:solidFill>
              </a:rPr>
              <a:t>consectetur</a:t>
            </a:r>
            <a:endParaRPr lang="en-GB" sz="3200" b="1" dirty="0">
              <a:solidFill>
                <a:schemeClr val="bg1"/>
              </a:solidFill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4885680" y="2205745"/>
            <a:ext cx="3003128" cy="58477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3200" b="1" dirty="0" err="1">
                <a:solidFill>
                  <a:schemeClr val="bg1"/>
                </a:solidFill>
              </a:rPr>
              <a:t>adipiscing</a:t>
            </a:r>
            <a:r>
              <a:rPr lang="en-GB" sz="3200" b="1" dirty="0">
                <a:solidFill>
                  <a:schemeClr val="bg1"/>
                </a:solidFill>
              </a:rPr>
              <a:t> </a:t>
            </a:r>
            <a:r>
              <a:rPr lang="en-GB" sz="3200" b="1" dirty="0" err="1">
                <a:solidFill>
                  <a:schemeClr val="bg1"/>
                </a:solidFill>
              </a:rPr>
              <a:t>elit</a:t>
            </a:r>
            <a:endParaRPr lang="en-GB" sz="3200" b="1" dirty="0">
              <a:solidFill>
                <a:schemeClr val="bg1"/>
              </a:solidFill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4885680" y="2840156"/>
            <a:ext cx="2518161" cy="58477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3200" b="1" dirty="0" err="1" smtClean="0">
                <a:solidFill>
                  <a:srgbClr val="F5CE2A"/>
                </a:solidFill>
              </a:rPr>
              <a:t>sed</a:t>
            </a:r>
            <a:r>
              <a:rPr lang="en-GB" sz="3200" b="1" dirty="0" smtClean="0">
                <a:solidFill>
                  <a:srgbClr val="F5CE2A"/>
                </a:solidFill>
              </a:rPr>
              <a:t> </a:t>
            </a:r>
            <a:r>
              <a:rPr lang="en-GB" sz="3200" b="1" dirty="0" err="1" smtClean="0">
                <a:solidFill>
                  <a:srgbClr val="F5CE2A"/>
                </a:solidFill>
              </a:rPr>
              <a:t>tortor</a:t>
            </a:r>
            <a:r>
              <a:rPr lang="en-GB" sz="3200" b="1" dirty="0" smtClean="0">
                <a:solidFill>
                  <a:srgbClr val="F5CE2A"/>
                </a:solidFill>
              </a:rPr>
              <a:t> ”</a:t>
            </a:r>
            <a:endParaRPr lang="en-GB" sz="3200" b="1" dirty="0">
              <a:solidFill>
                <a:srgbClr val="F5CE2A"/>
              </a:solidFill>
            </a:endParaRPr>
          </a:p>
        </p:txBody>
      </p:sp>
      <p:sp>
        <p:nvSpPr>
          <p:cNvPr id="111" name="Rectangle 110"/>
          <p:cNvSpPr/>
          <p:nvPr/>
        </p:nvSpPr>
        <p:spPr>
          <a:xfrm>
            <a:off x="6781800" y="4450080"/>
            <a:ext cx="2912411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smtClean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Ursula von der </a:t>
            </a:r>
            <a:r>
              <a:rPr lang="en-GB" b="1" dirty="0" err="1" smtClean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Leyen</a:t>
            </a:r>
            <a:endParaRPr lang="en-GB" b="1" dirty="0" smtClean="0">
              <a:solidFill>
                <a:srgbClr val="003399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US" sz="1600" b="1" dirty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President of the </a:t>
            </a:r>
            <a:endParaRPr lang="en-US" sz="1600" b="1" dirty="0" smtClean="0">
              <a:solidFill>
                <a:srgbClr val="003399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US" sz="1600" b="1" dirty="0" smtClean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European </a:t>
            </a:r>
            <a:r>
              <a:rPr lang="en-US" sz="1600" b="1" dirty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Commission</a:t>
            </a:r>
            <a:endParaRPr lang="en-GB" sz="1600" b="1" dirty="0">
              <a:solidFill>
                <a:srgbClr val="003399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091" y="4980898"/>
            <a:ext cx="2792210" cy="536494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7038" y="107019"/>
            <a:ext cx="520092" cy="305936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12749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3263007" y="5168673"/>
            <a:ext cx="230956" cy="1538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E"/>
          </a:p>
        </p:txBody>
      </p:sp>
      <p:sp>
        <p:nvSpPr>
          <p:cNvPr id="107" name="TextBox 106"/>
          <p:cNvSpPr txBox="1"/>
          <p:nvPr/>
        </p:nvSpPr>
        <p:spPr>
          <a:xfrm>
            <a:off x="4888697" y="936621"/>
            <a:ext cx="4134946" cy="58477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chemeClr val="bg1"/>
                </a:solidFill>
              </a:rPr>
              <a:t>“Lorem </a:t>
            </a:r>
            <a:r>
              <a:rPr lang="en-GB" sz="3200" b="1" dirty="0">
                <a:solidFill>
                  <a:schemeClr val="bg1"/>
                </a:solidFill>
              </a:rPr>
              <a:t>ipsum </a:t>
            </a:r>
            <a:r>
              <a:rPr lang="en-GB" sz="3200" b="1" dirty="0" err="1" smtClean="0">
                <a:solidFill>
                  <a:schemeClr val="bg1"/>
                </a:solidFill>
              </a:rPr>
              <a:t>dolor</a:t>
            </a:r>
            <a:endParaRPr lang="en-GB" sz="3200" b="1" dirty="0">
              <a:solidFill>
                <a:schemeClr val="bg1"/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4885680" y="1571334"/>
            <a:ext cx="4309413" cy="58477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chemeClr val="bg1"/>
                </a:solidFill>
              </a:rPr>
              <a:t>sit </a:t>
            </a:r>
            <a:r>
              <a:rPr lang="en-GB" sz="3200" b="1" dirty="0" err="1">
                <a:solidFill>
                  <a:schemeClr val="bg1"/>
                </a:solidFill>
              </a:rPr>
              <a:t>amet</a:t>
            </a:r>
            <a:r>
              <a:rPr lang="en-GB" sz="3200" b="1" dirty="0" smtClean="0">
                <a:solidFill>
                  <a:schemeClr val="bg1"/>
                </a:solidFill>
              </a:rPr>
              <a:t>, </a:t>
            </a:r>
            <a:r>
              <a:rPr lang="en-GB" sz="3200" b="1" dirty="0" err="1" smtClean="0">
                <a:solidFill>
                  <a:schemeClr val="bg1"/>
                </a:solidFill>
              </a:rPr>
              <a:t>consectetur</a:t>
            </a:r>
            <a:endParaRPr lang="en-GB" sz="3200" b="1" dirty="0">
              <a:solidFill>
                <a:schemeClr val="bg1"/>
              </a:solidFill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4885680" y="2205745"/>
            <a:ext cx="3003128" cy="58477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3200" b="1" dirty="0" err="1">
                <a:solidFill>
                  <a:schemeClr val="bg1"/>
                </a:solidFill>
              </a:rPr>
              <a:t>adipiscing</a:t>
            </a:r>
            <a:r>
              <a:rPr lang="en-GB" sz="3200" b="1" dirty="0">
                <a:solidFill>
                  <a:schemeClr val="bg1"/>
                </a:solidFill>
              </a:rPr>
              <a:t> </a:t>
            </a:r>
            <a:r>
              <a:rPr lang="en-GB" sz="3200" b="1" dirty="0" err="1">
                <a:solidFill>
                  <a:schemeClr val="bg1"/>
                </a:solidFill>
              </a:rPr>
              <a:t>elit</a:t>
            </a:r>
            <a:endParaRPr lang="en-GB" sz="3200" b="1" dirty="0">
              <a:solidFill>
                <a:schemeClr val="bg1"/>
              </a:solidFill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4885680" y="2840156"/>
            <a:ext cx="2518161" cy="58477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3200" b="1" dirty="0" err="1" smtClean="0">
                <a:solidFill>
                  <a:srgbClr val="F5CE2A"/>
                </a:solidFill>
              </a:rPr>
              <a:t>sed</a:t>
            </a:r>
            <a:r>
              <a:rPr lang="en-GB" sz="3200" b="1" dirty="0" smtClean="0">
                <a:solidFill>
                  <a:srgbClr val="F5CE2A"/>
                </a:solidFill>
              </a:rPr>
              <a:t> </a:t>
            </a:r>
            <a:r>
              <a:rPr lang="en-GB" sz="3200" b="1" dirty="0" err="1" smtClean="0">
                <a:solidFill>
                  <a:srgbClr val="F5CE2A"/>
                </a:solidFill>
              </a:rPr>
              <a:t>tortor</a:t>
            </a:r>
            <a:r>
              <a:rPr lang="en-GB" sz="3200" b="1" dirty="0" smtClean="0">
                <a:solidFill>
                  <a:srgbClr val="F5CE2A"/>
                </a:solidFill>
              </a:rPr>
              <a:t> ”</a:t>
            </a:r>
            <a:endParaRPr lang="en-GB" sz="3200" b="1" dirty="0">
              <a:solidFill>
                <a:srgbClr val="F5CE2A"/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448"/>
          <a:stretch/>
        </p:blipFill>
        <p:spPr>
          <a:xfrm>
            <a:off x="767164" y="4976158"/>
            <a:ext cx="2473978" cy="53547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026" t="67291"/>
          <a:stretch/>
        </p:blipFill>
        <p:spPr>
          <a:xfrm>
            <a:off x="3226420" y="5336483"/>
            <a:ext cx="334535" cy="175152"/>
          </a:xfrm>
          <a:prstGeom prst="rect">
            <a:avLst/>
          </a:prstGeom>
        </p:spPr>
      </p:pic>
      <p:pic>
        <p:nvPicPr>
          <p:cNvPr id="9" name="Picture Placeholder 3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37" t="-29304" r="-2971" b="-33849"/>
          <a:stretch/>
        </p:blipFill>
        <p:spPr>
          <a:xfrm>
            <a:off x="3271838" y="5183919"/>
            <a:ext cx="214982" cy="125307"/>
          </a:xfrm>
          <a:prstGeom prst="rect">
            <a:avLst/>
          </a:prstGeom>
          <a:solidFill>
            <a:schemeClr val="bg1"/>
          </a:solidFill>
          <a:ln>
            <a:noFill/>
          </a:ln>
        </p:spPr>
      </p:pic>
      <p:sp>
        <p:nvSpPr>
          <p:cNvPr id="11" name="Rectangle 10"/>
          <p:cNvSpPr/>
          <p:nvPr/>
        </p:nvSpPr>
        <p:spPr>
          <a:xfrm>
            <a:off x="6781800" y="4450080"/>
            <a:ext cx="2912411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smtClean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Ursula von der </a:t>
            </a:r>
            <a:r>
              <a:rPr lang="en-GB" b="1" dirty="0" err="1" smtClean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Leyen</a:t>
            </a:r>
            <a:endParaRPr lang="en-GB" b="1" dirty="0" smtClean="0">
              <a:solidFill>
                <a:srgbClr val="003399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US" sz="1600" b="1" dirty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President of the </a:t>
            </a:r>
            <a:endParaRPr lang="en-US" sz="1600" b="1" dirty="0" smtClean="0">
              <a:solidFill>
                <a:srgbClr val="003399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US" sz="1600" b="1" dirty="0" smtClean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European </a:t>
            </a:r>
            <a:r>
              <a:rPr lang="en-US" sz="1600" b="1" dirty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Commission</a:t>
            </a:r>
            <a:endParaRPr lang="en-GB" sz="1600" b="1" dirty="0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4327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1" name="Group 180"/>
          <p:cNvGrpSpPr/>
          <p:nvPr/>
        </p:nvGrpSpPr>
        <p:grpSpPr>
          <a:xfrm>
            <a:off x="4111471" y="1303263"/>
            <a:ext cx="5521866" cy="3173776"/>
            <a:chOff x="3989546" y="719070"/>
            <a:chExt cx="5521866" cy="3173776"/>
          </a:xfrm>
        </p:grpSpPr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4840" y="3556508"/>
              <a:ext cx="538914" cy="319844"/>
            </a:xfrm>
            <a:prstGeom prst="rect">
              <a:avLst/>
            </a:prstGeom>
          </p:spPr>
        </p:pic>
        <p:pic>
          <p:nvPicPr>
            <p:cNvPr id="74" name="Picture 7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1171502"/>
              <a:ext cx="568403" cy="330040"/>
            </a:xfrm>
            <a:prstGeom prst="rect">
              <a:avLst/>
            </a:prstGeom>
          </p:spPr>
        </p:pic>
        <p:pic>
          <p:nvPicPr>
            <p:cNvPr id="75" name="Picture 7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9793" y="1171502"/>
              <a:ext cx="568403" cy="334624"/>
            </a:xfrm>
            <a:prstGeom prst="rect">
              <a:avLst/>
            </a:prstGeom>
          </p:spPr>
        </p:pic>
        <p:pic>
          <p:nvPicPr>
            <p:cNvPr id="76" name="Picture 7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9793" y="1649102"/>
              <a:ext cx="568403" cy="334624"/>
            </a:xfrm>
            <a:prstGeom prst="rect">
              <a:avLst/>
            </a:prstGeom>
          </p:spPr>
        </p:pic>
        <p:pic>
          <p:nvPicPr>
            <p:cNvPr id="77" name="Picture 7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2140814"/>
              <a:ext cx="568403" cy="334624"/>
            </a:xfrm>
            <a:prstGeom prst="rect">
              <a:avLst/>
            </a:prstGeom>
          </p:spPr>
        </p:pic>
        <p:pic>
          <p:nvPicPr>
            <p:cNvPr id="78" name="Picture 7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9793" y="2608426"/>
              <a:ext cx="568403" cy="334624"/>
            </a:xfrm>
            <a:prstGeom prst="rect">
              <a:avLst/>
            </a:prstGeom>
          </p:spPr>
        </p:pic>
        <p:pic>
          <p:nvPicPr>
            <p:cNvPr id="79" name="Picture 7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1649101"/>
              <a:ext cx="568403" cy="334624"/>
            </a:xfrm>
            <a:prstGeom prst="rect">
              <a:avLst/>
            </a:prstGeom>
          </p:spPr>
        </p:pic>
        <p:pic>
          <p:nvPicPr>
            <p:cNvPr id="80" name="Picture 7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2608426"/>
              <a:ext cx="568403" cy="33462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81" name="Picture 80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9793" y="2140815"/>
              <a:ext cx="568403" cy="334624"/>
            </a:xfrm>
            <a:prstGeom prst="rect">
              <a:avLst/>
            </a:prstGeom>
          </p:spPr>
        </p:pic>
        <p:pic>
          <p:nvPicPr>
            <p:cNvPr id="82" name="Picture 81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3076037"/>
              <a:ext cx="568403" cy="334624"/>
            </a:xfrm>
            <a:prstGeom prst="rect">
              <a:avLst/>
            </a:prstGeom>
          </p:spPr>
        </p:pic>
        <p:cxnSp>
          <p:nvCxnSpPr>
            <p:cNvPr id="83" name="Straight Connector 82"/>
            <p:cNvCxnSpPr/>
            <p:nvPr/>
          </p:nvCxnSpPr>
          <p:spPr>
            <a:xfrm>
              <a:off x="4795140" y="794781"/>
              <a:ext cx="0" cy="2901733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>
              <a:off x="5705595" y="794781"/>
              <a:ext cx="0" cy="2901733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TextBox 84"/>
            <p:cNvSpPr txBox="1"/>
            <p:nvPr/>
          </p:nvSpPr>
          <p:spPr>
            <a:xfrm>
              <a:off x="3989546" y="725641"/>
              <a:ext cx="9914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1000" dirty="0" smtClean="0"/>
                <a:t>EFTA</a:t>
              </a:r>
              <a:endParaRPr lang="en-GB" sz="1000" dirty="0"/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4793969" y="725641"/>
              <a:ext cx="123070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1000" dirty="0" smtClean="0"/>
                <a:t>Enlargement candidates</a:t>
              </a:r>
              <a:endParaRPr lang="en-GB" sz="1000" dirty="0"/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6712559" y="725641"/>
              <a:ext cx="9914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1000" dirty="0" smtClean="0"/>
                <a:t>Others</a:t>
              </a:r>
              <a:endParaRPr lang="en-GB" sz="1000" dirty="0"/>
            </a:p>
          </p:txBody>
        </p:sp>
        <p:pic>
          <p:nvPicPr>
            <p:cNvPr id="88" name="Picture 87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2926" y="1166918"/>
              <a:ext cx="563818" cy="334624"/>
            </a:xfrm>
            <a:prstGeom prst="rect">
              <a:avLst/>
            </a:prstGeom>
          </p:spPr>
        </p:pic>
        <p:pic>
          <p:nvPicPr>
            <p:cNvPr id="89" name="Picture 88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2926" y="1651864"/>
              <a:ext cx="563818" cy="334624"/>
            </a:xfrm>
            <a:prstGeom prst="rect">
              <a:avLst/>
            </a:prstGeom>
          </p:spPr>
        </p:pic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2926" y="2136811"/>
              <a:ext cx="563818" cy="33462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91" name="Picture 90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96617" y="2618056"/>
              <a:ext cx="563818" cy="33004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cxnSp>
          <p:nvCxnSpPr>
            <p:cNvPr id="92" name="Straight Connector 91"/>
            <p:cNvCxnSpPr/>
            <p:nvPr/>
          </p:nvCxnSpPr>
          <p:spPr>
            <a:xfrm>
              <a:off x="6614024" y="823991"/>
              <a:ext cx="0" cy="2901733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TextBox 92"/>
            <p:cNvSpPr txBox="1"/>
            <p:nvPr/>
          </p:nvSpPr>
          <p:spPr>
            <a:xfrm>
              <a:off x="5737196" y="725641"/>
              <a:ext cx="9914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1000" dirty="0" smtClean="0"/>
                <a:t>Mercosur</a:t>
              </a:r>
              <a:endParaRPr lang="en-GB" sz="1000" dirty="0"/>
            </a:p>
          </p:txBody>
        </p:sp>
        <p:pic>
          <p:nvPicPr>
            <p:cNvPr id="94" name="Picture 93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3712" y="2131287"/>
              <a:ext cx="568403" cy="334624"/>
            </a:xfrm>
            <a:prstGeom prst="rect">
              <a:avLst/>
            </a:prstGeom>
          </p:spPr>
        </p:pic>
        <p:pic>
          <p:nvPicPr>
            <p:cNvPr id="95" name="Picture 94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5587" y="1649102"/>
              <a:ext cx="568403" cy="334624"/>
            </a:xfrm>
            <a:prstGeom prst="rect">
              <a:avLst/>
            </a:prstGeom>
          </p:spPr>
        </p:pic>
        <p:pic>
          <p:nvPicPr>
            <p:cNvPr id="96" name="Picture 95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81866" y="1158178"/>
              <a:ext cx="568403" cy="334624"/>
            </a:xfrm>
            <a:prstGeom prst="rect">
              <a:avLst/>
            </a:prstGeom>
          </p:spPr>
        </p:pic>
        <p:pic>
          <p:nvPicPr>
            <p:cNvPr id="97" name="Picture 96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79197" y="2608425"/>
              <a:ext cx="568403" cy="33462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98" name="Picture 97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79197" y="1653686"/>
              <a:ext cx="568403" cy="33004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99" name="Picture 98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85351" y="3076036"/>
              <a:ext cx="568403" cy="334624"/>
            </a:xfrm>
            <a:prstGeom prst="rect">
              <a:avLst/>
            </a:prstGeom>
          </p:spPr>
        </p:pic>
        <p:pic>
          <p:nvPicPr>
            <p:cNvPr id="100" name="Picture 99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3712" y="3076037"/>
              <a:ext cx="568403" cy="33462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01" name="Picture 100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79197" y="2131287"/>
              <a:ext cx="568403" cy="33004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02" name="Picture 101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8932" y="2613472"/>
              <a:ext cx="568403" cy="334624"/>
            </a:xfrm>
            <a:prstGeom prst="rect">
              <a:avLst/>
            </a:prstGeom>
          </p:spPr>
        </p:pic>
        <p:pic>
          <p:nvPicPr>
            <p:cNvPr id="103" name="Picture 102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0862" y="1166917"/>
              <a:ext cx="568403" cy="334624"/>
            </a:xfrm>
            <a:prstGeom prst="rect">
              <a:avLst/>
            </a:prstGeom>
          </p:spPr>
        </p:pic>
        <p:grpSp>
          <p:nvGrpSpPr>
            <p:cNvPr id="104" name="Group 103"/>
            <p:cNvGrpSpPr/>
            <p:nvPr/>
          </p:nvGrpSpPr>
          <p:grpSpPr>
            <a:xfrm>
              <a:off x="6793712" y="3558222"/>
              <a:ext cx="568403" cy="334624"/>
              <a:chOff x="7462445" y="5376519"/>
              <a:chExt cx="755970" cy="445047"/>
            </a:xfrm>
          </p:grpSpPr>
          <p:sp>
            <p:nvSpPr>
              <p:cNvPr id="108" name="Rectangle 107"/>
              <p:cNvSpPr/>
              <p:nvPr/>
            </p:nvSpPr>
            <p:spPr>
              <a:xfrm>
                <a:off x="7462445" y="5376519"/>
                <a:ext cx="755970" cy="445047"/>
              </a:xfrm>
              <a:prstGeom prst="rect">
                <a:avLst/>
              </a:prstGeom>
              <a:solidFill>
                <a:srgbClr val="0062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109" name="Picture 108"/>
              <p:cNvPicPr>
                <a:picLocks noChangeAspect="1"/>
              </p:cNvPicPr>
              <p:nvPr/>
            </p:nvPicPr>
            <p:blipFill rotWithShape="1"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1245" r="-11267"/>
              <a:stretch/>
            </p:blipFill>
            <p:spPr>
              <a:xfrm>
                <a:off x="7470779" y="5376519"/>
                <a:ext cx="739302" cy="445047"/>
              </a:xfrm>
              <a:prstGeom prst="rect">
                <a:avLst/>
              </a:prstGeom>
            </p:spPr>
          </p:pic>
        </p:grpSp>
        <p:grpSp>
          <p:nvGrpSpPr>
            <p:cNvPr id="105" name="Group 104"/>
            <p:cNvGrpSpPr/>
            <p:nvPr/>
          </p:nvGrpSpPr>
          <p:grpSpPr>
            <a:xfrm>
              <a:off x="5895353" y="3073301"/>
              <a:ext cx="563818" cy="337359"/>
              <a:chOff x="3970245" y="4770175"/>
              <a:chExt cx="749873" cy="448685"/>
            </a:xfrm>
          </p:grpSpPr>
          <p:pic>
            <p:nvPicPr>
              <p:cNvPr id="106" name="Picture 105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42838" y="4770175"/>
                <a:ext cx="604686" cy="448685"/>
              </a:xfrm>
              <a:prstGeom prst="rect">
                <a:avLst/>
              </a:prstGeom>
            </p:spPr>
          </p:pic>
          <p:sp>
            <p:nvSpPr>
              <p:cNvPr id="107" name="Rectangle 106"/>
              <p:cNvSpPr/>
              <p:nvPr/>
            </p:nvSpPr>
            <p:spPr>
              <a:xfrm>
                <a:off x="3970245" y="4771994"/>
                <a:ext cx="749873" cy="445047"/>
              </a:xfrm>
              <a:prstGeom prst="rect">
                <a:avLst/>
              </a:prstGeom>
              <a:noFill/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80" name="Group 179"/>
            <p:cNvGrpSpPr/>
            <p:nvPr/>
          </p:nvGrpSpPr>
          <p:grpSpPr>
            <a:xfrm>
              <a:off x="8299428" y="719070"/>
              <a:ext cx="1211984" cy="1665377"/>
              <a:chOff x="5300841" y="4837244"/>
              <a:chExt cx="1211984" cy="1665377"/>
            </a:xfrm>
          </p:grpSpPr>
          <p:pic>
            <p:nvPicPr>
              <p:cNvPr id="110" name="Picture 109"/>
              <p:cNvPicPr>
                <a:picLocks noChangeAspect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35372" y="5255860"/>
                <a:ext cx="990912" cy="557388"/>
              </a:xfrm>
              <a:prstGeom prst="rect">
                <a:avLst/>
              </a:prstGeom>
            </p:spPr>
          </p:pic>
          <p:pic>
            <p:nvPicPr>
              <p:cNvPr id="111" name="Picture 110"/>
              <p:cNvPicPr>
                <a:picLocks noChangeAspect="1"/>
              </p:cNvPicPr>
              <p:nvPr/>
            </p:nvPicPr>
            <p:blipFill>
              <a:blip r:embed="rId2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11570" y="5970254"/>
                <a:ext cx="1101255" cy="532367"/>
              </a:xfrm>
              <a:prstGeom prst="rect">
                <a:avLst/>
              </a:prstGeom>
            </p:spPr>
          </p:pic>
          <p:sp>
            <p:nvSpPr>
              <p:cNvPr id="112" name="TextBox 111"/>
              <p:cNvSpPr txBox="1"/>
              <p:nvPr/>
            </p:nvSpPr>
            <p:spPr>
              <a:xfrm>
                <a:off x="5300841" y="4837244"/>
                <a:ext cx="99143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E" sz="1000" dirty="0"/>
                  <a:t>P</a:t>
                </a:r>
                <a:r>
                  <a:rPr lang="en-IE" sz="1000" dirty="0" smtClean="0"/>
                  <a:t>artners</a:t>
                </a:r>
                <a:endParaRPr lang="en-GB" sz="1000" dirty="0"/>
              </a:p>
            </p:txBody>
          </p:sp>
        </p:grpSp>
      </p:grpSp>
      <p:sp>
        <p:nvSpPr>
          <p:cNvPr id="113" name="TextBox 112"/>
          <p:cNvSpPr txBox="1"/>
          <p:nvPr/>
        </p:nvSpPr>
        <p:spPr>
          <a:xfrm>
            <a:off x="8203234" y="0"/>
            <a:ext cx="1775791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IE" sz="1200" dirty="0" smtClean="0">
                <a:solidFill>
                  <a:schemeClr val="bg1"/>
                </a:solidFill>
              </a:rPr>
              <a:t>The flags are arranged in protocol order.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150" name="Title 1"/>
          <p:cNvSpPr txBox="1">
            <a:spLocks/>
          </p:cNvSpPr>
          <p:nvPr/>
        </p:nvSpPr>
        <p:spPr>
          <a:xfrm>
            <a:off x="307472" y="294359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Library 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398485" y="702782"/>
            <a:ext cx="2815232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152" name="Picture 151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082" y="2779472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53" name="Picture 152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80" y="1799642"/>
            <a:ext cx="538914" cy="315462"/>
          </a:xfrm>
          <a:prstGeom prst="rect">
            <a:avLst/>
          </a:prstGeom>
        </p:spPr>
      </p:pic>
      <p:pic>
        <p:nvPicPr>
          <p:cNvPr id="154" name="Picture 153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05" y="1795260"/>
            <a:ext cx="538914" cy="319844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</p:spPr>
      </p:pic>
      <p:pic>
        <p:nvPicPr>
          <p:cNvPr id="155" name="Picture 154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083" y="2294805"/>
            <a:ext cx="538914" cy="319844"/>
          </a:xfrm>
          <a:prstGeom prst="rect">
            <a:avLst/>
          </a:prstGeom>
        </p:spPr>
      </p:pic>
      <p:pic>
        <p:nvPicPr>
          <p:cNvPr id="156" name="Picture 155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812" y="2290275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57" name="Picture 156"/>
          <p:cNvPicPr>
            <a:picLocks noChangeAspect="1"/>
          </p:cNvPicPr>
          <p:nvPr/>
        </p:nvPicPr>
        <p:blipFill rotWithShape="1"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7" b="1544"/>
          <a:stretch/>
        </p:blipFill>
        <p:spPr>
          <a:xfrm>
            <a:off x="1659530" y="1804171"/>
            <a:ext cx="538914" cy="30640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58" name="Picture 157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6531" y="1804171"/>
            <a:ext cx="538914" cy="319844"/>
          </a:xfrm>
          <a:prstGeom prst="rect">
            <a:avLst/>
          </a:prstGeom>
        </p:spPr>
      </p:pic>
      <p:pic>
        <p:nvPicPr>
          <p:cNvPr id="159" name="Picture 158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330" y="3669430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0" name="Picture 159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79" y="1367623"/>
            <a:ext cx="538914" cy="315462"/>
          </a:xfrm>
          <a:prstGeom prst="rect">
            <a:avLst/>
          </a:prstGeom>
        </p:spPr>
      </p:pic>
      <p:pic>
        <p:nvPicPr>
          <p:cNvPr id="161" name="Picture 160"/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610" y="3667155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2" name="Picture 161"/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79" y="2298624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3" name="Picture 162"/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3256" y="1808553"/>
            <a:ext cx="538914" cy="315462"/>
          </a:xfrm>
          <a:prstGeom prst="rect">
            <a:avLst/>
          </a:prstGeom>
        </p:spPr>
      </p:pic>
      <p:pic>
        <p:nvPicPr>
          <p:cNvPr id="164" name="Picture 163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322" y="3249487"/>
            <a:ext cx="538914" cy="315462"/>
          </a:xfrm>
          <a:prstGeom prst="rect">
            <a:avLst/>
          </a:prstGeom>
        </p:spPr>
      </p:pic>
      <p:pic>
        <p:nvPicPr>
          <p:cNvPr id="165" name="Picture 164"/>
          <p:cNvPicPr>
            <a:picLocks noChangeAspect="1"/>
          </p:cNvPicPr>
          <p:nvPr/>
        </p:nvPicPr>
        <p:blipFill rotWithShape="1"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7"/>
          <a:stretch/>
        </p:blipFill>
        <p:spPr>
          <a:xfrm>
            <a:off x="1012805" y="4112844"/>
            <a:ext cx="538914" cy="31412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6" name="Picture 165"/>
          <p:cNvPicPr>
            <a:picLocks noChangeAspect="1"/>
          </p:cNvPicPr>
          <p:nvPr/>
        </p:nvPicPr>
        <p:blipFill rotWithShape="1"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8"/>
          <a:stretch/>
        </p:blipFill>
        <p:spPr>
          <a:xfrm>
            <a:off x="363744" y="3250220"/>
            <a:ext cx="538914" cy="31399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7" name="Picture 166"/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087" y="2290275"/>
            <a:ext cx="538914" cy="319844"/>
          </a:xfrm>
          <a:prstGeom prst="rect">
            <a:avLst/>
          </a:prstGeom>
        </p:spPr>
      </p:pic>
      <p:pic>
        <p:nvPicPr>
          <p:cNvPr id="168" name="Picture 167"/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3297" y="2290275"/>
            <a:ext cx="538914" cy="319844"/>
          </a:xfrm>
          <a:prstGeom prst="rect">
            <a:avLst/>
          </a:prstGeom>
        </p:spPr>
      </p:pic>
      <p:pic>
        <p:nvPicPr>
          <p:cNvPr id="169" name="Picture 168"/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3773" y="3675864"/>
            <a:ext cx="538914" cy="319844"/>
          </a:xfrm>
          <a:prstGeom prst="rect">
            <a:avLst/>
          </a:prstGeom>
        </p:spPr>
      </p:pic>
      <p:pic>
        <p:nvPicPr>
          <p:cNvPr id="170" name="Picture 169"/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5830" y="3238429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1" name="Picture 170"/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803" y="3665103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2" name="Picture 171"/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79" y="2774422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3" name="Picture 172"/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034" y="2774422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4" name="Picture 173"/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330" y="2770041"/>
            <a:ext cx="538914" cy="319844"/>
          </a:xfrm>
          <a:prstGeom prst="rect">
            <a:avLst/>
          </a:prstGeom>
        </p:spPr>
      </p:pic>
      <p:pic>
        <p:nvPicPr>
          <p:cNvPr id="175" name="Picture 174"/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3333" y="2764269"/>
            <a:ext cx="538914" cy="319844"/>
          </a:xfrm>
          <a:prstGeom prst="rect">
            <a:avLst/>
          </a:prstGeom>
        </p:spPr>
      </p:pic>
      <p:pic>
        <p:nvPicPr>
          <p:cNvPr id="176" name="Picture 175"/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4806" y="3234047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7" name="Picture 176"/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610" y="4096252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8" name="Picture 177"/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034" y="3244372"/>
            <a:ext cx="538914" cy="319844"/>
          </a:xfrm>
          <a:prstGeom prst="rect">
            <a:avLst/>
          </a:prstGeom>
        </p:spPr>
      </p:pic>
      <p:pic>
        <p:nvPicPr>
          <p:cNvPr id="179" name="Picture 178"/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034" y="3673200"/>
            <a:ext cx="538914" cy="319844"/>
          </a:xfrm>
          <a:prstGeom prst="rect">
            <a:avLst/>
          </a:prstGeom>
        </p:spPr>
      </p:pic>
      <p:cxnSp>
        <p:nvCxnSpPr>
          <p:cNvPr id="114" name="Straight Connector 113"/>
          <p:cNvCxnSpPr/>
          <p:nvPr/>
        </p:nvCxnSpPr>
        <p:spPr>
          <a:xfrm>
            <a:off x="8332125" y="1309834"/>
            <a:ext cx="0" cy="2901733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/>
          <p:nvPr/>
        </p:nvCxnSpPr>
        <p:spPr>
          <a:xfrm>
            <a:off x="3986252" y="1367623"/>
            <a:ext cx="0" cy="2901733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6" name="Group 115"/>
          <p:cNvGrpSpPr/>
          <p:nvPr/>
        </p:nvGrpSpPr>
        <p:grpSpPr>
          <a:xfrm>
            <a:off x="363744" y="4728961"/>
            <a:ext cx="2659600" cy="539028"/>
            <a:chOff x="372835" y="4818003"/>
            <a:chExt cx="2659600" cy="539028"/>
          </a:xfrm>
          <a:solidFill>
            <a:schemeClr val="bg1"/>
          </a:solidFill>
        </p:grpSpPr>
        <p:grpSp>
          <p:nvGrpSpPr>
            <p:cNvPr id="117" name="Group 116"/>
            <p:cNvGrpSpPr/>
            <p:nvPr/>
          </p:nvGrpSpPr>
          <p:grpSpPr>
            <a:xfrm>
              <a:off x="372835" y="4818003"/>
              <a:ext cx="2386604" cy="539028"/>
              <a:chOff x="815523" y="4951675"/>
              <a:chExt cx="2386604" cy="539028"/>
            </a:xfrm>
            <a:grpFill/>
          </p:grpSpPr>
          <p:pic>
            <p:nvPicPr>
              <p:cNvPr id="120" name="Picture 119"/>
              <p:cNvPicPr>
                <a:picLocks noChangeAspect="1"/>
              </p:cNvPicPr>
              <p:nvPr/>
            </p:nvPicPr>
            <p:blipFill>
              <a:blip r:embed="rId5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986" y="5358080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1" name="Picture 120"/>
              <p:cNvPicPr>
                <a:picLocks noChangeAspect="1"/>
              </p:cNvPicPr>
              <p:nvPr/>
            </p:nvPicPr>
            <p:blipFill>
              <a:blip r:embed="rId5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4" y="495349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2" name="Picture 121"/>
              <p:cNvPicPr>
                <a:picLocks noChangeAspect="1"/>
              </p:cNvPicPr>
              <p:nvPr/>
            </p:nvPicPr>
            <p:blipFill>
              <a:blip r:embed="rId6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793" y="4951675"/>
                <a:ext cx="224382" cy="133170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3" name="Picture 122"/>
              <p:cNvPicPr>
                <a:picLocks noChangeAspect="1"/>
              </p:cNvPicPr>
              <p:nvPr/>
            </p:nvPicPr>
            <p:blipFill>
              <a:blip r:embed="rId6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6575" y="515966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4" name="Picture 123"/>
              <p:cNvPicPr>
                <a:picLocks noChangeAspect="1"/>
              </p:cNvPicPr>
              <p:nvPr/>
            </p:nvPicPr>
            <p:blipFill>
              <a:blip r:embed="rId6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6895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5" name="Picture 124"/>
              <p:cNvPicPr>
                <a:picLocks noChangeAspect="1"/>
              </p:cNvPicPr>
              <p:nvPr/>
            </p:nvPicPr>
            <p:blipFill rotWithShape="1">
              <a:blip r:embed="rId6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657" b="1544"/>
              <a:stretch/>
            </p:blipFill>
            <p:spPr>
              <a:xfrm>
                <a:off x="1354063" y="4955385"/>
                <a:ext cx="224382" cy="133984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6" name="Picture 125"/>
              <p:cNvPicPr>
                <a:picLocks noChangeAspect="1"/>
              </p:cNvPicPr>
              <p:nvPr/>
            </p:nvPicPr>
            <p:blipFill>
              <a:blip r:embed="rId6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3448" y="495538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7" name="Picture 126"/>
              <p:cNvPicPr>
                <a:picLocks noChangeAspect="1"/>
              </p:cNvPicPr>
              <p:nvPr/>
            </p:nvPicPr>
            <p:blipFill>
              <a:blip r:embed="rId6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2101" y="495538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8" name="Picture 127"/>
              <p:cNvPicPr>
                <a:picLocks noChangeAspect="1"/>
              </p:cNvPicPr>
              <p:nvPr/>
            </p:nvPicPr>
            <p:blipFill>
              <a:blip r:embed="rId6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7055" y="535475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9" name="Picture 128"/>
              <p:cNvPicPr>
                <a:picLocks noChangeAspect="1"/>
              </p:cNvPicPr>
              <p:nvPr/>
            </p:nvPicPr>
            <p:blipFill>
              <a:blip r:embed="rId6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16125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30" name="Picture 129"/>
              <p:cNvPicPr>
                <a:picLocks noChangeAspect="1"/>
              </p:cNvPicPr>
              <p:nvPr/>
            </p:nvPicPr>
            <p:blipFill>
              <a:blip r:embed="rId6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2717" y="495720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31" name="Picture 130"/>
              <p:cNvPicPr>
                <a:picLocks noChangeAspect="1"/>
              </p:cNvPicPr>
              <p:nvPr/>
            </p:nvPicPr>
            <p:blipFill>
              <a:blip r:embed="rId6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4204" y="495538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32" name="Picture 131"/>
              <p:cNvPicPr>
                <a:picLocks noChangeAspect="1"/>
              </p:cNvPicPr>
              <p:nvPr/>
            </p:nvPicPr>
            <p:blipFill rotWithShape="1">
              <a:blip r:embed="rId7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787"/>
              <a:stretch/>
            </p:blipFill>
            <p:spPr>
              <a:xfrm>
                <a:off x="2704204" y="5159580"/>
                <a:ext cx="224382" cy="130789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33" name="Picture 132"/>
              <p:cNvPicPr>
                <a:picLocks noChangeAspect="1"/>
              </p:cNvPicPr>
              <p:nvPr/>
            </p:nvPicPr>
            <p:blipFill rotWithShape="1">
              <a:blip r:embed="rId7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828"/>
              <a:stretch/>
            </p:blipFill>
            <p:spPr>
              <a:xfrm>
                <a:off x="2433153" y="4957062"/>
                <a:ext cx="224382" cy="13073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34" name="Picture 133"/>
              <p:cNvPicPr>
                <a:picLocks noChangeAspect="1"/>
              </p:cNvPicPr>
              <p:nvPr/>
            </p:nvPicPr>
            <p:blipFill>
              <a:blip r:embed="rId7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626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35" name="Picture 134"/>
              <p:cNvPicPr>
                <a:picLocks noChangeAspect="1"/>
              </p:cNvPicPr>
              <p:nvPr/>
            </p:nvPicPr>
            <p:blipFill>
              <a:blip r:embed="rId7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6898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36" name="Picture 135"/>
              <p:cNvPicPr>
                <a:picLocks noChangeAspect="1"/>
              </p:cNvPicPr>
              <p:nvPr/>
            </p:nvPicPr>
            <p:blipFill>
              <a:blip r:embed="rId7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5550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37" name="Picture 136"/>
              <p:cNvPicPr>
                <a:picLocks noChangeAspect="1"/>
              </p:cNvPicPr>
              <p:nvPr/>
            </p:nvPicPr>
            <p:blipFill>
              <a:blip r:embed="rId7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4819" y="5157200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38" name="Picture 137"/>
              <p:cNvPicPr>
                <a:picLocks noChangeAspect="1"/>
              </p:cNvPicPr>
              <p:nvPr/>
            </p:nvPicPr>
            <p:blipFill>
              <a:blip r:embed="rId7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158788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39" name="Picture 138"/>
              <p:cNvPicPr>
                <a:picLocks noChangeAspect="1"/>
              </p:cNvPicPr>
              <p:nvPr/>
            </p:nvPicPr>
            <p:blipFill>
              <a:blip r:embed="rId7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359357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40" name="Picture 139"/>
              <p:cNvPicPr>
                <a:picLocks noChangeAspect="1"/>
              </p:cNvPicPr>
              <p:nvPr/>
            </p:nvPicPr>
            <p:blipFill>
              <a:blip r:embed="rId7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004" y="5359357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41" name="Picture 140"/>
              <p:cNvPicPr>
                <a:picLocks noChangeAspect="1"/>
              </p:cNvPicPr>
              <p:nvPr/>
            </p:nvPicPr>
            <p:blipFill>
              <a:blip r:embed="rId7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5674" y="5357533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42" name="Picture 141"/>
              <p:cNvPicPr>
                <a:picLocks noChangeAspect="1"/>
              </p:cNvPicPr>
              <p:nvPr/>
            </p:nvPicPr>
            <p:blipFill>
              <a:blip r:embed="rId8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7543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43" name="Picture 142"/>
              <p:cNvPicPr>
                <a:picLocks noChangeAspect="1"/>
              </p:cNvPicPr>
              <p:nvPr/>
            </p:nvPicPr>
            <p:blipFill>
              <a:blip r:embed="rId8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6083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44" name="Picture 143"/>
              <p:cNvPicPr>
                <a:picLocks noChangeAspect="1"/>
              </p:cNvPicPr>
              <p:nvPr/>
            </p:nvPicPr>
            <p:blipFill>
              <a:blip r:embed="rId8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6375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45" name="Picture 144"/>
              <p:cNvPicPr>
                <a:picLocks noChangeAspect="1"/>
              </p:cNvPicPr>
              <p:nvPr/>
            </p:nvPicPr>
            <p:blipFill>
              <a:blip r:embed="rId8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4954553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46" name="Picture 145"/>
              <p:cNvPicPr>
                <a:picLocks noChangeAspect="1"/>
              </p:cNvPicPr>
              <p:nvPr/>
            </p:nvPicPr>
            <p:blipFill>
              <a:blip r:embed="rId8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353336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</p:grpSp>
        <p:pic>
          <p:nvPicPr>
            <p:cNvPr id="118" name="Picture 117"/>
            <p:cNvPicPr>
              <a:picLocks noChangeAspect="1"/>
            </p:cNvPicPr>
            <p:nvPr/>
          </p:nvPicPr>
          <p:blipFill rotWithShape="1">
            <a:blip r:embed="rId8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6" r="3339"/>
            <a:stretch/>
          </p:blipFill>
          <p:spPr>
            <a:xfrm>
              <a:off x="2808598" y="5023528"/>
              <a:ext cx="223837" cy="133200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19" name="Picture 118"/>
            <p:cNvPicPr>
              <a:picLocks noChangeAspect="1"/>
            </p:cNvPicPr>
            <p:nvPr/>
          </p:nvPicPr>
          <p:blipFill rotWithShape="1">
            <a:blip r:embed="rId8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20" t="-17167" r="-1" b="-9664"/>
            <a:stretch/>
          </p:blipFill>
          <p:spPr>
            <a:xfrm>
              <a:off x="2808916" y="5218115"/>
              <a:ext cx="223200" cy="133350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</p:pic>
      </p:grpSp>
      <p:grpSp>
        <p:nvGrpSpPr>
          <p:cNvPr id="147" name="Group 146"/>
          <p:cNvGrpSpPr/>
          <p:nvPr/>
        </p:nvGrpSpPr>
        <p:grpSpPr>
          <a:xfrm>
            <a:off x="3410321" y="4723395"/>
            <a:ext cx="2659600" cy="539028"/>
            <a:chOff x="372835" y="4818003"/>
            <a:chExt cx="2659600" cy="539028"/>
          </a:xfrm>
          <a:solidFill>
            <a:schemeClr val="bg1"/>
          </a:solidFill>
        </p:grpSpPr>
        <p:grpSp>
          <p:nvGrpSpPr>
            <p:cNvPr id="148" name="Group 147"/>
            <p:cNvGrpSpPr/>
            <p:nvPr/>
          </p:nvGrpSpPr>
          <p:grpSpPr>
            <a:xfrm>
              <a:off x="372835" y="4818003"/>
              <a:ext cx="2386604" cy="539028"/>
              <a:chOff x="815523" y="4951675"/>
              <a:chExt cx="2386604" cy="539028"/>
            </a:xfrm>
            <a:grpFill/>
          </p:grpSpPr>
          <p:pic>
            <p:nvPicPr>
              <p:cNvPr id="183" name="Picture 182"/>
              <p:cNvPicPr>
                <a:picLocks noChangeAspect="1"/>
              </p:cNvPicPr>
              <p:nvPr/>
            </p:nvPicPr>
            <p:blipFill>
              <a:blip r:embed="rId5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986" y="5358080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84" name="Picture 183"/>
              <p:cNvPicPr>
                <a:picLocks noChangeAspect="1"/>
              </p:cNvPicPr>
              <p:nvPr/>
            </p:nvPicPr>
            <p:blipFill>
              <a:blip r:embed="rId5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4" y="495349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85" name="Picture 184"/>
              <p:cNvPicPr>
                <a:picLocks noChangeAspect="1"/>
              </p:cNvPicPr>
              <p:nvPr/>
            </p:nvPicPr>
            <p:blipFill>
              <a:blip r:embed="rId6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793" y="4951675"/>
                <a:ext cx="224382" cy="133170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86" name="Picture 185"/>
              <p:cNvPicPr>
                <a:picLocks noChangeAspect="1"/>
              </p:cNvPicPr>
              <p:nvPr/>
            </p:nvPicPr>
            <p:blipFill>
              <a:blip r:embed="rId6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6575" y="515966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87" name="Picture 186"/>
              <p:cNvPicPr>
                <a:picLocks noChangeAspect="1"/>
              </p:cNvPicPr>
              <p:nvPr/>
            </p:nvPicPr>
            <p:blipFill>
              <a:blip r:embed="rId6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6895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88" name="Picture 187"/>
              <p:cNvPicPr>
                <a:picLocks noChangeAspect="1"/>
              </p:cNvPicPr>
              <p:nvPr/>
            </p:nvPicPr>
            <p:blipFill rotWithShape="1">
              <a:blip r:embed="rId6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657" b="1544"/>
              <a:stretch/>
            </p:blipFill>
            <p:spPr>
              <a:xfrm>
                <a:off x="1354063" y="4955385"/>
                <a:ext cx="224382" cy="133984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89" name="Picture 188"/>
              <p:cNvPicPr>
                <a:picLocks noChangeAspect="1"/>
              </p:cNvPicPr>
              <p:nvPr/>
            </p:nvPicPr>
            <p:blipFill>
              <a:blip r:embed="rId6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3448" y="495538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90" name="Picture 189"/>
              <p:cNvPicPr>
                <a:picLocks noChangeAspect="1"/>
              </p:cNvPicPr>
              <p:nvPr/>
            </p:nvPicPr>
            <p:blipFill>
              <a:blip r:embed="rId6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2101" y="495538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91" name="Picture 190"/>
              <p:cNvPicPr>
                <a:picLocks noChangeAspect="1"/>
              </p:cNvPicPr>
              <p:nvPr/>
            </p:nvPicPr>
            <p:blipFill>
              <a:blip r:embed="rId6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7055" y="535475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92" name="Picture 191"/>
              <p:cNvPicPr>
                <a:picLocks noChangeAspect="1"/>
              </p:cNvPicPr>
              <p:nvPr/>
            </p:nvPicPr>
            <p:blipFill>
              <a:blip r:embed="rId6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16125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93" name="Picture 192"/>
              <p:cNvPicPr>
                <a:picLocks noChangeAspect="1"/>
              </p:cNvPicPr>
              <p:nvPr/>
            </p:nvPicPr>
            <p:blipFill>
              <a:blip r:embed="rId6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2717" y="495720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94" name="Picture 193"/>
              <p:cNvPicPr>
                <a:picLocks noChangeAspect="1"/>
              </p:cNvPicPr>
              <p:nvPr/>
            </p:nvPicPr>
            <p:blipFill>
              <a:blip r:embed="rId6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4204" y="495538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95" name="Picture 194"/>
              <p:cNvPicPr>
                <a:picLocks noChangeAspect="1"/>
              </p:cNvPicPr>
              <p:nvPr/>
            </p:nvPicPr>
            <p:blipFill rotWithShape="1">
              <a:blip r:embed="rId7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787"/>
              <a:stretch/>
            </p:blipFill>
            <p:spPr>
              <a:xfrm>
                <a:off x="2704204" y="5159580"/>
                <a:ext cx="224382" cy="130789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96" name="Picture 195"/>
              <p:cNvPicPr>
                <a:picLocks noChangeAspect="1"/>
              </p:cNvPicPr>
              <p:nvPr/>
            </p:nvPicPr>
            <p:blipFill rotWithShape="1">
              <a:blip r:embed="rId7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828"/>
              <a:stretch/>
            </p:blipFill>
            <p:spPr>
              <a:xfrm>
                <a:off x="2433153" y="4957062"/>
                <a:ext cx="224382" cy="13073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97" name="Picture 196"/>
              <p:cNvPicPr>
                <a:picLocks noChangeAspect="1"/>
              </p:cNvPicPr>
              <p:nvPr/>
            </p:nvPicPr>
            <p:blipFill>
              <a:blip r:embed="rId7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626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98" name="Picture 197"/>
              <p:cNvPicPr>
                <a:picLocks noChangeAspect="1"/>
              </p:cNvPicPr>
              <p:nvPr/>
            </p:nvPicPr>
            <p:blipFill>
              <a:blip r:embed="rId7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6898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99" name="Picture 198"/>
              <p:cNvPicPr>
                <a:picLocks noChangeAspect="1"/>
              </p:cNvPicPr>
              <p:nvPr/>
            </p:nvPicPr>
            <p:blipFill>
              <a:blip r:embed="rId7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5550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00" name="Picture 199"/>
              <p:cNvPicPr>
                <a:picLocks noChangeAspect="1"/>
              </p:cNvPicPr>
              <p:nvPr/>
            </p:nvPicPr>
            <p:blipFill>
              <a:blip r:embed="rId7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4819" y="5157200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01" name="Picture 200"/>
              <p:cNvPicPr>
                <a:picLocks noChangeAspect="1"/>
              </p:cNvPicPr>
              <p:nvPr/>
            </p:nvPicPr>
            <p:blipFill>
              <a:blip r:embed="rId7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158788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02" name="Picture 201"/>
              <p:cNvPicPr>
                <a:picLocks noChangeAspect="1"/>
              </p:cNvPicPr>
              <p:nvPr/>
            </p:nvPicPr>
            <p:blipFill>
              <a:blip r:embed="rId7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359357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03" name="Picture 202"/>
              <p:cNvPicPr>
                <a:picLocks noChangeAspect="1"/>
              </p:cNvPicPr>
              <p:nvPr/>
            </p:nvPicPr>
            <p:blipFill>
              <a:blip r:embed="rId7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004" y="5359357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04" name="Picture 203"/>
              <p:cNvPicPr>
                <a:picLocks noChangeAspect="1"/>
              </p:cNvPicPr>
              <p:nvPr/>
            </p:nvPicPr>
            <p:blipFill>
              <a:blip r:embed="rId7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5674" y="5357533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05" name="Picture 204"/>
              <p:cNvPicPr>
                <a:picLocks noChangeAspect="1"/>
              </p:cNvPicPr>
              <p:nvPr/>
            </p:nvPicPr>
            <p:blipFill>
              <a:blip r:embed="rId8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7543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06" name="Picture 205"/>
              <p:cNvPicPr>
                <a:picLocks noChangeAspect="1"/>
              </p:cNvPicPr>
              <p:nvPr/>
            </p:nvPicPr>
            <p:blipFill>
              <a:blip r:embed="rId8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6083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07" name="Picture 206"/>
              <p:cNvPicPr>
                <a:picLocks noChangeAspect="1"/>
              </p:cNvPicPr>
              <p:nvPr/>
            </p:nvPicPr>
            <p:blipFill>
              <a:blip r:embed="rId8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6375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08" name="Picture 207"/>
              <p:cNvPicPr>
                <a:picLocks noChangeAspect="1"/>
              </p:cNvPicPr>
              <p:nvPr/>
            </p:nvPicPr>
            <p:blipFill>
              <a:blip r:embed="rId8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4954553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09" name="Picture 208"/>
              <p:cNvPicPr>
                <a:picLocks noChangeAspect="1"/>
              </p:cNvPicPr>
              <p:nvPr/>
            </p:nvPicPr>
            <p:blipFill>
              <a:blip r:embed="rId8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353336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</p:grpSp>
        <p:pic>
          <p:nvPicPr>
            <p:cNvPr id="149" name="Picture 148"/>
            <p:cNvPicPr>
              <a:picLocks noChangeAspect="1"/>
            </p:cNvPicPr>
            <p:nvPr/>
          </p:nvPicPr>
          <p:blipFill rotWithShape="1">
            <a:blip r:embed="rId8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6" r="3339"/>
            <a:stretch/>
          </p:blipFill>
          <p:spPr>
            <a:xfrm>
              <a:off x="2808598" y="5023528"/>
              <a:ext cx="223837" cy="133200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82" name="Picture 181"/>
            <p:cNvPicPr>
              <a:picLocks noChangeAspect="1"/>
            </p:cNvPicPr>
            <p:nvPr/>
          </p:nvPicPr>
          <p:blipFill rotWithShape="1">
            <a:blip r:embed="rId8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20" t="-17167" r="-1" b="-9664"/>
            <a:stretch/>
          </p:blipFill>
          <p:spPr>
            <a:xfrm>
              <a:off x="2808916" y="5218115"/>
              <a:ext cx="223200" cy="133350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3194441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391" y="1803001"/>
            <a:ext cx="540000" cy="31176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0198" y="4016187"/>
            <a:ext cx="53948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" name="Picture 3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5928" y="4879902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" name="Picture 4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0635" y="1805041"/>
            <a:ext cx="540000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310647" y="294360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Library </a:t>
            </a:r>
          </a:p>
        </p:txBody>
      </p:sp>
      <p:sp>
        <p:nvSpPr>
          <p:cNvPr id="7" name="Rectangle 6"/>
          <p:cNvSpPr/>
          <p:nvPr/>
        </p:nvSpPr>
        <p:spPr>
          <a:xfrm>
            <a:off x="401660" y="702783"/>
            <a:ext cx="2815232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74" y="179964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" name="Picture 8"/>
          <p:cNvPicPr>
            <a:picLocks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6"/>
          <a:stretch/>
        </p:blipFill>
        <p:spPr>
          <a:xfrm>
            <a:off x="1027712" y="1795259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0" name="Picture 9"/>
          <p:cNvPicPr>
            <a:picLocks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94"/>
          <a:stretch/>
        </p:blipFill>
        <p:spPr>
          <a:xfrm>
            <a:off x="1677630" y="180417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1" name="Picture 10"/>
          <p:cNvPicPr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180417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2" name="Picture 11"/>
          <p:cNvPicPr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198" y="1808553"/>
            <a:ext cx="540000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" name="Picture 12"/>
          <p:cNvPicPr>
            <a:picLocks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61" y="2235376"/>
            <a:ext cx="540623" cy="32437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14" name="Group 13"/>
          <p:cNvGrpSpPr/>
          <p:nvPr/>
        </p:nvGrpSpPr>
        <p:grpSpPr>
          <a:xfrm>
            <a:off x="366062" y="1368288"/>
            <a:ext cx="540000" cy="324000"/>
            <a:chOff x="366062" y="1368288"/>
            <a:chExt cx="540000" cy="324000"/>
          </a:xfrm>
        </p:grpSpPr>
        <p:sp>
          <p:nvSpPr>
            <p:cNvPr id="15" name="Rectangle 14"/>
            <p:cNvSpPr/>
            <p:nvPr/>
          </p:nvSpPr>
          <p:spPr>
            <a:xfrm>
              <a:off x="366062" y="1368288"/>
              <a:ext cx="540000" cy="324000"/>
            </a:xfrm>
            <a:prstGeom prst="rect">
              <a:avLst/>
            </a:prstGeom>
            <a:solidFill>
              <a:srgbClr val="006239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6" name="Picture 15"/>
            <p:cNvPicPr>
              <a:picLocks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243" y="1368288"/>
              <a:ext cx="426157" cy="319618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7" name="Picture 16"/>
          <p:cNvPicPr preferRelativeResize="0"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4" b="5169"/>
          <a:stretch/>
        </p:blipFill>
        <p:spPr>
          <a:xfrm>
            <a:off x="1673168" y="2245584"/>
            <a:ext cx="541131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8" name="Picture 17"/>
          <p:cNvPicPr>
            <a:picLocks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2239906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9" name="Picture 18"/>
          <p:cNvPicPr>
            <a:picLocks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198" y="2244288"/>
            <a:ext cx="540000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9" b="5648"/>
          <a:stretch/>
        </p:blipFill>
        <p:spPr>
          <a:xfrm>
            <a:off x="1022627" y="2244287"/>
            <a:ext cx="550169" cy="32705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9" b="6437"/>
          <a:stretch/>
        </p:blipFill>
        <p:spPr>
          <a:xfrm>
            <a:off x="363548" y="2679590"/>
            <a:ext cx="540000" cy="32335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2" name="Picture 21"/>
          <p:cNvPicPr preferRelativeResize="0">
            <a:picLocks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99" y="2680023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3" name="Picture 22"/>
          <p:cNvPicPr preferRelativeResize="0">
            <a:picLocks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605" y="2688935"/>
            <a:ext cx="541693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4" name="Picture 23"/>
          <p:cNvPicPr preferRelativeResize="0">
            <a:picLocks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2688935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5" name="Picture 24"/>
          <p:cNvPicPr preferRelativeResize="0">
            <a:picLocks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685" y="2693317"/>
            <a:ext cx="539999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6" name="Picture 25"/>
          <p:cNvPicPr>
            <a:picLocks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8" y="3130348"/>
            <a:ext cx="540623" cy="32437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7" name="Picture 26"/>
          <p:cNvPicPr preferRelativeResize="0"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606" y="3130348"/>
            <a:ext cx="541694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8" name="Picture 27"/>
          <p:cNvPicPr>
            <a:picLocks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3124670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9" name="Picture 28"/>
          <p:cNvPicPr>
            <a:picLocks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685" y="3124670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627" y="3129051"/>
            <a:ext cx="545085" cy="32705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sp>
        <p:nvSpPr>
          <p:cNvPr id="31" name="TextBox 30"/>
          <p:cNvSpPr txBox="1"/>
          <p:nvPr/>
        </p:nvSpPr>
        <p:spPr>
          <a:xfrm>
            <a:off x="303739" y="1055387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AFRICA</a:t>
            </a:r>
            <a:endParaRPr lang="en-GB" sz="1000" dirty="0"/>
          </a:p>
        </p:txBody>
      </p:sp>
      <p:pic>
        <p:nvPicPr>
          <p:cNvPr id="32" name="Picture 31"/>
          <p:cNvPicPr>
            <a:picLocks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" b="5010"/>
          <a:stretch/>
        </p:blipFill>
        <p:spPr>
          <a:xfrm>
            <a:off x="363548" y="3577108"/>
            <a:ext cx="534099" cy="3249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3" name="Picture 32"/>
          <p:cNvPicPr preferRelativeResize="0">
            <a:picLocks noChangeAspect="1"/>
          </p:cNvPicPr>
          <p:nvPr/>
        </p:nvPicPr>
        <p:blipFill rotWithShape="1"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6" b="4223"/>
          <a:stretch/>
        </p:blipFill>
        <p:spPr>
          <a:xfrm>
            <a:off x="1669680" y="3577108"/>
            <a:ext cx="541693" cy="3199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4" name="Picture 33"/>
          <p:cNvPicPr>
            <a:picLocks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307" y="3570642"/>
            <a:ext cx="544972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5" name="Picture 34"/>
          <p:cNvPicPr>
            <a:picLocks/>
          </p:cNvPicPr>
          <p:nvPr/>
        </p:nvPicPr>
        <p:blipFill rotWithShape="1"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9" b="5287"/>
          <a:stretch/>
        </p:blipFill>
        <p:spPr>
          <a:xfrm>
            <a:off x="2985569" y="3572901"/>
            <a:ext cx="542229" cy="32151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2" r="6968"/>
          <a:stretch/>
        </p:blipFill>
        <p:spPr>
          <a:xfrm>
            <a:off x="1005053" y="3578080"/>
            <a:ext cx="557221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7" name="Picture 36"/>
          <p:cNvPicPr>
            <a:picLocks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9" y="4015112"/>
            <a:ext cx="530822" cy="3249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8" name="Picture 37"/>
          <p:cNvPicPr preferRelativeResize="0"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677" y="4009580"/>
            <a:ext cx="548588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9" name="Picture 38"/>
          <p:cNvPicPr>
            <a:picLocks/>
          </p:cNvPicPr>
          <p:nvPr/>
        </p:nvPicPr>
        <p:blipFill rotWithShape="1"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3" b="5137"/>
          <a:stretch/>
        </p:blipFill>
        <p:spPr>
          <a:xfrm>
            <a:off x="2322972" y="4015409"/>
            <a:ext cx="540805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0" name="Picture 39"/>
          <p:cNvPicPr>
            <a:picLocks/>
          </p:cNvPicPr>
          <p:nvPr/>
        </p:nvPicPr>
        <p:blipFill rotWithShape="1"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38" b="5904"/>
          <a:stretch/>
        </p:blipFill>
        <p:spPr>
          <a:xfrm>
            <a:off x="2985569" y="4015409"/>
            <a:ext cx="542729" cy="31571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5488"/>
          <a:stretch/>
        </p:blipFill>
        <p:spPr>
          <a:xfrm>
            <a:off x="1000662" y="4009108"/>
            <a:ext cx="549228" cy="324945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76"/>
          <a:stretch/>
        </p:blipFill>
        <p:spPr>
          <a:xfrm>
            <a:off x="364663" y="4444842"/>
            <a:ext cx="534998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3" name="Picture 42"/>
          <p:cNvPicPr preferRelativeResize="0">
            <a:picLocks noChangeAspect="1"/>
          </p:cNvPicPr>
          <p:nvPr/>
        </p:nvPicPr>
        <p:blipFill rotWithShape="1"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49"/>
          <a:stretch/>
        </p:blipFill>
        <p:spPr>
          <a:xfrm>
            <a:off x="1670526" y="4444840"/>
            <a:ext cx="540000" cy="33061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4" name="Picture 43"/>
          <p:cNvPicPr>
            <a:picLocks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972" y="4451144"/>
            <a:ext cx="540805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5" name="Picture 44"/>
          <p:cNvPicPr>
            <a:picLocks/>
          </p:cNvPicPr>
          <p:nvPr/>
        </p:nvPicPr>
        <p:blipFill rotWithShape="1"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2" b="4852"/>
          <a:stretch/>
        </p:blipFill>
        <p:spPr>
          <a:xfrm>
            <a:off x="2986280" y="4451421"/>
            <a:ext cx="540805" cy="31819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67" r="8041"/>
          <a:stretch/>
        </p:blipFill>
        <p:spPr>
          <a:xfrm>
            <a:off x="1000661" y="4444840"/>
            <a:ext cx="540000" cy="32651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8" y="4880215"/>
            <a:ext cx="540623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8" name="Picture 47"/>
          <p:cNvPicPr preferRelativeResize="0">
            <a:picLocks noChangeAspect="1"/>
          </p:cNvPicPr>
          <p:nvPr/>
        </p:nvPicPr>
        <p:blipFill rotWithShape="1"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0" b="3754"/>
          <a:stretch/>
        </p:blipFill>
        <p:spPr>
          <a:xfrm>
            <a:off x="1669680" y="4883499"/>
            <a:ext cx="540000" cy="32489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9" name="Picture 48"/>
          <p:cNvPicPr>
            <a:picLocks noChangeAspect="1"/>
          </p:cNvPicPr>
          <p:nvPr/>
        </p:nvPicPr>
        <p:blipFill rotWithShape="1"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63" b="14047"/>
          <a:stretch/>
        </p:blipFill>
        <p:spPr>
          <a:xfrm>
            <a:off x="2323777" y="4883499"/>
            <a:ext cx="540000" cy="32489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0" name="Picture 49"/>
          <p:cNvPicPr>
            <a:picLocks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990" y="4888618"/>
            <a:ext cx="540805" cy="314549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1" y="4880213"/>
            <a:ext cx="540000" cy="32651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52" name="Group 51"/>
          <p:cNvGrpSpPr/>
          <p:nvPr/>
        </p:nvGrpSpPr>
        <p:grpSpPr>
          <a:xfrm>
            <a:off x="3642276" y="1803001"/>
            <a:ext cx="539100" cy="315462"/>
            <a:chOff x="3642276" y="1803001"/>
            <a:chExt cx="539100" cy="315462"/>
          </a:xfrm>
        </p:grpSpPr>
        <p:pic>
          <p:nvPicPr>
            <p:cNvPr id="53" name="Picture 52"/>
            <p:cNvPicPr>
              <a:picLocks/>
            </p:cNvPicPr>
            <p:nvPr/>
          </p:nvPicPr>
          <p:blipFill>
            <a:blip r:embed="rId4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2276" y="1803001"/>
              <a:ext cx="539100" cy="315462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54" name="Picture 53"/>
            <p:cNvPicPr>
              <a:picLocks/>
            </p:cNvPicPr>
            <p:nvPr/>
          </p:nvPicPr>
          <p:blipFill rotWithShape="1">
            <a:blip r:embed="rId4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01" t="5413" r="5442" b="57583"/>
            <a:stretch/>
          </p:blipFill>
          <p:spPr>
            <a:xfrm>
              <a:off x="4036979" y="1837751"/>
              <a:ext cx="110248" cy="116732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55" name="Picture 54"/>
          <p:cNvPicPr>
            <a:picLocks/>
          </p:cNvPicPr>
          <p:nvPr/>
        </p:nvPicPr>
        <p:blipFill rotWithShape="1"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7" b="5106"/>
          <a:stretch/>
        </p:blipFill>
        <p:spPr>
          <a:xfrm>
            <a:off x="3642276" y="2240299"/>
            <a:ext cx="539100" cy="3145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6" name="Picture 55"/>
          <p:cNvPicPr>
            <a:picLocks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646" y="3119914"/>
            <a:ext cx="54073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7" name="Picture 56"/>
          <p:cNvPicPr>
            <a:picLocks noChangeAspect="1"/>
          </p:cNvPicPr>
          <p:nvPr/>
        </p:nvPicPr>
        <p:blipFill rotWithShape="1"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40"/>
          <a:stretch/>
        </p:blipFill>
        <p:spPr>
          <a:xfrm>
            <a:off x="3640645" y="3568145"/>
            <a:ext cx="540000" cy="32253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8" name="Picture 57"/>
          <p:cNvPicPr>
            <a:picLocks/>
          </p:cNvPicPr>
          <p:nvPr/>
        </p:nvPicPr>
        <p:blipFill rotWithShape="1">
          <a:blip r:embed="rId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7" b="5904"/>
          <a:stretch/>
        </p:blipFill>
        <p:spPr>
          <a:xfrm>
            <a:off x="3638875" y="4016187"/>
            <a:ext cx="542501" cy="314581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9" name="Picture 58"/>
          <p:cNvPicPr>
            <a:picLocks/>
          </p:cNvPicPr>
          <p:nvPr/>
        </p:nvPicPr>
        <p:blipFill rotWithShape="1">
          <a:blip r:embed="rId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0" b="6518"/>
          <a:stretch/>
        </p:blipFill>
        <p:spPr>
          <a:xfrm>
            <a:off x="3640645" y="4447816"/>
            <a:ext cx="540731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60" name="Picture 59"/>
          <p:cNvPicPr>
            <a:picLocks/>
          </p:cNvPicPr>
          <p:nvPr/>
        </p:nvPicPr>
        <p:blipFill rotWithShape="1">
          <a:blip r:embed="rId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62"/>
          <a:stretch/>
        </p:blipFill>
        <p:spPr>
          <a:xfrm>
            <a:off x="3638875" y="4887363"/>
            <a:ext cx="541523" cy="31580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61" name="Group 60"/>
          <p:cNvGrpSpPr/>
          <p:nvPr/>
        </p:nvGrpSpPr>
        <p:grpSpPr>
          <a:xfrm>
            <a:off x="3640646" y="2688561"/>
            <a:ext cx="540730" cy="315462"/>
            <a:chOff x="3640646" y="2688561"/>
            <a:chExt cx="540730" cy="315462"/>
          </a:xfrm>
        </p:grpSpPr>
        <p:pic>
          <p:nvPicPr>
            <p:cNvPr id="62" name="Picture 61"/>
            <p:cNvPicPr preferRelativeResize="0">
              <a:picLocks/>
            </p:cNvPicPr>
            <p:nvPr/>
          </p:nvPicPr>
          <p:blipFill>
            <a:blip r:embed="rId5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2276" y="2688561"/>
              <a:ext cx="539100" cy="315462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63" name="Picture 62"/>
            <p:cNvPicPr preferRelativeResize="0">
              <a:picLocks/>
            </p:cNvPicPr>
            <p:nvPr/>
          </p:nvPicPr>
          <p:blipFill rotWithShape="1">
            <a:blip r:embed="rId5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766" t="6212" r="61670" b="6467"/>
            <a:stretch/>
          </p:blipFill>
          <p:spPr>
            <a:xfrm>
              <a:off x="3640646" y="2706795"/>
              <a:ext cx="210766" cy="275461"/>
            </a:xfrm>
            <a:prstGeom prst="rect">
              <a:avLst/>
            </a:prstGeom>
            <a:ln w="3175">
              <a:noFill/>
            </a:ln>
          </p:spPr>
        </p:pic>
      </p:grpSp>
      <p:cxnSp>
        <p:nvCxnSpPr>
          <p:cNvPr id="64" name="Straight Connector 63"/>
          <p:cNvCxnSpPr/>
          <p:nvPr/>
        </p:nvCxnSpPr>
        <p:spPr>
          <a:xfrm>
            <a:off x="4452621" y="1055387"/>
            <a:ext cx="0" cy="4313567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4457330" y="1055387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ASIA</a:t>
            </a:r>
            <a:endParaRPr lang="en-GB" sz="1000" dirty="0"/>
          </a:p>
        </p:txBody>
      </p:sp>
      <p:grpSp>
        <p:nvGrpSpPr>
          <p:cNvPr id="66" name="Group 65"/>
          <p:cNvGrpSpPr/>
          <p:nvPr/>
        </p:nvGrpSpPr>
        <p:grpSpPr>
          <a:xfrm>
            <a:off x="4555633" y="1803001"/>
            <a:ext cx="538491" cy="313039"/>
            <a:chOff x="4620945" y="2241787"/>
            <a:chExt cx="538491" cy="313039"/>
          </a:xfrm>
        </p:grpSpPr>
        <p:pic>
          <p:nvPicPr>
            <p:cNvPr id="67" name="Picture 66"/>
            <p:cNvPicPr>
              <a:picLocks/>
            </p:cNvPicPr>
            <p:nvPr/>
          </p:nvPicPr>
          <p:blipFill rotWithShape="1">
            <a:blip r:embed="rId5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620945" y="2241787"/>
              <a:ext cx="538491" cy="313039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68" name="Picture 67"/>
            <p:cNvPicPr>
              <a:picLocks/>
            </p:cNvPicPr>
            <p:nvPr/>
          </p:nvPicPr>
          <p:blipFill rotWithShape="1">
            <a:blip r:embed="rId5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38" t="7666" r="20569" b="7897"/>
            <a:stretch/>
          </p:blipFill>
          <p:spPr>
            <a:xfrm>
              <a:off x="4728874" y="2244604"/>
              <a:ext cx="319287" cy="302572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69" name="Picture 68"/>
          <p:cNvPicPr>
            <a:picLocks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2011" y="3560746"/>
            <a:ext cx="540000" cy="311726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0" name="Picture 69"/>
          <p:cNvPicPr>
            <a:picLocks noChangeAspect="1"/>
          </p:cNvPicPr>
          <p:nvPr/>
        </p:nvPicPr>
        <p:blipFill rotWithShape="1"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5" r="6694"/>
          <a:stretch/>
        </p:blipFill>
        <p:spPr>
          <a:xfrm>
            <a:off x="6410713" y="1803002"/>
            <a:ext cx="538276" cy="31407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1" name="Picture 70"/>
          <p:cNvPicPr>
            <a:picLocks noChangeAspect="1"/>
          </p:cNvPicPr>
          <p:nvPr/>
        </p:nvPicPr>
        <p:blipFill rotWithShape="1"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4" b="1264"/>
          <a:stretch/>
        </p:blipFill>
        <p:spPr>
          <a:xfrm>
            <a:off x="6406958" y="1418559"/>
            <a:ext cx="540000" cy="3126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2" name="Picture 71"/>
          <p:cNvPicPr>
            <a:picLocks/>
          </p:cNvPicPr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5928" y="4441345"/>
            <a:ext cx="540000" cy="313200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 rotWithShape="1">
          <a:blip r:embed="rId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7" r="386" b="12630"/>
          <a:stretch/>
        </p:blipFill>
        <p:spPr>
          <a:xfrm>
            <a:off x="6411094" y="2238538"/>
            <a:ext cx="540000" cy="31477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9117" y="2680951"/>
            <a:ext cx="541517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5" name="Picture 74"/>
          <p:cNvPicPr>
            <a:picLocks/>
          </p:cNvPicPr>
          <p:nvPr/>
        </p:nvPicPr>
        <p:blipFill>
          <a:blip r:embed="rId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0635" y="1417959"/>
            <a:ext cx="540000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86"/>
          <a:stretch/>
        </p:blipFill>
        <p:spPr>
          <a:xfrm>
            <a:off x="5165567" y="3566492"/>
            <a:ext cx="539465" cy="308222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7" name="Picture 76"/>
          <p:cNvPicPr>
            <a:picLocks noChangeAspect="1"/>
          </p:cNvPicPr>
          <p:nvPr/>
        </p:nvPicPr>
        <p:blipFill rotWithShape="1">
          <a:blip r:embed="rId6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88" t="9322" r="23827" b="15214"/>
          <a:stretch/>
        </p:blipFill>
        <p:spPr>
          <a:xfrm>
            <a:off x="5919212" y="1843466"/>
            <a:ext cx="282845" cy="236349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 rotWithShape="1">
          <a:blip r:embed="rId6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" r="2404"/>
          <a:stretch/>
        </p:blipFill>
        <p:spPr>
          <a:xfrm>
            <a:off x="5169420" y="2680951"/>
            <a:ext cx="539014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9" name="Picture 78"/>
          <p:cNvPicPr>
            <a:picLocks noChangeAspect="1"/>
          </p:cNvPicPr>
          <p:nvPr/>
        </p:nvPicPr>
        <p:blipFill rotWithShape="1">
          <a:blip r:embed="rId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97"/>
          <a:stretch/>
        </p:blipFill>
        <p:spPr>
          <a:xfrm>
            <a:off x="5781542" y="4013529"/>
            <a:ext cx="53934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0" name="Picture 79"/>
          <p:cNvPicPr>
            <a:picLocks noChangeAspect="1"/>
          </p:cNvPicPr>
          <p:nvPr/>
        </p:nvPicPr>
        <p:blipFill rotWithShape="1"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14" t="5693" r="1014" b="7178"/>
          <a:stretch/>
        </p:blipFill>
        <p:spPr>
          <a:xfrm>
            <a:off x="5170033" y="2240598"/>
            <a:ext cx="540000" cy="3139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1" name="Picture 80"/>
          <p:cNvPicPr>
            <a:picLocks noChangeAspect="1"/>
          </p:cNvPicPr>
          <p:nvPr/>
        </p:nvPicPr>
        <p:blipFill rotWithShape="1">
          <a:blip r:embed="rId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04"/>
          <a:stretch/>
        </p:blipFill>
        <p:spPr>
          <a:xfrm>
            <a:off x="6406371" y="3560747"/>
            <a:ext cx="538047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2" name="Picture 81"/>
          <p:cNvPicPr>
            <a:picLocks/>
          </p:cNvPicPr>
          <p:nvPr/>
        </p:nvPicPr>
        <p:blipFill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5567" y="3128370"/>
            <a:ext cx="540000" cy="313956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83" name="Picture 82"/>
          <p:cNvPicPr>
            <a:picLocks noChangeAspect="1"/>
          </p:cNvPicPr>
          <p:nvPr/>
        </p:nvPicPr>
        <p:blipFill rotWithShape="1"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5" r="14633"/>
          <a:stretch/>
        </p:blipFill>
        <p:spPr>
          <a:xfrm>
            <a:off x="5170033" y="1806008"/>
            <a:ext cx="541301" cy="3168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84" name="Group 83"/>
          <p:cNvGrpSpPr/>
          <p:nvPr/>
        </p:nvGrpSpPr>
        <p:grpSpPr>
          <a:xfrm>
            <a:off x="5173897" y="1417960"/>
            <a:ext cx="540415" cy="313200"/>
            <a:chOff x="5239209" y="1417960"/>
            <a:chExt cx="540415" cy="313200"/>
          </a:xfrm>
        </p:grpSpPr>
        <p:sp>
          <p:nvSpPr>
            <p:cNvPr id="85" name="Rectangle 84"/>
            <p:cNvSpPr/>
            <p:nvPr/>
          </p:nvSpPr>
          <p:spPr>
            <a:xfrm>
              <a:off x="5239209" y="1417960"/>
              <a:ext cx="540415" cy="313200"/>
            </a:xfrm>
            <a:prstGeom prst="rect">
              <a:avLst/>
            </a:prstGeom>
            <a:solidFill>
              <a:srgbClr val="FFB700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6" name="Picture 85"/>
            <p:cNvPicPr>
              <a:picLocks noChangeAspect="1"/>
            </p:cNvPicPr>
            <p:nvPr/>
          </p:nvPicPr>
          <p:blipFill rotWithShape="1">
            <a:blip r:embed="rId7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0" r="2913"/>
            <a:stretch/>
          </p:blipFill>
          <p:spPr>
            <a:xfrm>
              <a:off x="5250694" y="1437362"/>
              <a:ext cx="513201" cy="270000"/>
            </a:xfrm>
            <a:prstGeom prst="rect">
              <a:avLst/>
            </a:prstGeom>
          </p:spPr>
        </p:pic>
      </p:grpSp>
      <p:pic>
        <p:nvPicPr>
          <p:cNvPr id="87" name="Picture 86"/>
          <p:cNvPicPr>
            <a:picLocks noChangeAspect="1"/>
          </p:cNvPicPr>
          <p:nvPr/>
        </p:nvPicPr>
        <p:blipFill rotWithShape="1">
          <a:blip r:embed="rId7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95"/>
          <a:stretch/>
        </p:blipFill>
        <p:spPr>
          <a:xfrm>
            <a:off x="4552897" y="1417959"/>
            <a:ext cx="540616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8" name="Picture 87"/>
          <p:cNvPicPr>
            <a:picLocks noChangeAspect="1"/>
          </p:cNvPicPr>
          <p:nvPr/>
        </p:nvPicPr>
        <p:blipFill rotWithShape="1">
          <a:blip r:embed="rId7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6" r="7031"/>
          <a:stretch/>
        </p:blipFill>
        <p:spPr>
          <a:xfrm>
            <a:off x="4539491" y="3128370"/>
            <a:ext cx="539209" cy="31554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9" name="Picture 88"/>
          <p:cNvPicPr>
            <a:picLocks noChangeAspect="1"/>
          </p:cNvPicPr>
          <p:nvPr/>
        </p:nvPicPr>
        <p:blipFill>
          <a:blip r:embed="rId7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946" y="4887363"/>
            <a:ext cx="539652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0" name="Picture 89"/>
          <p:cNvPicPr>
            <a:picLocks noChangeAspect="1"/>
          </p:cNvPicPr>
          <p:nvPr/>
        </p:nvPicPr>
        <p:blipFill rotWithShape="1">
          <a:blip r:embed="rId7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7" r="12128"/>
          <a:stretch/>
        </p:blipFill>
        <p:spPr>
          <a:xfrm>
            <a:off x="4546945" y="4444842"/>
            <a:ext cx="540141" cy="31159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1" name="Picture 90"/>
          <p:cNvPicPr>
            <a:picLocks noChangeAspect="1"/>
          </p:cNvPicPr>
          <p:nvPr/>
        </p:nvPicPr>
        <p:blipFill rotWithShape="1">
          <a:blip r:embed="rId7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87"/>
          <a:stretch/>
        </p:blipFill>
        <p:spPr>
          <a:xfrm>
            <a:off x="4539492" y="3566492"/>
            <a:ext cx="541181" cy="31350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2" name="Picture 91"/>
          <p:cNvPicPr>
            <a:picLocks/>
          </p:cNvPicPr>
          <p:nvPr/>
        </p:nvPicPr>
        <p:blipFill>
          <a:blip r:embed="rId7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174" y="2240962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93" name="Group 92"/>
          <p:cNvGrpSpPr/>
          <p:nvPr/>
        </p:nvGrpSpPr>
        <p:grpSpPr>
          <a:xfrm>
            <a:off x="4548262" y="2684666"/>
            <a:ext cx="540000" cy="313200"/>
            <a:chOff x="4612582" y="2653590"/>
            <a:chExt cx="540000" cy="313200"/>
          </a:xfrm>
        </p:grpSpPr>
        <p:pic>
          <p:nvPicPr>
            <p:cNvPr id="94" name="Picture 93"/>
            <p:cNvPicPr>
              <a:picLocks/>
            </p:cNvPicPr>
            <p:nvPr/>
          </p:nvPicPr>
          <p:blipFill>
            <a:blip r:embed="rId7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2582" y="2653590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95" name="Picture 94"/>
            <p:cNvPicPr>
              <a:picLocks/>
            </p:cNvPicPr>
            <p:nvPr/>
          </p:nvPicPr>
          <p:blipFill rotWithShape="1">
            <a:blip r:embed="rId7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42" t="16057" r="27192" b="15754"/>
            <a:stretch/>
          </p:blipFill>
          <p:spPr>
            <a:xfrm>
              <a:off x="4773190" y="2701198"/>
              <a:ext cx="218783" cy="215043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96" name="Group 95"/>
          <p:cNvGrpSpPr/>
          <p:nvPr/>
        </p:nvGrpSpPr>
        <p:grpSpPr>
          <a:xfrm>
            <a:off x="4539491" y="4016187"/>
            <a:ext cx="539209" cy="312304"/>
            <a:chOff x="4604803" y="4016187"/>
            <a:chExt cx="539209" cy="312304"/>
          </a:xfrm>
        </p:grpSpPr>
        <p:pic>
          <p:nvPicPr>
            <p:cNvPr id="97" name="Picture 96"/>
            <p:cNvPicPr>
              <a:picLocks noChangeAspect="1"/>
            </p:cNvPicPr>
            <p:nvPr/>
          </p:nvPicPr>
          <p:blipFill rotWithShape="1">
            <a:blip r:embed="rId7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963"/>
            <a:stretch/>
          </p:blipFill>
          <p:spPr>
            <a:xfrm>
              <a:off x="4604803" y="4016187"/>
              <a:ext cx="539209" cy="312303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98" name="Picture 97"/>
            <p:cNvPicPr>
              <a:picLocks noChangeAspect="1"/>
            </p:cNvPicPr>
            <p:nvPr/>
          </p:nvPicPr>
          <p:blipFill rotWithShape="1">
            <a:blip r:embed="rId7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70" b="-194"/>
            <a:stretch/>
          </p:blipFill>
          <p:spPr>
            <a:xfrm>
              <a:off x="4607291" y="4016187"/>
              <a:ext cx="434334" cy="312304"/>
            </a:xfrm>
            <a:prstGeom prst="rect">
              <a:avLst/>
            </a:prstGeom>
            <a:ln w="3175">
              <a:noFill/>
            </a:ln>
          </p:spPr>
        </p:pic>
      </p:grpSp>
      <p:sp>
        <p:nvSpPr>
          <p:cNvPr id="99" name="Rectangle 108"/>
          <p:cNvSpPr/>
          <p:nvPr/>
        </p:nvSpPr>
        <p:spPr>
          <a:xfrm>
            <a:off x="5422675" y="3195638"/>
            <a:ext cx="180975" cy="161783"/>
          </a:xfrm>
          <a:custGeom>
            <a:avLst/>
            <a:gdLst>
              <a:gd name="connsiteX0" fmla="*/ 0 w 174625"/>
              <a:gd name="connsiteY0" fmla="*/ 0 h 77646"/>
              <a:gd name="connsiteX1" fmla="*/ 174625 w 174625"/>
              <a:gd name="connsiteY1" fmla="*/ 0 h 77646"/>
              <a:gd name="connsiteX2" fmla="*/ 174625 w 174625"/>
              <a:gd name="connsiteY2" fmla="*/ 77646 h 77646"/>
              <a:gd name="connsiteX3" fmla="*/ 0 w 174625"/>
              <a:gd name="connsiteY3" fmla="*/ 77646 h 77646"/>
              <a:gd name="connsiteX4" fmla="*/ 0 w 174625"/>
              <a:gd name="connsiteY4" fmla="*/ 0 h 77646"/>
              <a:gd name="connsiteX0" fmla="*/ 0 w 180975"/>
              <a:gd name="connsiteY0" fmla="*/ 0 h 161783"/>
              <a:gd name="connsiteX1" fmla="*/ 174625 w 180975"/>
              <a:gd name="connsiteY1" fmla="*/ 0 h 161783"/>
              <a:gd name="connsiteX2" fmla="*/ 180975 w 180975"/>
              <a:gd name="connsiteY2" fmla="*/ 161783 h 161783"/>
              <a:gd name="connsiteX3" fmla="*/ 0 w 180975"/>
              <a:gd name="connsiteY3" fmla="*/ 77646 h 161783"/>
              <a:gd name="connsiteX4" fmla="*/ 0 w 180975"/>
              <a:gd name="connsiteY4" fmla="*/ 0 h 161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975" h="161783">
                <a:moveTo>
                  <a:pt x="0" y="0"/>
                </a:moveTo>
                <a:lnTo>
                  <a:pt x="174625" y="0"/>
                </a:lnTo>
                <a:lnTo>
                  <a:pt x="180975" y="161783"/>
                </a:lnTo>
                <a:lnTo>
                  <a:pt x="0" y="77646"/>
                </a:lnTo>
                <a:lnTo>
                  <a:pt x="0" y="0"/>
                </a:lnTo>
                <a:close/>
              </a:path>
            </a:pathLst>
          </a:custGeom>
          <a:solidFill>
            <a:srgbClr val="CE11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0" name="Picture 99"/>
          <p:cNvPicPr>
            <a:picLocks noChangeAspect="1"/>
          </p:cNvPicPr>
          <p:nvPr/>
        </p:nvPicPr>
        <p:blipFill rotWithShape="1"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11" t="6124" r="13753" b="54362"/>
          <a:stretch/>
        </p:blipFill>
        <p:spPr>
          <a:xfrm>
            <a:off x="5464716" y="3128371"/>
            <a:ext cx="185737" cy="144913"/>
          </a:xfrm>
          <a:prstGeom prst="rect">
            <a:avLst/>
          </a:prstGeom>
        </p:spPr>
      </p:pic>
      <p:pic>
        <p:nvPicPr>
          <p:cNvPr id="101" name="Picture 100"/>
          <p:cNvPicPr>
            <a:picLocks noChangeAspect="1"/>
          </p:cNvPicPr>
          <p:nvPr/>
        </p:nvPicPr>
        <p:blipFill rotWithShape="1"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1" t="6124" r="13752" b="34882"/>
          <a:stretch/>
        </p:blipFill>
        <p:spPr>
          <a:xfrm>
            <a:off x="5550442" y="3128370"/>
            <a:ext cx="100012" cy="216352"/>
          </a:xfrm>
          <a:prstGeom prst="rect">
            <a:avLst/>
          </a:prstGeom>
          <a:ln w="3175">
            <a:noFill/>
          </a:ln>
        </p:spPr>
      </p:pic>
      <p:sp>
        <p:nvSpPr>
          <p:cNvPr id="102" name="Rectangle 101"/>
          <p:cNvSpPr/>
          <p:nvPr/>
        </p:nvSpPr>
        <p:spPr>
          <a:xfrm>
            <a:off x="5246463" y="3222871"/>
            <a:ext cx="45719" cy="49213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03" name="Group 102"/>
          <p:cNvGrpSpPr/>
          <p:nvPr/>
        </p:nvGrpSpPr>
        <p:grpSpPr>
          <a:xfrm>
            <a:off x="5212893" y="3222871"/>
            <a:ext cx="174625" cy="218419"/>
            <a:chOff x="6272213" y="2763837"/>
            <a:chExt cx="174625" cy="218419"/>
          </a:xfrm>
        </p:grpSpPr>
        <p:pic>
          <p:nvPicPr>
            <p:cNvPr id="104" name="Picture 103"/>
            <p:cNvPicPr>
              <a:picLocks noChangeAspect="1"/>
            </p:cNvPicPr>
            <p:nvPr/>
          </p:nvPicPr>
          <p:blipFill rotWithShape="1">
            <a:blip r:embed="rId6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83" t="46105" r="55055"/>
            <a:stretch/>
          </p:blipFill>
          <p:spPr>
            <a:xfrm>
              <a:off x="6272213" y="2813050"/>
              <a:ext cx="174625" cy="169206"/>
            </a:xfrm>
            <a:prstGeom prst="rect">
              <a:avLst/>
            </a:prstGeom>
          </p:spPr>
        </p:pic>
        <p:pic>
          <p:nvPicPr>
            <p:cNvPr id="105" name="Picture 104"/>
            <p:cNvPicPr>
              <a:picLocks noChangeAspect="1"/>
            </p:cNvPicPr>
            <p:nvPr/>
          </p:nvPicPr>
          <p:blipFill rotWithShape="1">
            <a:blip r:embed="rId6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190" t="30431" r="69902" b="53894"/>
            <a:stretch/>
          </p:blipFill>
          <p:spPr>
            <a:xfrm>
              <a:off x="6338888" y="2763837"/>
              <a:ext cx="45719" cy="49213"/>
            </a:xfrm>
            <a:prstGeom prst="rect">
              <a:avLst/>
            </a:prstGeom>
          </p:spPr>
        </p:pic>
      </p:grpSp>
      <p:grpSp>
        <p:nvGrpSpPr>
          <p:cNvPr id="106" name="Group 105"/>
          <p:cNvGrpSpPr/>
          <p:nvPr/>
        </p:nvGrpSpPr>
        <p:grpSpPr>
          <a:xfrm>
            <a:off x="5165566" y="4014892"/>
            <a:ext cx="540000" cy="313909"/>
            <a:chOff x="5230878" y="4014892"/>
            <a:chExt cx="540000" cy="313909"/>
          </a:xfrm>
        </p:grpSpPr>
        <p:pic>
          <p:nvPicPr>
            <p:cNvPr id="107" name="Picture 106"/>
            <p:cNvPicPr>
              <a:picLocks noChangeAspect="1"/>
            </p:cNvPicPr>
            <p:nvPr/>
          </p:nvPicPr>
          <p:blipFill>
            <a:blip r:embed="rId8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878" y="4014892"/>
              <a:ext cx="540000" cy="313909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08" name="Picture 107"/>
            <p:cNvPicPr>
              <a:picLocks noChangeAspect="1"/>
            </p:cNvPicPr>
            <p:nvPr/>
          </p:nvPicPr>
          <p:blipFill rotWithShape="1">
            <a:blip r:embed="rId8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029" t="34484" r="19143" b="35144"/>
            <a:stretch/>
          </p:blipFill>
          <p:spPr>
            <a:xfrm>
              <a:off x="5369050" y="4122738"/>
              <a:ext cx="276488" cy="95250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09" name="Group 108"/>
          <p:cNvGrpSpPr/>
          <p:nvPr/>
        </p:nvGrpSpPr>
        <p:grpSpPr>
          <a:xfrm>
            <a:off x="5163595" y="4444444"/>
            <a:ext cx="541438" cy="311988"/>
            <a:chOff x="5228907" y="4444444"/>
            <a:chExt cx="541438" cy="311988"/>
          </a:xfrm>
        </p:grpSpPr>
        <p:pic>
          <p:nvPicPr>
            <p:cNvPr id="110" name="Picture 109"/>
            <p:cNvPicPr>
              <a:picLocks noChangeAspect="1"/>
            </p:cNvPicPr>
            <p:nvPr/>
          </p:nvPicPr>
          <p:blipFill>
            <a:blip r:embed="rId8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8907" y="4444444"/>
              <a:ext cx="541438" cy="311988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11" name="Picture 110"/>
            <p:cNvPicPr>
              <a:picLocks noChangeAspect="1"/>
            </p:cNvPicPr>
            <p:nvPr/>
          </p:nvPicPr>
          <p:blipFill rotWithShape="1">
            <a:blip r:embed="rId8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11" t="9337" r="70084" b="8232"/>
            <a:stretch/>
          </p:blipFill>
          <p:spPr>
            <a:xfrm>
              <a:off x="5236933" y="4473147"/>
              <a:ext cx="163512" cy="257175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2" name="Group 111"/>
          <p:cNvGrpSpPr/>
          <p:nvPr/>
        </p:nvGrpSpPr>
        <p:grpSpPr>
          <a:xfrm>
            <a:off x="5163595" y="4884067"/>
            <a:ext cx="541437" cy="313200"/>
            <a:chOff x="5228907" y="4884067"/>
            <a:chExt cx="541437" cy="313200"/>
          </a:xfrm>
        </p:grpSpPr>
        <p:pic>
          <p:nvPicPr>
            <p:cNvPr id="113" name="Picture 112"/>
            <p:cNvPicPr>
              <a:picLocks noChangeAspect="1"/>
            </p:cNvPicPr>
            <p:nvPr/>
          </p:nvPicPr>
          <p:blipFill>
            <a:blip r:embed="rId8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8907" y="4884067"/>
              <a:ext cx="541437" cy="313200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14" name="Picture 113"/>
            <p:cNvPicPr>
              <a:picLocks noChangeAspect="1"/>
            </p:cNvPicPr>
            <p:nvPr/>
          </p:nvPicPr>
          <p:blipFill rotWithShape="1">
            <a:blip r:embed="rId8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27" t="25364" r="25202" b="25245"/>
            <a:stretch/>
          </p:blipFill>
          <p:spPr>
            <a:xfrm>
              <a:off x="5385296" y="4963321"/>
              <a:ext cx="228600" cy="154691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5" name="Group 114"/>
          <p:cNvGrpSpPr/>
          <p:nvPr/>
        </p:nvGrpSpPr>
        <p:grpSpPr>
          <a:xfrm>
            <a:off x="5790634" y="2240116"/>
            <a:ext cx="540000" cy="313200"/>
            <a:chOff x="5855946" y="2240116"/>
            <a:chExt cx="540000" cy="313200"/>
          </a:xfrm>
        </p:grpSpPr>
        <p:pic>
          <p:nvPicPr>
            <p:cNvPr id="116" name="Picture 115"/>
            <p:cNvPicPr>
              <a:picLocks/>
            </p:cNvPicPr>
            <p:nvPr/>
          </p:nvPicPr>
          <p:blipFill>
            <a:blip r:embed="rId8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5946" y="2240116"/>
              <a:ext cx="540000" cy="313200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17" name="Picture 116"/>
            <p:cNvPicPr>
              <a:picLocks noChangeAspect="1"/>
            </p:cNvPicPr>
            <p:nvPr/>
          </p:nvPicPr>
          <p:blipFill rotWithShape="1">
            <a:blip r:embed="rId8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68" t="26635" r="33959" b="26489"/>
            <a:stretch/>
          </p:blipFill>
          <p:spPr>
            <a:xfrm>
              <a:off x="6050370" y="2324716"/>
              <a:ext cx="155763" cy="146029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8" name="Group 117"/>
          <p:cNvGrpSpPr/>
          <p:nvPr/>
        </p:nvGrpSpPr>
        <p:grpSpPr>
          <a:xfrm>
            <a:off x="5785928" y="3129003"/>
            <a:ext cx="540000" cy="313200"/>
            <a:chOff x="5851240" y="3136303"/>
            <a:chExt cx="540000" cy="313200"/>
          </a:xfrm>
        </p:grpSpPr>
        <p:pic>
          <p:nvPicPr>
            <p:cNvPr id="119" name="Picture 118"/>
            <p:cNvPicPr>
              <a:picLocks/>
            </p:cNvPicPr>
            <p:nvPr/>
          </p:nvPicPr>
          <p:blipFill>
            <a:blip r:embed="rId8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1240" y="3136303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20" name="Picture 119"/>
            <p:cNvPicPr>
              <a:picLocks noChangeAspect="1"/>
            </p:cNvPicPr>
            <p:nvPr/>
          </p:nvPicPr>
          <p:blipFill rotWithShape="1">
            <a:blip r:embed="rId8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20" t="35011" r="39262" b="34104"/>
            <a:stretch/>
          </p:blipFill>
          <p:spPr>
            <a:xfrm>
              <a:off x="6068197" y="3245652"/>
              <a:ext cx="105508" cy="96733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</p:grpSp>
      <p:pic>
        <p:nvPicPr>
          <p:cNvPr id="121" name="Picture 120"/>
          <p:cNvPicPr>
            <a:picLocks noChangeAspect="1"/>
          </p:cNvPicPr>
          <p:nvPr/>
        </p:nvPicPr>
        <p:blipFill rotWithShape="1"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4" t="25951" r="11220" b="25807"/>
          <a:stretch/>
        </p:blipFill>
        <p:spPr>
          <a:xfrm>
            <a:off x="5886137" y="4522399"/>
            <a:ext cx="359088" cy="151092"/>
          </a:xfrm>
          <a:prstGeom prst="rect">
            <a:avLst/>
          </a:prstGeom>
          <a:ln w="3175">
            <a:noFill/>
          </a:ln>
        </p:spPr>
      </p:pic>
      <p:grpSp>
        <p:nvGrpSpPr>
          <p:cNvPr id="122" name="Group 121"/>
          <p:cNvGrpSpPr/>
          <p:nvPr/>
        </p:nvGrpSpPr>
        <p:grpSpPr>
          <a:xfrm>
            <a:off x="6413224" y="2674580"/>
            <a:ext cx="540000" cy="313200"/>
            <a:chOff x="6478536" y="2674580"/>
            <a:chExt cx="540000" cy="313200"/>
          </a:xfrm>
        </p:grpSpPr>
        <p:pic>
          <p:nvPicPr>
            <p:cNvPr id="123" name="Picture 122"/>
            <p:cNvPicPr>
              <a:picLocks/>
            </p:cNvPicPr>
            <p:nvPr/>
          </p:nvPicPr>
          <p:blipFill>
            <a:blip r:embed="rId8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8536" y="2674580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24" name="Picture 123"/>
            <p:cNvPicPr>
              <a:picLocks noChangeAspect="1"/>
            </p:cNvPicPr>
            <p:nvPr/>
          </p:nvPicPr>
          <p:blipFill rotWithShape="1">
            <a:blip r:embed="rId8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62" t="13225" r="20298" b="11950"/>
            <a:stretch/>
          </p:blipFill>
          <p:spPr>
            <a:xfrm>
              <a:off x="6612136" y="2715998"/>
              <a:ext cx="274111" cy="234354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25" name="Group 124"/>
          <p:cNvGrpSpPr/>
          <p:nvPr/>
        </p:nvGrpSpPr>
        <p:grpSpPr>
          <a:xfrm>
            <a:off x="6413879" y="3128370"/>
            <a:ext cx="540000" cy="313452"/>
            <a:chOff x="6485009" y="3138334"/>
            <a:chExt cx="540000" cy="313452"/>
          </a:xfrm>
        </p:grpSpPr>
        <p:sp>
          <p:nvSpPr>
            <p:cNvPr id="126" name="Rectangle 125"/>
            <p:cNvSpPr/>
            <p:nvPr/>
          </p:nvSpPr>
          <p:spPr>
            <a:xfrm>
              <a:off x="6485009" y="3138460"/>
              <a:ext cx="540000" cy="3132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7" name="Picture 126"/>
            <p:cNvPicPr>
              <a:picLocks noChangeAspect="1"/>
            </p:cNvPicPr>
            <p:nvPr/>
          </p:nvPicPr>
          <p:blipFill>
            <a:blip r:embed="rId8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5009" y="3138586"/>
              <a:ext cx="254475" cy="313200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128" name="Rectangle 127"/>
            <p:cNvSpPr/>
            <p:nvPr/>
          </p:nvSpPr>
          <p:spPr>
            <a:xfrm>
              <a:off x="6485009" y="3138334"/>
              <a:ext cx="540000" cy="313200"/>
            </a:xfrm>
            <a:prstGeom prst="rect">
              <a:avLst/>
            </a:prstGeom>
            <a:noFill/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129" name="Straight Connector 128"/>
          <p:cNvCxnSpPr/>
          <p:nvPr/>
        </p:nvCxnSpPr>
        <p:spPr>
          <a:xfrm>
            <a:off x="7230653" y="1055387"/>
            <a:ext cx="0" cy="4446118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0" name="Picture 129"/>
          <p:cNvPicPr>
            <a:picLocks/>
          </p:cNvPicPr>
          <p:nvPr/>
        </p:nvPicPr>
        <p:blipFill>
          <a:blip r:embed="rId8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654" y="2235376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1" name="Picture 130"/>
          <p:cNvPicPr>
            <a:picLocks noChangeAspect="1"/>
          </p:cNvPicPr>
          <p:nvPr/>
        </p:nvPicPr>
        <p:blipFill rotWithShape="1">
          <a:blip r:embed="rId8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6" r="2418"/>
          <a:stretch/>
        </p:blipFill>
        <p:spPr>
          <a:xfrm>
            <a:off x="8021092" y="1803001"/>
            <a:ext cx="538592" cy="31176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132" name="Group 131"/>
          <p:cNvGrpSpPr/>
          <p:nvPr/>
        </p:nvGrpSpPr>
        <p:grpSpPr>
          <a:xfrm>
            <a:off x="7400799" y="4879902"/>
            <a:ext cx="540000" cy="313200"/>
            <a:chOff x="7400799" y="4879902"/>
            <a:chExt cx="540000" cy="313200"/>
          </a:xfrm>
        </p:grpSpPr>
        <p:pic>
          <p:nvPicPr>
            <p:cNvPr id="133" name="Picture 132"/>
            <p:cNvPicPr>
              <a:picLocks/>
            </p:cNvPicPr>
            <p:nvPr/>
          </p:nvPicPr>
          <p:blipFill>
            <a:blip r:embed="rId8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0799" y="4879902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34" name="Picture 133"/>
            <p:cNvPicPr>
              <a:picLocks noChangeAspect="1"/>
            </p:cNvPicPr>
            <p:nvPr/>
          </p:nvPicPr>
          <p:blipFill>
            <a:blip r:embed="rId8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35471" y="4879902"/>
              <a:ext cx="470656" cy="313200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35" name="Picture 134"/>
          <p:cNvPicPr>
            <a:picLocks/>
          </p:cNvPicPr>
          <p:nvPr/>
        </p:nvPicPr>
        <p:blipFill>
          <a:blip r:embed="rId9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936" y="1418881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6" name="Picture 135"/>
          <p:cNvPicPr>
            <a:picLocks noChangeAspect="1"/>
          </p:cNvPicPr>
          <p:nvPr/>
        </p:nvPicPr>
        <p:blipFill rotWithShape="1">
          <a:blip r:embed="rId9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7" t="11736" r="3680" b="10643"/>
          <a:stretch/>
        </p:blipFill>
        <p:spPr>
          <a:xfrm>
            <a:off x="8020198" y="4878119"/>
            <a:ext cx="53885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7" name="Picture 136"/>
          <p:cNvPicPr>
            <a:picLocks noChangeAspect="1"/>
          </p:cNvPicPr>
          <p:nvPr/>
        </p:nvPicPr>
        <p:blipFill rotWithShape="1">
          <a:blip r:embed="rId9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75"/>
          <a:stretch/>
        </p:blipFill>
        <p:spPr>
          <a:xfrm>
            <a:off x="8020198" y="4431725"/>
            <a:ext cx="53885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8" name="Picture 1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4155" y="4016188"/>
            <a:ext cx="469801" cy="313200"/>
          </a:xfrm>
          <a:prstGeom prst="rect">
            <a:avLst/>
          </a:prstGeom>
        </p:spPr>
      </p:pic>
      <p:grpSp>
        <p:nvGrpSpPr>
          <p:cNvPr id="139" name="Group 138"/>
          <p:cNvGrpSpPr/>
          <p:nvPr/>
        </p:nvGrpSpPr>
        <p:grpSpPr>
          <a:xfrm>
            <a:off x="8021092" y="2679590"/>
            <a:ext cx="538591" cy="313200"/>
            <a:chOff x="8021092" y="2679590"/>
            <a:chExt cx="538591" cy="313200"/>
          </a:xfrm>
        </p:grpSpPr>
        <p:pic>
          <p:nvPicPr>
            <p:cNvPr id="140" name="Picture 139"/>
            <p:cNvPicPr>
              <a:picLocks noChangeAspect="1"/>
            </p:cNvPicPr>
            <p:nvPr/>
          </p:nvPicPr>
          <p:blipFill>
            <a:blip r:embed="rId9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1092" y="2679590"/>
              <a:ext cx="538591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41" name="Picture 140"/>
            <p:cNvPicPr>
              <a:picLocks noChangeAspect="1"/>
            </p:cNvPicPr>
            <p:nvPr/>
          </p:nvPicPr>
          <p:blipFill rotWithShape="1">
            <a:blip r:embed="rId9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84" t="16287" r="21733" b="15309"/>
            <a:stretch/>
          </p:blipFill>
          <p:spPr>
            <a:xfrm>
              <a:off x="8156714" y="2729947"/>
              <a:ext cx="267252" cy="214243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42" name="Picture 141"/>
          <p:cNvPicPr>
            <a:picLocks noChangeAspect="1"/>
          </p:cNvPicPr>
          <p:nvPr/>
        </p:nvPicPr>
        <p:blipFill rotWithShape="1">
          <a:blip r:embed="rId9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0" b="4420"/>
          <a:stretch/>
        </p:blipFill>
        <p:spPr>
          <a:xfrm>
            <a:off x="7380654" y="1803001"/>
            <a:ext cx="540000" cy="3123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3" name="Picture 142"/>
          <p:cNvPicPr>
            <a:picLocks noChangeAspect="1"/>
          </p:cNvPicPr>
          <p:nvPr/>
        </p:nvPicPr>
        <p:blipFill>
          <a:blip r:embed="rId9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0199" y="3125827"/>
            <a:ext cx="539484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4" name="Picture 143"/>
          <p:cNvPicPr>
            <a:picLocks noChangeAspect="1"/>
          </p:cNvPicPr>
          <p:nvPr/>
        </p:nvPicPr>
        <p:blipFill rotWithShape="1">
          <a:blip r:embed="rId9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3" t="-579" r="7105" b="579"/>
          <a:stretch/>
        </p:blipFill>
        <p:spPr>
          <a:xfrm>
            <a:off x="7387484" y="2679644"/>
            <a:ext cx="538521" cy="31206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5" name="Picture 144"/>
          <p:cNvPicPr>
            <a:picLocks/>
          </p:cNvPicPr>
          <p:nvPr/>
        </p:nvPicPr>
        <p:blipFill>
          <a:blip r:embed="rId9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1092" y="1415485"/>
            <a:ext cx="540000" cy="31128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6" name="Picture 145"/>
          <p:cNvPicPr>
            <a:picLocks noChangeAspect="1"/>
          </p:cNvPicPr>
          <p:nvPr/>
        </p:nvPicPr>
        <p:blipFill rotWithShape="1">
          <a:blip r:embed="rId9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1"/>
          <a:stretch/>
        </p:blipFill>
        <p:spPr>
          <a:xfrm>
            <a:off x="7393938" y="4431726"/>
            <a:ext cx="540387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7" name="Picture 146"/>
          <p:cNvPicPr>
            <a:picLocks noChangeAspect="1"/>
          </p:cNvPicPr>
          <p:nvPr/>
        </p:nvPicPr>
        <p:blipFill rotWithShape="1">
          <a:blip r:embed="rId9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15" b="7031"/>
          <a:stretch/>
        </p:blipFill>
        <p:spPr>
          <a:xfrm>
            <a:off x="7387484" y="3558942"/>
            <a:ext cx="540000" cy="31282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148" name="Group 147"/>
          <p:cNvGrpSpPr/>
          <p:nvPr/>
        </p:nvGrpSpPr>
        <p:grpSpPr>
          <a:xfrm>
            <a:off x="7386885" y="3128090"/>
            <a:ext cx="533769" cy="313200"/>
            <a:chOff x="7675428" y="3316891"/>
            <a:chExt cx="533769" cy="313200"/>
          </a:xfrm>
        </p:grpSpPr>
        <p:pic>
          <p:nvPicPr>
            <p:cNvPr id="149" name="Picture 148"/>
            <p:cNvPicPr>
              <a:picLocks noChangeAspect="1"/>
            </p:cNvPicPr>
            <p:nvPr/>
          </p:nvPicPr>
          <p:blipFill>
            <a:blip r:embed="rId10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5428" y="3316891"/>
              <a:ext cx="533769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50" name="Picture 149"/>
            <p:cNvPicPr>
              <a:picLocks noChangeAspect="1"/>
            </p:cNvPicPr>
            <p:nvPr/>
          </p:nvPicPr>
          <p:blipFill>
            <a:blip r:embed="rId10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6027" y="3316891"/>
              <a:ext cx="472006" cy="313200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51" name="Group 150"/>
          <p:cNvGrpSpPr/>
          <p:nvPr/>
        </p:nvGrpSpPr>
        <p:grpSpPr>
          <a:xfrm>
            <a:off x="7393939" y="4014893"/>
            <a:ext cx="540000" cy="313200"/>
            <a:chOff x="7393939" y="4014893"/>
            <a:chExt cx="540000" cy="313200"/>
          </a:xfrm>
        </p:grpSpPr>
        <p:pic>
          <p:nvPicPr>
            <p:cNvPr id="152" name="Picture 151"/>
            <p:cNvPicPr>
              <a:picLocks/>
            </p:cNvPicPr>
            <p:nvPr/>
          </p:nvPicPr>
          <p:blipFill>
            <a:blip r:embed="rId10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3939" y="4014893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53" name="Picture 152"/>
            <p:cNvPicPr>
              <a:picLocks noChangeAspect="1"/>
            </p:cNvPicPr>
            <p:nvPr/>
          </p:nvPicPr>
          <p:blipFill rotWithShape="1">
            <a:blip r:embed="rId10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351" t="33926" r="38320" b="34649"/>
            <a:stretch/>
          </p:blipFill>
          <p:spPr>
            <a:xfrm>
              <a:off x="7600954" y="4121150"/>
              <a:ext cx="127000" cy="98425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54" name="Group 153"/>
          <p:cNvGrpSpPr/>
          <p:nvPr/>
        </p:nvGrpSpPr>
        <p:grpSpPr>
          <a:xfrm>
            <a:off x="8021092" y="2235375"/>
            <a:ext cx="538592" cy="313200"/>
            <a:chOff x="8021092" y="2235375"/>
            <a:chExt cx="521999" cy="313200"/>
          </a:xfrm>
        </p:grpSpPr>
        <p:pic>
          <p:nvPicPr>
            <p:cNvPr id="155" name="Picture 154"/>
            <p:cNvPicPr>
              <a:picLocks noChangeAspect="1"/>
            </p:cNvPicPr>
            <p:nvPr/>
          </p:nvPicPr>
          <p:blipFill>
            <a:blip r:embed="rId10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1092" y="2235375"/>
              <a:ext cx="521999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56" name="Picture 155"/>
            <p:cNvPicPr>
              <a:picLocks/>
            </p:cNvPicPr>
            <p:nvPr/>
          </p:nvPicPr>
          <p:blipFill rotWithShape="1">
            <a:blip r:embed="rId10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128" t="26742" r="33968" b="28831"/>
            <a:stretch/>
          </p:blipFill>
          <p:spPr>
            <a:xfrm>
              <a:off x="8198678" y="2319130"/>
              <a:ext cx="172279" cy="139148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57" name="Picture 156"/>
          <p:cNvPicPr>
            <a:picLocks noChangeAspect="1"/>
          </p:cNvPicPr>
          <p:nvPr/>
        </p:nvPicPr>
        <p:blipFill rotWithShape="1">
          <a:blip r:embed="rId10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" t="2781" r="953" b="1415"/>
          <a:stretch/>
        </p:blipFill>
        <p:spPr>
          <a:xfrm>
            <a:off x="8020199" y="3556747"/>
            <a:ext cx="54109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sp>
        <p:nvSpPr>
          <p:cNvPr id="158" name="TextBox 157"/>
          <p:cNvSpPr txBox="1"/>
          <p:nvPr/>
        </p:nvSpPr>
        <p:spPr>
          <a:xfrm>
            <a:off x="7235361" y="1038443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AMERICA</a:t>
            </a:r>
            <a:endParaRPr lang="en-GB" sz="1000" dirty="0"/>
          </a:p>
        </p:txBody>
      </p:sp>
      <p:pic>
        <p:nvPicPr>
          <p:cNvPr id="159" name="Picture 15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391" y="1822659"/>
            <a:ext cx="540000" cy="270000"/>
          </a:xfrm>
          <a:prstGeom prst="rect">
            <a:avLst/>
          </a:prstGeom>
        </p:spPr>
      </p:pic>
      <p:pic>
        <p:nvPicPr>
          <p:cNvPr id="160" name="Picture 159"/>
          <p:cNvPicPr>
            <a:picLocks noChangeAspect="1"/>
          </p:cNvPicPr>
          <p:nvPr/>
        </p:nvPicPr>
        <p:blipFill rotWithShape="1">
          <a:blip r:embed="rId10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9498"/>
          <a:stretch/>
        </p:blipFill>
        <p:spPr>
          <a:xfrm>
            <a:off x="8631084" y="1415485"/>
            <a:ext cx="538316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</p:spTree>
    <p:extLst>
      <p:ext uri="{BB962C8B-B14F-4D97-AF65-F5344CB8AC3E}">
        <p14:creationId xmlns:p14="http://schemas.microsoft.com/office/powerpoint/2010/main" val="2137203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eamEurope">
      <a:dk1>
        <a:srgbClr val="003399"/>
      </a:dk1>
      <a:lt1>
        <a:srgbClr val="FFFFFF"/>
      </a:lt1>
      <a:dk2>
        <a:srgbClr val="003399"/>
      </a:dk2>
      <a:lt2>
        <a:srgbClr val="7F7F7F"/>
      </a:lt2>
      <a:accent1>
        <a:srgbClr val="FA6E25"/>
      </a:accent1>
      <a:accent2>
        <a:srgbClr val="F5CE2A"/>
      </a:accent2>
      <a:accent3>
        <a:srgbClr val="DBD2CC"/>
      </a:accent3>
      <a:accent4>
        <a:srgbClr val="9BB1DC"/>
      </a:accent4>
      <a:accent5>
        <a:srgbClr val="585EAA"/>
      </a:accent5>
      <a:accent6>
        <a:srgbClr val="967E1F"/>
      </a:accent6>
      <a:hlink>
        <a:srgbClr val="85C0FB"/>
      </a:hlink>
      <a:folHlink>
        <a:srgbClr val="E0BFC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1309</TotalTime>
  <Words>63</Words>
  <Application>Microsoft Office PowerPoint</Application>
  <PresentationFormat>Custom</PresentationFormat>
  <Paragraphs>25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Yvonne (COMM)</dc:creator>
  <cp:lastModifiedBy>CHIARAMONTI David (DEVCO-EXT)</cp:lastModifiedBy>
  <cp:revision>151</cp:revision>
  <dcterms:created xsi:type="dcterms:W3CDTF">2019-11-29T10:40:35Z</dcterms:created>
  <dcterms:modified xsi:type="dcterms:W3CDTF">2021-02-23T16:26:09Z</dcterms:modified>
</cp:coreProperties>
</file>