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0"/>
  </p:handoutMasterIdLst>
  <p:sldIdLst>
    <p:sldId id="308" r:id="rId2"/>
    <p:sldId id="309" r:id="rId3"/>
    <p:sldId id="306" r:id="rId4"/>
    <p:sldId id="335" r:id="rId5"/>
    <p:sldId id="315" r:id="rId6"/>
    <p:sldId id="334" r:id="rId7"/>
    <p:sldId id="317" r:id="rId8"/>
    <p:sldId id="318" r:id="rId9"/>
  </p:sldIdLst>
  <p:sldSz cx="997902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9" userDrawn="1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5CE2A"/>
    <a:srgbClr val="9BB1DC"/>
    <a:srgbClr val="FA6E25"/>
    <a:srgbClr val="DBD2CC"/>
    <a:srgbClr val="2B40AB"/>
    <a:srgbClr val="0C4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6" autoAdjust="0"/>
    <p:restoredTop sz="94660"/>
  </p:normalViewPr>
  <p:slideViewPr>
    <p:cSldViewPr snapToGrid="0" showGuides="1">
      <p:cViewPr>
        <p:scale>
          <a:sx n="58" d="100"/>
          <a:sy n="58" d="100"/>
        </p:scale>
        <p:origin x="1284" y="408"/>
      </p:cViewPr>
      <p:guideLst>
        <p:guide orient="horz" pos="1769"/>
        <p:guide pos="31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46" d="100"/>
          <a:sy n="46" d="100"/>
        </p:scale>
        <p:origin x="194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DC39B-9487-4A6F-86DA-AE352B4826A9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D37E0-319E-4A4B-B473-C774F1916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72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9979025" cy="56165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233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 userDrawn="1">
          <p15:clr>
            <a:srgbClr val="FBAE40"/>
          </p15:clr>
        </p15:guide>
        <p15:guide id="2" pos="314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 b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979025" cy="5616575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7319434" y="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5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5098905"/>
            <a:ext cx="689137" cy="403397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4513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458769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19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3707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flags whi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458769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2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006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91156" y="92144"/>
            <a:ext cx="22541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90123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92267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90123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92267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83626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883625" y="4587090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2" name="Freeform 21"/>
          <p:cNvSpPr/>
          <p:nvPr userDrawn="1"/>
        </p:nvSpPr>
        <p:spPr>
          <a:xfrm>
            <a:off x="132586" y="212622"/>
            <a:ext cx="9748299" cy="5289652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5" y="131920"/>
            <a:ext cx="688177" cy="4028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8070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 flags whi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7145079" y="85064"/>
            <a:ext cx="22328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79421" y="212622"/>
            <a:ext cx="9748299" cy="5289652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872993" y="4587090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5" y="131920"/>
            <a:ext cx="688177" cy="4028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48854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flag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979025" cy="5616575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 userDrawn="1"/>
        </p:nvSpPr>
        <p:spPr>
          <a:xfrm>
            <a:off x="7180028" y="98379"/>
            <a:ext cx="2250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5"/>
          <p:cNvSpPr/>
          <p:nvPr userDrawn="1"/>
        </p:nvSpPr>
        <p:spPr>
          <a:xfrm>
            <a:off x="111318" y="212651"/>
            <a:ext cx="9748299" cy="5289652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872993" y="458709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5" y="131920"/>
            <a:ext cx="688177" cy="4028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510165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B8B2-E5E6-4661-98FB-ABC898B9EE12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947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40" name="Group 39"/>
          <p:cNvGrpSpPr/>
          <p:nvPr userDrawn="1"/>
        </p:nvGrpSpPr>
        <p:grpSpPr>
          <a:xfrm>
            <a:off x="740810" y="4916671"/>
            <a:ext cx="2791052" cy="642276"/>
            <a:chOff x="303840" y="4768065"/>
            <a:chExt cx="2791052" cy="642276"/>
          </a:xfrm>
        </p:grpSpPr>
        <p:sp>
          <p:nvSpPr>
            <p:cNvPr id="41" name="Rectangle 40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43" name="Group 42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4" name="Picture 4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39958700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 userDrawn="1">
          <p15:clr>
            <a:srgbClr val="FBAE40"/>
          </p15:clr>
        </p15:guide>
        <p15:guide id="2" pos="3143" userDrawn="1">
          <p15:clr>
            <a:srgbClr val="FBAE40"/>
          </p15:clr>
        </p15:guide>
        <p15:guide id="3" pos="51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 blue whit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40" name="Group 39"/>
          <p:cNvGrpSpPr/>
          <p:nvPr userDrawn="1"/>
        </p:nvGrpSpPr>
        <p:grpSpPr>
          <a:xfrm>
            <a:off x="740810" y="4860027"/>
            <a:ext cx="2791052" cy="642276"/>
            <a:chOff x="303840" y="4768065"/>
            <a:chExt cx="2791052" cy="642276"/>
          </a:xfrm>
        </p:grpSpPr>
        <p:sp>
          <p:nvSpPr>
            <p:cNvPr id="41" name="Rectangle 40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43" name="Group 42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4" name="Picture 4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6546611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 whi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40" name="Group 39"/>
          <p:cNvGrpSpPr/>
          <p:nvPr userDrawn="1"/>
        </p:nvGrpSpPr>
        <p:grpSpPr>
          <a:xfrm>
            <a:off x="740810" y="4916671"/>
            <a:ext cx="2791052" cy="642276"/>
            <a:chOff x="303840" y="4768065"/>
            <a:chExt cx="2791052" cy="642276"/>
          </a:xfrm>
        </p:grpSpPr>
        <p:sp>
          <p:nvSpPr>
            <p:cNvPr id="41" name="Rectangle 40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43" name="Group 42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4" name="Picture 4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88284862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90" y="4842110"/>
            <a:ext cx="1127830" cy="660193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71760" y="4841139"/>
            <a:ext cx="1126259" cy="661136"/>
          </a:xfr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4124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lags blu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90" y="4842110"/>
            <a:ext cx="1127830" cy="66019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71760" y="4841139"/>
            <a:ext cx="1126259" cy="661136"/>
          </a:xfrm>
          <a:ln w="1270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958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flags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80" y="4841139"/>
            <a:ext cx="1129491" cy="661165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57400" y="4834771"/>
            <a:ext cx="1151467" cy="675934"/>
          </a:xfr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9626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509890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68857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6242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509890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1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7998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058" y="299031"/>
            <a:ext cx="8606909" cy="108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058" y="1495153"/>
            <a:ext cx="8606909" cy="356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6058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B8B2-E5E6-4661-98FB-ABC898B9EE12}" type="datetimeFigureOut">
              <a:rPr lang="en-GB" smtClean="0"/>
              <a:t>27/10/2020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552" y="5205733"/>
            <a:ext cx="336792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7686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2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700" r:id="rId3"/>
    <p:sldLayoutId id="2147483701" r:id="rId4"/>
    <p:sldLayoutId id="2147483687" r:id="rId5"/>
    <p:sldLayoutId id="2147483697" r:id="rId6"/>
    <p:sldLayoutId id="2147483698" r:id="rId7"/>
    <p:sldLayoutId id="2147483696" r:id="rId8"/>
    <p:sldLayoutId id="2147483699" r:id="rId9"/>
    <p:sldLayoutId id="2147483688" r:id="rId10"/>
    <p:sldLayoutId id="2147483702" r:id="rId11"/>
    <p:sldLayoutId id="2147483703" r:id="rId12"/>
    <p:sldLayoutId id="2147483709" r:id="rId13"/>
    <p:sldLayoutId id="2147483708" r:id="rId14"/>
    <p:sldLayoutId id="2147483704" r:id="rId15"/>
    <p:sldLayoutId id="2147483691" r:id="rId16"/>
  </p:sldLayoutIdLst>
  <p:timing>
    <p:tnLst>
      <p:par>
        <p:cTn id="1" dur="indefinite" restart="never" nodeType="tmRoot"/>
      </p:par>
    </p:tnLst>
  </p:timing>
  <p:txStyles>
    <p:titleStyle>
      <a:lvl1pPr algn="l" defTabSz="748436" rtl="0" eaLnBrk="1" latinLnBrk="0" hangingPunct="1">
        <a:lnSpc>
          <a:spcPct val="90000"/>
        </a:lnSpc>
        <a:spcBef>
          <a:spcPct val="0"/>
        </a:spcBef>
        <a:buNone/>
        <a:defRPr sz="3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109" indent="-187109" algn="l" defTabSz="748436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6132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2pPr>
      <a:lvl3pPr marL="935546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637" kern="1200">
          <a:solidFill>
            <a:schemeClr val="tx1"/>
          </a:solidFill>
          <a:latin typeface="+mn-lt"/>
          <a:ea typeface="+mn-ea"/>
          <a:cs typeface="+mn-cs"/>
        </a:defRPr>
      </a:lvl3pPr>
      <a:lvl4pPr marL="1309764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683982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2058200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432418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80663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3180855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1pPr>
      <a:lvl2pPr marL="374218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2pPr>
      <a:lvl3pPr marL="74843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3pPr>
      <a:lvl4pPr marL="1122655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496873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1871091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245309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619527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299374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6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8.png"/><Relationship Id="rId18" Type="http://schemas.openxmlformats.org/officeDocument/2006/relationships/image" Target="../media/image53.png"/><Relationship Id="rId26" Type="http://schemas.openxmlformats.org/officeDocument/2006/relationships/image" Target="../media/image61.png"/><Relationship Id="rId39" Type="http://schemas.openxmlformats.org/officeDocument/2006/relationships/image" Target="../media/image73.jpg"/><Relationship Id="rId21" Type="http://schemas.openxmlformats.org/officeDocument/2006/relationships/image" Target="../media/image56.png"/><Relationship Id="rId34" Type="http://schemas.openxmlformats.org/officeDocument/2006/relationships/image" Target="../media/image69.jpg"/><Relationship Id="rId42" Type="http://schemas.openxmlformats.org/officeDocument/2006/relationships/image" Target="../media/image76.jpg"/><Relationship Id="rId47" Type="http://schemas.openxmlformats.org/officeDocument/2006/relationships/image" Target="../media/image81.jpg"/><Relationship Id="rId50" Type="http://schemas.openxmlformats.org/officeDocument/2006/relationships/image" Target="../media/image84.jpg"/><Relationship Id="rId55" Type="http://schemas.openxmlformats.org/officeDocument/2006/relationships/image" Target="../media/image89.jpg"/><Relationship Id="rId7" Type="http://schemas.openxmlformats.org/officeDocument/2006/relationships/image" Target="../media/image42.png"/><Relationship Id="rId12" Type="http://schemas.openxmlformats.org/officeDocument/2006/relationships/image" Target="../media/image47.png"/><Relationship Id="rId17" Type="http://schemas.openxmlformats.org/officeDocument/2006/relationships/image" Target="../media/image52.png"/><Relationship Id="rId25" Type="http://schemas.openxmlformats.org/officeDocument/2006/relationships/image" Target="../media/image60.png"/><Relationship Id="rId33" Type="http://schemas.openxmlformats.org/officeDocument/2006/relationships/image" Target="../media/image68.jpg"/><Relationship Id="rId38" Type="http://schemas.openxmlformats.org/officeDocument/2006/relationships/image" Target="../media/image1.jpg"/><Relationship Id="rId46" Type="http://schemas.openxmlformats.org/officeDocument/2006/relationships/image" Target="../media/image80.jpg"/><Relationship Id="rId2" Type="http://schemas.openxmlformats.org/officeDocument/2006/relationships/image" Target="../media/image37.jpg"/><Relationship Id="rId16" Type="http://schemas.openxmlformats.org/officeDocument/2006/relationships/image" Target="../media/image51.png"/><Relationship Id="rId20" Type="http://schemas.openxmlformats.org/officeDocument/2006/relationships/image" Target="../media/image55.png"/><Relationship Id="rId29" Type="http://schemas.openxmlformats.org/officeDocument/2006/relationships/image" Target="../media/image64.jpeg"/><Relationship Id="rId41" Type="http://schemas.openxmlformats.org/officeDocument/2006/relationships/image" Target="../media/image75.jpg"/><Relationship Id="rId54" Type="http://schemas.openxmlformats.org/officeDocument/2006/relationships/image" Target="../media/image88.jp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1.png"/><Relationship Id="rId11" Type="http://schemas.openxmlformats.org/officeDocument/2006/relationships/image" Target="../media/image46.png"/><Relationship Id="rId24" Type="http://schemas.openxmlformats.org/officeDocument/2006/relationships/image" Target="../media/image59.png"/><Relationship Id="rId32" Type="http://schemas.openxmlformats.org/officeDocument/2006/relationships/image" Target="../media/image67.jpg"/><Relationship Id="rId37" Type="http://schemas.openxmlformats.org/officeDocument/2006/relationships/image" Target="../media/image72.jpg"/><Relationship Id="rId40" Type="http://schemas.openxmlformats.org/officeDocument/2006/relationships/image" Target="../media/image74.jpg"/><Relationship Id="rId45" Type="http://schemas.openxmlformats.org/officeDocument/2006/relationships/image" Target="../media/image79.jpg"/><Relationship Id="rId53" Type="http://schemas.openxmlformats.org/officeDocument/2006/relationships/image" Target="../media/image87.jpg"/><Relationship Id="rId5" Type="http://schemas.openxmlformats.org/officeDocument/2006/relationships/image" Target="../media/image40.png"/><Relationship Id="rId15" Type="http://schemas.openxmlformats.org/officeDocument/2006/relationships/image" Target="../media/image50.png"/><Relationship Id="rId23" Type="http://schemas.openxmlformats.org/officeDocument/2006/relationships/image" Target="../media/image58.png"/><Relationship Id="rId28" Type="http://schemas.openxmlformats.org/officeDocument/2006/relationships/image" Target="../media/image63.jpeg"/><Relationship Id="rId36" Type="http://schemas.openxmlformats.org/officeDocument/2006/relationships/image" Target="../media/image71.jpg"/><Relationship Id="rId49" Type="http://schemas.openxmlformats.org/officeDocument/2006/relationships/image" Target="../media/image83.jpg"/><Relationship Id="rId57" Type="http://schemas.openxmlformats.org/officeDocument/2006/relationships/image" Target="../media/image91.jpg"/><Relationship Id="rId10" Type="http://schemas.openxmlformats.org/officeDocument/2006/relationships/image" Target="../media/image45.png"/><Relationship Id="rId19" Type="http://schemas.openxmlformats.org/officeDocument/2006/relationships/image" Target="../media/image54.png"/><Relationship Id="rId31" Type="http://schemas.openxmlformats.org/officeDocument/2006/relationships/image" Target="../media/image66.jpg"/><Relationship Id="rId44" Type="http://schemas.openxmlformats.org/officeDocument/2006/relationships/image" Target="../media/image78.jpg"/><Relationship Id="rId52" Type="http://schemas.openxmlformats.org/officeDocument/2006/relationships/image" Target="../media/image86.jpg"/><Relationship Id="rId4" Type="http://schemas.openxmlformats.org/officeDocument/2006/relationships/image" Target="../media/image39.png"/><Relationship Id="rId9" Type="http://schemas.openxmlformats.org/officeDocument/2006/relationships/image" Target="../media/image44.png"/><Relationship Id="rId14" Type="http://schemas.openxmlformats.org/officeDocument/2006/relationships/image" Target="../media/image49.png"/><Relationship Id="rId22" Type="http://schemas.openxmlformats.org/officeDocument/2006/relationships/image" Target="../media/image57.png"/><Relationship Id="rId27" Type="http://schemas.openxmlformats.org/officeDocument/2006/relationships/image" Target="../media/image62.png"/><Relationship Id="rId30" Type="http://schemas.openxmlformats.org/officeDocument/2006/relationships/image" Target="../media/image65.jpg"/><Relationship Id="rId35" Type="http://schemas.openxmlformats.org/officeDocument/2006/relationships/image" Target="../media/image70.jpg"/><Relationship Id="rId43" Type="http://schemas.openxmlformats.org/officeDocument/2006/relationships/image" Target="../media/image77.jpg"/><Relationship Id="rId48" Type="http://schemas.openxmlformats.org/officeDocument/2006/relationships/image" Target="../media/image82.jpg"/><Relationship Id="rId56" Type="http://schemas.openxmlformats.org/officeDocument/2006/relationships/image" Target="../media/image90.jpg"/><Relationship Id="rId8" Type="http://schemas.openxmlformats.org/officeDocument/2006/relationships/image" Target="../media/image43.png"/><Relationship Id="rId51" Type="http://schemas.openxmlformats.org/officeDocument/2006/relationships/image" Target="../media/image85.jpg"/><Relationship Id="rId3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6.jpeg"/><Relationship Id="rId21" Type="http://schemas.openxmlformats.org/officeDocument/2006/relationships/image" Target="../media/image111.png"/><Relationship Id="rId42" Type="http://schemas.openxmlformats.org/officeDocument/2006/relationships/image" Target="../media/image132.png"/><Relationship Id="rId47" Type="http://schemas.openxmlformats.org/officeDocument/2006/relationships/image" Target="../media/image137.png"/><Relationship Id="rId63" Type="http://schemas.openxmlformats.org/officeDocument/2006/relationships/image" Target="../media/image153.png"/><Relationship Id="rId68" Type="http://schemas.openxmlformats.org/officeDocument/2006/relationships/image" Target="../media/image158.png"/><Relationship Id="rId84" Type="http://schemas.openxmlformats.org/officeDocument/2006/relationships/image" Target="../media/image174.png"/><Relationship Id="rId89" Type="http://schemas.openxmlformats.org/officeDocument/2006/relationships/image" Target="../media/image179.png"/><Relationship Id="rId7" Type="http://schemas.openxmlformats.org/officeDocument/2006/relationships/image" Target="../media/image97.jpeg"/><Relationship Id="rId71" Type="http://schemas.openxmlformats.org/officeDocument/2006/relationships/image" Target="../media/image161.png"/><Relationship Id="rId92" Type="http://schemas.openxmlformats.org/officeDocument/2006/relationships/image" Target="../media/image182.png"/><Relationship Id="rId2" Type="http://schemas.openxmlformats.org/officeDocument/2006/relationships/image" Target="../media/image92.png"/><Relationship Id="rId16" Type="http://schemas.openxmlformats.org/officeDocument/2006/relationships/image" Target="../media/image106.png"/><Relationship Id="rId29" Type="http://schemas.openxmlformats.org/officeDocument/2006/relationships/image" Target="../media/image119.png"/><Relationship Id="rId11" Type="http://schemas.openxmlformats.org/officeDocument/2006/relationships/image" Target="../media/image101.jpeg"/><Relationship Id="rId24" Type="http://schemas.openxmlformats.org/officeDocument/2006/relationships/image" Target="../media/image114.png"/><Relationship Id="rId32" Type="http://schemas.openxmlformats.org/officeDocument/2006/relationships/image" Target="../media/image122.png"/><Relationship Id="rId37" Type="http://schemas.openxmlformats.org/officeDocument/2006/relationships/image" Target="../media/image127.png"/><Relationship Id="rId40" Type="http://schemas.openxmlformats.org/officeDocument/2006/relationships/image" Target="../media/image130.png"/><Relationship Id="rId45" Type="http://schemas.openxmlformats.org/officeDocument/2006/relationships/image" Target="../media/image135.jpeg"/><Relationship Id="rId53" Type="http://schemas.openxmlformats.org/officeDocument/2006/relationships/image" Target="../media/image143.jpeg"/><Relationship Id="rId58" Type="http://schemas.openxmlformats.org/officeDocument/2006/relationships/image" Target="../media/image148.png"/><Relationship Id="rId66" Type="http://schemas.openxmlformats.org/officeDocument/2006/relationships/image" Target="../media/image156.png"/><Relationship Id="rId74" Type="http://schemas.openxmlformats.org/officeDocument/2006/relationships/image" Target="../media/image164.png"/><Relationship Id="rId79" Type="http://schemas.openxmlformats.org/officeDocument/2006/relationships/image" Target="../media/image169.png"/><Relationship Id="rId87" Type="http://schemas.openxmlformats.org/officeDocument/2006/relationships/image" Target="../media/image177.jpeg"/><Relationship Id="rId102" Type="http://schemas.openxmlformats.org/officeDocument/2006/relationships/image" Target="../media/image192.jpeg"/><Relationship Id="rId5" Type="http://schemas.openxmlformats.org/officeDocument/2006/relationships/image" Target="../media/image95.jpeg"/><Relationship Id="rId61" Type="http://schemas.openxmlformats.org/officeDocument/2006/relationships/image" Target="../media/image151.png"/><Relationship Id="rId82" Type="http://schemas.openxmlformats.org/officeDocument/2006/relationships/image" Target="../media/image172.png"/><Relationship Id="rId90" Type="http://schemas.openxmlformats.org/officeDocument/2006/relationships/image" Target="../media/image180.png"/><Relationship Id="rId95" Type="http://schemas.openxmlformats.org/officeDocument/2006/relationships/image" Target="../media/image185.png"/><Relationship Id="rId19" Type="http://schemas.openxmlformats.org/officeDocument/2006/relationships/image" Target="../media/image109.png"/><Relationship Id="rId14" Type="http://schemas.openxmlformats.org/officeDocument/2006/relationships/image" Target="../media/image104.png"/><Relationship Id="rId22" Type="http://schemas.openxmlformats.org/officeDocument/2006/relationships/image" Target="../media/image112.png"/><Relationship Id="rId27" Type="http://schemas.openxmlformats.org/officeDocument/2006/relationships/image" Target="../media/image117.png"/><Relationship Id="rId30" Type="http://schemas.openxmlformats.org/officeDocument/2006/relationships/image" Target="../media/image120.png"/><Relationship Id="rId35" Type="http://schemas.openxmlformats.org/officeDocument/2006/relationships/image" Target="../media/image125.png"/><Relationship Id="rId43" Type="http://schemas.openxmlformats.org/officeDocument/2006/relationships/image" Target="../media/image133.png"/><Relationship Id="rId48" Type="http://schemas.openxmlformats.org/officeDocument/2006/relationships/image" Target="../media/image138.jpeg"/><Relationship Id="rId56" Type="http://schemas.openxmlformats.org/officeDocument/2006/relationships/image" Target="../media/image146.jpeg"/><Relationship Id="rId64" Type="http://schemas.openxmlformats.org/officeDocument/2006/relationships/image" Target="../media/image154.jpeg"/><Relationship Id="rId69" Type="http://schemas.openxmlformats.org/officeDocument/2006/relationships/image" Target="../media/image159.jpeg"/><Relationship Id="rId77" Type="http://schemas.openxmlformats.org/officeDocument/2006/relationships/image" Target="../media/image167.png"/><Relationship Id="rId100" Type="http://schemas.openxmlformats.org/officeDocument/2006/relationships/image" Target="../media/image190.png"/><Relationship Id="rId8" Type="http://schemas.openxmlformats.org/officeDocument/2006/relationships/image" Target="../media/image98.jpeg"/><Relationship Id="rId51" Type="http://schemas.openxmlformats.org/officeDocument/2006/relationships/image" Target="../media/image141.png"/><Relationship Id="rId72" Type="http://schemas.openxmlformats.org/officeDocument/2006/relationships/image" Target="../media/image162.png"/><Relationship Id="rId80" Type="http://schemas.openxmlformats.org/officeDocument/2006/relationships/image" Target="../media/image170.png"/><Relationship Id="rId85" Type="http://schemas.openxmlformats.org/officeDocument/2006/relationships/image" Target="../media/image175.png"/><Relationship Id="rId93" Type="http://schemas.openxmlformats.org/officeDocument/2006/relationships/image" Target="../media/image183.png"/><Relationship Id="rId98" Type="http://schemas.openxmlformats.org/officeDocument/2006/relationships/image" Target="../media/image188.png"/><Relationship Id="rId3" Type="http://schemas.openxmlformats.org/officeDocument/2006/relationships/image" Target="../media/image93.png"/><Relationship Id="rId12" Type="http://schemas.openxmlformats.org/officeDocument/2006/relationships/image" Target="../media/image102.png"/><Relationship Id="rId17" Type="http://schemas.openxmlformats.org/officeDocument/2006/relationships/image" Target="../media/image107.png"/><Relationship Id="rId25" Type="http://schemas.openxmlformats.org/officeDocument/2006/relationships/image" Target="../media/image115.png"/><Relationship Id="rId33" Type="http://schemas.openxmlformats.org/officeDocument/2006/relationships/image" Target="../media/image123.png"/><Relationship Id="rId38" Type="http://schemas.openxmlformats.org/officeDocument/2006/relationships/image" Target="../media/image128.png"/><Relationship Id="rId46" Type="http://schemas.openxmlformats.org/officeDocument/2006/relationships/image" Target="../media/image136.png"/><Relationship Id="rId59" Type="http://schemas.openxmlformats.org/officeDocument/2006/relationships/image" Target="../media/image149.png"/><Relationship Id="rId67" Type="http://schemas.openxmlformats.org/officeDocument/2006/relationships/image" Target="../media/image157.png"/><Relationship Id="rId103" Type="http://schemas.openxmlformats.org/officeDocument/2006/relationships/image" Target="../media/image48.png"/><Relationship Id="rId20" Type="http://schemas.openxmlformats.org/officeDocument/2006/relationships/image" Target="../media/image110.png"/><Relationship Id="rId41" Type="http://schemas.openxmlformats.org/officeDocument/2006/relationships/image" Target="../media/image131.png"/><Relationship Id="rId54" Type="http://schemas.openxmlformats.org/officeDocument/2006/relationships/image" Target="../media/image144.png"/><Relationship Id="rId62" Type="http://schemas.openxmlformats.org/officeDocument/2006/relationships/image" Target="../media/image152.png"/><Relationship Id="rId70" Type="http://schemas.openxmlformats.org/officeDocument/2006/relationships/image" Target="../media/image160.png"/><Relationship Id="rId75" Type="http://schemas.openxmlformats.org/officeDocument/2006/relationships/image" Target="../media/image165.png"/><Relationship Id="rId83" Type="http://schemas.openxmlformats.org/officeDocument/2006/relationships/image" Target="../media/image173.png"/><Relationship Id="rId88" Type="http://schemas.openxmlformats.org/officeDocument/2006/relationships/image" Target="../media/image178.png"/><Relationship Id="rId91" Type="http://schemas.openxmlformats.org/officeDocument/2006/relationships/image" Target="../media/image181.png"/><Relationship Id="rId96" Type="http://schemas.openxmlformats.org/officeDocument/2006/relationships/image" Target="../media/image186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6.png"/><Relationship Id="rId15" Type="http://schemas.openxmlformats.org/officeDocument/2006/relationships/image" Target="../media/image105.png"/><Relationship Id="rId23" Type="http://schemas.openxmlformats.org/officeDocument/2006/relationships/image" Target="../media/image113.png"/><Relationship Id="rId28" Type="http://schemas.openxmlformats.org/officeDocument/2006/relationships/image" Target="../media/image118.jpeg"/><Relationship Id="rId36" Type="http://schemas.openxmlformats.org/officeDocument/2006/relationships/image" Target="../media/image126.jpeg"/><Relationship Id="rId49" Type="http://schemas.openxmlformats.org/officeDocument/2006/relationships/image" Target="../media/image139.png"/><Relationship Id="rId57" Type="http://schemas.openxmlformats.org/officeDocument/2006/relationships/image" Target="../media/image147.png"/><Relationship Id="rId10" Type="http://schemas.openxmlformats.org/officeDocument/2006/relationships/image" Target="../media/image100.jpeg"/><Relationship Id="rId31" Type="http://schemas.openxmlformats.org/officeDocument/2006/relationships/image" Target="../media/image121.png"/><Relationship Id="rId44" Type="http://schemas.openxmlformats.org/officeDocument/2006/relationships/image" Target="../media/image134.png"/><Relationship Id="rId52" Type="http://schemas.openxmlformats.org/officeDocument/2006/relationships/image" Target="../media/image142.png"/><Relationship Id="rId60" Type="http://schemas.openxmlformats.org/officeDocument/2006/relationships/image" Target="../media/image150.jpeg"/><Relationship Id="rId65" Type="http://schemas.openxmlformats.org/officeDocument/2006/relationships/image" Target="../media/image155.jpeg"/><Relationship Id="rId73" Type="http://schemas.openxmlformats.org/officeDocument/2006/relationships/image" Target="../media/image163.jpeg"/><Relationship Id="rId78" Type="http://schemas.openxmlformats.org/officeDocument/2006/relationships/image" Target="../media/image168.png"/><Relationship Id="rId81" Type="http://schemas.openxmlformats.org/officeDocument/2006/relationships/image" Target="../media/image171.jpeg"/><Relationship Id="rId86" Type="http://schemas.openxmlformats.org/officeDocument/2006/relationships/image" Target="../media/image176.png"/><Relationship Id="rId94" Type="http://schemas.openxmlformats.org/officeDocument/2006/relationships/image" Target="../media/image184.png"/><Relationship Id="rId99" Type="http://schemas.openxmlformats.org/officeDocument/2006/relationships/image" Target="../media/image189.png"/><Relationship Id="rId101" Type="http://schemas.openxmlformats.org/officeDocument/2006/relationships/image" Target="../media/image191.png"/><Relationship Id="rId4" Type="http://schemas.openxmlformats.org/officeDocument/2006/relationships/image" Target="../media/image94.png"/><Relationship Id="rId9" Type="http://schemas.openxmlformats.org/officeDocument/2006/relationships/image" Target="../media/image99.png"/><Relationship Id="rId13" Type="http://schemas.openxmlformats.org/officeDocument/2006/relationships/image" Target="../media/image103.png"/><Relationship Id="rId18" Type="http://schemas.openxmlformats.org/officeDocument/2006/relationships/image" Target="../media/image108.png"/><Relationship Id="rId39" Type="http://schemas.openxmlformats.org/officeDocument/2006/relationships/image" Target="../media/image129.png"/><Relationship Id="rId34" Type="http://schemas.openxmlformats.org/officeDocument/2006/relationships/image" Target="../media/image124.png"/><Relationship Id="rId50" Type="http://schemas.openxmlformats.org/officeDocument/2006/relationships/image" Target="../media/image140.png"/><Relationship Id="rId55" Type="http://schemas.openxmlformats.org/officeDocument/2006/relationships/image" Target="../media/image145.png"/><Relationship Id="rId76" Type="http://schemas.openxmlformats.org/officeDocument/2006/relationships/image" Target="../media/image166.png"/><Relationship Id="rId97" Type="http://schemas.openxmlformats.org/officeDocument/2006/relationships/image" Target="../media/image187.png"/><Relationship Id="rId104" Type="http://schemas.openxmlformats.org/officeDocument/2006/relationships/image" Target="../media/image19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5"/>
          <p:cNvSpPr/>
          <p:nvPr/>
        </p:nvSpPr>
        <p:spPr>
          <a:xfrm>
            <a:off x="190832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55034" y="2257145"/>
            <a:ext cx="4086375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sz="4000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4000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029" y="58153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14" name="TextBox 13"/>
          <p:cNvSpPr txBox="1"/>
          <p:nvPr/>
        </p:nvSpPr>
        <p:spPr>
          <a:xfrm>
            <a:off x="0" y="3416926"/>
            <a:ext cx="9979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dirty="0" err="1" smtClean="0">
                <a:solidFill>
                  <a:srgbClr val="003399"/>
                </a:solidFill>
              </a:rPr>
              <a:t>Templates</a:t>
            </a:r>
            <a:r>
              <a:rPr lang="fr-BE" dirty="0" smtClean="0">
                <a:solidFill>
                  <a:srgbClr val="003399"/>
                </a:solidFill>
              </a:rPr>
              <a:t> horizontal format for social media</a:t>
            </a:r>
            <a:endParaRPr lang="fr-BE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61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  <a:endParaRPr lang="en-GB" sz="2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986418" y="1213723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 and cover slide options can be found under </a:t>
            </a:r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&gt; Layout</a:t>
            </a: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98485" y="3603504"/>
            <a:ext cx="3155990" cy="1945528"/>
            <a:chOff x="4293449" y="1825625"/>
            <a:chExt cx="3155990" cy="1945528"/>
          </a:xfrm>
        </p:grpSpPr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4293449" y="1825625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 smtClean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Master slides can be edited under </a:t>
              </a:r>
              <a:br>
                <a:rPr lang="en-GB" sz="1400" dirty="0" smtClean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 smtClean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View &gt; Slide Master</a:t>
              </a:r>
            </a:p>
            <a:p>
              <a:endParaRPr lang="en-GB" sz="2000" b="1" dirty="0" smtClean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2494437"/>
              <a:ext cx="2716306" cy="761099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6562165" y="2556463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873812" y="2786556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398485" y="1213723"/>
            <a:ext cx="2185990" cy="105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theme</a:t>
            </a:r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 palette </a:t>
            </a:r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been designed</a:t>
            </a:r>
            <a:endParaRPr lang="en-GB" sz="1400" b="1" dirty="0" smtClean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rgbClr val="DBD2CC"/>
              </a:gs>
              <a:gs pos="25000">
                <a:srgbClr val="F5CE2A"/>
              </a:gs>
              <a:gs pos="76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b="65906"/>
          <a:stretch/>
        </p:blipFill>
        <p:spPr>
          <a:xfrm>
            <a:off x="665298" y="1936075"/>
            <a:ext cx="1657350" cy="110736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610" y="1743097"/>
            <a:ext cx="1184124" cy="2398225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6172570" y="2230735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5462" y="3043443"/>
            <a:ext cx="2356477" cy="2350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2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2"/>
          </p:nvPr>
        </p:nvSpPr>
        <p:spPr>
          <a:xfrm>
            <a:off x="1113948" y="2279584"/>
            <a:ext cx="2965683" cy="407892"/>
          </a:xfrm>
        </p:spPr>
        <p:txBody>
          <a:bodyPr>
            <a:noAutofit/>
          </a:bodyPr>
          <a:lstStyle/>
          <a:p>
            <a:r>
              <a:rPr lang="en-IE" sz="4400" dirty="0" smtClean="0"/>
              <a:t>We are</a:t>
            </a:r>
            <a:endParaRPr lang="en-GB" sz="4400" dirty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13949" y="2808288"/>
            <a:ext cx="5123565" cy="777486"/>
          </a:xfrm>
        </p:spPr>
        <p:txBody>
          <a:bodyPr>
            <a:noAutofit/>
          </a:bodyPr>
          <a:lstStyle/>
          <a:p>
            <a:r>
              <a:rPr lang="en-IE" sz="4400" dirty="0" smtClean="0"/>
              <a:t>Stronger Together</a:t>
            </a:r>
            <a:endParaRPr lang="en-GB" sz="4400" dirty="0"/>
          </a:p>
        </p:txBody>
      </p:sp>
      <p:sp>
        <p:nvSpPr>
          <p:cNvPr id="8" name="TextBox 7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9141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/>
          <p:cNvPicPr>
            <a:picLocks noGrp="1" noChangeAspect="1"/>
          </p:cNvPicPr>
          <p:nvPr>
            <p:ph type="pic" sz="quarter" idx="17"/>
          </p:nvPr>
        </p:nvPicPr>
        <p:blipFill>
          <a:blip r:embed="rId2"/>
          <a:srcRect t="364" b="364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18" name="Picture Placeholder 17"/>
          <p:cNvPicPr>
            <a:picLocks noGrp="1" noChangeAspect="1"/>
          </p:cNvPicPr>
          <p:nvPr>
            <p:ph type="pic" sz="quarter" idx="18"/>
          </p:nvPr>
        </p:nvPicPr>
        <p:blipFill>
          <a:blip r:embed="rId3"/>
          <a:srcRect t="478" b="478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120275" y="1711988"/>
            <a:ext cx="63476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120275" y="2243048"/>
            <a:ext cx="246495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61524" y="2803611"/>
            <a:ext cx="3742307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120275" y="3395980"/>
            <a:ext cx="5596131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85234" y="2250888"/>
            <a:ext cx="3615397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87565" y="2826655"/>
            <a:ext cx="2418062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solidFill>
                <a:schemeClr val="bg1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266578248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111471" y="130326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39302" cy="44504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</a:t>
                </a:r>
                <a:r>
                  <a:rPr lang="en-IE" sz="1000" dirty="0" smtClean="0"/>
                  <a:t>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3234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2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3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12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59530" y="1804171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31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256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22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2805" y="4112844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3744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87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97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3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30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03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3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06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2125" y="130983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6252" y="1367623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4452621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457330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4555633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011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10713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06958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11094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17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165567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19212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169420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781542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170033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06371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567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170033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5173897" y="14179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4552897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539491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46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546945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539492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174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4548262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4539491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5422675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464716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550442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5246463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5212893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5165566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5163595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5163595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790634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785928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886137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6413224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6413879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0" name="Picture 129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32" name="Group 131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33" name="Picture 132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35" name="Picture 134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39" name="Group 138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5" name="Picture 144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8" name="Group 147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1" name="Group 150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2" name="Picture 151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4" name="Group 153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6" name="Picture 155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58" name="TextBox 157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59" name="Picture 1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2137203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76"/>
          <p:cNvGrpSpPr>
            <a:grpSpLocks/>
          </p:cNvGrpSpPr>
          <p:nvPr/>
        </p:nvGrpSpPr>
        <p:grpSpPr bwMode="auto">
          <a:xfrm>
            <a:off x="1859012" y="1336303"/>
            <a:ext cx="2930238" cy="2943970"/>
            <a:chOff x="379413" y="2273299"/>
            <a:chExt cx="2709862" cy="2722564"/>
          </a:xfrm>
        </p:grpSpPr>
        <p:sp>
          <p:nvSpPr>
            <p:cNvPr id="13" name="AutoShape 29"/>
            <p:cNvSpPr>
              <a:spLocks noChangeArrowheads="1"/>
            </p:cNvSpPr>
            <p:nvPr/>
          </p:nvSpPr>
          <p:spPr bwMode="gray">
            <a:xfrm flipH="1" flipV="1">
              <a:off x="728663" y="2273299"/>
              <a:ext cx="1962149" cy="874713"/>
            </a:xfrm>
            <a:custGeom>
              <a:avLst/>
              <a:gdLst>
                <a:gd name="T0" fmla="*/ 2147483647 w 15607"/>
                <a:gd name="T1" fmla="*/ 0 h 6983"/>
                <a:gd name="T2" fmla="*/ 2147483647 w 15607"/>
                <a:gd name="T3" fmla="*/ 2147483647 h 6983"/>
                <a:gd name="T4" fmla="*/ 2147483647 w 15607"/>
                <a:gd name="T5" fmla="*/ 2147483647 h 6983"/>
                <a:gd name="T6" fmla="*/ 0 w 15607"/>
                <a:gd name="T7" fmla="*/ 2147483647 h 6983"/>
                <a:gd name="T8" fmla="*/ 2147483647 w 15607"/>
                <a:gd name="T9" fmla="*/ 2147483647 h 6983"/>
                <a:gd name="T10" fmla="*/ 2147483647 w 15607"/>
                <a:gd name="T11" fmla="*/ 2147483647 h 6983"/>
                <a:gd name="T12" fmla="*/ 2147483647 w 15607"/>
                <a:gd name="T13" fmla="*/ 0 h 69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607"/>
                <a:gd name="T22" fmla="*/ 0 h 6983"/>
                <a:gd name="T23" fmla="*/ 15607 w 15607"/>
                <a:gd name="T24" fmla="*/ 6983 h 69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607" h="6983">
                  <a:moveTo>
                    <a:pt x="11719" y="0"/>
                  </a:moveTo>
                  <a:cubicBezTo>
                    <a:pt x="10650" y="1080"/>
                    <a:pt x="9023" y="1790"/>
                    <a:pt x="7675" y="1810"/>
                  </a:cubicBezTo>
                  <a:cubicBezTo>
                    <a:pt x="6327" y="1830"/>
                    <a:pt x="4699" y="1202"/>
                    <a:pt x="3630" y="122"/>
                  </a:cubicBezTo>
                  <a:lnTo>
                    <a:pt x="0" y="3716"/>
                  </a:lnTo>
                  <a:cubicBezTo>
                    <a:pt x="2028" y="5765"/>
                    <a:pt x="5074" y="6983"/>
                    <a:pt x="7675" y="6918"/>
                  </a:cubicBezTo>
                  <a:cubicBezTo>
                    <a:pt x="10276" y="6853"/>
                    <a:pt x="13579" y="5372"/>
                    <a:pt x="15607" y="3323"/>
                  </a:cubicBezTo>
                  <a:lnTo>
                    <a:pt x="11719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AutoShape 30"/>
            <p:cNvSpPr>
              <a:spLocks noChangeArrowheads="1"/>
            </p:cNvSpPr>
            <p:nvPr/>
          </p:nvSpPr>
          <p:spPr bwMode="gray">
            <a:xfrm rot="5183122" flipH="1">
              <a:off x="383381" y="2286794"/>
              <a:ext cx="2703514" cy="2708275"/>
            </a:xfrm>
            <a:custGeom>
              <a:avLst/>
              <a:gdLst>
                <a:gd name="T0" fmla="*/ 88605 w 21600"/>
                <a:gd name="T1" fmla="*/ 177668 h 21600"/>
                <a:gd name="T2" fmla="*/ 136661 w 21600"/>
                <a:gd name="T3" fmla="*/ 136542 h 21600"/>
                <a:gd name="T4" fmla="*/ 88605 w 21600"/>
                <a:gd name="T5" fmla="*/ 135665 h 21600"/>
                <a:gd name="T6" fmla="*/ 40548 w 21600"/>
                <a:gd name="T7" fmla="*/ 136542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893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44" y="14804"/>
                  </a:moveTo>
                  <a:cubicBezTo>
                    <a:pt x="13775" y="15884"/>
                    <a:pt x="12319" y="16491"/>
                    <a:pt x="10800" y="16492"/>
                  </a:cubicBezTo>
                  <a:cubicBezTo>
                    <a:pt x="9280" y="16492"/>
                    <a:pt x="7824" y="15884"/>
                    <a:pt x="6755" y="14804"/>
                  </a:cubicBezTo>
                  <a:lnTo>
                    <a:pt x="3125" y="18398"/>
                  </a:lnTo>
                  <a:cubicBezTo>
                    <a:pt x="5153" y="20447"/>
                    <a:pt x="7917" y="21600"/>
                    <a:pt x="10800" y="21600"/>
                  </a:cubicBezTo>
                  <a:cubicBezTo>
                    <a:pt x="13682" y="21599"/>
                    <a:pt x="16446" y="20447"/>
                    <a:pt x="18474" y="18398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en-US" sz="1200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5" name="AutoShape 31"/>
            <p:cNvSpPr>
              <a:spLocks noChangeArrowheads="1"/>
            </p:cNvSpPr>
            <p:nvPr/>
          </p:nvSpPr>
          <p:spPr bwMode="gray">
            <a:xfrm rot="5183122" flipV="1">
              <a:off x="383381" y="2286794"/>
              <a:ext cx="2703513" cy="270827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893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44" y="14804"/>
                  </a:moveTo>
                  <a:cubicBezTo>
                    <a:pt x="13775" y="15884"/>
                    <a:pt x="12319" y="16491"/>
                    <a:pt x="10800" y="16492"/>
                  </a:cubicBezTo>
                  <a:cubicBezTo>
                    <a:pt x="9280" y="16492"/>
                    <a:pt x="7824" y="15884"/>
                    <a:pt x="6755" y="14804"/>
                  </a:cubicBezTo>
                  <a:lnTo>
                    <a:pt x="3125" y="18398"/>
                  </a:lnTo>
                  <a:cubicBezTo>
                    <a:pt x="5153" y="20447"/>
                    <a:pt x="7917" y="21600"/>
                    <a:pt x="10800" y="21600"/>
                  </a:cubicBezTo>
                  <a:cubicBezTo>
                    <a:pt x="13682" y="21599"/>
                    <a:pt x="16446" y="20447"/>
                    <a:pt x="18474" y="183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AutoShape 32"/>
            <p:cNvSpPr>
              <a:spLocks noChangeArrowheads="1"/>
            </p:cNvSpPr>
            <p:nvPr/>
          </p:nvSpPr>
          <p:spPr bwMode="gray">
            <a:xfrm rot="21349731">
              <a:off x="379413" y="2290762"/>
              <a:ext cx="2706687" cy="2705101"/>
            </a:xfrm>
            <a:custGeom>
              <a:avLst/>
              <a:gdLst>
                <a:gd name="T0" fmla="*/ 88709 w 21600"/>
                <a:gd name="T1" fmla="*/ 177460 h 21600"/>
                <a:gd name="T2" fmla="*/ 136822 w 21600"/>
                <a:gd name="T3" fmla="*/ 136382 h 21600"/>
                <a:gd name="T4" fmla="*/ 88709 w 21600"/>
                <a:gd name="T5" fmla="*/ 135505 h 21600"/>
                <a:gd name="T6" fmla="*/ 40595 w 21600"/>
                <a:gd name="T7" fmla="*/ 136382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893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44" y="14804"/>
                  </a:moveTo>
                  <a:cubicBezTo>
                    <a:pt x="13775" y="15884"/>
                    <a:pt x="12319" y="16491"/>
                    <a:pt x="10800" y="16492"/>
                  </a:cubicBezTo>
                  <a:cubicBezTo>
                    <a:pt x="9280" y="16492"/>
                    <a:pt x="7824" y="15884"/>
                    <a:pt x="6755" y="14804"/>
                  </a:cubicBezTo>
                  <a:lnTo>
                    <a:pt x="3125" y="18398"/>
                  </a:lnTo>
                  <a:cubicBezTo>
                    <a:pt x="5153" y="20447"/>
                    <a:pt x="7917" y="21600"/>
                    <a:pt x="10800" y="21600"/>
                  </a:cubicBezTo>
                  <a:cubicBezTo>
                    <a:pt x="13682" y="21599"/>
                    <a:pt x="16446" y="20447"/>
                    <a:pt x="18474" y="18398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gray">
            <a:xfrm rot="2466426">
              <a:off x="700088" y="2754312"/>
              <a:ext cx="673100" cy="244475"/>
            </a:xfrm>
            <a:custGeom>
              <a:avLst/>
              <a:gdLst>
                <a:gd name="T0" fmla="*/ 0 w 364"/>
                <a:gd name="T1" fmla="*/ 233884 h 140"/>
                <a:gd name="T2" fmla="*/ 354867 w 364"/>
                <a:gd name="T3" fmla="*/ 0 h 140"/>
                <a:gd name="T4" fmla="*/ 672768 w 364"/>
                <a:gd name="T5" fmla="*/ 244356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gray">
            <a:xfrm rot="2466426" flipV="1">
              <a:off x="2105025" y="4271963"/>
              <a:ext cx="674688" cy="244475"/>
            </a:xfrm>
            <a:custGeom>
              <a:avLst/>
              <a:gdLst>
                <a:gd name="T0" fmla="*/ 0 w 364"/>
                <a:gd name="T1" fmla="*/ 2147483647 h 140"/>
                <a:gd name="T2" fmla="*/ 2147483647 w 364"/>
                <a:gd name="T3" fmla="*/ 0 h 140"/>
                <a:gd name="T4" fmla="*/ 2147483647 w 364"/>
                <a:gd name="T5" fmla="*/ 2147483647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35"/>
            <p:cNvSpPr>
              <a:spLocks/>
            </p:cNvSpPr>
            <p:nvPr/>
          </p:nvSpPr>
          <p:spPr bwMode="gray">
            <a:xfrm rot="18666426">
              <a:off x="641350" y="4222750"/>
              <a:ext cx="676275" cy="244475"/>
            </a:xfrm>
            <a:custGeom>
              <a:avLst/>
              <a:gdLst>
                <a:gd name="T0" fmla="*/ 0 w 364"/>
                <a:gd name="T1" fmla="*/ 234158 h 140"/>
                <a:gd name="T2" fmla="*/ 356465 w 364"/>
                <a:gd name="T3" fmla="*/ 0 h 140"/>
                <a:gd name="T4" fmla="*/ 675798 w 364"/>
                <a:gd name="T5" fmla="*/ 244643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gray">
            <a:xfrm rot="7866426" flipH="1">
              <a:off x="2139951" y="2801937"/>
              <a:ext cx="685800" cy="244475"/>
            </a:xfrm>
            <a:custGeom>
              <a:avLst/>
              <a:gdLst>
                <a:gd name="T0" fmla="*/ 0 w 364"/>
                <a:gd name="T1" fmla="*/ 2147483647 h 140"/>
                <a:gd name="T2" fmla="*/ 2147483647 w 364"/>
                <a:gd name="T3" fmla="*/ 0 h 140"/>
                <a:gd name="T4" fmla="*/ 2147483647 w 364"/>
                <a:gd name="T5" fmla="*/ 2147483647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Rectangle 37"/>
            <p:cNvSpPr>
              <a:spLocks noChangeArrowheads="1"/>
            </p:cNvSpPr>
            <p:nvPr/>
          </p:nvSpPr>
          <p:spPr bwMode="blackWhite">
            <a:xfrm>
              <a:off x="573022" y="3505200"/>
              <a:ext cx="282705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2" name="Rectangle 38"/>
            <p:cNvSpPr>
              <a:spLocks noChangeArrowheads="1"/>
            </p:cNvSpPr>
            <p:nvPr/>
          </p:nvSpPr>
          <p:spPr bwMode="blackWhite">
            <a:xfrm>
              <a:off x="1640616" y="2514600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3" name="Rectangle 39"/>
            <p:cNvSpPr>
              <a:spLocks noChangeArrowheads="1"/>
            </p:cNvSpPr>
            <p:nvPr/>
          </p:nvSpPr>
          <p:spPr bwMode="blackWhite">
            <a:xfrm>
              <a:off x="1488216" y="4572000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4" name="Rectangle 40"/>
            <p:cNvSpPr>
              <a:spLocks noChangeArrowheads="1"/>
            </p:cNvSpPr>
            <p:nvPr/>
          </p:nvSpPr>
          <p:spPr bwMode="blackWhite">
            <a:xfrm>
              <a:off x="2555016" y="3505200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25" name="Group 96"/>
          <p:cNvGrpSpPr>
            <a:grpSpLocks/>
          </p:cNvGrpSpPr>
          <p:nvPr/>
        </p:nvGrpSpPr>
        <p:grpSpPr bwMode="auto">
          <a:xfrm>
            <a:off x="5013813" y="1132643"/>
            <a:ext cx="3209354" cy="3134406"/>
            <a:chOff x="3060292" y="2093280"/>
            <a:chExt cx="3059744" cy="2988941"/>
          </a:xfrm>
        </p:grpSpPr>
        <p:grpSp>
          <p:nvGrpSpPr>
            <p:cNvPr id="26" name="Group 95"/>
            <p:cNvGrpSpPr>
              <a:grpSpLocks/>
            </p:cNvGrpSpPr>
            <p:nvPr/>
          </p:nvGrpSpPr>
          <p:grpSpPr bwMode="auto">
            <a:xfrm>
              <a:off x="3060292" y="2093280"/>
              <a:ext cx="3059744" cy="2988941"/>
              <a:chOff x="3060292" y="2093280"/>
              <a:chExt cx="3059744" cy="2988941"/>
            </a:xfrm>
          </p:grpSpPr>
          <p:sp>
            <p:nvSpPr>
              <p:cNvPr id="32" name="Arc 4"/>
              <p:cNvSpPr>
                <a:spLocks/>
              </p:cNvSpPr>
              <p:nvPr/>
            </p:nvSpPr>
            <p:spPr bwMode="gray">
              <a:xfrm rot="20073849">
                <a:off x="3060292" y="2725373"/>
                <a:ext cx="1333775" cy="1292773"/>
              </a:xfrm>
              <a:custGeom>
                <a:avLst/>
                <a:gdLst>
                  <a:gd name="T0" fmla="*/ 0 w 21600"/>
                  <a:gd name="T1" fmla="*/ 0 h 20907"/>
                  <a:gd name="T2" fmla="*/ 0 w 21600"/>
                  <a:gd name="T3" fmla="*/ 0 h 20907"/>
                  <a:gd name="T4" fmla="*/ 0 w 21600"/>
                  <a:gd name="T5" fmla="*/ 0 h 2090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907"/>
                  <a:gd name="T11" fmla="*/ 21600 w 21600"/>
                  <a:gd name="T12" fmla="*/ 20907 h 2090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907" fill="none" extrusionOk="0">
                    <a:moveTo>
                      <a:pt x="1" y="20906"/>
                    </a:moveTo>
                    <a:cubicBezTo>
                      <a:pt x="0" y="20834"/>
                      <a:pt x="0" y="20761"/>
                      <a:pt x="0" y="20689"/>
                    </a:cubicBezTo>
                    <a:cubicBezTo>
                      <a:pt x="-1" y="11150"/>
                      <a:pt x="6256" y="2741"/>
                      <a:pt x="15392" y="0"/>
                    </a:cubicBezTo>
                  </a:path>
                  <a:path w="21600" h="20907" stroke="0" extrusionOk="0">
                    <a:moveTo>
                      <a:pt x="1" y="20906"/>
                    </a:moveTo>
                    <a:cubicBezTo>
                      <a:pt x="0" y="20834"/>
                      <a:pt x="0" y="20761"/>
                      <a:pt x="0" y="20689"/>
                    </a:cubicBezTo>
                    <a:cubicBezTo>
                      <a:pt x="-1" y="11150"/>
                      <a:pt x="6256" y="2741"/>
                      <a:pt x="15392" y="0"/>
                    </a:cubicBezTo>
                    <a:lnTo>
                      <a:pt x="21600" y="20689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3" name="Arc 5"/>
              <p:cNvSpPr>
                <a:spLocks/>
              </p:cNvSpPr>
              <p:nvPr/>
            </p:nvSpPr>
            <p:spPr bwMode="gray">
              <a:xfrm rot="-9997088">
                <a:off x="4442482" y="3752848"/>
                <a:ext cx="1332485" cy="1273068"/>
              </a:xfrm>
              <a:custGeom>
                <a:avLst/>
                <a:gdLst>
                  <a:gd name="T0" fmla="*/ 0 w 21600"/>
                  <a:gd name="T1" fmla="*/ 0 h 20650"/>
                  <a:gd name="T2" fmla="*/ 0 w 21600"/>
                  <a:gd name="T3" fmla="*/ 0 h 20650"/>
                  <a:gd name="T4" fmla="*/ 0 w 21600"/>
                  <a:gd name="T5" fmla="*/ 0 h 2065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650"/>
                  <a:gd name="T11" fmla="*/ 21600 w 21600"/>
                  <a:gd name="T12" fmla="*/ 20650 h 206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650" fill="none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</a:path>
                  <a:path w="21600" h="20650" stroke="0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  <a:lnTo>
                      <a:pt x="21600" y="19981"/>
                    </a:lnTo>
                    <a:close/>
                  </a:path>
                </a:pathLst>
              </a:custGeom>
              <a:solidFill>
                <a:srgbClr val="00FFFF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Arc 6"/>
              <p:cNvSpPr>
                <a:spLocks/>
              </p:cNvSpPr>
              <p:nvPr/>
            </p:nvSpPr>
            <p:spPr bwMode="gray">
              <a:xfrm rot="2903339">
                <a:off x="3940774" y="2096979"/>
                <a:ext cx="1332236" cy="1324838"/>
              </a:xfrm>
              <a:custGeom>
                <a:avLst/>
                <a:gdLst>
                  <a:gd name="T0" fmla="*/ 0 w 21600"/>
                  <a:gd name="T1" fmla="*/ 0 h 21463"/>
                  <a:gd name="T2" fmla="*/ 0 w 21600"/>
                  <a:gd name="T3" fmla="*/ 0 h 21463"/>
                  <a:gd name="T4" fmla="*/ 0 w 21600"/>
                  <a:gd name="T5" fmla="*/ 0 h 2146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463"/>
                  <a:gd name="T11" fmla="*/ 21600 w 21600"/>
                  <a:gd name="T12" fmla="*/ 21463 h 214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463" fill="none" extrusionOk="0">
                    <a:moveTo>
                      <a:pt x="24" y="21462"/>
                    </a:moveTo>
                    <a:cubicBezTo>
                      <a:pt x="8" y="21121"/>
                      <a:pt x="0" y="20780"/>
                      <a:pt x="0" y="20439"/>
                    </a:cubicBezTo>
                    <a:cubicBezTo>
                      <a:pt x="-1" y="11202"/>
                      <a:pt x="5873" y="2987"/>
                      <a:pt x="14613" y="-1"/>
                    </a:cubicBezTo>
                  </a:path>
                  <a:path w="21600" h="21463" stroke="0" extrusionOk="0">
                    <a:moveTo>
                      <a:pt x="24" y="21462"/>
                    </a:moveTo>
                    <a:cubicBezTo>
                      <a:pt x="8" y="21121"/>
                      <a:pt x="0" y="20780"/>
                      <a:pt x="0" y="20439"/>
                    </a:cubicBezTo>
                    <a:cubicBezTo>
                      <a:pt x="-1" y="11202"/>
                      <a:pt x="5873" y="2987"/>
                      <a:pt x="14613" y="-1"/>
                    </a:cubicBezTo>
                    <a:lnTo>
                      <a:pt x="21600" y="2043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Arc 7"/>
              <p:cNvSpPr>
                <a:spLocks/>
              </p:cNvSpPr>
              <p:nvPr/>
            </p:nvSpPr>
            <p:spPr bwMode="gray">
              <a:xfrm rot="7064006">
                <a:off x="4812530" y="2724959"/>
                <a:ext cx="1334144" cy="1280868"/>
              </a:xfrm>
              <a:custGeom>
                <a:avLst/>
                <a:gdLst>
                  <a:gd name="T0" fmla="*/ 0 w 21597"/>
                  <a:gd name="T1" fmla="*/ 0 h 20779"/>
                  <a:gd name="T2" fmla="*/ 0 w 21597"/>
                  <a:gd name="T3" fmla="*/ 0 h 20779"/>
                  <a:gd name="T4" fmla="*/ 0 w 21597"/>
                  <a:gd name="T5" fmla="*/ 0 h 20779"/>
                  <a:gd name="T6" fmla="*/ 0 60000 65536"/>
                  <a:gd name="T7" fmla="*/ 0 60000 65536"/>
                  <a:gd name="T8" fmla="*/ 0 60000 65536"/>
                  <a:gd name="T9" fmla="*/ 0 w 21597"/>
                  <a:gd name="T10" fmla="*/ 0 h 20779"/>
                  <a:gd name="T11" fmla="*/ 21597 w 21597"/>
                  <a:gd name="T12" fmla="*/ 20779 h 207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97" h="20779" fill="none" extrusionOk="0">
                    <a:moveTo>
                      <a:pt x="0" y="20418"/>
                    </a:moveTo>
                    <a:cubicBezTo>
                      <a:pt x="159" y="10895"/>
                      <a:pt x="6536" y="2600"/>
                      <a:pt x="15698" y="-1"/>
                    </a:cubicBezTo>
                  </a:path>
                  <a:path w="21597" h="20779" stroke="0" extrusionOk="0">
                    <a:moveTo>
                      <a:pt x="0" y="20418"/>
                    </a:moveTo>
                    <a:cubicBezTo>
                      <a:pt x="159" y="10895"/>
                      <a:pt x="6536" y="2600"/>
                      <a:pt x="15698" y="-1"/>
                    </a:cubicBezTo>
                    <a:lnTo>
                      <a:pt x="21597" y="2077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Arc 8"/>
              <p:cNvSpPr>
                <a:spLocks/>
              </p:cNvSpPr>
              <p:nvPr/>
            </p:nvSpPr>
            <p:spPr bwMode="gray">
              <a:xfrm rot="15620513">
                <a:off x="3412645" y="3776882"/>
                <a:ext cx="1334065" cy="1276613"/>
              </a:xfrm>
              <a:custGeom>
                <a:avLst/>
                <a:gdLst>
                  <a:gd name="T0" fmla="*/ 0 w 21598"/>
                  <a:gd name="T1" fmla="*/ 21 h 20681"/>
                  <a:gd name="T2" fmla="*/ 16 w 21598"/>
                  <a:gd name="T3" fmla="*/ 0 h 20681"/>
                  <a:gd name="T4" fmla="*/ 23 w 21598"/>
                  <a:gd name="T5" fmla="*/ 22 h 20681"/>
                  <a:gd name="T6" fmla="*/ 0 60000 65536"/>
                  <a:gd name="T7" fmla="*/ 0 60000 65536"/>
                  <a:gd name="T8" fmla="*/ 0 60000 65536"/>
                  <a:gd name="T9" fmla="*/ 0 w 21598"/>
                  <a:gd name="T10" fmla="*/ 0 h 20681"/>
                  <a:gd name="T11" fmla="*/ 21598 w 21598"/>
                  <a:gd name="T12" fmla="*/ 20681 h 2068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98" h="20681" fill="none" extrusionOk="0">
                    <a:moveTo>
                      <a:pt x="-1" y="20394"/>
                    </a:moveTo>
                    <a:cubicBezTo>
                      <a:pt x="124" y="10973"/>
                      <a:pt x="6342" y="2719"/>
                      <a:pt x="15364" y="0"/>
                    </a:cubicBezTo>
                  </a:path>
                  <a:path w="21598" h="20681" stroke="0" extrusionOk="0">
                    <a:moveTo>
                      <a:pt x="-1" y="20394"/>
                    </a:moveTo>
                    <a:cubicBezTo>
                      <a:pt x="124" y="10973"/>
                      <a:pt x="6342" y="2719"/>
                      <a:pt x="15364" y="0"/>
                    </a:cubicBezTo>
                    <a:lnTo>
                      <a:pt x="21598" y="20681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7" name="AutoShape 9"/>
              <p:cNvSpPr>
                <a:spLocks noChangeArrowheads="1"/>
              </p:cNvSpPr>
              <p:nvPr/>
            </p:nvSpPr>
            <p:spPr bwMode="gray">
              <a:xfrm rot="15659862">
                <a:off x="4311422" y="4535911"/>
                <a:ext cx="721030" cy="200066"/>
              </a:xfrm>
              <a:prstGeom prst="triangle">
                <a:avLst>
                  <a:gd name="adj" fmla="val 50000"/>
                </a:avLst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8" name="Arc 13"/>
              <p:cNvSpPr>
                <a:spLocks/>
              </p:cNvSpPr>
              <p:nvPr/>
            </p:nvSpPr>
            <p:spPr bwMode="gray">
              <a:xfrm rot="11546578">
                <a:off x="4448053" y="3730686"/>
                <a:ext cx="1333775" cy="1286420"/>
              </a:xfrm>
              <a:custGeom>
                <a:avLst/>
                <a:gdLst>
                  <a:gd name="T0" fmla="*/ 0 w 21600"/>
                  <a:gd name="T1" fmla="*/ 22 h 20650"/>
                  <a:gd name="T2" fmla="*/ 14 w 21600"/>
                  <a:gd name="T3" fmla="*/ 0 h 20650"/>
                  <a:gd name="T4" fmla="*/ 23 w 21600"/>
                  <a:gd name="T5" fmla="*/ 21 h 2065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650"/>
                  <a:gd name="T11" fmla="*/ 21600 w 21600"/>
                  <a:gd name="T12" fmla="*/ 20650 h 206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650" fill="none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</a:path>
                  <a:path w="21600" h="20650" stroke="0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  <a:lnTo>
                      <a:pt x="21600" y="19981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gray">
              <a:xfrm>
                <a:off x="3382621" y="3895856"/>
                <a:ext cx="679590" cy="385926"/>
              </a:xfrm>
              <a:custGeom>
                <a:avLst/>
                <a:gdLst>
                  <a:gd name="T0" fmla="*/ 0 w 382"/>
                  <a:gd name="T1" fmla="*/ 202 h 215"/>
                  <a:gd name="T2" fmla="*/ 132 w 382"/>
                  <a:gd name="T3" fmla="*/ 0 h 215"/>
                  <a:gd name="T4" fmla="*/ 357 w 382"/>
                  <a:gd name="T5" fmla="*/ 24 h 215"/>
                  <a:gd name="T6" fmla="*/ 0 60000 65536"/>
                  <a:gd name="T7" fmla="*/ 0 60000 65536"/>
                  <a:gd name="T8" fmla="*/ 0 60000 65536"/>
                  <a:gd name="T9" fmla="*/ 0 w 382"/>
                  <a:gd name="T10" fmla="*/ 0 h 215"/>
                  <a:gd name="T11" fmla="*/ 382 w 382"/>
                  <a:gd name="T12" fmla="*/ 215 h 2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2" h="215">
                    <a:moveTo>
                      <a:pt x="0" y="215"/>
                    </a:moveTo>
                    <a:lnTo>
                      <a:pt x="141" y="0"/>
                    </a:lnTo>
                    <a:lnTo>
                      <a:pt x="382" y="26"/>
                    </a:lnTo>
                  </a:path>
                </a:pathLst>
              </a:custGeom>
              <a:solidFill>
                <a:schemeClr val="accent4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gray">
              <a:xfrm rot="771219" flipV="1">
                <a:off x="5210533" y="3797511"/>
                <a:ext cx="674688" cy="244475"/>
              </a:xfrm>
              <a:custGeom>
                <a:avLst/>
                <a:gdLst>
                  <a:gd name="T0" fmla="*/ 0 w 364"/>
                  <a:gd name="T1" fmla="*/ 2147483647 h 140"/>
                  <a:gd name="T2" fmla="*/ 2147483647 w 364"/>
                  <a:gd name="T3" fmla="*/ 0 h 140"/>
                  <a:gd name="T4" fmla="*/ 2147483647 w 364"/>
                  <a:gd name="T5" fmla="*/ 2147483647 h 140"/>
                  <a:gd name="T6" fmla="*/ 0 60000 65536"/>
                  <a:gd name="T7" fmla="*/ 0 60000 65536"/>
                  <a:gd name="T8" fmla="*/ 0 60000 65536"/>
                  <a:gd name="T9" fmla="*/ 0 w 364"/>
                  <a:gd name="T10" fmla="*/ 0 h 140"/>
                  <a:gd name="T11" fmla="*/ 364 w 364"/>
                  <a:gd name="T12" fmla="*/ 140 h 1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4" h="140">
                    <a:moveTo>
                      <a:pt x="0" y="134"/>
                    </a:moveTo>
                    <a:lnTo>
                      <a:pt x="192" y="0"/>
                    </a:lnTo>
                    <a:lnTo>
                      <a:pt x="364" y="140"/>
                    </a:lnTo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36"/>
              <p:cNvSpPr>
                <a:spLocks/>
              </p:cNvSpPr>
              <p:nvPr/>
            </p:nvSpPr>
            <p:spPr bwMode="gray">
              <a:xfrm rot="7350105" flipH="1">
                <a:off x="4820930" y="2715673"/>
                <a:ext cx="685800" cy="244475"/>
              </a:xfrm>
              <a:custGeom>
                <a:avLst/>
                <a:gdLst>
                  <a:gd name="T0" fmla="*/ 0 w 364"/>
                  <a:gd name="T1" fmla="*/ 2147483647 h 140"/>
                  <a:gd name="T2" fmla="*/ 2147483647 w 364"/>
                  <a:gd name="T3" fmla="*/ 0 h 140"/>
                  <a:gd name="T4" fmla="*/ 2147483647 w 364"/>
                  <a:gd name="T5" fmla="*/ 2147483647 h 140"/>
                  <a:gd name="T6" fmla="*/ 0 60000 65536"/>
                  <a:gd name="T7" fmla="*/ 0 60000 65536"/>
                  <a:gd name="T8" fmla="*/ 0 60000 65536"/>
                  <a:gd name="T9" fmla="*/ 0 w 364"/>
                  <a:gd name="T10" fmla="*/ 0 h 140"/>
                  <a:gd name="T11" fmla="*/ 364 w 364"/>
                  <a:gd name="T12" fmla="*/ 140 h 1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4" h="140">
                    <a:moveTo>
                      <a:pt x="0" y="134"/>
                    </a:moveTo>
                    <a:lnTo>
                      <a:pt x="192" y="0"/>
                    </a:lnTo>
                    <a:lnTo>
                      <a:pt x="364" y="140"/>
                    </a:lnTo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gray">
              <a:xfrm rot="2880460" flipH="1">
                <a:off x="3632630" y="2750016"/>
                <a:ext cx="684503" cy="244525"/>
              </a:xfrm>
              <a:custGeom>
                <a:avLst/>
                <a:gdLst>
                  <a:gd name="T0" fmla="*/ 0 w 364"/>
                  <a:gd name="T1" fmla="*/ 2147483647 h 140"/>
                  <a:gd name="T2" fmla="*/ 2147483647 w 364"/>
                  <a:gd name="T3" fmla="*/ 0 h 140"/>
                  <a:gd name="T4" fmla="*/ 2147483647 w 364"/>
                  <a:gd name="T5" fmla="*/ 2147483647 h 140"/>
                  <a:gd name="T6" fmla="*/ 0 60000 65536"/>
                  <a:gd name="T7" fmla="*/ 0 60000 65536"/>
                  <a:gd name="T8" fmla="*/ 0 60000 65536"/>
                  <a:gd name="T9" fmla="*/ 0 w 364"/>
                  <a:gd name="T10" fmla="*/ 0 h 140"/>
                  <a:gd name="T11" fmla="*/ 364 w 364"/>
                  <a:gd name="T12" fmla="*/ 140 h 1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4" h="140">
                    <a:moveTo>
                      <a:pt x="0" y="134"/>
                    </a:moveTo>
                    <a:lnTo>
                      <a:pt x="192" y="0"/>
                    </a:lnTo>
                    <a:lnTo>
                      <a:pt x="364" y="140"/>
                    </a:lnTo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3" name="Oval 70"/>
              <p:cNvSpPr>
                <a:spLocks noChangeArrowheads="1"/>
              </p:cNvSpPr>
              <p:nvPr/>
            </p:nvSpPr>
            <p:spPr bwMode="gray">
              <a:xfrm rot="10241042">
                <a:off x="3857489" y="2955034"/>
                <a:ext cx="1435719" cy="14333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Rectangle 41"/>
            <p:cNvSpPr>
              <a:spLocks noChangeArrowheads="1"/>
            </p:cNvSpPr>
            <p:nvPr/>
          </p:nvSpPr>
          <p:spPr bwMode="blackWhite">
            <a:xfrm>
              <a:off x="4457226" y="2590800"/>
              <a:ext cx="282705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8" name="Rectangle 42"/>
            <p:cNvSpPr>
              <a:spLocks noChangeArrowheads="1"/>
            </p:cNvSpPr>
            <p:nvPr/>
          </p:nvSpPr>
          <p:spPr bwMode="blackWhite">
            <a:xfrm>
              <a:off x="5324795" y="3276600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9" name="Rectangle 43"/>
            <p:cNvSpPr>
              <a:spLocks noChangeArrowheads="1"/>
            </p:cNvSpPr>
            <p:nvPr/>
          </p:nvSpPr>
          <p:spPr bwMode="blackWhite">
            <a:xfrm>
              <a:off x="5019995" y="4419600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30" name="Rectangle 44"/>
            <p:cNvSpPr>
              <a:spLocks noChangeArrowheads="1"/>
            </p:cNvSpPr>
            <p:nvPr/>
          </p:nvSpPr>
          <p:spPr bwMode="blackWhite">
            <a:xfrm>
              <a:off x="3816035" y="4419600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31" name="Rectangle 45"/>
            <p:cNvSpPr>
              <a:spLocks noChangeArrowheads="1"/>
            </p:cNvSpPr>
            <p:nvPr/>
          </p:nvSpPr>
          <p:spPr bwMode="blackWhite">
            <a:xfrm>
              <a:off x="3419795" y="3352800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7476935" y="0"/>
            <a:ext cx="2502090" cy="738664"/>
          </a:xfrm>
          <a:prstGeom prst="rect">
            <a:avLst/>
          </a:prstGeom>
          <a:solidFill>
            <a:schemeClr val="tx1"/>
          </a:solidFill>
          <a:ln w="6350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Tip! Hold the Shift 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+ alt key 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when resizing the pieces or group to retain the shape 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proportions.</a:t>
            </a:r>
          </a:p>
        </p:txBody>
      </p:sp>
    </p:spTree>
    <p:extLst>
      <p:ext uri="{BB962C8B-B14F-4D97-AF65-F5344CB8AC3E}">
        <p14:creationId xmlns:p14="http://schemas.microsoft.com/office/powerpoint/2010/main" val="347164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97"/>
          <p:cNvGrpSpPr>
            <a:grpSpLocks/>
          </p:cNvGrpSpPr>
          <p:nvPr/>
        </p:nvGrpSpPr>
        <p:grpSpPr bwMode="auto">
          <a:xfrm>
            <a:off x="4202922" y="1229210"/>
            <a:ext cx="1516910" cy="1718645"/>
            <a:chOff x="3379788" y="1371599"/>
            <a:chExt cx="2160587" cy="2447925"/>
          </a:xfrm>
        </p:grpSpPr>
        <p:sp>
          <p:nvSpPr>
            <p:cNvPr id="47" name="Freeform 8"/>
            <p:cNvSpPr>
              <a:spLocks/>
            </p:cNvSpPr>
            <p:nvPr/>
          </p:nvSpPr>
          <p:spPr bwMode="blackWhite">
            <a:xfrm>
              <a:off x="4330700" y="1543049"/>
              <a:ext cx="1209675" cy="2276475"/>
            </a:xfrm>
            <a:custGeom>
              <a:avLst/>
              <a:gdLst>
                <a:gd name="T0" fmla="*/ 2147483647 w 976"/>
                <a:gd name="T1" fmla="*/ 2147483647 h 1811"/>
                <a:gd name="T2" fmla="*/ 2147483647 w 976"/>
                <a:gd name="T3" fmla="*/ 2147483647 h 1811"/>
                <a:gd name="T4" fmla="*/ 2147483647 w 976"/>
                <a:gd name="T5" fmla="*/ 2147483647 h 1811"/>
                <a:gd name="T6" fmla="*/ 2147483647 w 976"/>
                <a:gd name="T7" fmla="*/ 2147483647 h 1811"/>
                <a:gd name="T8" fmla="*/ 2147483647 w 976"/>
                <a:gd name="T9" fmla="*/ 2147483647 h 1811"/>
                <a:gd name="T10" fmla="*/ 2147483647 w 976"/>
                <a:gd name="T11" fmla="*/ 2147483647 h 1811"/>
                <a:gd name="T12" fmla="*/ 2147483647 w 976"/>
                <a:gd name="T13" fmla="*/ 2147483647 h 1811"/>
                <a:gd name="T14" fmla="*/ 2147483647 w 976"/>
                <a:gd name="T15" fmla="*/ 2147483647 h 1811"/>
                <a:gd name="T16" fmla="*/ 2147483647 w 976"/>
                <a:gd name="T17" fmla="*/ 2147483647 h 1811"/>
                <a:gd name="T18" fmla="*/ 2147483647 w 976"/>
                <a:gd name="T19" fmla="*/ 2147483647 h 1811"/>
                <a:gd name="T20" fmla="*/ 2147483647 w 976"/>
                <a:gd name="T21" fmla="*/ 2147483647 h 1811"/>
                <a:gd name="T22" fmla="*/ 2147483647 w 976"/>
                <a:gd name="T23" fmla="*/ 2147483647 h 1811"/>
                <a:gd name="T24" fmla="*/ 2147483647 w 976"/>
                <a:gd name="T25" fmla="*/ 2147483647 h 1811"/>
                <a:gd name="T26" fmla="*/ 2147483647 w 976"/>
                <a:gd name="T27" fmla="*/ 2147483647 h 1811"/>
                <a:gd name="T28" fmla="*/ 2147483647 w 976"/>
                <a:gd name="T29" fmla="*/ 2147483647 h 1811"/>
                <a:gd name="T30" fmla="*/ 2147483647 w 976"/>
                <a:gd name="T31" fmla="*/ 2147483647 h 1811"/>
                <a:gd name="T32" fmla="*/ 2147483647 w 976"/>
                <a:gd name="T33" fmla="*/ 2147483647 h 1811"/>
                <a:gd name="T34" fmla="*/ 2147483647 w 976"/>
                <a:gd name="T35" fmla="*/ 2147483647 h 1811"/>
                <a:gd name="T36" fmla="*/ 2147483647 w 976"/>
                <a:gd name="T37" fmla="*/ 2147483647 h 1811"/>
                <a:gd name="T38" fmla="*/ 2147483647 w 976"/>
                <a:gd name="T39" fmla="*/ 2147483647 h 1811"/>
                <a:gd name="T40" fmla="*/ 2147483647 w 976"/>
                <a:gd name="T41" fmla="*/ 2147483647 h 1811"/>
                <a:gd name="T42" fmla="*/ 2147483647 w 976"/>
                <a:gd name="T43" fmla="*/ 2147483647 h 1811"/>
                <a:gd name="T44" fmla="*/ 2147483647 w 976"/>
                <a:gd name="T45" fmla="*/ 2147483647 h 1811"/>
                <a:gd name="T46" fmla="*/ 2147483647 w 976"/>
                <a:gd name="T47" fmla="*/ 2147483647 h 1811"/>
                <a:gd name="T48" fmla="*/ 2147483647 w 976"/>
                <a:gd name="T49" fmla="*/ 2147483647 h 1811"/>
                <a:gd name="T50" fmla="*/ 2147483647 w 976"/>
                <a:gd name="T51" fmla="*/ 2147483647 h 1811"/>
                <a:gd name="T52" fmla="*/ 2147483647 w 976"/>
                <a:gd name="T53" fmla="*/ 2147483647 h 1811"/>
                <a:gd name="T54" fmla="*/ 2147483647 w 976"/>
                <a:gd name="T55" fmla="*/ 2147483647 h 1811"/>
                <a:gd name="T56" fmla="*/ 2147483647 w 976"/>
                <a:gd name="T57" fmla="*/ 2147483647 h 1811"/>
                <a:gd name="T58" fmla="*/ 2147483647 w 976"/>
                <a:gd name="T59" fmla="*/ 2147483647 h 1811"/>
                <a:gd name="T60" fmla="*/ 2147483647 w 976"/>
                <a:gd name="T61" fmla="*/ 2147483647 h 1811"/>
                <a:gd name="T62" fmla="*/ 2147483647 w 976"/>
                <a:gd name="T63" fmla="*/ 2147483647 h 1811"/>
                <a:gd name="T64" fmla="*/ 2147483647 w 976"/>
                <a:gd name="T65" fmla="*/ 2147483647 h 1811"/>
                <a:gd name="T66" fmla="*/ 2147483647 w 976"/>
                <a:gd name="T67" fmla="*/ 2147483647 h 1811"/>
                <a:gd name="T68" fmla="*/ 2147483647 w 976"/>
                <a:gd name="T69" fmla="*/ 2147483647 h 1811"/>
                <a:gd name="T70" fmla="*/ 2147483647 w 976"/>
                <a:gd name="T71" fmla="*/ 2147483647 h 181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76"/>
                <a:gd name="T109" fmla="*/ 0 h 1811"/>
                <a:gd name="T110" fmla="*/ 976 w 976"/>
                <a:gd name="T111" fmla="*/ 1811 h 181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76" h="1811">
                  <a:moveTo>
                    <a:pt x="279" y="1669"/>
                  </a:moveTo>
                  <a:lnTo>
                    <a:pt x="338" y="1654"/>
                  </a:lnTo>
                  <a:lnTo>
                    <a:pt x="394" y="1635"/>
                  </a:lnTo>
                  <a:lnTo>
                    <a:pt x="449" y="1612"/>
                  </a:lnTo>
                  <a:lnTo>
                    <a:pt x="502" y="1585"/>
                  </a:lnTo>
                  <a:lnTo>
                    <a:pt x="553" y="1555"/>
                  </a:lnTo>
                  <a:lnTo>
                    <a:pt x="601" y="1520"/>
                  </a:lnTo>
                  <a:lnTo>
                    <a:pt x="651" y="1485"/>
                  </a:lnTo>
                  <a:lnTo>
                    <a:pt x="697" y="1447"/>
                  </a:lnTo>
                  <a:lnTo>
                    <a:pt x="741" y="1405"/>
                  </a:lnTo>
                  <a:lnTo>
                    <a:pt x="782" y="1361"/>
                  </a:lnTo>
                  <a:lnTo>
                    <a:pt x="818" y="1313"/>
                  </a:lnTo>
                  <a:lnTo>
                    <a:pt x="851" y="1263"/>
                  </a:lnTo>
                  <a:lnTo>
                    <a:pt x="882" y="1210"/>
                  </a:lnTo>
                  <a:lnTo>
                    <a:pt x="908" y="1156"/>
                  </a:lnTo>
                  <a:lnTo>
                    <a:pt x="929" y="1100"/>
                  </a:lnTo>
                  <a:lnTo>
                    <a:pt x="947" y="1043"/>
                  </a:lnTo>
                  <a:lnTo>
                    <a:pt x="961" y="984"/>
                  </a:lnTo>
                  <a:lnTo>
                    <a:pt x="970" y="924"/>
                  </a:lnTo>
                  <a:lnTo>
                    <a:pt x="975" y="865"/>
                  </a:lnTo>
                  <a:lnTo>
                    <a:pt x="975" y="804"/>
                  </a:lnTo>
                  <a:lnTo>
                    <a:pt x="972" y="744"/>
                  </a:lnTo>
                  <a:lnTo>
                    <a:pt x="963" y="685"/>
                  </a:lnTo>
                  <a:lnTo>
                    <a:pt x="950" y="625"/>
                  </a:lnTo>
                  <a:lnTo>
                    <a:pt x="935" y="567"/>
                  </a:lnTo>
                  <a:lnTo>
                    <a:pt x="913" y="511"/>
                  </a:lnTo>
                  <a:lnTo>
                    <a:pt x="889" y="456"/>
                  </a:lnTo>
                  <a:lnTo>
                    <a:pt x="859" y="403"/>
                  </a:lnTo>
                  <a:lnTo>
                    <a:pt x="826" y="352"/>
                  </a:lnTo>
                  <a:lnTo>
                    <a:pt x="790" y="304"/>
                  </a:lnTo>
                  <a:lnTo>
                    <a:pt x="751" y="259"/>
                  </a:lnTo>
                  <a:lnTo>
                    <a:pt x="708" y="216"/>
                  </a:lnTo>
                  <a:lnTo>
                    <a:pt x="662" y="178"/>
                  </a:lnTo>
                  <a:lnTo>
                    <a:pt x="614" y="142"/>
                  </a:lnTo>
                  <a:lnTo>
                    <a:pt x="563" y="109"/>
                  </a:lnTo>
                  <a:lnTo>
                    <a:pt x="510" y="81"/>
                  </a:lnTo>
                  <a:lnTo>
                    <a:pt x="455" y="56"/>
                  </a:lnTo>
                  <a:lnTo>
                    <a:pt x="398" y="36"/>
                  </a:lnTo>
                  <a:lnTo>
                    <a:pt x="340" y="20"/>
                  </a:lnTo>
                  <a:lnTo>
                    <a:pt x="281" y="8"/>
                  </a:lnTo>
                  <a:lnTo>
                    <a:pt x="222" y="0"/>
                  </a:lnTo>
                  <a:lnTo>
                    <a:pt x="294" y="112"/>
                  </a:lnTo>
                  <a:lnTo>
                    <a:pt x="369" y="222"/>
                  </a:lnTo>
                  <a:lnTo>
                    <a:pt x="226" y="434"/>
                  </a:lnTo>
                  <a:lnTo>
                    <a:pt x="268" y="446"/>
                  </a:lnTo>
                  <a:lnTo>
                    <a:pt x="306" y="463"/>
                  </a:lnTo>
                  <a:lnTo>
                    <a:pt x="344" y="483"/>
                  </a:lnTo>
                  <a:lnTo>
                    <a:pt x="379" y="508"/>
                  </a:lnTo>
                  <a:lnTo>
                    <a:pt x="411" y="536"/>
                  </a:lnTo>
                  <a:lnTo>
                    <a:pt x="440" y="567"/>
                  </a:lnTo>
                  <a:lnTo>
                    <a:pt x="467" y="601"/>
                  </a:lnTo>
                  <a:lnTo>
                    <a:pt x="489" y="637"/>
                  </a:lnTo>
                  <a:lnTo>
                    <a:pt x="508" y="676"/>
                  </a:lnTo>
                  <a:lnTo>
                    <a:pt x="521" y="716"/>
                  </a:lnTo>
                  <a:lnTo>
                    <a:pt x="531" y="758"/>
                  </a:lnTo>
                  <a:lnTo>
                    <a:pt x="538" y="801"/>
                  </a:lnTo>
                  <a:lnTo>
                    <a:pt x="539" y="843"/>
                  </a:lnTo>
                  <a:lnTo>
                    <a:pt x="536" y="886"/>
                  </a:lnTo>
                  <a:lnTo>
                    <a:pt x="529" y="928"/>
                  </a:lnTo>
                  <a:lnTo>
                    <a:pt x="517" y="969"/>
                  </a:lnTo>
                  <a:lnTo>
                    <a:pt x="501" y="1009"/>
                  </a:lnTo>
                  <a:lnTo>
                    <a:pt x="482" y="1046"/>
                  </a:lnTo>
                  <a:lnTo>
                    <a:pt x="458" y="1082"/>
                  </a:lnTo>
                  <a:lnTo>
                    <a:pt x="431" y="1115"/>
                  </a:lnTo>
                  <a:lnTo>
                    <a:pt x="401" y="1145"/>
                  </a:lnTo>
                  <a:lnTo>
                    <a:pt x="367" y="1172"/>
                  </a:lnTo>
                  <a:lnTo>
                    <a:pt x="331" y="1196"/>
                  </a:lnTo>
                  <a:lnTo>
                    <a:pt x="293" y="1215"/>
                  </a:lnTo>
                  <a:lnTo>
                    <a:pt x="253" y="1230"/>
                  </a:lnTo>
                  <a:lnTo>
                    <a:pt x="253" y="1093"/>
                  </a:lnTo>
                  <a:lnTo>
                    <a:pt x="0" y="1420"/>
                  </a:lnTo>
                  <a:lnTo>
                    <a:pt x="279" y="1810"/>
                  </a:lnTo>
                  <a:lnTo>
                    <a:pt x="279" y="1669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blackWhite">
            <a:xfrm>
              <a:off x="3379788" y="1371599"/>
              <a:ext cx="1343025" cy="2290763"/>
            </a:xfrm>
            <a:custGeom>
              <a:avLst/>
              <a:gdLst>
                <a:gd name="T0" fmla="*/ 2147483647 w 1084"/>
                <a:gd name="T1" fmla="*/ 2147483647 h 1823"/>
                <a:gd name="T2" fmla="*/ 2147483647 w 1084"/>
                <a:gd name="T3" fmla="*/ 2147483647 h 1823"/>
                <a:gd name="T4" fmla="*/ 2147483647 w 1084"/>
                <a:gd name="T5" fmla="*/ 2147483647 h 1823"/>
                <a:gd name="T6" fmla="*/ 2147483647 w 1084"/>
                <a:gd name="T7" fmla="*/ 2147483647 h 1823"/>
                <a:gd name="T8" fmla="*/ 2147483647 w 1084"/>
                <a:gd name="T9" fmla="*/ 2147483647 h 1823"/>
                <a:gd name="T10" fmla="*/ 2147483647 w 1084"/>
                <a:gd name="T11" fmla="*/ 2147483647 h 1823"/>
                <a:gd name="T12" fmla="*/ 2147483647 w 1084"/>
                <a:gd name="T13" fmla="*/ 2147483647 h 1823"/>
                <a:gd name="T14" fmla="*/ 2147483647 w 1084"/>
                <a:gd name="T15" fmla="*/ 2147483647 h 1823"/>
                <a:gd name="T16" fmla="*/ 2147483647 w 1084"/>
                <a:gd name="T17" fmla="*/ 2147483647 h 1823"/>
                <a:gd name="T18" fmla="*/ 2147483647 w 1084"/>
                <a:gd name="T19" fmla="*/ 2147483647 h 1823"/>
                <a:gd name="T20" fmla="*/ 2147483647 w 1084"/>
                <a:gd name="T21" fmla="*/ 2147483647 h 1823"/>
                <a:gd name="T22" fmla="*/ 2147483647 w 1084"/>
                <a:gd name="T23" fmla="*/ 2147483647 h 1823"/>
                <a:gd name="T24" fmla="*/ 2147483647 w 1084"/>
                <a:gd name="T25" fmla="*/ 2147483647 h 1823"/>
                <a:gd name="T26" fmla="*/ 2147483647 w 1084"/>
                <a:gd name="T27" fmla="*/ 2147483647 h 1823"/>
                <a:gd name="T28" fmla="*/ 2147483647 w 1084"/>
                <a:gd name="T29" fmla="*/ 2147483647 h 1823"/>
                <a:gd name="T30" fmla="*/ 2147483647 w 1084"/>
                <a:gd name="T31" fmla="*/ 2147483647 h 1823"/>
                <a:gd name="T32" fmla="*/ 2147483647 w 1084"/>
                <a:gd name="T33" fmla="*/ 0 h 1823"/>
                <a:gd name="T34" fmla="*/ 2147483647 w 1084"/>
                <a:gd name="T35" fmla="*/ 2147483647 h 1823"/>
                <a:gd name="T36" fmla="*/ 2147483647 w 1084"/>
                <a:gd name="T37" fmla="*/ 2147483647 h 1823"/>
                <a:gd name="T38" fmla="*/ 2147483647 w 1084"/>
                <a:gd name="T39" fmla="*/ 2147483647 h 1823"/>
                <a:gd name="T40" fmla="*/ 2147483647 w 1084"/>
                <a:gd name="T41" fmla="*/ 2147483647 h 1823"/>
                <a:gd name="T42" fmla="*/ 2147483647 w 1084"/>
                <a:gd name="T43" fmla="*/ 2147483647 h 1823"/>
                <a:gd name="T44" fmla="*/ 2147483647 w 1084"/>
                <a:gd name="T45" fmla="*/ 2147483647 h 1823"/>
                <a:gd name="T46" fmla="*/ 2147483647 w 1084"/>
                <a:gd name="T47" fmla="*/ 2147483647 h 1823"/>
                <a:gd name="T48" fmla="*/ 2147483647 w 1084"/>
                <a:gd name="T49" fmla="*/ 2147483647 h 1823"/>
                <a:gd name="T50" fmla="*/ 2147483647 w 1084"/>
                <a:gd name="T51" fmla="*/ 2147483647 h 1823"/>
                <a:gd name="T52" fmla="*/ 2147483647 w 1084"/>
                <a:gd name="T53" fmla="*/ 2147483647 h 1823"/>
                <a:gd name="T54" fmla="*/ 2147483647 w 1084"/>
                <a:gd name="T55" fmla="*/ 2147483647 h 1823"/>
                <a:gd name="T56" fmla="*/ 2147483647 w 1084"/>
                <a:gd name="T57" fmla="*/ 2147483647 h 1823"/>
                <a:gd name="T58" fmla="*/ 2147483647 w 1084"/>
                <a:gd name="T59" fmla="*/ 2147483647 h 1823"/>
                <a:gd name="T60" fmla="*/ 2147483647 w 1084"/>
                <a:gd name="T61" fmla="*/ 2147483647 h 1823"/>
                <a:gd name="T62" fmla="*/ 2147483647 w 1084"/>
                <a:gd name="T63" fmla="*/ 2147483647 h 1823"/>
                <a:gd name="T64" fmla="*/ 2147483647 w 1084"/>
                <a:gd name="T65" fmla="*/ 2147483647 h 1823"/>
                <a:gd name="T66" fmla="*/ 2147483647 w 1084"/>
                <a:gd name="T67" fmla="*/ 2147483647 h 1823"/>
                <a:gd name="T68" fmla="*/ 2147483647 w 1084"/>
                <a:gd name="T69" fmla="*/ 2147483647 h 1823"/>
                <a:gd name="T70" fmla="*/ 2147483647 w 1084"/>
                <a:gd name="T71" fmla="*/ 2147483647 h 1823"/>
                <a:gd name="T72" fmla="*/ 2147483647 w 1084"/>
                <a:gd name="T73" fmla="*/ 2147483647 h 1823"/>
                <a:gd name="T74" fmla="*/ 2147483647 w 1084"/>
                <a:gd name="T75" fmla="*/ 2147483647 h 1823"/>
                <a:gd name="T76" fmla="*/ 2147483647 w 1084"/>
                <a:gd name="T77" fmla="*/ 2147483647 h 1823"/>
                <a:gd name="T78" fmla="*/ 2147483647 w 1084"/>
                <a:gd name="T79" fmla="*/ 2147483647 h 1823"/>
                <a:gd name="T80" fmla="*/ 2147483647 w 1084"/>
                <a:gd name="T81" fmla="*/ 2147483647 h 1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84"/>
                <a:gd name="T124" fmla="*/ 0 h 1823"/>
                <a:gd name="T125" fmla="*/ 1084 w 1084"/>
                <a:gd name="T126" fmla="*/ 1823 h 1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84" h="1823">
                  <a:moveTo>
                    <a:pt x="832" y="1394"/>
                  </a:moveTo>
                  <a:lnTo>
                    <a:pt x="789" y="1389"/>
                  </a:lnTo>
                  <a:lnTo>
                    <a:pt x="746" y="1380"/>
                  </a:lnTo>
                  <a:lnTo>
                    <a:pt x="705" y="1367"/>
                  </a:lnTo>
                  <a:lnTo>
                    <a:pt x="665" y="1349"/>
                  </a:lnTo>
                  <a:lnTo>
                    <a:pt x="628" y="1327"/>
                  </a:lnTo>
                  <a:lnTo>
                    <a:pt x="592" y="1301"/>
                  </a:lnTo>
                  <a:lnTo>
                    <a:pt x="559" y="1273"/>
                  </a:lnTo>
                  <a:lnTo>
                    <a:pt x="530" y="1240"/>
                  </a:lnTo>
                  <a:lnTo>
                    <a:pt x="504" y="1206"/>
                  </a:lnTo>
                  <a:lnTo>
                    <a:pt x="482" y="1168"/>
                  </a:lnTo>
                  <a:lnTo>
                    <a:pt x="464" y="1129"/>
                  </a:lnTo>
                  <a:lnTo>
                    <a:pt x="450" y="1087"/>
                  </a:lnTo>
                  <a:lnTo>
                    <a:pt x="440" y="1044"/>
                  </a:lnTo>
                  <a:lnTo>
                    <a:pt x="434" y="1002"/>
                  </a:lnTo>
                  <a:lnTo>
                    <a:pt x="434" y="958"/>
                  </a:lnTo>
                  <a:lnTo>
                    <a:pt x="438" y="915"/>
                  </a:lnTo>
                  <a:lnTo>
                    <a:pt x="446" y="872"/>
                  </a:lnTo>
                  <a:lnTo>
                    <a:pt x="458" y="831"/>
                  </a:lnTo>
                  <a:lnTo>
                    <a:pt x="475" y="790"/>
                  </a:lnTo>
                  <a:lnTo>
                    <a:pt x="495" y="752"/>
                  </a:lnTo>
                  <a:lnTo>
                    <a:pt x="520" y="716"/>
                  </a:lnTo>
                  <a:lnTo>
                    <a:pt x="548" y="683"/>
                  </a:lnTo>
                  <a:lnTo>
                    <a:pt x="580" y="653"/>
                  </a:lnTo>
                  <a:lnTo>
                    <a:pt x="613" y="626"/>
                  </a:lnTo>
                  <a:lnTo>
                    <a:pt x="651" y="603"/>
                  </a:lnTo>
                  <a:lnTo>
                    <a:pt x="688" y="584"/>
                  </a:lnTo>
                  <a:lnTo>
                    <a:pt x="727" y="569"/>
                  </a:lnTo>
                  <a:lnTo>
                    <a:pt x="768" y="559"/>
                  </a:lnTo>
                  <a:lnTo>
                    <a:pt x="809" y="552"/>
                  </a:lnTo>
                  <a:lnTo>
                    <a:pt x="851" y="549"/>
                  </a:lnTo>
                  <a:lnTo>
                    <a:pt x="851" y="675"/>
                  </a:lnTo>
                  <a:lnTo>
                    <a:pt x="1083" y="353"/>
                  </a:lnTo>
                  <a:lnTo>
                    <a:pt x="846" y="0"/>
                  </a:lnTo>
                  <a:lnTo>
                    <a:pt x="846" y="121"/>
                  </a:lnTo>
                  <a:lnTo>
                    <a:pt x="786" y="125"/>
                  </a:lnTo>
                  <a:lnTo>
                    <a:pt x="726" y="133"/>
                  </a:lnTo>
                  <a:lnTo>
                    <a:pt x="668" y="145"/>
                  </a:lnTo>
                  <a:lnTo>
                    <a:pt x="610" y="161"/>
                  </a:lnTo>
                  <a:lnTo>
                    <a:pt x="554" y="181"/>
                  </a:lnTo>
                  <a:lnTo>
                    <a:pt x="499" y="206"/>
                  </a:lnTo>
                  <a:lnTo>
                    <a:pt x="446" y="234"/>
                  </a:lnTo>
                  <a:lnTo>
                    <a:pt x="394" y="264"/>
                  </a:lnTo>
                  <a:lnTo>
                    <a:pt x="344" y="298"/>
                  </a:lnTo>
                  <a:lnTo>
                    <a:pt x="297" y="335"/>
                  </a:lnTo>
                  <a:lnTo>
                    <a:pt x="252" y="376"/>
                  </a:lnTo>
                  <a:lnTo>
                    <a:pt x="211" y="420"/>
                  </a:lnTo>
                  <a:lnTo>
                    <a:pt x="173" y="466"/>
                  </a:lnTo>
                  <a:lnTo>
                    <a:pt x="138" y="515"/>
                  </a:lnTo>
                  <a:lnTo>
                    <a:pt x="107" y="566"/>
                  </a:lnTo>
                  <a:lnTo>
                    <a:pt x="79" y="620"/>
                  </a:lnTo>
                  <a:lnTo>
                    <a:pt x="56" y="675"/>
                  </a:lnTo>
                  <a:lnTo>
                    <a:pt x="37" y="733"/>
                  </a:lnTo>
                  <a:lnTo>
                    <a:pt x="21" y="790"/>
                  </a:lnTo>
                  <a:lnTo>
                    <a:pt x="10" y="850"/>
                  </a:lnTo>
                  <a:lnTo>
                    <a:pt x="3" y="909"/>
                  </a:lnTo>
                  <a:lnTo>
                    <a:pt x="0" y="969"/>
                  </a:lnTo>
                  <a:lnTo>
                    <a:pt x="2" y="1029"/>
                  </a:lnTo>
                  <a:lnTo>
                    <a:pt x="7" y="1090"/>
                  </a:lnTo>
                  <a:lnTo>
                    <a:pt x="18" y="1148"/>
                  </a:lnTo>
                  <a:lnTo>
                    <a:pt x="31" y="1207"/>
                  </a:lnTo>
                  <a:lnTo>
                    <a:pt x="50" y="1264"/>
                  </a:lnTo>
                  <a:lnTo>
                    <a:pt x="73" y="1320"/>
                  </a:lnTo>
                  <a:lnTo>
                    <a:pt x="99" y="1374"/>
                  </a:lnTo>
                  <a:lnTo>
                    <a:pt x="129" y="1426"/>
                  </a:lnTo>
                  <a:lnTo>
                    <a:pt x="163" y="1476"/>
                  </a:lnTo>
                  <a:lnTo>
                    <a:pt x="200" y="1523"/>
                  </a:lnTo>
                  <a:lnTo>
                    <a:pt x="241" y="1568"/>
                  </a:lnTo>
                  <a:lnTo>
                    <a:pt x="283" y="1609"/>
                  </a:lnTo>
                  <a:lnTo>
                    <a:pt x="330" y="1647"/>
                  </a:lnTo>
                  <a:lnTo>
                    <a:pt x="379" y="1682"/>
                  </a:lnTo>
                  <a:lnTo>
                    <a:pt x="431" y="1713"/>
                  </a:lnTo>
                  <a:lnTo>
                    <a:pt x="484" y="1741"/>
                  </a:lnTo>
                  <a:lnTo>
                    <a:pt x="539" y="1765"/>
                  </a:lnTo>
                  <a:lnTo>
                    <a:pt x="595" y="1784"/>
                  </a:lnTo>
                  <a:lnTo>
                    <a:pt x="654" y="1800"/>
                  </a:lnTo>
                  <a:lnTo>
                    <a:pt x="713" y="1812"/>
                  </a:lnTo>
                  <a:lnTo>
                    <a:pt x="772" y="1819"/>
                  </a:lnTo>
                  <a:lnTo>
                    <a:pt x="833" y="1822"/>
                  </a:lnTo>
                  <a:lnTo>
                    <a:pt x="893" y="1821"/>
                  </a:lnTo>
                  <a:lnTo>
                    <a:pt x="708" y="1557"/>
                  </a:lnTo>
                  <a:lnTo>
                    <a:pt x="832" y="1394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Rectangle 10"/>
            <p:cNvSpPr>
              <a:spLocks noChangeArrowheads="1"/>
            </p:cNvSpPr>
            <p:nvPr/>
          </p:nvSpPr>
          <p:spPr bwMode="blackWhite">
            <a:xfrm>
              <a:off x="3515454" y="2498724"/>
              <a:ext cx="282705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blackWhite">
            <a:xfrm>
              <a:off x="5137085" y="2498724"/>
              <a:ext cx="282705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51" name="Group 3"/>
          <p:cNvGrpSpPr>
            <a:grpSpLocks/>
          </p:cNvGrpSpPr>
          <p:nvPr/>
        </p:nvGrpSpPr>
        <p:grpSpPr bwMode="auto">
          <a:xfrm>
            <a:off x="2223791" y="1367322"/>
            <a:ext cx="1516911" cy="1515796"/>
            <a:chOff x="493" y="763"/>
            <a:chExt cx="1256" cy="1360"/>
          </a:xfrm>
          <a:solidFill>
            <a:schemeClr val="accent1"/>
          </a:solidFill>
        </p:grpSpPr>
        <p:sp>
          <p:nvSpPr>
            <p:cNvPr id="52" name="Freeform 4"/>
            <p:cNvSpPr>
              <a:spLocks/>
            </p:cNvSpPr>
            <p:nvPr/>
          </p:nvSpPr>
          <p:spPr bwMode="blackWhite">
            <a:xfrm>
              <a:off x="493" y="763"/>
              <a:ext cx="1256" cy="1360"/>
            </a:xfrm>
            <a:custGeom>
              <a:avLst/>
              <a:gdLst>
                <a:gd name="T0" fmla="*/ 15 w 1725"/>
                <a:gd name="T1" fmla="*/ 217 h 1724"/>
                <a:gd name="T2" fmla="*/ 3 w 1725"/>
                <a:gd name="T3" fmla="*/ 286 h 1724"/>
                <a:gd name="T4" fmla="*/ 1 w 1725"/>
                <a:gd name="T5" fmla="*/ 357 h 1724"/>
                <a:gd name="T6" fmla="*/ 9 w 1725"/>
                <a:gd name="T7" fmla="*/ 428 h 1724"/>
                <a:gd name="T8" fmla="*/ 30 w 1725"/>
                <a:gd name="T9" fmla="*/ 494 h 1724"/>
                <a:gd name="T10" fmla="*/ 60 w 1725"/>
                <a:gd name="T11" fmla="*/ 552 h 1724"/>
                <a:gd name="T12" fmla="*/ 97 w 1725"/>
                <a:gd name="T13" fmla="*/ 601 h 1724"/>
                <a:gd name="T14" fmla="*/ 141 w 1725"/>
                <a:gd name="T15" fmla="*/ 637 h 1724"/>
                <a:gd name="T16" fmla="*/ 191 w 1725"/>
                <a:gd name="T17" fmla="*/ 659 h 1724"/>
                <a:gd name="T18" fmla="*/ 242 w 1725"/>
                <a:gd name="T19" fmla="*/ 667 h 1724"/>
                <a:gd name="T20" fmla="*/ 294 w 1725"/>
                <a:gd name="T21" fmla="*/ 659 h 1724"/>
                <a:gd name="T22" fmla="*/ 343 w 1725"/>
                <a:gd name="T23" fmla="*/ 637 h 1724"/>
                <a:gd name="T24" fmla="*/ 387 w 1725"/>
                <a:gd name="T25" fmla="*/ 601 h 1724"/>
                <a:gd name="T26" fmla="*/ 425 w 1725"/>
                <a:gd name="T27" fmla="*/ 552 h 1724"/>
                <a:gd name="T28" fmla="*/ 455 w 1725"/>
                <a:gd name="T29" fmla="*/ 494 h 1724"/>
                <a:gd name="T30" fmla="*/ 475 w 1725"/>
                <a:gd name="T31" fmla="*/ 428 h 1724"/>
                <a:gd name="T32" fmla="*/ 484 w 1725"/>
                <a:gd name="T33" fmla="*/ 357 h 1724"/>
                <a:gd name="T34" fmla="*/ 482 w 1725"/>
                <a:gd name="T35" fmla="*/ 285 h 1724"/>
                <a:gd name="T36" fmla="*/ 469 w 1725"/>
                <a:gd name="T37" fmla="*/ 215 h 1724"/>
                <a:gd name="T38" fmla="*/ 446 w 1725"/>
                <a:gd name="T39" fmla="*/ 151 h 1724"/>
                <a:gd name="T40" fmla="*/ 411 w 1725"/>
                <a:gd name="T41" fmla="*/ 94 h 1724"/>
                <a:gd name="T42" fmla="*/ 370 w 1725"/>
                <a:gd name="T43" fmla="*/ 50 h 1724"/>
                <a:gd name="T44" fmla="*/ 323 w 1725"/>
                <a:gd name="T45" fmla="*/ 18 h 1724"/>
                <a:gd name="T46" fmla="*/ 271 w 1725"/>
                <a:gd name="T47" fmla="*/ 2 h 1724"/>
                <a:gd name="T48" fmla="*/ 218 w 1725"/>
                <a:gd name="T49" fmla="*/ 2 h 1724"/>
                <a:gd name="T50" fmla="*/ 167 w 1725"/>
                <a:gd name="T51" fmla="*/ 17 h 1724"/>
                <a:gd name="T52" fmla="*/ 119 w 1725"/>
                <a:gd name="T53" fmla="*/ 47 h 1724"/>
                <a:gd name="T54" fmla="*/ 77 w 1725"/>
                <a:gd name="T55" fmla="*/ 90 h 1724"/>
                <a:gd name="T56" fmla="*/ 126 w 1725"/>
                <a:gd name="T57" fmla="*/ 118 h 1724"/>
                <a:gd name="T58" fmla="*/ 186 w 1725"/>
                <a:gd name="T59" fmla="*/ 187 h 1724"/>
                <a:gd name="T60" fmla="*/ 218 w 1725"/>
                <a:gd name="T61" fmla="*/ 170 h 1724"/>
                <a:gd name="T62" fmla="*/ 254 w 1725"/>
                <a:gd name="T63" fmla="*/ 167 h 1724"/>
                <a:gd name="T64" fmla="*/ 289 w 1725"/>
                <a:gd name="T65" fmla="*/ 178 h 1724"/>
                <a:gd name="T66" fmla="*/ 320 w 1725"/>
                <a:gd name="T67" fmla="*/ 205 h 1724"/>
                <a:gd name="T68" fmla="*/ 344 w 1725"/>
                <a:gd name="T69" fmla="*/ 241 h 1724"/>
                <a:gd name="T70" fmla="*/ 358 w 1725"/>
                <a:gd name="T71" fmla="*/ 285 h 1724"/>
                <a:gd name="T72" fmla="*/ 363 w 1725"/>
                <a:gd name="T73" fmla="*/ 334 h 1724"/>
                <a:gd name="T74" fmla="*/ 358 w 1725"/>
                <a:gd name="T75" fmla="*/ 384 h 1724"/>
                <a:gd name="T76" fmla="*/ 341 w 1725"/>
                <a:gd name="T77" fmla="*/ 429 h 1724"/>
                <a:gd name="T78" fmla="*/ 317 w 1725"/>
                <a:gd name="T79" fmla="*/ 465 h 1724"/>
                <a:gd name="T80" fmla="*/ 285 w 1725"/>
                <a:gd name="T81" fmla="*/ 491 h 1724"/>
                <a:gd name="T82" fmla="*/ 248 w 1725"/>
                <a:gd name="T83" fmla="*/ 500 h 1724"/>
                <a:gd name="T84" fmla="*/ 212 w 1725"/>
                <a:gd name="T85" fmla="*/ 495 h 1724"/>
                <a:gd name="T86" fmla="*/ 178 w 1725"/>
                <a:gd name="T87" fmla="*/ 476 h 1724"/>
                <a:gd name="T88" fmla="*/ 151 w 1725"/>
                <a:gd name="T89" fmla="*/ 443 h 1724"/>
                <a:gd name="T90" fmla="*/ 131 w 1725"/>
                <a:gd name="T91" fmla="*/ 399 h 1724"/>
                <a:gd name="T92" fmla="*/ 122 w 1725"/>
                <a:gd name="T93" fmla="*/ 350 h 1724"/>
                <a:gd name="T94" fmla="*/ 124 w 1725"/>
                <a:gd name="T95" fmla="*/ 302 h 1724"/>
                <a:gd name="T96" fmla="*/ 135 w 1725"/>
                <a:gd name="T97" fmla="*/ 256 h 1724"/>
                <a:gd name="T98" fmla="*/ 157 w 1725"/>
                <a:gd name="T99" fmla="*/ 217 h 1724"/>
                <a:gd name="T100" fmla="*/ 80 w 1725"/>
                <a:gd name="T101" fmla="*/ 136 h 1724"/>
                <a:gd name="T102" fmla="*/ 30 w 1725"/>
                <a:gd name="T103" fmla="*/ 174 h 172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725"/>
                <a:gd name="T157" fmla="*/ 0 h 1724"/>
                <a:gd name="T158" fmla="*/ 1725 w 1725"/>
                <a:gd name="T159" fmla="*/ 1724 h 172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725" h="1724">
                  <a:moveTo>
                    <a:pt x="106" y="450"/>
                  </a:moveTo>
                  <a:lnTo>
                    <a:pt x="78" y="504"/>
                  </a:lnTo>
                  <a:lnTo>
                    <a:pt x="54" y="561"/>
                  </a:lnTo>
                  <a:lnTo>
                    <a:pt x="35" y="619"/>
                  </a:lnTo>
                  <a:lnTo>
                    <a:pt x="19" y="678"/>
                  </a:lnTo>
                  <a:lnTo>
                    <a:pt x="9" y="739"/>
                  </a:lnTo>
                  <a:lnTo>
                    <a:pt x="2" y="800"/>
                  </a:lnTo>
                  <a:lnTo>
                    <a:pt x="0" y="861"/>
                  </a:lnTo>
                  <a:lnTo>
                    <a:pt x="2" y="923"/>
                  </a:lnTo>
                  <a:lnTo>
                    <a:pt x="9" y="984"/>
                  </a:lnTo>
                  <a:lnTo>
                    <a:pt x="21" y="1045"/>
                  </a:lnTo>
                  <a:lnTo>
                    <a:pt x="35" y="1105"/>
                  </a:lnTo>
                  <a:lnTo>
                    <a:pt x="55" y="1162"/>
                  </a:lnTo>
                  <a:lnTo>
                    <a:pt x="78" y="1220"/>
                  </a:lnTo>
                  <a:lnTo>
                    <a:pt x="106" y="1275"/>
                  </a:lnTo>
                  <a:lnTo>
                    <a:pt x="137" y="1328"/>
                  </a:lnTo>
                  <a:lnTo>
                    <a:pt x="172" y="1378"/>
                  </a:lnTo>
                  <a:lnTo>
                    <a:pt x="211" y="1426"/>
                  </a:lnTo>
                  <a:lnTo>
                    <a:pt x="253" y="1471"/>
                  </a:lnTo>
                  <a:lnTo>
                    <a:pt x="298" y="1513"/>
                  </a:lnTo>
                  <a:lnTo>
                    <a:pt x="346" y="1552"/>
                  </a:lnTo>
                  <a:lnTo>
                    <a:pt x="396" y="1586"/>
                  </a:lnTo>
                  <a:lnTo>
                    <a:pt x="449" y="1618"/>
                  </a:lnTo>
                  <a:lnTo>
                    <a:pt x="504" y="1646"/>
                  </a:lnTo>
                  <a:lnTo>
                    <a:pt x="561" y="1669"/>
                  </a:lnTo>
                  <a:lnTo>
                    <a:pt x="619" y="1689"/>
                  </a:lnTo>
                  <a:lnTo>
                    <a:pt x="679" y="1703"/>
                  </a:lnTo>
                  <a:lnTo>
                    <a:pt x="740" y="1715"/>
                  </a:lnTo>
                  <a:lnTo>
                    <a:pt x="801" y="1721"/>
                  </a:lnTo>
                  <a:lnTo>
                    <a:pt x="862" y="1723"/>
                  </a:lnTo>
                  <a:lnTo>
                    <a:pt x="924" y="1721"/>
                  </a:lnTo>
                  <a:lnTo>
                    <a:pt x="985" y="1715"/>
                  </a:lnTo>
                  <a:lnTo>
                    <a:pt x="1046" y="1703"/>
                  </a:lnTo>
                  <a:lnTo>
                    <a:pt x="1105" y="1689"/>
                  </a:lnTo>
                  <a:lnTo>
                    <a:pt x="1163" y="1669"/>
                  </a:lnTo>
                  <a:lnTo>
                    <a:pt x="1220" y="1646"/>
                  </a:lnTo>
                  <a:lnTo>
                    <a:pt x="1276" y="1618"/>
                  </a:lnTo>
                  <a:lnTo>
                    <a:pt x="1329" y="1586"/>
                  </a:lnTo>
                  <a:lnTo>
                    <a:pt x="1379" y="1552"/>
                  </a:lnTo>
                  <a:lnTo>
                    <a:pt x="1427" y="1513"/>
                  </a:lnTo>
                  <a:lnTo>
                    <a:pt x="1472" y="1471"/>
                  </a:lnTo>
                  <a:lnTo>
                    <a:pt x="1514" y="1426"/>
                  </a:lnTo>
                  <a:lnTo>
                    <a:pt x="1553" y="1378"/>
                  </a:lnTo>
                  <a:lnTo>
                    <a:pt x="1587" y="1328"/>
                  </a:lnTo>
                  <a:lnTo>
                    <a:pt x="1619" y="1275"/>
                  </a:lnTo>
                  <a:lnTo>
                    <a:pt x="1647" y="1220"/>
                  </a:lnTo>
                  <a:lnTo>
                    <a:pt x="1670" y="1162"/>
                  </a:lnTo>
                  <a:lnTo>
                    <a:pt x="1689" y="1105"/>
                  </a:lnTo>
                  <a:lnTo>
                    <a:pt x="1704" y="1045"/>
                  </a:lnTo>
                  <a:lnTo>
                    <a:pt x="1716" y="984"/>
                  </a:lnTo>
                  <a:lnTo>
                    <a:pt x="1722" y="923"/>
                  </a:lnTo>
                  <a:lnTo>
                    <a:pt x="1724" y="861"/>
                  </a:lnTo>
                  <a:lnTo>
                    <a:pt x="1722" y="799"/>
                  </a:lnTo>
                  <a:lnTo>
                    <a:pt x="1715" y="737"/>
                  </a:lnTo>
                  <a:lnTo>
                    <a:pt x="1704" y="675"/>
                  </a:lnTo>
                  <a:lnTo>
                    <a:pt x="1688" y="615"/>
                  </a:lnTo>
                  <a:lnTo>
                    <a:pt x="1668" y="555"/>
                  </a:lnTo>
                  <a:lnTo>
                    <a:pt x="1643" y="498"/>
                  </a:lnTo>
                  <a:lnTo>
                    <a:pt x="1616" y="442"/>
                  </a:lnTo>
                  <a:lnTo>
                    <a:pt x="1583" y="389"/>
                  </a:lnTo>
                  <a:lnTo>
                    <a:pt x="1547" y="337"/>
                  </a:lnTo>
                  <a:lnTo>
                    <a:pt x="1507" y="289"/>
                  </a:lnTo>
                  <a:lnTo>
                    <a:pt x="1464" y="244"/>
                  </a:lnTo>
                  <a:lnTo>
                    <a:pt x="1417" y="201"/>
                  </a:lnTo>
                  <a:lnTo>
                    <a:pt x="1367" y="163"/>
                  </a:lnTo>
                  <a:lnTo>
                    <a:pt x="1316" y="129"/>
                  </a:lnTo>
                  <a:lnTo>
                    <a:pt x="1262" y="98"/>
                  </a:lnTo>
                  <a:lnTo>
                    <a:pt x="1205" y="70"/>
                  </a:lnTo>
                  <a:lnTo>
                    <a:pt x="1147" y="47"/>
                  </a:lnTo>
                  <a:lnTo>
                    <a:pt x="1087" y="29"/>
                  </a:lnTo>
                  <a:lnTo>
                    <a:pt x="1026" y="15"/>
                  </a:lnTo>
                  <a:lnTo>
                    <a:pt x="964" y="6"/>
                  </a:lnTo>
                  <a:lnTo>
                    <a:pt x="902" y="0"/>
                  </a:lnTo>
                  <a:lnTo>
                    <a:pt x="839" y="0"/>
                  </a:lnTo>
                  <a:lnTo>
                    <a:pt x="777" y="4"/>
                  </a:lnTo>
                  <a:lnTo>
                    <a:pt x="715" y="12"/>
                  </a:lnTo>
                  <a:lnTo>
                    <a:pt x="654" y="26"/>
                  </a:lnTo>
                  <a:lnTo>
                    <a:pt x="594" y="43"/>
                  </a:lnTo>
                  <a:lnTo>
                    <a:pt x="534" y="64"/>
                  </a:lnTo>
                  <a:lnTo>
                    <a:pt x="478" y="90"/>
                  </a:lnTo>
                  <a:lnTo>
                    <a:pt x="423" y="120"/>
                  </a:lnTo>
                  <a:lnTo>
                    <a:pt x="370" y="154"/>
                  </a:lnTo>
                  <a:lnTo>
                    <a:pt x="321" y="191"/>
                  </a:lnTo>
                  <a:lnTo>
                    <a:pt x="273" y="232"/>
                  </a:lnTo>
                  <a:lnTo>
                    <a:pt x="229" y="277"/>
                  </a:lnTo>
                  <a:lnTo>
                    <a:pt x="188" y="324"/>
                  </a:lnTo>
                  <a:lnTo>
                    <a:pt x="447" y="304"/>
                  </a:lnTo>
                  <a:lnTo>
                    <a:pt x="591" y="532"/>
                  </a:lnTo>
                  <a:lnTo>
                    <a:pt x="624" y="507"/>
                  </a:lnTo>
                  <a:lnTo>
                    <a:pt x="660" y="484"/>
                  </a:lnTo>
                  <a:lnTo>
                    <a:pt x="697" y="466"/>
                  </a:lnTo>
                  <a:lnTo>
                    <a:pt x="738" y="451"/>
                  </a:lnTo>
                  <a:lnTo>
                    <a:pt x="778" y="440"/>
                  </a:lnTo>
                  <a:lnTo>
                    <a:pt x="821" y="433"/>
                  </a:lnTo>
                  <a:lnTo>
                    <a:pt x="863" y="431"/>
                  </a:lnTo>
                  <a:lnTo>
                    <a:pt x="904" y="432"/>
                  </a:lnTo>
                  <a:lnTo>
                    <a:pt x="947" y="438"/>
                  </a:lnTo>
                  <a:lnTo>
                    <a:pt x="988" y="448"/>
                  </a:lnTo>
                  <a:lnTo>
                    <a:pt x="1027" y="462"/>
                  </a:lnTo>
                  <a:lnTo>
                    <a:pt x="1066" y="481"/>
                  </a:lnTo>
                  <a:lnTo>
                    <a:pt x="1103" y="502"/>
                  </a:lnTo>
                  <a:lnTo>
                    <a:pt x="1137" y="528"/>
                  </a:lnTo>
                  <a:lnTo>
                    <a:pt x="1169" y="555"/>
                  </a:lnTo>
                  <a:lnTo>
                    <a:pt x="1196" y="587"/>
                  </a:lnTo>
                  <a:lnTo>
                    <a:pt x="1222" y="621"/>
                  </a:lnTo>
                  <a:lnTo>
                    <a:pt x="1243" y="658"/>
                  </a:lnTo>
                  <a:lnTo>
                    <a:pt x="1262" y="696"/>
                  </a:lnTo>
                  <a:lnTo>
                    <a:pt x="1276" y="736"/>
                  </a:lnTo>
                  <a:lnTo>
                    <a:pt x="1286" y="777"/>
                  </a:lnTo>
                  <a:lnTo>
                    <a:pt x="1292" y="820"/>
                  </a:lnTo>
                  <a:lnTo>
                    <a:pt x="1293" y="861"/>
                  </a:lnTo>
                  <a:lnTo>
                    <a:pt x="1291" y="905"/>
                  </a:lnTo>
                  <a:lnTo>
                    <a:pt x="1285" y="948"/>
                  </a:lnTo>
                  <a:lnTo>
                    <a:pt x="1273" y="991"/>
                  </a:lnTo>
                  <a:lnTo>
                    <a:pt x="1258" y="1031"/>
                  </a:lnTo>
                  <a:lnTo>
                    <a:pt x="1239" y="1070"/>
                  </a:lnTo>
                  <a:lnTo>
                    <a:pt x="1216" y="1108"/>
                  </a:lnTo>
                  <a:lnTo>
                    <a:pt x="1189" y="1143"/>
                  </a:lnTo>
                  <a:lnTo>
                    <a:pt x="1160" y="1174"/>
                  </a:lnTo>
                  <a:lnTo>
                    <a:pt x="1126" y="1202"/>
                  </a:lnTo>
                  <a:lnTo>
                    <a:pt x="1091" y="1228"/>
                  </a:lnTo>
                  <a:lnTo>
                    <a:pt x="1053" y="1248"/>
                  </a:lnTo>
                  <a:lnTo>
                    <a:pt x="1012" y="1266"/>
                  </a:lnTo>
                  <a:lnTo>
                    <a:pt x="970" y="1278"/>
                  </a:lnTo>
                  <a:lnTo>
                    <a:pt x="927" y="1287"/>
                  </a:lnTo>
                  <a:lnTo>
                    <a:pt x="884" y="1292"/>
                  </a:lnTo>
                  <a:lnTo>
                    <a:pt x="840" y="1292"/>
                  </a:lnTo>
                  <a:lnTo>
                    <a:pt x="797" y="1287"/>
                  </a:lnTo>
                  <a:lnTo>
                    <a:pt x="754" y="1278"/>
                  </a:lnTo>
                  <a:lnTo>
                    <a:pt x="712" y="1266"/>
                  </a:lnTo>
                  <a:lnTo>
                    <a:pt x="672" y="1248"/>
                  </a:lnTo>
                  <a:lnTo>
                    <a:pt x="634" y="1228"/>
                  </a:lnTo>
                  <a:lnTo>
                    <a:pt x="599" y="1202"/>
                  </a:lnTo>
                  <a:lnTo>
                    <a:pt x="565" y="1174"/>
                  </a:lnTo>
                  <a:lnTo>
                    <a:pt x="535" y="1143"/>
                  </a:lnTo>
                  <a:lnTo>
                    <a:pt x="509" y="1108"/>
                  </a:lnTo>
                  <a:lnTo>
                    <a:pt x="485" y="1070"/>
                  </a:lnTo>
                  <a:lnTo>
                    <a:pt x="466" y="1031"/>
                  </a:lnTo>
                  <a:lnTo>
                    <a:pt x="452" y="991"/>
                  </a:lnTo>
                  <a:lnTo>
                    <a:pt x="440" y="948"/>
                  </a:lnTo>
                  <a:lnTo>
                    <a:pt x="433" y="905"/>
                  </a:lnTo>
                  <a:lnTo>
                    <a:pt x="431" y="861"/>
                  </a:lnTo>
                  <a:lnTo>
                    <a:pt x="435" y="820"/>
                  </a:lnTo>
                  <a:lnTo>
                    <a:pt x="442" y="779"/>
                  </a:lnTo>
                  <a:lnTo>
                    <a:pt x="452" y="739"/>
                  </a:lnTo>
                  <a:lnTo>
                    <a:pt x="465" y="699"/>
                  </a:lnTo>
                  <a:lnTo>
                    <a:pt x="481" y="661"/>
                  </a:lnTo>
                  <a:lnTo>
                    <a:pt x="501" y="624"/>
                  </a:lnTo>
                  <a:lnTo>
                    <a:pt x="623" y="670"/>
                  </a:lnTo>
                  <a:lnTo>
                    <a:pt x="560" y="559"/>
                  </a:lnTo>
                  <a:lnTo>
                    <a:pt x="494" y="447"/>
                  </a:lnTo>
                  <a:lnTo>
                    <a:pt x="426" y="339"/>
                  </a:lnTo>
                  <a:lnTo>
                    <a:pt x="285" y="350"/>
                  </a:lnTo>
                  <a:lnTo>
                    <a:pt x="146" y="365"/>
                  </a:lnTo>
                  <a:lnTo>
                    <a:pt x="6" y="382"/>
                  </a:lnTo>
                  <a:lnTo>
                    <a:pt x="106" y="45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1036" y="880"/>
              <a:ext cx="164" cy="111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defRPr/>
              </a:pPr>
              <a:r>
                <a:rPr lang="en-US" sz="12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Text</a:t>
              </a:r>
            </a:p>
          </p:txBody>
        </p:sp>
      </p:grpSp>
      <p:grpSp>
        <p:nvGrpSpPr>
          <p:cNvPr id="54" name="Group 98"/>
          <p:cNvGrpSpPr>
            <a:grpSpLocks/>
          </p:cNvGrpSpPr>
          <p:nvPr/>
        </p:nvGrpSpPr>
        <p:grpSpPr bwMode="auto">
          <a:xfrm>
            <a:off x="6196216" y="1338749"/>
            <a:ext cx="1668490" cy="1557034"/>
            <a:chOff x="6188075" y="1481137"/>
            <a:chExt cx="2376488" cy="2217737"/>
          </a:xfrm>
        </p:grpSpPr>
        <p:sp>
          <p:nvSpPr>
            <p:cNvPr id="55" name="Freeform 12"/>
            <p:cNvSpPr>
              <a:spLocks/>
            </p:cNvSpPr>
            <p:nvPr/>
          </p:nvSpPr>
          <p:spPr bwMode="blackWhite">
            <a:xfrm>
              <a:off x="6365875" y="1481137"/>
              <a:ext cx="1976438" cy="939800"/>
            </a:xfrm>
            <a:custGeom>
              <a:avLst/>
              <a:gdLst>
                <a:gd name="T0" fmla="*/ 2147483647 w 1553"/>
                <a:gd name="T1" fmla="*/ 2147483647 h 753"/>
                <a:gd name="T2" fmla="*/ 2147483647 w 1553"/>
                <a:gd name="T3" fmla="*/ 2147483647 h 753"/>
                <a:gd name="T4" fmla="*/ 2147483647 w 1553"/>
                <a:gd name="T5" fmla="*/ 2147483647 h 753"/>
                <a:gd name="T6" fmla="*/ 2147483647 w 1553"/>
                <a:gd name="T7" fmla="*/ 2147483647 h 753"/>
                <a:gd name="T8" fmla="*/ 2147483647 w 1553"/>
                <a:gd name="T9" fmla="*/ 2147483647 h 753"/>
                <a:gd name="T10" fmla="*/ 2147483647 w 1553"/>
                <a:gd name="T11" fmla="*/ 2147483647 h 753"/>
                <a:gd name="T12" fmla="*/ 2147483647 w 1553"/>
                <a:gd name="T13" fmla="*/ 2147483647 h 753"/>
                <a:gd name="T14" fmla="*/ 2147483647 w 1553"/>
                <a:gd name="T15" fmla="*/ 2147483647 h 753"/>
                <a:gd name="T16" fmla="*/ 2147483647 w 1553"/>
                <a:gd name="T17" fmla="*/ 2147483647 h 753"/>
                <a:gd name="T18" fmla="*/ 2147483647 w 1553"/>
                <a:gd name="T19" fmla="*/ 2147483647 h 753"/>
                <a:gd name="T20" fmla="*/ 2147483647 w 1553"/>
                <a:gd name="T21" fmla="*/ 2147483647 h 753"/>
                <a:gd name="T22" fmla="*/ 2147483647 w 1553"/>
                <a:gd name="T23" fmla="*/ 2147483647 h 753"/>
                <a:gd name="T24" fmla="*/ 2147483647 w 1553"/>
                <a:gd name="T25" fmla="*/ 2147483647 h 753"/>
                <a:gd name="T26" fmla="*/ 2147483647 w 1553"/>
                <a:gd name="T27" fmla="*/ 0 h 753"/>
                <a:gd name="T28" fmla="*/ 2147483647 w 1553"/>
                <a:gd name="T29" fmla="*/ 2147483647 h 753"/>
                <a:gd name="T30" fmla="*/ 2147483647 w 1553"/>
                <a:gd name="T31" fmla="*/ 2147483647 h 753"/>
                <a:gd name="T32" fmla="*/ 2147483647 w 1553"/>
                <a:gd name="T33" fmla="*/ 2147483647 h 753"/>
                <a:gd name="T34" fmla="*/ 2147483647 w 1553"/>
                <a:gd name="T35" fmla="*/ 2147483647 h 753"/>
                <a:gd name="T36" fmla="*/ 2147483647 w 1553"/>
                <a:gd name="T37" fmla="*/ 2147483647 h 753"/>
                <a:gd name="T38" fmla="*/ 2147483647 w 1553"/>
                <a:gd name="T39" fmla="*/ 2147483647 h 753"/>
                <a:gd name="T40" fmla="*/ 2147483647 w 1553"/>
                <a:gd name="T41" fmla="*/ 2147483647 h 753"/>
                <a:gd name="T42" fmla="*/ 2147483647 w 1553"/>
                <a:gd name="T43" fmla="*/ 2147483647 h 753"/>
                <a:gd name="T44" fmla="*/ 2147483647 w 1553"/>
                <a:gd name="T45" fmla="*/ 2147483647 h 753"/>
                <a:gd name="T46" fmla="*/ 2147483647 w 1553"/>
                <a:gd name="T47" fmla="*/ 2147483647 h 753"/>
                <a:gd name="T48" fmla="*/ 2147483647 w 1553"/>
                <a:gd name="T49" fmla="*/ 2147483647 h 753"/>
                <a:gd name="T50" fmla="*/ 2147483647 w 1553"/>
                <a:gd name="T51" fmla="*/ 2147483647 h 753"/>
                <a:gd name="T52" fmla="*/ 2147483647 w 1553"/>
                <a:gd name="T53" fmla="*/ 2147483647 h 753"/>
                <a:gd name="T54" fmla="*/ 2147483647 w 1553"/>
                <a:gd name="T55" fmla="*/ 2147483647 h 753"/>
                <a:gd name="T56" fmla="*/ 2147483647 w 1553"/>
                <a:gd name="T57" fmla="*/ 2147483647 h 753"/>
                <a:gd name="T58" fmla="*/ 2147483647 w 1553"/>
                <a:gd name="T59" fmla="*/ 2147483647 h 753"/>
                <a:gd name="T60" fmla="*/ 2147483647 w 1553"/>
                <a:gd name="T61" fmla="*/ 2147483647 h 753"/>
                <a:gd name="T62" fmla="*/ 2147483647 w 1553"/>
                <a:gd name="T63" fmla="*/ 2147483647 h 753"/>
                <a:gd name="T64" fmla="*/ 2147483647 w 1553"/>
                <a:gd name="T65" fmla="*/ 2147483647 h 753"/>
                <a:gd name="T66" fmla="*/ 0 w 1553"/>
                <a:gd name="T67" fmla="*/ 2147483647 h 753"/>
                <a:gd name="T68" fmla="*/ 2147483647 w 1553"/>
                <a:gd name="T69" fmla="*/ 2147483647 h 753"/>
                <a:gd name="T70" fmla="*/ 2147483647 w 1553"/>
                <a:gd name="T71" fmla="*/ 2147483647 h 753"/>
                <a:gd name="T72" fmla="*/ 2147483647 w 1553"/>
                <a:gd name="T73" fmla="*/ 2147483647 h 753"/>
                <a:gd name="T74" fmla="*/ 2147483647 w 1553"/>
                <a:gd name="T75" fmla="*/ 2147483647 h 753"/>
                <a:gd name="T76" fmla="*/ 2147483647 w 1553"/>
                <a:gd name="T77" fmla="*/ 2147483647 h 753"/>
                <a:gd name="T78" fmla="*/ 2147483647 w 1553"/>
                <a:gd name="T79" fmla="*/ 2147483647 h 753"/>
                <a:gd name="T80" fmla="*/ 2147483647 w 1553"/>
                <a:gd name="T81" fmla="*/ 2147483647 h 753"/>
                <a:gd name="T82" fmla="*/ 2147483647 w 1553"/>
                <a:gd name="T83" fmla="*/ 2147483647 h 753"/>
                <a:gd name="T84" fmla="*/ 2147483647 w 1553"/>
                <a:gd name="T85" fmla="*/ 2147483647 h 753"/>
                <a:gd name="T86" fmla="*/ 2147483647 w 1553"/>
                <a:gd name="T87" fmla="*/ 2147483647 h 753"/>
                <a:gd name="T88" fmla="*/ 2147483647 w 1553"/>
                <a:gd name="T89" fmla="*/ 2147483647 h 753"/>
                <a:gd name="T90" fmla="*/ 2147483647 w 1553"/>
                <a:gd name="T91" fmla="*/ 2147483647 h 753"/>
                <a:gd name="T92" fmla="*/ 2147483647 w 1553"/>
                <a:gd name="T93" fmla="*/ 2147483647 h 753"/>
                <a:gd name="T94" fmla="*/ 2147483647 w 1553"/>
                <a:gd name="T95" fmla="*/ 2147483647 h 753"/>
                <a:gd name="T96" fmla="*/ 2147483647 w 1553"/>
                <a:gd name="T97" fmla="*/ 2147483647 h 753"/>
                <a:gd name="T98" fmla="*/ 2147483647 w 1553"/>
                <a:gd name="T99" fmla="*/ 2147483647 h 753"/>
                <a:gd name="T100" fmla="*/ 2147483647 w 1553"/>
                <a:gd name="T101" fmla="*/ 2147483647 h 753"/>
                <a:gd name="T102" fmla="*/ 2147483647 w 1553"/>
                <a:gd name="T103" fmla="*/ 2147483647 h 753"/>
                <a:gd name="T104" fmla="*/ 2147483647 w 1553"/>
                <a:gd name="T105" fmla="*/ 2147483647 h 753"/>
                <a:gd name="T106" fmla="*/ 2147483647 w 1553"/>
                <a:gd name="T107" fmla="*/ 2147483647 h 753"/>
                <a:gd name="T108" fmla="*/ 2147483647 w 1553"/>
                <a:gd name="T109" fmla="*/ 2147483647 h 75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553"/>
                <a:gd name="T166" fmla="*/ 0 h 753"/>
                <a:gd name="T167" fmla="*/ 1553 w 1553"/>
                <a:gd name="T168" fmla="*/ 753 h 75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553" h="753">
                  <a:moveTo>
                    <a:pt x="983" y="584"/>
                  </a:moveTo>
                  <a:lnTo>
                    <a:pt x="1417" y="541"/>
                  </a:lnTo>
                  <a:lnTo>
                    <a:pt x="1552" y="150"/>
                  </a:lnTo>
                  <a:lnTo>
                    <a:pt x="1447" y="227"/>
                  </a:lnTo>
                  <a:lnTo>
                    <a:pt x="1398" y="186"/>
                  </a:lnTo>
                  <a:lnTo>
                    <a:pt x="1347" y="149"/>
                  </a:lnTo>
                  <a:lnTo>
                    <a:pt x="1294" y="116"/>
                  </a:lnTo>
                  <a:lnTo>
                    <a:pt x="1238" y="87"/>
                  </a:lnTo>
                  <a:lnTo>
                    <a:pt x="1181" y="61"/>
                  </a:lnTo>
                  <a:lnTo>
                    <a:pt x="1122" y="41"/>
                  </a:lnTo>
                  <a:lnTo>
                    <a:pt x="1060" y="23"/>
                  </a:lnTo>
                  <a:lnTo>
                    <a:pt x="999" y="12"/>
                  </a:lnTo>
                  <a:lnTo>
                    <a:pt x="936" y="4"/>
                  </a:lnTo>
                  <a:lnTo>
                    <a:pt x="873" y="0"/>
                  </a:lnTo>
                  <a:lnTo>
                    <a:pt x="810" y="2"/>
                  </a:lnTo>
                  <a:lnTo>
                    <a:pt x="748" y="8"/>
                  </a:lnTo>
                  <a:lnTo>
                    <a:pt x="685" y="19"/>
                  </a:lnTo>
                  <a:lnTo>
                    <a:pt x="624" y="34"/>
                  </a:lnTo>
                  <a:lnTo>
                    <a:pt x="564" y="53"/>
                  </a:lnTo>
                  <a:lnTo>
                    <a:pt x="506" y="76"/>
                  </a:lnTo>
                  <a:lnTo>
                    <a:pt x="449" y="104"/>
                  </a:lnTo>
                  <a:lnTo>
                    <a:pt x="395" y="137"/>
                  </a:lnTo>
                  <a:lnTo>
                    <a:pt x="342" y="172"/>
                  </a:lnTo>
                  <a:lnTo>
                    <a:pt x="294" y="212"/>
                  </a:lnTo>
                  <a:lnTo>
                    <a:pt x="248" y="254"/>
                  </a:lnTo>
                  <a:lnTo>
                    <a:pt x="205" y="301"/>
                  </a:lnTo>
                  <a:lnTo>
                    <a:pt x="165" y="350"/>
                  </a:lnTo>
                  <a:lnTo>
                    <a:pt x="130" y="401"/>
                  </a:lnTo>
                  <a:lnTo>
                    <a:pt x="98" y="456"/>
                  </a:lnTo>
                  <a:lnTo>
                    <a:pt x="71" y="512"/>
                  </a:lnTo>
                  <a:lnTo>
                    <a:pt x="46" y="570"/>
                  </a:lnTo>
                  <a:lnTo>
                    <a:pt x="27" y="631"/>
                  </a:lnTo>
                  <a:lnTo>
                    <a:pt x="11" y="692"/>
                  </a:lnTo>
                  <a:lnTo>
                    <a:pt x="0" y="752"/>
                  </a:lnTo>
                  <a:lnTo>
                    <a:pt x="222" y="608"/>
                  </a:lnTo>
                  <a:lnTo>
                    <a:pt x="440" y="749"/>
                  </a:lnTo>
                  <a:lnTo>
                    <a:pt x="455" y="710"/>
                  </a:lnTo>
                  <a:lnTo>
                    <a:pt x="474" y="670"/>
                  </a:lnTo>
                  <a:lnTo>
                    <a:pt x="498" y="632"/>
                  </a:lnTo>
                  <a:lnTo>
                    <a:pt x="525" y="596"/>
                  </a:lnTo>
                  <a:lnTo>
                    <a:pt x="556" y="563"/>
                  </a:lnTo>
                  <a:lnTo>
                    <a:pt x="589" y="533"/>
                  </a:lnTo>
                  <a:lnTo>
                    <a:pt x="626" y="507"/>
                  </a:lnTo>
                  <a:lnTo>
                    <a:pt x="665" y="485"/>
                  </a:lnTo>
                  <a:lnTo>
                    <a:pt x="706" y="467"/>
                  </a:lnTo>
                  <a:lnTo>
                    <a:pt x="749" y="453"/>
                  </a:lnTo>
                  <a:lnTo>
                    <a:pt x="793" y="443"/>
                  </a:lnTo>
                  <a:lnTo>
                    <a:pt x="837" y="438"/>
                  </a:lnTo>
                  <a:lnTo>
                    <a:pt x="882" y="438"/>
                  </a:lnTo>
                  <a:lnTo>
                    <a:pt x="927" y="442"/>
                  </a:lnTo>
                  <a:lnTo>
                    <a:pt x="971" y="450"/>
                  </a:lnTo>
                  <a:lnTo>
                    <a:pt x="1014" y="464"/>
                  </a:lnTo>
                  <a:lnTo>
                    <a:pt x="1055" y="480"/>
                  </a:lnTo>
                  <a:lnTo>
                    <a:pt x="1095" y="502"/>
                  </a:lnTo>
                  <a:lnTo>
                    <a:pt x="983" y="584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blackWhite">
            <a:xfrm>
              <a:off x="6188075" y="2309812"/>
              <a:ext cx="1554163" cy="1336675"/>
            </a:xfrm>
            <a:custGeom>
              <a:avLst/>
              <a:gdLst>
                <a:gd name="T0" fmla="*/ 1552890 w 1221"/>
                <a:gd name="T1" fmla="*/ 1300481 h 1071"/>
                <a:gd name="T2" fmla="*/ 1275406 w 1221"/>
                <a:gd name="T3" fmla="*/ 1057109 h 1071"/>
                <a:gd name="T4" fmla="*/ 1375963 w 1221"/>
                <a:gd name="T5" fmla="*/ 786279 h 1071"/>
                <a:gd name="T6" fmla="*/ 1321230 w 1221"/>
                <a:gd name="T7" fmla="*/ 792520 h 1071"/>
                <a:gd name="T8" fmla="*/ 1265223 w 1221"/>
                <a:gd name="T9" fmla="*/ 793768 h 1071"/>
                <a:gd name="T10" fmla="*/ 1209218 w 1221"/>
                <a:gd name="T11" fmla="*/ 791272 h 1071"/>
                <a:gd name="T12" fmla="*/ 1153212 w 1221"/>
                <a:gd name="T13" fmla="*/ 781287 h 1071"/>
                <a:gd name="T14" fmla="*/ 1101024 w 1221"/>
                <a:gd name="T15" fmla="*/ 766310 h 1071"/>
                <a:gd name="T16" fmla="*/ 1047564 w 1221"/>
                <a:gd name="T17" fmla="*/ 747589 h 1071"/>
                <a:gd name="T18" fmla="*/ 997923 w 1221"/>
                <a:gd name="T19" fmla="*/ 722628 h 1071"/>
                <a:gd name="T20" fmla="*/ 950827 w 1221"/>
                <a:gd name="T21" fmla="*/ 693923 h 1071"/>
                <a:gd name="T22" fmla="*/ 907550 w 1221"/>
                <a:gd name="T23" fmla="*/ 658977 h 1071"/>
                <a:gd name="T24" fmla="*/ 868091 w 1221"/>
                <a:gd name="T25" fmla="*/ 619039 h 1071"/>
                <a:gd name="T26" fmla="*/ 831178 w 1221"/>
                <a:gd name="T27" fmla="*/ 577853 h 1071"/>
                <a:gd name="T28" fmla="*/ 800629 w 1221"/>
                <a:gd name="T29" fmla="*/ 532923 h 1071"/>
                <a:gd name="T30" fmla="*/ 775172 w 1221"/>
                <a:gd name="T31" fmla="*/ 486744 h 1071"/>
                <a:gd name="T32" fmla="*/ 756079 w 1221"/>
                <a:gd name="T33" fmla="*/ 439318 h 1071"/>
                <a:gd name="T34" fmla="*/ 739532 w 1221"/>
                <a:gd name="T35" fmla="*/ 391892 h 1071"/>
                <a:gd name="T36" fmla="*/ 729349 w 1221"/>
                <a:gd name="T37" fmla="*/ 340721 h 1071"/>
                <a:gd name="T38" fmla="*/ 722985 w 1221"/>
                <a:gd name="T39" fmla="*/ 289550 h 1071"/>
                <a:gd name="T40" fmla="*/ 906277 w 1221"/>
                <a:gd name="T41" fmla="*/ 289550 h 1071"/>
                <a:gd name="T42" fmla="*/ 468413 w 1221"/>
                <a:gd name="T43" fmla="*/ 0 h 1071"/>
                <a:gd name="T44" fmla="*/ 0 w 1221"/>
                <a:gd name="T45" fmla="*/ 293295 h 1071"/>
                <a:gd name="T46" fmla="*/ 170563 w 1221"/>
                <a:gd name="T47" fmla="*/ 292047 h 1071"/>
                <a:gd name="T48" fmla="*/ 176928 w 1221"/>
                <a:gd name="T49" fmla="*/ 369427 h 1071"/>
                <a:gd name="T50" fmla="*/ 188383 w 1221"/>
                <a:gd name="T51" fmla="*/ 446806 h 1071"/>
                <a:gd name="T52" fmla="*/ 204931 w 1221"/>
                <a:gd name="T53" fmla="*/ 522938 h 1071"/>
                <a:gd name="T54" fmla="*/ 226569 w 1221"/>
                <a:gd name="T55" fmla="*/ 597822 h 1071"/>
                <a:gd name="T56" fmla="*/ 254572 w 1221"/>
                <a:gd name="T57" fmla="*/ 671458 h 1071"/>
                <a:gd name="T58" fmla="*/ 288939 w 1221"/>
                <a:gd name="T59" fmla="*/ 742597 h 1071"/>
                <a:gd name="T60" fmla="*/ 327125 w 1221"/>
                <a:gd name="T61" fmla="*/ 811241 h 1071"/>
                <a:gd name="T62" fmla="*/ 370402 w 1221"/>
                <a:gd name="T63" fmla="*/ 876140 h 1071"/>
                <a:gd name="T64" fmla="*/ 417498 w 1221"/>
                <a:gd name="T65" fmla="*/ 937295 h 1071"/>
                <a:gd name="T66" fmla="*/ 469686 w 1221"/>
                <a:gd name="T67" fmla="*/ 994706 h 1071"/>
                <a:gd name="T68" fmla="*/ 525691 w 1221"/>
                <a:gd name="T69" fmla="*/ 1049620 h 1071"/>
                <a:gd name="T70" fmla="*/ 584243 w 1221"/>
                <a:gd name="T71" fmla="*/ 1100791 h 1071"/>
                <a:gd name="T72" fmla="*/ 647886 w 1221"/>
                <a:gd name="T73" fmla="*/ 1146969 h 1071"/>
                <a:gd name="T74" fmla="*/ 715348 w 1221"/>
                <a:gd name="T75" fmla="*/ 1186907 h 1071"/>
                <a:gd name="T76" fmla="*/ 785355 w 1221"/>
                <a:gd name="T77" fmla="*/ 1224349 h 1071"/>
                <a:gd name="T78" fmla="*/ 856635 w 1221"/>
                <a:gd name="T79" fmla="*/ 1256799 h 1071"/>
                <a:gd name="T80" fmla="*/ 931734 w 1221"/>
                <a:gd name="T81" fmla="*/ 1281760 h 1071"/>
                <a:gd name="T82" fmla="*/ 1006833 w 1221"/>
                <a:gd name="T83" fmla="*/ 1304225 h 1071"/>
                <a:gd name="T84" fmla="*/ 1084477 w 1221"/>
                <a:gd name="T85" fmla="*/ 1319202 h 1071"/>
                <a:gd name="T86" fmla="*/ 1162122 w 1221"/>
                <a:gd name="T87" fmla="*/ 1331683 h 1071"/>
                <a:gd name="T88" fmla="*/ 1241039 w 1221"/>
                <a:gd name="T89" fmla="*/ 1335427 h 1071"/>
                <a:gd name="T90" fmla="*/ 1319957 w 1221"/>
                <a:gd name="T91" fmla="*/ 1335427 h 1071"/>
                <a:gd name="T92" fmla="*/ 1397601 w 1221"/>
                <a:gd name="T93" fmla="*/ 1330435 h 1071"/>
                <a:gd name="T94" fmla="*/ 1476519 w 1221"/>
                <a:gd name="T95" fmla="*/ 1317954 h 1071"/>
                <a:gd name="T96" fmla="*/ 1552890 w 1221"/>
                <a:gd name="T97" fmla="*/ 1300481 h 10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21"/>
                <a:gd name="T148" fmla="*/ 0 h 1071"/>
                <a:gd name="T149" fmla="*/ 1221 w 1221"/>
                <a:gd name="T150" fmla="*/ 1071 h 10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21" h="1071">
                  <a:moveTo>
                    <a:pt x="1220" y="1042"/>
                  </a:moveTo>
                  <a:lnTo>
                    <a:pt x="1002" y="847"/>
                  </a:lnTo>
                  <a:lnTo>
                    <a:pt x="1081" y="630"/>
                  </a:lnTo>
                  <a:lnTo>
                    <a:pt x="1038" y="635"/>
                  </a:lnTo>
                  <a:lnTo>
                    <a:pt x="994" y="636"/>
                  </a:lnTo>
                  <a:lnTo>
                    <a:pt x="950" y="634"/>
                  </a:lnTo>
                  <a:lnTo>
                    <a:pt x="906" y="626"/>
                  </a:lnTo>
                  <a:lnTo>
                    <a:pt x="865" y="614"/>
                  </a:lnTo>
                  <a:lnTo>
                    <a:pt x="823" y="599"/>
                  </a:lnTo>
                  <a:lnTo>
                    <a:pt x="784" y="579"/>
                  </a:lnTo>
                  <a:lnTo>
                    <a:pt x="747" y="556"/>
                  </a:lnTo>
                  <a:lnTo>
                    <a:pt x="713" y="528"/>
                  </a:lnTo>
                  <a:lnTo>
                    <a:pt x="682" y="496"/>
                  </a:lnTo>
                  <a:lnTo>
                    <a:pt x="653" y="463"/>
                  </a:lnTo>
                  <a:lnTo>
                    <a:pt x="629" y="427"/>
                  </a:lnTo>
                  <a:lnTo>
                    <a:pt x="609" y="390"/>
                  </a:lnTo>
                  <a:lnTo>
                    <a:pt x="594" y="352"/>
                  </a:lnTo>
                  <a:lnTo>
                    <a:pt x="581" y="314"/>
                  </a:lnTo>
                  <a:lnTo>
                    <a:pt x="573" y="273"/>
                  </a:lnTo>
                  <a:lnTo>
                    <a:pt x="568" y="232"/>
                  </a:lnTo>
                  <a:lnTo>
                    <a:pt x="712" y="232"/>
                  </a:lnTo>
                  <a:lnTo>
                    <a:pt x="368" y="0"/>
                  </a:lnTo>
                  <a:lnTo>
                    <a:pt x="0" y="235"/>
                  </a:lnTo>
                  <a:lnTo>
                    <a:pt x="134" y="234"/>
                  </a:lnTo>
                  <a:lnTo>
                    <a:pt x="139" y="296"/>
                  </a:lnTo>
                  <a:lnTo>
                    <a:pt x="148" y="358"/>
                  </a:lnTo>
                  <a:lnTo>
                    <a:pt x="161" y="419"/>
                  </a:lnTo>
                  <a:lnTo>
                    <a:pt x="178" y="479"/>
                  </a:lnTo>
                  <a:lnTo>
                    <a:pt x="200" y="538"/>
                  </a:lnTo>
                  <a:lnTo>
                    <a:pt x="227" y="595"/>
                  </a:lnTo>
                  <a:lnTo>
                    <a:pt x="257" y="650"/>
                  </a:lnTo>
                  <a:lnTo>
                    <a:pt x="291" y="702"/>
                  </a:lnTo>
                  <a:lnTo>
                    <a:pt x="328" y="751"/>
                  </a:lnTo>
                  <a:lnTo>
                    <a:pt x="369" y="797"/>
                  </a:lnTo>
                  <a:lnTo>
                    <a:pt x="413" y="841"/>
                  </a:lnTo>
                  <a:lnTo>
                    <a:pt x="459" y="882"/>
                  </a:lnTo>
                  <a:lnTo>
                    <a:pt x="509" y="919"/>
                  </a:lnTo>
                  <a:lnTo>
                    <a:pt x="562" y="951"/>
                  </a:lnTo>
                  <a:lnTo>
                    <a:pt x="617" y="981"/>
                  </a:lnTo>
                  <a:lnTo>
                    <a:pt x="673" y="1007"/>
                  </a:lnTo>
                  <a:lnTo>
                    <a:pt x="732" y="1027"/>
                  </a:lnTo>
                  <a:lnTo>
                    <a:pt x="791" y="1045"/>
                  </a:lnTo>
                  <a:lnTo>
                    <a:pt x="852" y="1057"/>
                  </a:lnTo>
                  <a:lnTo>
                    <a:pt x="913" y="1067"/>
                  </a:lnTo>
                  <a:lnTo>
                    <a:pt x="975" y="1070"/>
                  </a:lnTo>
                  <a:lnTo>
                    <a:pt x="1037" y="1070"/>
                  </a:lnTo>
                  <a:lnTo>
                    <a:pt x="1098" y="1066"/>
                  </a:lnTo>
                  <a:lnTo>
                    <a:pt x="1160" y="1056"/>
                  </a:lnTo>
                  <a:lnTo>
                    <a:pt x="1220" y="1042"/>
                  </a:lnTo>
                </a:path>
              </a:pathLst>
            </a:custGeom>
            <a:solidFill>
              <a:schemeClr val="accent3"/>
            </a:solidFill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blackWhite">
            <a:xfrm>
              <a:off x="7554913" y="1901824"/>
              <a:ext cx="1009650" cy="1797050"/>
            </a:xfrm>
            <a:custGeom>
              <a:avLst/>
              <a:gdLst>
                <a:gd name="T0" fmla="*/ 2147483647 w 793"/>
                <a:gd name="T1" fmla="*/ 2147483647 h 1440"/>
                <a:gd name="T2" fmla="*/ 2147483647 w 793"/>
                <a:gd name="T3" fmla="*/ 2147483647 h 1440"/>
                <a:gd name="T4" fmla="*/ 2147483647 w 793"/>
                <a:gd name="T5" fmla="*/ 2147483647 h 1440"/>
                <a:gd name="T6" fmla="*/ 2147483647 w 793"/>
                <a:gd name="T7" fmla="*/ 2147483647 h 1440"/>
                <a:gd name="T8" fmla="*/ 2147483647 w 793"/>
                <a:gd name="T9" fmla="*/ 2147483647 h 1440"/>
                <a:gd name="T10" fmla="*/ 2147483647 w 793"/>
                <a:gd name="T11" fmla="*/ 2147483647 h 1440"/>
                <a:gd name="T12" fmla="*/ 2147483647 w 793"/>
                <a:gd name="T13" fmla="*/ 2147483647 h 1440"/>
                <a:gd name="T14" fmla="*/ 2147483647 w 793"/>
                <a:gd name="T15" fmla="*/ 2147483647 h 1440"/>
                <a:gd name="T16" fmla="*/ 2147483647 w 793"/>
                <a:gd name="T17" fmla="*/ 2147483647 h 1440"/>
                <a:gd name="T18" fmla="*/ 2147483647 w 793"/>
                <a:gd name="T19" fmla="*/ 2147483647 h 1440"/>
                <a:gd name="T20" fmla="*/ 2147483647 w 793"/>
                <a:gd name="T21" fmla="*/ 2147483647 h 1440"/>
                <a:gd name="T22" fmla="*/ 2147483647 w 793"/>
                <a:gd name="T23" fmla="*/ 2147483647 h 1440"/>
                <a:gd name="T24" fmla="*/ 2147483647 w 793"/>
                <a:gd name="T25" fmla="*/ 2147483647 h 1440"/>
                <a:gd name="T26" fmla="*/ 2147483647 w 793"/>
                <a:gd name="T27" fmla="*/ 2147483647 h 1440"/>
                <a:gd name="T28" fmla="*/ 2147483647 w 793"/>
                <a:gd name="T29" fmla="*/ 2147483647 h 1440"/>
                <a:gd name="T30" fmla="*/ 2147483647 w 793"/>
                <a:gd name="T31" fmla="*/ 2147483647 h 1440"/>
                <a:gd name="T32" fmla="*/ 2147483647 w 793"/>
                <a:gd name="T33" fmla="*/ 2147483647 h 1440"/>
                <a:gd name="T34" fmla="*/ 2147483647 w 793"/>
                <a:gd name="T35" fmla="*/ 2147483647 h 1440"/>
                <a:gd name="T36" fmla="*/ 2147483647 w 793"/>
                <a:gd name="T37" fmla="*/ 2147483647 h 1440"/>
                <a:gd name="T38" fmla="*/ 2147483647 w 793"/>
                <a:gd name="T39" fmla="*/ 2147483647 h 1440"/>
                <a:gd name="T40" fmla="*/ 2147483647 w 793"/>
                <a:gd name="T41" fmla="*/ 2147483647 h 1440"/>
                <a:gd name="T42" fmla="*/ 2147483647 w 793"/>
                <a:gd name="T43" fmla="*/ 2147483647 h 1440"/>
                <a:gd name="T44" fmla="*/ 2147483647 w 793"/>
                <a:gd name="T45" fmla="*/ 2147483647 h 1440"/>
                <a:gd name="T46" fmla="*/ 2147483647 w 793"/>
                <a:gd name="T47" fmla="*/ 2147483647 h 1440"/>
                <a:gd name="T48" fmla="*/ 2147483647 w 793"/>
                <a:gd name="T49" fmla="*/ 2147483647 h 1440"/>
                <a:gd name="T50" fmla="*/ 2147483647 w 793"/>
                <a:gd name="T51" fmla="*/ 2147483647 h 1440"/>
                <a:gd name="T52" fmla="*/ 2147483647 w 793"/>
                <a:gd name="T53" fmla="*/ 0 h 1440"/>
                <a:gd name="T54" fmla="*/ 2147483647 w 793"/>
                <a:gd name="T55" fmla="*/ 2147483647 h 1440"/>
                <a:gd name="T56" fmla="*/ 2147483647 w 793"/>
                <a:gd name="T57" fmla="*/ 2147483647 h 1440"/>
                <a:gd name="T58" fmla="*/ 2147483647 w 793"/>
                <a:gd name="T59" fmla="*/ 2147483647 h 1440"/>
                <a:gd name="T60" fmla="*/ 2147483647 w 793"/>
                <a:gd name="T61" fmla="*/ 2147483647 h 1440"/>
                <a:gd name="T62" fmla="*/ 2147483647 w 793"/>
                <a:gd name="T63" fmla="*/ 2147483647 h 1440"/>
                <a:gd name="T64" fmla="*/ 2147483647 w 793"/>
                <a:gd name="T65" fmla="*/ 2147483647 h 1440"/>
                <a:gd name="T66" fmla="*/ 2147483647 w 793"/>
                <a:gd name="T67" fmla="*/ 2147483647 h 1440"/>
                <a:gd name="T68" fmla="*/ 2147483647 w 793"/>
                <a:gd name="T69" fmla="*/ 2147483647 h 1440"/>
                <a:gd name="T70" fmla="*/ 2147483647 w 793"/>
                <a:gd name="T71" fmla="*/ 2147483647 h 1440"/>
                <a:gd name="T72" fmla="*/ 2147483647 w 793"/>
                <a:gd name="T73" fmla="*/ 2147483647 h 1440"/>
                <a:gd name="T74" fmla="*/ 2147483647 w 793"/>
                <a:gd name="T75" fmla="*/ 2147483647 h 1440"/>
                <a:gd name="T76" fmla="*/ 2147483647 w 793"/>
                <a:gd name="T77" fmla="*/ 2147483647 h 1440"/>
                <a:gd name="T78" fmla="*/ 2147483647 w 793"/>
                <a:gd name="T79" fmla="*/ 2147483647 h 1440"/>
                <a:gd name="T80" fmla="*/ 2147483647 w 793"/>
                <a:gd name="T81" fmla="*/ 2147483647 h 1440"/>
                <a:gd name="T82" fmla="*/ 2147483647 w 793"/>
                <a:gd name="T83" fmla="*/ 2147483647 h 1440"/>
                <a:gd name="T84" fmla="*/ 2147483647 w 793"/>
                <a:gd name="T85" fmla="*/ 2147483647 h 1440"/>
                <a:gd name="T86" fmla="*/ 2147483647 w 793"/>
                <a:gd name="T87" fmla="*/ 2147483647 h 1440"/>
                <a:gd name="T88" fmla="*/ 2147483647 w 793"/>
                <a:gd name="T89" fmla="*/ 2147483647 h 1440"/>
                <a:gd name="T90" fmla="*/ 2147483647 w 793"/>
                <a:gd name="T91" fmla="*/ 2147483647 h 1440"/>
                <a:gd name="T92" fmla="*/ 0 w 793"/>
                <a:gd name="T93" fmla="*/ 2147483647 h 1440"/>
                <a:gd name="T94" fmla="*/ 2147483647 w 793"/>
                <a:gd name="T95" fmla="*/ 2147483647 h 1440"/>
                <a:gd name="T96" fmla="*/ 2147483647 w 793"/>
                <a:gd name="T97" fmla="*/ 2147483647 h 144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93"/>
                <a:gd name="T148" fmla="*/ 0 h 1440"/>
                <a:gd name="T149" fmla="*/ 793 w 793"/>
                <a:gd name="T150" fmla="*/ 1440 h 144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93" h="1440">
                  <a:moveTo>
                    <a:pt x="286" y="1316"/>
                  </a:moveTo>
                  <a:lnTo>
                    <a:pt x="340" y="1290"/>
                  </a:lnTo>
                  <a:lnTo>
                    <a:pt x="392" y="1260"/>
                  </a:lnTo>
                  <a:lnTo>
                    <a:pt x="442" y="1225"/>
                  </a:lnTo>
                  <a:lnTo>
                    <a:pt x="490" y="1187"/>
                  </a:lnTo>
                  <a:lnTo>
                    <a:pt x="535" y="1146"/>
                  </a:lnTo>
                  <a:lnTo>
                    <a:pt x="576" y="1102"/>
                  </a:lnTo>
                  <a:lnTo>
                    <a:pt x="616" y="1055"/>
                  </a:lnTo>
                  <a:lnTo>
                    <a:pt x="650" y="1005"/>
                  </a:lnTo>
                  <a:lnTo>
                    <a:pt x="682" y="953"/>
                  </a:lnTo>
                  <a:lnTo>
                    <a:pt x="709" y="900"/>
                  </a:lnTo>
                  <a:lnTo>
                    <a:pt x="734" y="844"/>
                  </a:lnTo>
                  <a:lnTo>
                    <a:pt x="753" y="786"/>
                  </a:lnTo>
                  <a:lnTo>
                    <a:pt x="770" y="727"/>
                  </a:lnTo>
                  <a:lnTo>
                    <a:pt x="781" y="668"/>
                  </a:lnTo>
                  <a:lnTo>
                    <a:pt x="789" y="608"/>
                  </a:lnTo>
                  <a:lnTo>
                    <a:pt x="792" y="547"/>
                  </a:lnTo>
                  <a:lnTo>
                    <a:pt x="790" y="487"/>
                  </a:lnTo>
                  <a:lnTo>
                    <a:pt x="786" y="427"/>
                  </a:lnTo>
                  <a:lnTo>
                    <a:pt x="775" y="367"/>
                  </a:lnTo>
                  <a:lnTo>
                    <a:pt x="762" y="308"/>
                  </a:lnTo>
                  <a:lnTo>
                    <a:pt x="744" y="249"/>
                  </a:lnTo>
                  <a:lnTo>
                    <a:pt x="722" y="193"/>
                  </a:lnTo>
                  <a:lnTo>
                    <a:pt x="697" y="137"/>
                  </a:lnTo>
                  <a:lnTo>
                    <a:pt x="667" y="84"/>
                  </a:lnTo>
                  <a:lnTo>
                    <a:pt x="639" y="41"/>
                  </a:lnTo>
                  <a:lnTo>
                    <a:pt x="609" y="0"/>
                  </a:lnTo>
                  <a:lnTo>
                    <a:pt x="521" y="247"/>
                  </a:lnTo>
                  <a:lnTo>
                    <a:pt x="277" y="280"/>
                  </a:lnTo>
                  <a:lnTo>
                    <a:pt x="294" y="308"/>
                  </a:lnTo>
                  <a:lnTo>
                    <a:pt x="316" y="347"/>
                  </a:lnTo>
                  <a:lnTo>
                    <a:pt x="332" y="389"/>
                  </a:lnTo>
                  <a:lnTo>
                    <a:pt x="345" y="431"/>
                  </a:lnTo>
                  <a:lnTo>
                    <a:pt x="353" y="475"/>
                  </a:lnTo>
                  <a:lnTo>
                    <a:pt x="357" y="519"/>
                  </a:lnTo>
                  <a:lnTo>
                    <a:pt x="355" y="564"/>
                  </a:lnTo>
                  <a:lnTo>
                    <a:pt x="350" y="608"/>
                  </a:lnTo>
                  <a:lnTo>
                    <a:pt x="339" y="652"/>
                  </a:lnTo>
                  <a:lnTo>
                    <a:pt x="325" y="694"/>
                  </a:lnTo>
                  <a:lnTo>
                    <a:pt x="306" y="734"/>
                  </a:lnTo>
                  <a:lnTo>
                    <a:pt x="284" y="772"/>
                  </a:lnTo>
                  <a:lnTo>
                    <a:pt x="257" y="808"/>
                  </a:lnTo>
                  <a:lnTo>
                    <a:pt x="227" y="841"/>
                  </a:lnTo>
                  <a:lnTo>
                    <a:pt x="193" y="871"/>
                  </a:lnTo>
                  <a:lnTo>
                    <a:pt x="156" y="896"/>
                  </a:lnTo>
                  <a:lnTo>
                    <a:pt x="113" y="761"/>
                  </a:lnTo>
                  <a:lnTo>
                    <a:pt x="0" y="1169"/>
                  </a:lnTo>
                  <a:lnTo>
                    <a:pt x="321" y="1439"/>
                  </a:lnTo>
                  <a:lnTo>
                    <a:pt x="286" y="1316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Rectangle 33"/>
            <p:cNvSpPr>
              <a:spLocks noChangeArrowheads="1"/>
            </p:cNvSpPr>
            <p:nvPr/>
          </p:nvSpPr>
          <p:spPr bwMode="blackWhite">
            <a:xfrm>
              <a:off x="7186696" y="1693084"/>
              <a:ext cx="282705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59" name="Rectangle 37"/>
            <p:cNvSpPr>
              <a:spLocks noChangeArrowheads="1"/>
            </p:cNvSpPr>
            <p:nvPr/>
          </p:nvSpPr>
          <p:spPr bwMode="blackWhite">
            <a:xfrm>
              <a:off x="8082393" y="2736849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60" name="Rectangle 38"/>
            <p:cNvSpPr>
              <a:spLocks noChangeArrowheads="1"/>
            </p:cNvSpPr>
            <p:nvPr/>
          </p:nvSpPr>
          <p:spPr bwMode="blackWhite">
            <a:xfrm>
              <a:off x="6698391" y="2965449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61" name="Group 99"/>
          <p:cNvGrpSpPr>
            <a:grpSpLocks/>
          </p:cNvGrpSpPr>
          <p:nvPr/>
        </p:nvGrpSpPr>
        <p:grpSpPr bwMode="auto">
          <a:xfrm>
            <a:off x="6237169" y="3268732"/>
            <a:ext cx="1611648" cy="1773259"/>
            <a:chOff x="6230938" y="3790951"/>
            <a:chExt cx="2295525" cy="2525712"/>
          </a:xfrm>
        </p:grpSpPr>
        <p:sp>
          <p:nvSpPr>
            <p:cNvPr id="62" name="Freeform 24"/>
            <p:cNvSpPr>
              <a:spLocks/>
            </p:cNvSpPr>
            <p:nvPr/>
          </p:nvSpPr>
          <p:spPr bwMode="blackWhite">
            <a:xfrm>
              <a:off x="7405688" y="3956051"/>
              <a:ext cx="1065212" cy="868362"/>
            </a:xfrm>
            <a:custGeom>
              <a:avLst/>
              <a:gdLst>
                <a:gd name="T0" fmla="*/ 2147483647 w 869"/>
                <a:gd name="T1" fmla="*/ 2147483647 h 712"/>
                <a:gd name="T2" fmla="*/ 2147483647 w 869"/>
                <a:gd name="T3" fmla="*/ 2147483647 h 712"/>
                <a:gd name="T4" fmla="*/ 2147483647 w 869"/>
                <a:gd name="T5" fmla="*/ 2147483647 h 712"/>
                <a:gd name="T6" fmla="*/ 2147483647 w 869"/>
                <a:gd name="T7" fmla="*/ 2147483647 h 712"/>
                <a:gd name="T8" fmla="*/ 2147483647 w 869"/>
                <a:gd name="T9" fmla="*/ 2147483647 h 712"/>
                <a:gd name="T10" fmla="*/ 2147483647 w 869"/>
                <a:gd name="T11" fmla="*/ 2147483647 h 712"/>
                <a:gd name="T12" fmla="*/ 2147483647 w 869"/>
                <a:gd name="T13" fmla="*/ 2147483647 h 712"/>
                <a:gd name="T14" fmla="*/ 2147483647 w 869"/>
                <a:gd name="T15" fmla="*/ 2147483647 h 712"/>
                <a:gd name="T16" fmla="*/ 2147483647 w 869"/>
                <a:gd name="T17" fmla="*/ 2147483647 h 712"/>
                <a:gd name="T18" fmla="*/ 2147483647 w 869"/>
                <a:gd name="T19" fmla="*/ 2147483647 h 712"/>
                <a:gd name="T20" fmla="*/ 2147483647 w 869"/>
                <a:gd name="T21" fmla="*/ 2147483647 h 712"/>
                <a:gd name="T22" fmla="*/ 2147483647 w 869"/>
                <a:gd name="T23" fmla="*/ 2147483647 h 712"/>
                <a:gd name="T24" fmla="*/ 2147483647 w 869"/>
                <a:gd name="T25" fmla="*/ 2147483647 h 712"/>
                <a:gd name="T26" fmla="*/ 2147483647 w 869"/>
                <a:gd name="T27" fmla="*/ 2147483647 h 712"/>
                <a:gd name="T28" fmla="*/ 2147483647 w 869"/>
                <a:gd name="T29" fmla="*/ 2147483647 h 712"/>
                <a:gd name="T30" fmla="*/ 2147483647 w 869"/>
                <a:gd name="T31" fmla="*/ 2147483647 h 712"/>
                <a:gd name="T32" fmla="*/ 2147483647 w 869"/>
                <a:gd name="T33" fmla="*/ 2147483647 h 712"/>
                <a:gd name="T34" fmla="*/ 2147483647 w 869"/>
                <a:gd name="T35" fmla="*/ 2147483647 h 712"/>
                <a:gd name="T36" fmla="*/ 2147483647 w 869"/>
                <a:gd name="T37" fmla="*/ 2147483647 h 712"/>
                <a:gd name="T38" fmla="*/ 0 w 869"/>
                <a:gd name="T39" fmla="*/ 0 h 712"/>
                <a:gd name="T40" fmla="*/ 2147483647 w 869"/>
                <a:gd name="T41" fmla="*/ 2147483647 h 712"/>
                <a:gd name="T42" fmla="*/ 2147483647 w 869"/>
                <a:gd name="T43" fmla="*/ 2147483647 h 712"/>
                <a:gd name="T44" fmla="*/ 2147483647 w 869"/>
                <a:gd name="T45" fmla="*/ 2147483647 h 712"/>
                <a:gd name="T46" fmla="*/ 2147483647 w 869"/>
                <a:gd name="T47" fmla="*/ 2147483647 h 712"/>
                <a:gd name="T48" fmla="*/ 2147483647 w 869"/>
                <a:gd name="T49" fmla="*/ 2147483647 h 712"/>
                <a:gd name="T50" fmla="*/ 2147483647 w 869"/>
                <a:gd name="T51" fmla="*/ 2147483647 h 712"/>
                <a:gd name="T52" fmla="*/ 2147483647 w 869"/>
                <a:gd name="T53" fmla="*/ 2147483647 h 712"/>
                <a:gd name="T54" fmla="*/ 2147483647 w 869"/>
                <a:gd name="T55" fmla="*/ 2147483647 h 712"/>
                <a:gd name="T56" fmla="*/ 2147483647 w 869"/>
                <a:gd name="T57" fmla="*/ 2147483647 h 712"/>
                <a:gd name="T58" fmla="*/ 2147483647 w 869"/>
                <a:gd name="T59" fmla="*/ 2147483647 h 712"/>
                <a:gd name="T60" fmla="*/ 2147483647 w 869"/>
                <a:gd name="T61" fmla="*/ 2147483647 h 71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69"/>
                <a:gd name="T94" fmla="*/ 0 h 712"/>
                <a:gd name="T95" fmla="*/ 869 w 869"/>
                <a:gd name="T96" fmla="*/ 712 h 71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69" h="712">
                  <a:moveTo>
                    <a:pt x="192" y="710"/>
                  </a:moveTo>
                  <a:lnTo>
                    <a:pt x="657" y="711"/>
                  </a:lnTo>
                  <a:lnTo>
                    <a:pt x="731" y="583"/>
                  </a:lnTo>
                  <a:lnTo>
                    <a:pt x="801" y="452"/>
                  </a:lnTo>
                  <a:lnTo>
                    <a:pt x="868" y="319"/>
                  </a:lnTo>
                  <a:lnTo>
                    <a:pt x="729" y="400"/>
                  </a:lnTo>
                  <a:lnTo>
                    <a:pt x="694" y="349"/>
                  </a:lnTo>
                  <a:lnTo>
                    <a:pt x="655" y="301"/>
                  </a:lnTo>
                  <a:lnTo>
                    <a:pt x="613" y="256"/>
                  </a:lnTo>
                  <a:lnTo>
                    <a:pt x="567" y="213"/>
                  </a:lnTo>
                  <a:lnTo>
                    <a:pt x="519" y="175"/>
                  </a:lnTo>
                  <a:lnTo>
                    <a:pt x="467" y="140"/>
                  </a:lnTo>
                  <a:lnTo>
                    <a:pt x="415" y="108"/>
                  </a:lnTo>
                  <a:lnTo>
                    <a:pt x="360" y="80"/>
                  </a:lnTo>
                  <a:lnTo>
                    <a:pt x="302" y="56"/>
                  </a:lnTo>
                  <a:lnTo>
                    <a:pt x="244" y="36"/>
                  </a:lnTo>
                  <a:lnTo>
                    <a:pt x="184" y="21"/>
                  </a:lnTo>
                  <a:lnTo>
                    <a:pt x="123" y="9"/>
                  </a:lnTo>
                  <a:lnTo>
                    <a:pt x="61" y="2"/>
                  </a:lnTo>
                  <a:lnTo>
                    <a:pt x="0" y="0"/>
                  </a:lnTo>
                  <a:lnTo>
                    <a:pt x="164" y="206"/>
                  </a:lnTo>
                  <a:lnTo>
                    <a:pt x="63" y="445"/>
                  </a:lnTo>
                  <a:lnTo>
                    <a:pt x="104" y="455"/>
                  </a:lnTo>
                  <a:lnTo>
                    <a:pt x="145" y="468"/>
                  </a:lnTo>
                  <a:lnTo>
                    <a:pt x="184" y="485"/>
                  </a:lnTo>
                  <a:lnTo>
                    <a:pt x="221" y="505"/>
                  </a:lnTo>
                  <a:lnTo>
                    <a:pt x="256" y="530"/>
                  </a:lnTo>
                  <a:lnTo>
                    <a:pt x="290" y="557"/>
                  </a:lnTo>
                  <a:lnTo>
                    <a:pt x="320" y="587"/>
                  </a:lnTo>
                  <a:lnTo>
                    <a:pt x="348" y="620"/>
                  </a:lnTo>
                  <a:lnTo>
                    <a:pt x="192" y="71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blackWhite">
            <a:xfrm>
              <a:off x="7708900" y="4594226"/>
              <a:ext cx="817563" cy="1044575"/>
            </a:xfrm>
            <a:custGeom>
              <a:avLst/>
              <a:gdLst>
                <a:gd name="T0" fmla="*/ 2147483647 w 667"/>
                <a:gd name="T1" fmla="*/ 2147483647 h 856"/>
                <a:gd name="T2" fmla="*/ 2147483647 w 667"/>
                <a:gd name="T3" fmla="*/ 2147483647 h 856"/>
                <a:gd name="T4" fmla="*/ 2147483647 w 667"/>
                <a:gd name="T5" fmla="*/ 2147483647 h 856"/>
                <a:gd name="T6" fmla="*/ 2147483647 w 667"/>
                <a:gd name="T7" fmla="*/ 2147483647 h 856"/>
                <a:gd name="T8" fmla="*/ 2147483647 w 667"/>
                <a:gd name="T9" fmla="*/ 2147483647 h 856"/>
                <a:gd name="T10" fmla="*/ 2147483647 w 667"/>
                <a:gd name="T11" fmla="*/ 2147483647 h 856"/>
                <a:gd name="T12" fmla="*/ 2147483647 w 667"/>
                <a:gd name="T13" fmla="*/ 2147483647 h 856"/>
                <a:gd name="T14" fmla="*/ 2147483647 w 667"/>
                <a:gd name="T15" fmla="*/ 2147483647 h 856"/>
                <a:gd name="T16" fmla="*/ 2147483647 w 667"/>
                <a:gd name="T17" fmla="*/ 2147483647 h 856"/>
                <a:gd name="T18" fmla="*/ 2147483647 w 667"/>
                <a:gd name="T19" fmla="*/ 2147483647 h 856"/>
                <a:gd name="T20" fmla="*/ 2147483647 w 667"/>
                <a:gd name="T21" fmla="*/ 2147483647 h 856"/>
                <a:gd name="T22" fmla="*/ 2147483647 w 667"/>
                <a:gd name="T23" fmla="*/ 2147483647 h 856"/>
                <a:gd name="T24" fmla="*/ 2147483647 w 667"/>
                <a:gd name="T25" fmla="*/ 2147483647 h 856"/>
                <a:gd name="T26" fmla="*/ 2147483647 w 667"/>
                <a:gd name="T27" fmla="*/ 2147483647 h 856"/>
                <a:gd name="T28" fmla="*/ 2147483647 w 667"/>
                <a:gd name="T29" fmla="*/ 2147483647 h 856"/>
                <a:gd name="T30" fmla="*/ 2147483647 w 667"/>
                <a:gd name="T31" fmla="*/ 0 h 856"/>
                <a:gd name="T32" fmla="*/ 2147483647 w 667"/>
                <a:gd name="T33" fmla="*/ 2147483647 h 856"/>
                <a:gd name="T34" fmla="*/ 2147483647 w 667"/>
                <a:gd name="T35" fmla="*/ 2147483647 h 856"/>
                <a:gd name="T36" fmla="*/ 2147483647 w 667"/>
                <a:gd name="T37" fmla="*/ 2147483647 h 856"/>
                <a:gd name="T38" fmla="*/ 2147483647 w 667"/>
                <a:gd name="T39" fmla="*/ 2147483647 h 856"/>
                <a:gd name="T40" fmla="*/ 2147483647 w 667"/>
                <a:gd name="T41" fmla="*/ 2147483647 h 856"/>
                <a:gd name="T42" fmla="*/ 2147483647 w 667"/>
                <a:gd name="T43" fmla="*/ 2147483647 h 856"/>
                <a:gd name="T44" fmla="*/ 2147483647 w 667"/>
                <a:gd name="T45" fmla="*/ 2147483647 h 856"/>
                <a:gd name="T46" fmla="*/ 2147483647 w 667"/>
                <a:gd name="T47" fmla="*/ 2147483647 h 856"/>
                <a:gd name="T48" fmla="*/ 2147483647 w 667"/>
                <a:gd name="T49" fmla="*/ 2147483647 h 856"/>
                <a:gd name="T50" fmla="*/ 2147483647 w 667"/>
                <a:gd name="T51" fmla="*/ 2147483647 h 856"/>
                <a:gd name="T52" fmla="*/ 0 w 667"/>
                <a:gd name="T53" fmla="*/ 2147483647 h 856"/>
                <a:gd name="T54" fmla="*/ 2147483647 w 667"/>
                <a:gd name="T55" fmla="*/ 2147483647 h 85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67"/>
                <a:gd name="T85" fmla="*/ 0 h 856"/>
                <a:gd name="T86" fmla="*/ 667 w 667"/>
                <a:gd name="T87" fmla="*/ 856 h 85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67" h="856">
                  <a:moveTo>
                    <a:pt x="205" y="855"/>
                  </a:moveTo>
                  <a:lnTo>
                    <a:pt x="666" y="846"/>
                  </a:lnTo>
                  <a:lnTo>
                    <a:pt x="523" y="764"/>
                  </a:lnTo>
                  <a:lnTo>
                    <a:pt x="551" y="709"/>
                  </a:lnTo>
                  <a:lnTo>
                    <a:pt x="574" y="653"/>
                  </a:lnTo>
                  <a:lnTo>
                    <a:pt x="593" y="595"/>
                  </a:lnTo>
                  <a:lnTo>
                    <a:pt x="608" y="535"/>
                  </a:lnTo>
                  <a:lnTo>
                    <a:pt x="619" y="476"/>
                  </a:lnTo>
                  <a:lnTo>
                    <a:pt x="625" y="415"/>
                  </a:lnTo>
                  <a:lnTo>
                    <a:pt x="627" y="354"/>
                  </a:lnTo>
                  <a:lnTo>
                    <a:pt x="625" y="293"/>
                  </a:lnTo>
                  <a:lnTo>
                    <a:pt x="618" y="233"/>
                  </a:lnTo>
                  <a:lnTo>
                    <a:pt x="607" y="172"/>
                  </a:lnTo>
                  <a:lnTo>
                    <a:pt x="592" y="114"/>
                  </a:lnTo>
                  <a:lnTo>
                    <a:pt x="572" y="56"/>
                  </a:lnTo>
                  <a:lnTo>
                    <a:pt x="549" y="0"/>
                  </a:lnTo>
                  <a:lnTo>
                    <a:pt x="427" y="219"/>
                  </a:lnTo>
                  <a:lnTo>
                    <a:pt x="163" y="216"/>
                  </a:lnTo>
                  <a:lnTo>
                    <a:pt x="174" y="255"/>
                  </a:lnTo>
                  <a:lnTo>
                    <a:pt x="181" y="298"/>
                  </a:lnTo>
                  <a:lnTo>
                    <a:pt x="184" y="340"/>
                  </a:lnTo>
                  <a:lnTo>
                    <a:pt x="183" y="381"/>
                  </a:lnTo>
                  <a:lnTo>
                    <a:pt x="178" y="423"/>
                  </a:lnTo>
                  <a:lnTo>
                    <a:pt x="170" y="464"/>
                  </a:lnTo>
                  <a:lnTo>
                    <a:pt x="158" y="505"/>
                  </a:lnTo>
                  <a:lnTo>
                    <a:pt x="142" y="544"/>
                  </a:lnTo>
                  <a:lnTo>
                    <a:pt x="0" y="465"/>
                  </a:lnTo>
                  <a:lnTo>
                    <a:pt x="205" y="855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blackWhite">
            <a:xfrm>
              <a:off x="7192963" y="5360988"/>
              <a:ext cx="1074737" cy="955675"/>
            </a:xfrm>
            <a:custGeom>
              <a:avLst/>
              <a:gdLst>
                <a:gd name="T0" fmla="*/ 0 w 877"/>
                <a:gd name="T1" fmla="*/ 476619 h 784"/>
                <a:gd name="T2" fmla="*/ 269603 w 877"/>
                <a:gd name="T3" fmla="*/ 954456 h 784"/>
                <a:gd name="T4" fmla="*/ 269603 w 877"/>
                <a:gd name="T5" fmla="*/ 735041 h 784"/>
                <a:gd name="T6" fmla="*/ 341906 w 877"/>
                <a:gd name="T7" fmla="*/ 730165 h 784"/>
                <a:gd name="T8" fmla="*/ 412983 w 877"/>
                <a:gd name="T9" fmla="*/ 716756 h 784"/>
                <a:gd name="T10" fmla="*/ 482835 w 877"/>
                <a:gd name="T11" fmla="*/ 700910 h 784"/>
                <a:gd name="T12" fmla="*/ 551461 w 877"/>
                <a:gd name="T13" fmla="*/ 680187 h 784"/>
                <a:gd name="T14" fmla="*/ 618862 w 877"/>
                <a:gd name="T15" fmla="*/ 654589 h 784"/>
                <a:gd name="T16" fmla="*/ 685038 w 877"/>
                <a:gd name="T17" fmla="*/ 625333 h 784"/>
                <a:gd name="T18" fmla="*/ 748762 w 877"/>
                <a:gd name="T19" fmla="*/ 591202 h 784"/>
                <a:gd name="T20" fmla="*/ 810036 w 877"/>
                <a:gd name="T21" fmla="*/ 553414 h 784"/>
                <a:gd name="T22" fmla="*/ 867633 w 877"/>
                <a:gd name="T23" fmla="*/ 509531 h 784"/>
                <a:gd name="T24" fmla="*/ 925230 w 877"/>
                <a:gd name="T25" fmla="*/ 463210 h 784"/>
                <a:gd name="T26" fmla="*/ 979150 w 877"/>
                <a:gd name="T27" fmla="*/ 412013 h 784"/>
                <a:gd name="T28" fmla="*/ 1026944 w 877"/>
                <a:gd name="T29" fmla="*/ 357159 h 784"/>
                <a:gd name="T30" fmla="*/ 1073512 w 877"/>
                <a:gd name="T31" fmla="*/ 299867 h 784"/>
                <a:gd name="T32" fmla="*/ 747537 w 877"/>
                <a:gd name="T33" fmla="*/ 316933 h 784"/>
                <a:gd name="T34" fmla="*/ 599255 w 877"/>
                <a:gd name="T35" fmla="*/ 32912 h 784"/>
                <a:gd name="T36" fmla="*/ 568618 w 877"/>
                <a:gd name="T37" fmla="*/ 60949 h 784"/>
                <a:gd name="T38" fmla="*/ 536756 w 877"/>
                <a:gd name="T39" fmla="*/ 88985 h 784"/>
                <a:gd name="T40" fmla="*/ 496315 w 877"/>
                <a:gd name="T41" fmla="*/ 115802 h 784"/>
                <a:gd name="T42" fmla="*/ 454649 w 877"/>
                <a:gd name="T43" fmla="*/ 141401 h 784"/>
                <a:gd name="T44" fmla="*/ 411758 w 877"/>
                <a:gd name="T45" fmla="*/ 160904 h 784"/>
                <a:gd name="T46" fmla="*/ 365190 w 877"/>
                <a:gd name="T47" fmla="*/ 179189 h 784"/>
                <a:gd name="T48" fmla="*/ 317397 w 877"/>
                <a:gd name="T49" fmla="*/ 190160 h 784"/>
                <a:gd name="T50" fmla="*/ 269603 w 877"/>
                <a:gd name="T51" fmla="*/ 198693 h 784"/>
                <a:gd name="T52" fmla="*/ 269603 w 877"/>
                <a:gd name="T53" fmla="*/ 0 h 784"/>
                <a:gd name="T54" fmla="*/ 0 w 877"/>
                <a:gd name="T55" fmla="*/ 476619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77"/>
                <a:gd name="T85" fmla="*/ 0 h 784"/>
                <a:gd name="T86" fmla="*/ 877 w 877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77" h="784">
                  <a:moveTo>
                    <a:pt x="0" y="391"/>
                  </a:moveTo>
                  <a:lnTo>
                    <a:pt x="220" y="783"/>
                  </a:lnTo>
                  <a:lnTo>
                    <a:pt x="220" y="603"/>
                  </a:lnTo>
                  <a:lnTo>
                    <a:pt x="279" y="599"/>
                  </a:lnTo>
                  <a:lnTo>
                    <a:pt x="337" y="588"/>
                  </a:lnTo>
                  <a:lnTo>
                    <a:pt x="394" y="575"/>
                  </a:lnTo>
                  <a:lnTo>
                    <a:pt x="450" y="558"/>
                  </a:lnTo>
                  <a:lnTo>
                    <a:pt x="505" y="537"/>
                  </a:lnTo>
                  <a:lnTo>
                    <a:pt x="559" y="513"/>
                  </a:lnTo>
                  <a:lnTo>
                    <a:pt x="611" y="485"/>
                  </a:lnTo>
                  <a:lnTo>
                    <a:pt x="661" y="454"/>
                  </a:lnTo>
                  <a:lnTo>
                    <a:pt x="708" y="418"/>
                  </a:lnTo>
                  <a:lnTo>
                    <a:pt x="755" y="380"/>
                  </a:lnTo>
                  <a:lnTo>
                    <a:pt x="799" y="338"/>
                  </a:lnTo>
                  <a:lnTo>
                    <a:pt x="838" y="293"/>
                  </a:lnTo>
                  <a:lnTo>
                    <a:pt x="876" y="246"/>
                  </a:lnTo>
                  <a:lnTo>
                    <a:pt x="610" y="260"/>
                  </a:lnTo>
                  <a:lnTo>
                    <a:pt x="489" y="27"/>
                  </a:lnTo>
                  <a:lnTo>
                    <a:pt x="464" y="50"/>
                  </a:lnTo>
                  <a:lnTo>
                    <a:pt x="438" y="73"/>
                  </a:lnTo>
                  <a:lnTo>
                    <a:pt x="405" y="95"/>
                  </a:lnTo>
                  <a:lnTo>
                    <a:pt x="371" y="116"/>
                  </a:lnTo>
                  <a:lnTo>
                    <a:pt x="336" y="132"/>
                  </a:lnTo>
                  <a:lnTo>
                    <a:pt x="298" y="147"/>
                  </a:lnTo>
                  <a:lnTo>
                    <a:pt x="259" y="156"/>
                  </a:lnTo>
                  <a:lnTo>
                    <a:pt x="220" y="163"/>
                  </a:lnTo>
                  <a:lnTo>
                    <a:pt x="220" y="0"/>
                  </a:lnTo>
                  <a:lnTo>
                    <a:pt x="0" y="391"/>
                  </a:lnTo>
                </a:path>
              </a:pathLst>
            </a:custGeom>
            <a:solidFill>
              <a:schemeClr val="accent3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latin typeface="Arial" charset="0"/>
                <a:cs typeface="Arial" charset="0"/>
              </a:endParaRPr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blackWhite">
            <a:xfrm>
              <a:off x="6286500" y="5241925"/>
              <a:ext cx="1020763" cy="852488"/>
            </a:xfrm>
            <a:custGeom>
              <a:avLst/>
              <a:gdLst>
                <a:gd name="T0" fmla="*/ 357819 w 833"/>
                <a:gd name="T1" fmla="*/ 0 h 699"/>
                <a:gd name="T2" fmla="*/ 0 w 833"/>
                <a:gd name="T3" fmla="*/ 429292 h 699"/>
                <a:gd name="T4" fmla="*/ 199741 w 833"/>
                <a:gd name="T5" fmla="*/ 357337 h 699"/>
                <a:gd name="T6" fmla="*/ 242630 w 833"/>
                <a:gd name="T7" fmla="*/ 419536 h 699"/>
                <a:gd name="T8" fmla="*/ 289196 w 833"/>
                <a:gd name="T9" fmla="*/ 478076 h 699"/>
                <a:gd name="T10" fmla="*/ 339437 w 833"/>
                <a:gd name="T11" fmla="*/ 534176 h 699"/>
                <a:gd name="T12" fmla="*/ 394581 w 833"/>
                <a:gd name="T13" fmla="*/ 585399 h 699"/>
                <a:gd name="T14" fmla="*/ 453400 w 833"/>
                <a:gd name="T15" fmla="*/ 634182 h 699"/>
                <a:gd name="T16" fmla="*/ 513445 w 833"/>
                <a:gd name="T17" fmla="*/ 676867 h 699"/>
                <a:gd name="T18" fmla="*/ 578391 w 833"/>
                <a:gd name="T19" fmla="*/ 717114 h 699"/>
                <a:gd name="T20" fmla="*/ 645789 w 833"/>
                <a:gd name="T21" fmla="*/ 751262 h 699"/>
                <a:gd name="T22" fmla="*/ 714412 w 833"/>
                <a:gd name="T23" fmla="*/ 781751 h 699"/>
                <a:gd name="T24" fmla="*/ 785485 w 833"/>
                <a:gd name="T25" fmla="*/ 807363 h 699"/>
                <a:gd name="T26" fmla="*/ 857784 w 833"/>
                <a:gd name="T27" fmla="*/ 826876 h 699"/>
                <a:gd name="T28" fmla="*/ 933759 w 833"/>
                <a:gd name="T29" fmla="*/ 841511 h 699"/>
                <a:gd name="T30" fmla="*/ 1007284 w 833"/>
                <a:gd name="T31" fmla="*/ 851267 h 699"/>
                <a:gd name="T32" fmla="*/ 860235 w 833"/>
                <a:gd name="T33" fmla="*/ 602473 h 699"/>
                <a:gd name="T34" fmla="*/ 1019538 w 833"/>
                <a:gd name="T35" fmla="*/ 312213 h 699"/>
                <a:gd name="T36" fmla="*/ 964394 w 833"/>
                <a:gd name="T37" fmla="*/ 301236 h 699"/>
                <a:gd name="T38" fmla="*/ 912927 w 833"/>
                <a:gd name="T39" fmla="*/ 284162 h 699"/>
                <a:gd name="T40" fmla="*/ 862686 w 833"/>
                <a:gd name="T41" fmla="*/ 260990 h 699"/>
                <a:gd name="T42" fmla="*/ 814895 w 833"/>
                <a:gd name="T43" fmla="*/ 234160 h 699"/>
                <a:gd name="T44" fmla="*/ 772006 w 833"/>
                <a:gd name="T45" fmla="*/ 201231 h 699"/>
                <a:gd name="T46" fmla="*/ 730342 w 833"/>
                <a:gd name="T47" fmla="*/ 165863 h 699"/>
                <a:gd name="T48" fmla="*/ 901899 w 833"/>
                <a:gd name="T49" fmla="*/ 102445 h 699"/>
                <a:gd name="T50" fmla="*/ 357819 w 833"/>
                <a:gd name="T51" fmla="*/ 0 h 6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33"/>
                <a:gd name="T79" fmla="*/ 0 h 699"/>
                <a:gd name="T80" fmla="*/ 833 w 833"/>
                <a:gd name="T81" fmla="*/ 699 h 69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33" h="699">
                  <a:moveTo>
                    <a:pt x="292" y="0"/>
                  </a:moveTo>
                  <a:lnTo>
                    <a:pt x="0" y="352"/>
                  </a:lnTo>
                  <a:lnTo>
                    <a:pt x="163" y="293"/>
                  </a:lnTo>
                  <a:lnTo>
                    <a:pt x="198" y="344"/>
                  </a:lnTo>
                  <a:lnTo>
                    <a:pt x="236" y="392"/>
                  </a:lnTo>
                  <a:lnTo>
                    <a:pt x="277" y="438"/>
                  </a:lnTo>
                  <a:lnTo>
                    <a:pt x="322" y="480"/>
                  </a:lnTo>
                  <a:lnTo>
                    <a:pt x="370" y="520"/>
                  </a:lnTo>
                  <a:lnTo>
                    <a:pt x="419" y="555"/>
                  </a:lnTo>
                  <a:lnTo>
                    <a:pt x="472" y="588"/>
                  </a:lnTo>
                  <a:lnTo>
                    <a:pt x="527" y="616"/>
                  </a:lnTo>
                  <a:lnTo>
                    <a:pt x="583" y="641"/>
                  </a:lnTo>
                  <a:lnTo>
                    <a:pt x="641" y="662"/>
                  </a:lnTo>
                  <a:lnTo>
                    <a:pt x="700" y="678"/>
                  </a:lnTo>
                  <a:lnTo>
                    <a:pt x="762" y="690"/>
                  </a:lnTo>
                  <a:lnTo>
                    <a:pt x="822" y="698"/>
                  </a:lnTo>
                  <a:lnTo>
                    <a:pt x="702" y="494"/>
                  </a:lnTo>
                  <a:lnTo>
                    <a:pt x="832" y="256"/>
                  </a:lnTo>
                  <a:lnTo>
                    <a:pt x="787" y="247"/>
                  </a:lnTo>
                  <a:lnTo>
                    <a:pt x="745" y="233"/>
                  </a:lnTo>
                  <a:lnTo>
                    <a:pt x="704" y="214"/>
                  </a:lnTo>
                  <a:lnTo>
                    <a:pt x="665" y="192"/>
                  </a:lnTo>
                  <a:lnTo>
                    <a:pt x="630" y="165"/>
                  </a:lnTo>
                  <a:lnTo>
                    <a:pt x="596" y="136"/>
                  </a:lnTo>
                  <a:lnTo>
                    <a:pt x="736" y="84"/>
                  </a:lnTo>
                  <a:lnTo>
                    <a:pt x="292" y="0"/>
                  </a:lnTo>
                </a:path>
              </a:pathLst>
            </a:custGeom>
            <a:solidFill>
              <a:schemeClr val="accent4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blackWhite">
            <a:xfrm>
              <a:off x="6496050" y="3790951"/>
              <a:ext cx="1062038" cy="949325"/>
            </a:xfrm>
            <a:custGeom>
              <a:avLst/>
              <a:gdLst>
                <a:gd name="T0" fmla="*/ 2147483647 w 867"/>
                <a:gd name="T1" fmla="*/ 2147483647 h 779"/>
                <a:gd name="T2" fmla="*/ 2147483647 w 867"/>
                <a:gd name="T3" fmla="*/ 2147483647 h 779"/>
                <a:gd name="T4" fmla="*/ 2147483647 w 867"/>
                <a:gd name="T5" fmla="*/ 2147483647 h 779"/>
                <a:gd name="T6" fmla="*/ 2147483647 w 867"/>
                <a:gd name="T7" fmla="*/ 2147483647 h 779"/>
                <a:gd name="T8" fmla="*/ 2147483647 w 867"/>
                <a:gd name="T9" fmla="*/ 2147483647 h 779"/>
                <a:gd name="T10" fmla="*/ 2147483647 w 867"/>
                <a:gd name="T11" fmla="*/ 2147483647 h 779"/>
                <a:gd name="T12" fmla="*/ 2147483647 w 867"/>
                <a:gd name="T13" fmla="*/ 2147483647 h 779"/>
                <a:gd name="T14" fmla="*/ 2147483647 w 867"/>
                <a:gd name="T15" fmla="*/ 2147483647 h 779"/>
                <a:gd name="T16" fmla="*/ 2147483647 w 867"/>
                <a:gd name="T17" fmla="*/ 2147483647 h 779"/>
                <a:gd name="T18" fmla="*/ 2147483647 w 867"/>
                <a:gd name="T19" fmla="*/ 2147483647 h 779"/>
                <a:gd name="T20" fmla="*/ 2147483647 w 867"/>
                <a:gd name="T21" fmla="*/ 2147483647 h 779"/>
                <a:gd name="T22" fmla="*/ 2147483647 w 867"/>
                <a:gd name="T23" fmla="*/ 2147483647 h 779"/>
                <a:gd name="T24" fmla="*/ 2147483647 w 867"/>
                <a:gd name="T25" fmla="*/ 0 h 779"/>
                <a:gd name="T26" fmla="*/ 2147483647 w 867"/>
                <a:gd name="T27" fmla="*/ 2147483647 h 779"/>
                <a:gd name="T28" fmla="*/ 2147483647 w 867"/>
                <a:gd name="T29" fmla="*/ 2147483647 h 779"/>
                <a:gd name="T30" fmla="*/ 2147483647 w 867"/>
                <a:gd name="T31" fmla="*/ 2147483647 h 779"/>
                <a:gd name="T32" fmla="*/ 2147483647 w 867"/>
                <a:gd name="T33" fmla="*/ 2147483647 h 779"/>
                <a:gd name="T34" fmla="*/ 2147483647 w 867"/>
                <a:gd name="T35" fmla="*/ 2147483647 h 779"/>
                <a:gd name="T36" fmla="*/ 2147483647 w 867"/>
                <a:gd name="T37" fmla="*/ 2147483647 h 779"/>
                <a:gd name="T38" fmla="*/ 2147483647 w 867"/>
                <a:gd name="T39" fmla="*/ 2147483647 h 779"/>
                <a:gd name="T40" fmla="*/ 2147483647 w 867"/>
                <a:gd name="T41" fmla="*/ 2147483647 h 779"/>
                <a:gd name="T42" fmla="*/ 2147483647 w 867"/>
                <a:gd name="T43" fmla="*/ 2147483647 h 779"/>
                <a:gd name="T44" fmla="*/ 2147483647 w 867"/>
                <a:gd name="T45" fmla="*/ 2147483647 h 779"/>
                <a:gd name="T46" fmla="*/ 2147483647 w 867"/>
                <a:gd name="T47" fmla="*/ 2147483647 h 779"/>
                <a:gd name="T48" fmla="*/ 2147483647 w 867"/>
                <a:gd name="T49" fmla="*/ 2147483647 h 779"/>
                <a:gd name="T50" fmla="*/ 0 w 867"/>
                <a:gd name="T51" fmla="*/ 2147483647 h 779"/>
                <a:gd name="T52" fmla="*/ 2147483647 w 867"/>
                <a:gd name="T53" fmla="*/ 2147483647 h 779"/>
                <a:gd name="T54" fmla="*/ 2147483647 w 867"/>
                <a:gd name="T55" fmla="*/ 2147483647 h 77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67"/>
                <a:gd name="T85" fmla="*/ 0 h 779"/>
                <a:gd name="T86" fmla="*/ 867 w 867"/>
                <a:gd name="T87" fmla="*/ 779 h 77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67" h="779">
                  <a:moveTo>
                    <a:pt x="379" y="778"/>
                  </a:moveTo>
                  <a:lnTo>
                    <a:pt x="402" y="748"/>
                  </a:lnTo>
                  <a:lnTo>
                    <a:pt x="425" y="721"/>
                  </a:lnTo>
                  <a:lnTo>
                    <a:pt x="452" y="694"/>
                  </a:lnTo>
                  <a:lnTo>
                    <a:pt x="480" y="671"/>
                  </a:lnTo>
                  <a:lnTo>
                    <a:pt x="514" y="646"/>
                  </a:lnTo>
                  <a:lnTo>
                    <a:pt x="550" y="626"/>
                  </a:lnTo>
                  <a:lnTo>
                    <a:pt x="588" y="609"/>
                  </a:lnTo>
                  <a:lnTo>
                    <a:pt x="627" y="594"/>
                  </a:lnTo>
                  <a:lnTo>
                    <a:pt x="668" y="585"/>
                  </a:lnTo>
                  <a:lnTo>
                    <a:pt x="692" y="750"/>
                  </a:lnTo>
                  <a:lnTo>
                    <a:pt x="866" y="349"/>
                  </a:lnTo>
                  <a:lnTo>
                    <a:pt x="605" y="0"/>
                  </a:lnTo>
                  <a:lnTo>
                    <a:pt x="606" y="149"/>
                  </a:lnTo>
                  <a:lnTo>
                    <a:pt x="545" y="162"/>
                  </a:lnTo>
                  <a:lnTo>
                    <a:pt x="484" y="180"/>
                  </a:lnTo>
                  <a:lnTo>
                    <a:pt x="425" y="201"/>
                  </a:lnTo>
                  <a:lnTo>
                    <a:pt x="368" y="225"/>
                  </a:lnTo>
                  <a:lnTo>
                    <a:pt x="313" y="255"/>
                  </a:lnTo>
                  <a:lnTo>
                    <a:pt x="259" y="287"/>
                  </a:lnTo>
                  <a:lnTo>
                    <a:pt x="208" y="325"/>
                  </a:lnTo>
                  <a:lnTo>
                    <a:pt x="160" y="366"/>
                  </a:lnTo>
                  <a:lnTo>
                    <a:pt x="115" y="411"/>
                  </a:lnTo>
                  <a:lnTo>
                    <a:pt x="74" y="458"/>
                  </a:lnTo>
                  <a:lnTo>
                    <a:pt x="35" y="509"/>
                  </a:lnTo>
                  <a:lnTo>
                    <a:pt x="0" y="563"/>
                  </a:lnTo>
                  <a:lnTo>
                    <a:pt x="247" y="564"/>
                  </a:lnTo>
                  <a:lnTo>
                    <a:pt x="379" y="778"/>
                  </a:lnTo>
                </a:path>
              </a:pathLst>
            </a:custGeom>
            <a:solidFill>
              <a:schemeClr val="accent6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blackWhite">
            <a:xfrm>
              <a:off x="6230938" y="4511676"/>
              <a:ext cx="833437" cy="950913"/>
            </a:xfrm>
            <a:custGeom>
              <a:avLst/>
              <a:gdLst>
                <a:gd name="T0" fmla="*/ 2147483647 w 680"/>
                <a:gd name="T1" fmla="*/ 0 h 780"/>
                <a:gd name="T2" fmla="*/ 0 w 680"/>
                <a:gd name="T3" fmla="*/ 2147483647 h 780"/>
                <a:gd name="T4" fmla="*/ 2147483647 w 680"/>
                <a:gd name="T5" fmla="*/ 2147483647 h 780"/>
                <a:gd name="T6" fmla="*/ 2147483647 w 680"/>
                <a:gd name="T7" fmla="*/ 2147483647 h 780"/>
                <a:gd name="T8" fmla="*/ 2147483647 w 680"/>
                <a:gd name="T9" fmla="*/ 2147483647 h 780"/>
                <a:gd name="T10" fmla="*/ 2147483647 w 680"/>
                <a:gd name="T11" fmla="*/ 2147483647 h 780"/>
                <a:gd name="T12" fmla="*/ 2147483647 w 680"/>
                <a:gd name="T13" fmla="*/ 2147483647 h 780"/>
                <a:gd name="T14" fmla="*/ 2147483647 w 680"/>
                <a:gd name="T15" fmla="*/ 2147483647 h 780"/>
                <a:gd name="T16" fmla="*/ 2147483647 w 680"/>
                <a:gd name="T17" fmla="*/ 2147483647 h 780"/>
                <a:gd name="T18" fmla="*/ 2147483647 w 680"/>
                <a:gd name="T19" fmla="*/ 2147483647 h 780"/>
                <a:gd name="T20" fmla="*/ 2147483647 w 680"/>
                <a:gd name="T21" fmla="*/ 2147483647 h 780"/>
                <a:gd name="T22" fmla="*/ 2147483647 w 680"/>
                <a:gd name="T23" fmla="*/ 2147483647 h 780"/>
                <a:gd name="T24" fmla="*/ 2147483647 w 680"/>
                <a:gd name="T25" fmla="*/ 2147483647 h 780"/>
                <a:gd name="T26" fmla="*/ 2147483647 w 680"/>
                <a:gd name="T27" fmla="*/ 2147483647 h 780"/>
                <a:gd name="T28" fmla="*/ 2147483647 w 680"/>
                <a:gd name="T29" fmla="*/ 2147483647 h 780"/>
                <a:gd name="T30" fmla="*/ 2147483647 w 680"/>
                <a:gd name="T31" fmla="*/ 2147483647 h 780"/>
                <a:gd name="T32" fmla="*/ 2147483647 w 680"/>
                <a:gd name="T33" fmla="*/ 2147483647 h 780"/>
                <a:gd name="T34" fmla="*/ 2147483647 w 680"/>
                <a:gd name="T35" fmla="*/ 2147483647 h 780"/>
                <a:gd name="T36" fmla="*/ 2147483647 w 680"/>
                <a:gd name="T37" fmla="*/ 2147483647 h 780"/>
                <a:gd name="T38" fmla="*/ 2147483647 w 680"/>
                <a:gd name="T39" fmla="*/ 2147483647 h 780"/>
                <a:gd name="T40" fmla="*/ 2147483647 w 680"/>
                <a:gd name="T41" fmla="*/ 2147483647 h 780"/>
                <a:gd name="T42" fmla="*/ 2147483647 w 680"/>
                <a:gd name="T43" fmla="*/ 2147483647 h 780"/>
                <a:gd name="T44" fmla="*/ 2147483647 w 680"/>
                <a:gd name="T45" fmla="*/ 2147483647 h 780"/>
                <a:gd name="T46" fmla="*/ 2147483647 w 680"/>
                <a:gd name="T47" fmla="*/ 2147483647 h 780"/>
                <a:gd name="T48" fmla="*/ 2147483647 w 680"/>
                <a:gd name="T49" fmla="*/ 2147483647 h 780"/>
                <a:gd name="T50" fmla="*/ 2147483647 w 680"/>
                <a:gd name="T51" fmla="*/ 0 h 7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0"/>
                <a:gd name="T79" fmla="*/ 0 h 780"/>
                <a:gd name="T80" fmla="*/ 680 w 680"/>
                <a:gd name="T81" fmla="*/ 780 h 78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0" h="780">
                  <a:moveTo>
                    <a:pt x="448" y="0"/>
                  </a:moveTo>
                  <a:lnTo>
                    <a:pt x="0" y="1"/>
                  </a:lnTo>
                  <a:lnTo>
                    <a:pt x="141" y="82"/>
                  </a:lnTo>
                  <a:lnTo>
                    <a:pt x="120" y="138"/>
                  </a:lnTo>
                  <a:lnTo>
                    <a:pt x="102" y="196"/>
                  </a:lnTo>
                  <a:lnTo>
                    <a:pt x="89" y="253"/>
                  </a:lnTo>
                  <a:lnTo>
                    <a:pt x="80" y="313"/>
                  </a:lnTo>
                  <a:lnTo>
                    <a:pt x="74" y="373"/>
                  </a:lnTo>
                  <a:lnTo>
                    <a:pt x="73" y="431"/>
                  </a:lnTo>
                  <a:lnTo>
                    <a:pt x="75" y="491"/>
                  </a:lnTo>
                  <a:lnTo>
                    <a:pt x="82" y="551"/>
                  </a:lnTo>
                  <a:lnTo>
                    <a:pt x="93" y="609"/>
                  </a:lnTo>
                  <a:lnTo>
                    <a:pt x="107" y="668"/>
                  </a:lnTo>
                  <a:lnTo>
                    <a:pt x="126" y="724"/>
                  </a:lnTo>
                  <a:lnTo>
                    <a:pt x="148" y="779"/>
                  </a:lnTo>
                  <a:lnTo>
                    <a:pt x="324" y="566"/>
                  </a:lnTo>
                  <a:lnTo>
                    <a:pt x="551" y="603"/>
                  </a:lnTo>
                  <a:lnTo>
                    <a:pt x="535" y="562"/>
                  </a:lnTo>
                  <a:lnTo>
                    <a:pt x="523" y="521"/>
                  </a:lnTo>
                  <a:lnTo>
                    <a:pt x="516" y="478"/>
                  </a:lnTo>
                  <a:lnTo>
                    <a:pt x="512" y="435"/>
                  </a:lnTo>
                  <a:lnTo>
                    <a:pt x="513" y="391"/>
                  </a:lnTo>
                  <a:lnTo>
                    <a:pt x="518" y="348"/>
                  </a:lnTo>
                  <a:lnTo>
                    <a:pt x="528" y="306"/>
                  </a:lnTo>
                  <a:lnTo>
                    <a:pt x="679" y="392"/>
                  </a:lnTo>
                  <a:lnTo>
                    <a:pt x="448" y="0"/>
                  </a:lnTo>
                </a:path>
              </a:pathLst>
            </a:custGeom>
            <a:solidFill>
              <a:schemeClr val="accent5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8" name="Rectangle 34"/>
            <p:cNvSpPr>
              <a:spLocks noChangeArrowheads="1"/>
            </p:cNvSpPr>
            <p:nvPr/>
          </p:nvSpPr>
          <p:spPr bwMode="blackWhite">
            <a:xfrm>
              <a:off x="7764397" y="4351338"/>
              <a:ext cx="282705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 dirty="0" smtClean="0">
                  <a:solidFill>
                    <a:schemeClr val="bg1"/>
                  </a:solidFill>
                </a:rPr>
                <a:t>Text</a:t>
              </a:r>
              <a:endParaRPr 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69" name="Rectangle 39"/>
            <p:cNvSpPr>
              <a:spLocks noChangeArrowheads="1"/>
            </p:cNvSpPr>
            <p:nvPr/>
          </p:nvSpPr>
          <p:spPr bwMode="blackWhite">
            <a:xfrm>
              <a:off x="8069991" y="50371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0" name="Rectangle 40"/>
            <p:cNvSpPr>
              <a:spLocks noChangeArrowheads="1"/>
            </p:cNvSpPr>
            <p:nvPr/>
          </p:nvSpPr>
          <p:spPr bwMode="blackWhite">
            <a:xfrm>
              <a:off x="7536591" y="57229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tx2"/>
                  </a:solidFill>
                </a:rPr>
                <a:t>Text</a:t>
              </a:r>
            </a:p>
          </p:txBody>
        </p:sp>
        <p:sp>
          <p:nvSpPr>
            <p:cNvPr id="71" name="Rectangle 41"/>
            <p:cNvSpPr>
              <a:spLocks noChangeArrowheads="1"/>
            </p:cNvSpPr>
            <p:nvPr/>
          </p:nvSpPr>
          <p:spPr bwMode="blackWhite">
            <a:xfrm>
              <a:off x="6698391" y="55705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2" name="Rectangle 42"/>
            <p:cNvSpPr>
              <a:spLocks noChangeArrowheads="1"/>
            </p:cNvSpPr>
            <p:nvPr/>
          </p:nvSpPr>
          <p:spPr bwMode="blackWhite">
            <a:xfrm>
              <a:off x="6469791" y="48847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3" name="Rectangle 43"/>
            <p:cNvSpPr>
              <a:spLocks noChangeArrowheads="1"/>
            </p:cNvSpPr>
            <p:nvPr/>
          </p:nvSpPr>
          <p:spPr bwMode="blackWhite">
            <a:xfrm>
              <a:off x="6890479" y="4210051"/>
              <a:ext cx="282705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74" name="Group 100"/>
          <p:cNvGrpSpPr>
            <a:grpSpLocks/>
          </p:cNvGrpSpPr>
          <p:nvPr/>
        </p:nvGrpSpPr>
        <p:grpSpPr bwMode="auto">
          <a:xfrm>
            <a:off x="4084061" y="3389383"/>
            <a:ext cx="1676293" cy="1602732"/>
            <a:chOff x="3375025" y="3911601"/>
            <a:chExt cx="2387600" cy="2282825"/>
          </a:xfrm>
        </p:grpSpPr>
        <p:sp>
          <p:nvSpPr>
            <p:cNvPr id="75" name="Freeform 19"/>
            <p:cNvSpPr>
              <a:spLocks/>
            </p:cNvSpPr>
            <p:nvPr/>
          </p:nvSpPr>
          <p:spPr bwMode="blackWhite">
            <a:xfrm>
              <a:off x="3617913" y="3911601"/>
              <a:ext cx="1195387" cy="974725"/>
            </a:xfrm>
            <a:custGeom>
              <a:avLst/>
              <a:gdLst>
                <a:gd name="T0" fmla="*/ 2147483647 w 973"/>
                <a:gd name="T1" fmla="*/ 2147483647 h 805"/>
                <a:gd name="T2" fmla="*/ 2147483647 w 973"/>
                <a:gd name="T3" fmla="*/ 2147483647 h 805"/>
                <a:gd name="T4" fmla="*/ 2147483647 w 973"/>
                <a:gd name="T5" fmla="*/ 2147483647 h 805"/>
                <a:gd name="T6" fmla="*/ 2147483647 w 973"/>
                <a:gd name="T7" fmla="*/ 2147483647 h 805"/>
                <a:gd name="T8" fmla="*/ 2147483647 w 973"/>
                <a:gd name="T9" fmla="*/ 2147483647 h 805"/>
                <a:gd name="T10" fmla="*/ 2147483647 w 973"/>
                <a:gd name="T11" fmla="*/ 2147483647 h 805"/>
                <a:gd name="T12" fmla="*/ 2147483647 w 973"/>
                <a:gd name="T13" fmla="*/ 2147483647 h 805"/>
                <a:gd name="T14" fmla="*/ 2147483647 w 973"/>
                <a:gd name="T15" fmla="*/ 2147483647 h 805"/>
                <a:gd name="T16" fmla="*/ 2147483647 w 973"/>
                <a:gd name="T17" fmla="*/ 2147483647 h 805"/>
                <a:gd name="T18" fmla="*/ 2147483647 w 973"/>
                <a:gd name="T19" fmla="*/ 2147483647 h 805"/>
                <a:gd name="T20" fmla="*/ 2147483647 w 973"/>
                <a:gd name="T21" fmla="*/ 2147483647 h 805"/>
                <a:gd name="T22" fmla="*/ 2147483647 w 973"/>
                <a:gd name="T23" fmla="*/ 2147483647 h 805"/>
                <a:gd name="T24" fmla="*/ 2147483647 w 973"/>
                <a:gd name="T25" fmla="*/ 2147483647 h 805"/>
                <a:gd name="T26" fmla="*/ 2147483647 w 973"/>
                <a:gd name="T27" fmla="*/ 0 h 805"/>
                <a:gd name="T28" fmla="*/ 2147483647 w 973"/>
                <a:gd name="T29" fmla="*/ 2147483647 h 805"/>
                <a:gd name="T30" fmla="*/ 2147483647 w 973"/>
                <a:gd name="T31" fmla="*/ 2147483647 h 805"/>
                <a:gd name="T32" fmla="*/ 2147483647 w 973"/>
                <a:gd name="T33" fmla="*/ 2147483647 h 805"/>
                <a:gd name="T34" fmla="*/ 2147483647 w 973"/>
                <a:gd name="T35" fmla="*/ 2147483647 h 805"/>
                <a:gd name="T36" fmla="*/ 2147483647 w 973"/>
                <a:gd name="T37" fmla="*/ 2147483647 h 805"/>
                <a:gd name="T38" fmla="*/ 2147483647 w 973"/>
                <a:gd name="T39" fmla="*/ 2147483647 h 805"/>
                <a:gd name="T40" fmla="*/ 2147483647 w 973"/>
                <a:gd name="T41" fmla="*/ 2147483647 h 805"/>
                <a:gd name="T42" fmla="*/ 2147483647 w 973"/>
                <a:gd name="T43" fmla="*/ 2147483647 h 805"/>
                <a:gd name="T44" fmla="*/ 2147483647 w 973"/>
                <a:gd name="T45" fmla="*/ 2147483647 h 805"/>
                <a:gd name="T46" fmla="*/ 2147483647 w 973"/>
                <a:gd name="T47" fmla="*/ 2147483647 h 805"/>
                <a:gd name="T48" fmla="*/ 2147483647 w 973"/>
                <a:gd name="T49" fmla="*/ 2147483647 h 805"/>
                <a:gd name="T50" fmla="*/ 2147483647 w 973"/>
                <a:gd name="T51" fmla="*/ 2147483647 h 805"/>
                <a:gd name="T52" fmla="*/ 2147483647 w 973"/>
                <a:gd name="T53" fmla="*/ 2147483647 h 805"/>
                <a:gd name="T54" fmla="*/ 2147483647 w 973"/>
                <a:gd name="T55" fmla="*/ 2147483647 h 805"/>
                <a:gd name="T56" fmla="*/ 2147483647 w 973"/>
                <a:gd name="T57" fmla="*/ 2147483647 h 805"/>
                <a:gd name="T58" fmla="*/ 0 w 973"/>
                <a:gd name="T59" fmla="*/ 2147483647 h 805"/>
                <a:gd name="T60" fmla="*/ 2147483647 w 973"/>
                <a:gd name="T61" fmla="*/ 2147483647 h 805"/>
                <a:gd name="T62" fmla="*/ 2147483647 w 973"/>
                <a:gd name="T63" fmla="*/ 2147483647 h 8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3"/>
                <a:gd name="T97" fmla="*/ 0 h 805"/>
                <a:gd name="T98" fmla="*/ 973 w 973"/>
                <a:gd name="T99" fmla="*/ 805 h 80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3" h="805">
                  <a:moveTo>
                    <a:pt x="402" y="804"/>
                  </a:moveTo>
                  <a:lnTo>
                    <a:pt x="424" y="765"/>
                  </a:lnTo>
                  <a:lnTo>
                    <a:pt x="450" y="730"/>
                  </a:lnTo>
                  <a:lnTo>
                    <a:pt x="479" y="698"/>
                  </a:lnTo>
                  <a:lnTo>
                    <a:pt x="512" y="668"/>
                  </a:lnTo>
                  <a:lnTo>
                    <a:pt x="548" y="642"/>
                  </a:lnTo>
                  <a:lnTo>
                    <a:pt x="583" y="621"/>
                  </a:lnTo>
                  <a:lnTo>
                    <a:pt x="620" y="603"/>
                  </a:lnTo>
                  <a:lnTo>
                    <a:pt x="660" y="589"/>
                  </a:lnTo>
                  <a:lnTo>
                    <a:pt x="699" y="579"/>
                  </a:lnTo>
                  <a:lnTo>
                    <a:pt x="740" y="572"/>
                  </a:lnTo>
                  <a:lnTo>
                    <a:pt x="752" y="722"/>
                  </a:lnTo>
                  <a:lnTo>
                    <a:pt x="972" y="356"/>
                  </a:lnTo>
                  <a:lnTo>
                    <a:pt x="712" y="0"/>
                  </a:lnTo>
                  <a:lnTo>
                    <a:pt x="713" y="134"/>
                  </a:lnTo>
                  <a:lnTo>
                    <a:pt x="651" y="142"/>
                  </a:lnTo>
                  <a:lnTo>
                    <a:pt x="590" y="154"/>
                  </a:lnTo>
                  <a:lnTo>
                    <a:pt x="530" y="170"/>
                  </a:lnTo>
                  <a:lnTo>
                    <a:pt x="471" y="191"/>
                  </a:lnTo>
                  <a:lnTo>
                    <a:pt x="414" y="216"/>
                  </a:lnTo>
                  <a:lnTo>
                    <a:pt x="359" y="245"/>
                  </a:lnTo>
                  <a:lnTo>
                    <a:pt x="305" y="278"/>
                  </a:lnTo>
                  <a:lnTo>
                    <a:pt x="257" y="312"/>
                  </a:lnTo>
                  <a:lnTo>
                    <a:pt x="212" y="349"/>
                  </a:lnTo>
                  <a:lnTo>
                    <a:pt x="170" y="390"/>
                  </a:lnTo>
                  <a:lnTo>
                    <a:pt x="129" y="432"/>
                  </a:lnTo>
                  <a:lnTo>
                    <a:pt x="92" y="478"/>
                  </a:lnTo>
                  <a:lnTo>
                    <a:pt x="58" y="526"/>
                  </a:lnTo>
                  <a:lnTo>
                    <a:pt x="27" y="576"/>
                  </a:lnTo>
                  <a:lnTo>
                    <a:pt x="0" y="628"/>
                  </a:lnTo>
                  <a:lnTo>
                    <a:pt x="264" y="607"/>
                  </a:lnTo>
                  <a:lnTo>
                    <a:pt x="402" y="804"/>
                  </a:lnTo>
                </a:path>
              </a:pathLst>
            </a:custGeom>
            <a:solidFill>
              <a:schemeClr val="accent5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 dirty="0">
                <a:solidFill>
                  <a:schemeClr val="tx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6" name="Freeform 20"/>
            <p:cNvSpPr>
              <a:spLocks/>
            </p:cNvSpPr>
            <p:nvPr/>
          </p:nvSpPr>
          <p:spPr bwMode="blackWhite">
            <a:xfrm>
              <a:off x="4679950" y="4073526"/>
              <a:ext cx="1082675" cy="992187"/>
            </a:xfrm>
            <a:custGeom>
              <a:avLst/>
              <a:gdLst>
                <a:gd name="T0" fmla="*/ 2147483647 w 881"/>
                <a:gd name="T1" fmla="*/ 2147483647 h 819"/>
                <a:gd name="T2" fmla="*/ 2147483647 w 881"/>
                <a:gd name="T3" fmla="*/ 2147483647 h 819"/>
                <a:gd name="T4" fmla="*/ 2147483647 w 881"/>
                <a:gd name="T5" fmla="*/ 2147483647 h 819"/>
                <a:gd name="T6" fmla="*/ 2147483647 w 881"/>
                <a:gd name="T7" fmla="*/ 2147483647 h 819"/>
                <a:gd name="T8" fmla="*/ 2147483647 w 881"/>
                <a:gd name="T9" fmla="*/ 2147483647 h 819"/>
                <a:gd name="T10" fmla="*/ 2147483647 w 881"/>
                <a:gd name="T11" fmla="*/ 2147483647 h 819"/>
                <a:gd name="T12" fmla="*/ 2147483647 w 881"/>
                <a:gd name="T13" fmla="*/ 2147483647 h 819"/>
                <a:gd name="T14" fmla="*/ 2147483647 w 881"/>
                <a:gd name="T15" fmla="*/ 2147483647 h 819"/>
                <a:gd name="T16" fmla="*/ 2147483647 w 881"/>
                <a:gd name="T17" fmla="*/ 2147483647 h 819"/>
                <a:gd name="T18" fmla="*/ 2147483647 w 881"/>
                <a:gd name="T19" fmla="*/ 2147483647 h 819"/>
                <a:gd name="T20" fmla="*/ 2147483647 w 881"/>
                <a:gd name="T21" fmla="*/ 2147483647 h 819"/>
                <a:gd name="T22" fmla="*/ 2147483647 w 881"/>
                <a:gd name="T23" fmla="*/ 2147483647 h 819"/>
                <a:gd name="T24" fmla="*/ 2147483647 w 881"/>
                <a:gd name="T25" fmla="*/ 2147483647 h 819"/>
                <a:gd name="T26" fmla="*/ 2147483647 w 881"/>
                <a:gd name="T27" fmla="*/ 2147483647 h 819"/>
                <a:gd name="T28" fmla="*/ 2147483647 w 881"/>
                <a:gd name="T29" fmla="*/ 2147483647 h 819"/>
                <a:gd name="T30" fmla="*/ 2147483647 w 881"/>
                <a:gd name="T31" fmla="*/ 2147483647 h 819"/>
                <a:gd name="T32" fmla="*/ 2147483647 w 881"/>
                <a:gd name="T33" fmla="*/ 2147483647 h 819"/>
                <a:gd name="T34" fmla="*/ 2147483647 w 881"/>
                <a:gd name="T35" fmla="*/ 2147483647 h 819"/>
                <a:gd name="T36" fmla="*/ 2147483647 w 881"/>
                <a:gd name="T37" fmla="*/ 2147483647 h 819"/>
                <a:gd name="T38" fmla="*/ 2147483647 w 881"/>
                <a:gd name="T39" fmla="*/ 2147483647 h 819"/>
                <a:gd name="T40" fmla="*/ 0 w 881"/>
                <a:gd name="T41" fmla="*/ 0 h 819"/>
                <a:gd name="T42" fmla="*/ 2147483647 w 881"/>
                <a:gd name="T43" fmla="*/ 2147483647 h 819"/>
                <a:gd name="T44" fmla="*/ 2147483647 w 881"/>
                <a:gd name="T45" fmla="*/ 2147483647 h 819"/>
                <a:gd name="T46" fmla="*/ 2147483647 w 881"/>
                <a:gd name="T47" fmla="*/ 2147483647 h 819"/>
                <a:gd name="T48" fmla="*/ 2147483647 w 881"/>
                <a:gd name="T49" fmla="*/ 2147483647 h 819"/>
                <a:gd name="T50" fmla="*/ 2147483647 w 881"/>
                <a:gd name="T51" fmla="*/ 2147483647 h 819"/>
                <a:gd name="T52" fmla="*/ 2147483647 w 881"/>
                <a:gd name="T53" fmla="*/ 2147483647 h 819"/>
                <a:gd name="T54" fmla="*/ 2147483647 w 881"/>
                <a:gd name="T55" fmla="*/ 2147483647 h 819"/>
                <a:gd name="T56" fmla="*/ 2147483647 w 881"/>
                <a:gd name="T57" fmla="*/ 2147483647 h 819"/>
                <a:gd name="T58" fmla="*/ 2147483647 w 881"/>
                <a:gd name="T59" fmla="*/ 2147483647 h 819"/>
                <a:gd name="T60" fmla="*/ 2147483647 w 881"/>
                <a:gd name="T61" fmla="*/ 2147483647 h 819"/>
                <a:gd name="T62" fmla="*/ 2147483647 w 881"/>
                <a:gd name="T63" fmla="*/ 2147483647 h 819"/>
                <a:gd name="T64" fmla="*/ 2147483647 w 881"/>
                <a:gd name="T65" fmla="*/ 2147483647 h 8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81"/>
                <a:gd name="T100" fmla="*/ 0 h 819"/>
                <a:gd name="T101" fmla="*/ 881 w 881"/>
                <a:gd name="T102" fmla="*/ 819 h 8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81" h="819">
                  <a:moveTo>
                    <a:pt x="583" y="818"/>
                  </a:moveTo>
                  <a:lnTo>
                    <a:pt x="685" y="715"/>
                  </a:lnTo>
                  <a:lnTo>
                    <a:pt x="784" y="609"/>
                  </a:lnTo>
                  <a:lnTo>
                    <a:pt x="880" y="502"/>
                  </a:lnTo>
                  <a:lnTo>
                    <a:pt x="734" y="542"/>
                  </a:lnTo>
                  <a:lnTo>
                    <a:pt x="709" y="487"/>
                  </a:lnTo>
                  <a:lnTo>
                    <a:pt x="681" y="433"/>
                  </a:lnTo>
                  <a:lnTo>
                    <a:pt x="650" y="383"/>
                  </a:lnTo>
                  <a:lnTo>
                    <a:pt x="615" y="334"/>
                  </a:lnTo>
                  <a:lnTo>
                    <a:pt x="576" y="288"/>
                  </a:lnTo>
                  <a:lnTo>
                    <a:pt x="534" y="245"/>
                  </a:lnTo>
                  <a:lnTo>
                    <a:pt x="490" y="204"/>
                  </a:lnTo>
                  <a:lnTo>
                    <a:pt x="443" y="168"/>
                  </a:lnTo>
                  <a:lnTo>
                    <a:pt x="393" y="133"/>
                  </a:lnTo>
                  <a:lnTo>
                    <a:pt x="342" y="103"/>
                  </a:lnTo>
                  <a:lnTo>
                    <a:pt x="288" y="76"/>
                  </a:lnTo>
                  <a:lnTo>
                    <a:pt x="233" y="54"/>
                  </a:lnTo>
                  <a:lnTo>
                    <a:pt x="176" y="34"/>
                  </a:lnTo>
                  <a:lnTo>
                    <a:pt x="118" y="19"/>
                  </a:lnTo>
                  <a:lnTo>
                    <a:pt x="60" y="8"/>
                  </a:lnTo>
                  <a:lnTo>
                    <a:pt x="0" y="0"/>
                  </a:lnTo>
                  <a:lnTo>
                    <a:pt x="147" y="218"/>
                  </a:lnTo>
                  <a:lnTo>
                    <a:pt x="27" y="444"/>
                  </a:lnTo>
                  <a:lnTo>
                    <a:pt x="70" y="456"/>
                  </a:lnTo>
                  <a:lnTo>
                    <a:pt x="111" y="474"/>
                  </a:lnTo>
                  <a:lnTo>
                    <a:pt x="149" y="496"/>
                  </a:lnTo>
                  <a:lnTo>
                    <a:pt x="187" y="522"/>
                  </a:lnTo>
                  <a:lnTo>
                    <a:pt x="220" y="551"/>
                  </a:lnTo>
                  <a:lnTo>
                    <a:pt x="252" y="584"/>
                  </a:lnTo>
                  <a:lnTo>
                    <a:pt x="279" y="618"/>
                  </a:lnTo>
                  <a:lnTo>
                    <a:pt x="302" y="657"/>
                  </a:lnTo>
                  <a:lnTo>
                    <a:pt x="146" y="699"/>
                  </a:lnTo>
                  <a:lnTo>
                    <a:pt x="583" y="818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21"/>
            <p:cNvSpPr>
              <a:spLocks/>
            </p:cNvSpPr>
            <p:nvPr/>
          </p:nvSpPr>
          <p:spPr bwMode="blackWhite">
            <a:xfrm>
              <a:off x="4845050" y="4886326"/>
              <a:ext cx="817563" cy="1250950"/>
            </a:xfrm>
            <a:custGeom>
              <a:avLst/>
              <a:gdLst>
                <a:gd name="T0" fmla="*/ 2147483647 w 666"/>
                <a:gd name="T1" fmla="*/ 2147483647 h 1033"/>
                <a:gd name="T2" fmla="*/ 2147483647 w 666"/>
                <a:gd name="T3" fmla="*/ 2147483647 h 1033"/>
                <a:gd name="T4" fmla="*/ 2147483647 w 666"/>
                <a:gd name="T5" fmla="*/ 2147483647 h 1033"/>
                <a:gd name="T6" fmla="*/ 2147483647 w 666"/>
                <a:gd name="T7" fmla="*/ 2147483647 h 1033"/>
                <a:gd name="T8" fmla="*/ 2147483647 w 666"/>
                <a:gd name="T9" fmla="*/ 2147483647 h 1033"/>
                <a:gd name="T10" fmla="*/ 2147483647 w 666"/>
                <a:gd name="T11" fmla="*/ 2147483647 h 1033"/>
                <a:gd name="T12" fmla="*/ 2147483647 w 666"/>
                <a:gd name="T13" fmla="*/ 2147483647 h 1033"/>
                <a:gd name="T14" fmla="*/ 2147483647 w 666"/>
                <a:gd name="T15" fmla="*/ 2147483647 h 1033"/>
                <a:gd name="T16" fmla="*/ 2147483647 w 666"/>
                <a:gd name="T17" fmla="*/ 2147483647 h 1033"/>
                <a:gd name="T18" fmla="*/ 2147483647 w 666"/>
                <a:gd name="T19" fmla="*/ 2147483647 h 1033"/>
                <a:gd name="T20" fmla="*/ 2147483647 w 666"/>
                <a:gd name="T21" fmla="*/ 2147483647 h 1033"/>
                <a:gd name="T22" fmla="*/ 0 w 666"/>
                <a:gd name="T23" fmla="*/ 2147483647 h 1033"/>
                <a:gd name="T24" fmla="*/ 0 w 666"/>
                <a:gd name="T25" fmla="*/ 2147483647 h 1033"/>
                <a:gd name="T26" fmla="*/ 2147483647 w 666"/>
                <a:gd name="T27" fmla="*/ 2147483647 h 1033"/>
                <a:gd name="T28" fmla="*/ 2147483647 w 666"/>
                <a:gd name="T29" fmla="*/ 2147483647 h 1033"/>
                <a:gd name="T30" fmla="*/ 2147483647 w 666"/>
                <a:gd name="T31" fmla="*/ 2147483647 h 1033"/>
                <a:gd name="T32" fmla="*/ 2147483647 w 666"/>
                <a:gd name="T33" fmla="*/ 2147483647 h 1033"/>
                <a:gd name="T34" fmla="*/ 2147483647 w 666"/>
                <a:gd name="T35" fmla="*/ 2147483647 h 1033"/>
                <a:gd name="T36" fmla="*/ 2147483647 w 666"/>
                <a:gd name="T37" fmla="*/ 2147483647 h 1033"/>
                <a:gd name="T38" fmla="*/ 2147483647 w 666"/>
                <a:gd name="T39" fmla="*/ 2147483647 h 1033"/>
                <a:gd name="T40" fmla="*/ 2147483647 w 666"/>
                <a:gd name="T41" fmla="*/ 2147483647 h 1033"/>
                <a:gd name="T42" fmla="*/ 2147483647 w 666"/>
                <a:gd name="T43" fmla="*/ 2147483647 h 1033"/>
                <a:gd name="T44" fmla="*/ 2147483647 w 666"/>
                <a:gd name="T45" fmla="*/ 2147483647 h 1033"/>
                <a:gd name="T46" fmla="*/ 2147483647 w 666"/>
                <a:gd name="T47" fmla="*/ 2147483647 h 1033"/>
                <a:gd name="T48" fmla="*/ 2147483647 w 666"/>
                <a:gd name="T49" fmla="*/ 2147483647 h 1033"/>
                <a:gd name="T50" fmla="*/ 2147483647 w 666"/>
                <a:gd name="T51" fmla="*/ 2147483647 h 1033"/>
                <a:gd name="T52" fmla="*/ 2147483647 w 666"/>
                <a:gd name="T53" fmla="*/ 2147483647 h 1033"/>
                <a:gd name="T54" fmla="*/ 2147483647 w 666"/>
                <a:gd name="T55" fmla="*/ 2147483647 h 1033"/>
                <a:gd name="T56" fmla="*/ 2147483647 w 666"/>
                <a:gd name="T57" fmla="*/ 2147483647 h 1033"/>
                <a:gd name="T58" fmla="*/ 2147483647 w 666"/>
                <a:gd name="T59" fmla="*/ 2147483647 h 1033"/>
                <a:gd name="T60" fmla="*/ 2147483647 w 666"/>
                <a:gd name="T61" fmla="*/ 2147483647 h 1033"/>
                <a:gd name="T62" fmla="*/ 2147483647 w 666"/>
                <a:gd name="T63" fmla="*/ 0 h 1033"/>
                <a:gd name="T64" fmla="*/ 2147483647 w 666"/>
                <a:gd name="T65" fmla="*/ 2147483647 h 1033"/>
                <a:gd name="T66" fmla="*/ 2147483647 w 666"/>
                <a:gd name="T67" fmla="*/ 2147483647 h 103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66"/>
                <a:gd name="T103" fmla="*/ 0 h 1033"/>
                <a:gd name="T104" fmla="*/ 666 w 666"/>
                <a:gd name="T105" fmla="*/ 1033 h 103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66" h="1033">
                  <a:moveTo>
                    <a:pt x="217" y="121"/>
                  </a:moveTo>
                  <a:lnTo>
                    <a:pt x="223" y="164"/>
                  </a:lnTo>
                  <a:lnTo>
                    <a:pt x="224" y="209"/>
                  </a:lnTo>
                  <a:lnTo>
                    <a:pt x="222" y="253"/>
                  </a:lnTo>
                  <a:lnTo>
                    <a:pt x="214" y="296"/>
                  </a:lnTo>
                  <a:lnTo>
                    <a:pt x="202" y="339"/>
                  </a:lnTo>
                  <a:lnTo>
                    <a:pt x="187" y="380"/>
                  </a:lnTo>
                  <a:lnTo>
                    <a:pt x="166" y="420"/>
                  </a:lnTo>
                  <a:lnTo>
                    <a:pt x="142" y="457"/>
                  </a:lnTo>
                  <a:lnTo>
                    <a:pt x="114" y="492"/>
                  </a:lnTo>
                  <a:lnTo>
                    <a:pt x="84" y="524"/>
                  </a:lnTo>
                  <a:lnTo>
                    <a:pt x="0" y="371"/>
                  </a:lnTo>
                  <a:lnTo>
                    <a:pt x="0" y="819"/>
                  </a:lnTo>
                  <a:lnTo>
                    <a:pt x="378" y="1032"/>
                  </a:lnTo>
                  <a:lnTo>
                    <a:pt x="306" y="909"/>
                  </a:lnTo>
                  <a:lnTo>
                    <a:pt x="354" y="871"/>
                  </a:lnTo>
                  <a:lnTo>
                    <a:pt x="398" y="831"/>
                  </a:lnTo>
                  <a:lnTo>
                    <a:pt x="440" y="787"/>
                  </a:lnTo>
                  <a:lnTo>
                    <a:pt x="480" y="741"/>
                  </a:lnTo>
                  <a:lnTo>
                    <a:pt x="515" y="692"/>
                  </a:lnTo>
                  <a:lnTo>
                    <a:pt x="547" y="641"/>
                  </a:lnTo>
                  <a:lnTo>
                    <a:pt x="575" y="588"/>
                  </a:lnTo>
                  <a:lnTo>
                    <a:pt x="600" y="533"/>
                  </a:lnTo>
                  <a:lnTo>
                    <a:pt x="621" y="476"/>
                  </a:lnTo>
                  <a:lnTo>
                    <a:pt x="638" y="419"/>
                  </a:lnTo>
                  <a:lnTo>
                    <a:pt x="651" y="359"/>
                  </a:lnTo>
                  <a:lnTo>
                    <a:pt x="659" y="300"/>
                  </a:lnTo>
                  <a:lnTo>
                    <a:pt x="664" y="239"/>
                  </a:lnTo>
                  <a:lnTo>
                    <a:pt x="665" y="180"/>
                  </a:lnTo>
                  <a:lnTo>
                    <a:pt x="662" y="119"/>
                  </a:lnTo>
                  <a:lnTo>
                    <a:pt x="654" y="59"/>
                  </a:lnTo>
                  <a:lnTo>
                    <a:pt x="642" y="0"/>
                  </a:lnTo>
                  <a:lnTo>
                    <a:pt x="454" y="190"/>
                  </a:lnTo>
                  <a:lnTo>
                    <a:pt x="217" y="121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blackWhite">
            <a:xfrm>
              <a:off x="3822700" y="5422901"/>
              <a:ext cx="1265238" cy="771525"/>
            </a:xfrm>
            <a:custGeom>
              <a:avLst/>
              <a:gdLst>
                <a:gd name="T0" fmla="*/ 972882 w 1030"/>
                <a:gd name="T1" fmla="*/ 195001 h 637"/>
                <a:gd name="T2" fmla="*/ 924975 w 1030"/>
                <a:gd name="T3" fmla="*/ 211957 h 637"/>
                <a:gd name="T4" fmla="*/ 874611 w 1030"/>
                <a:gd name="T5" fmla="*/ 226492 h 637"/>
                <a:gd name="T6" fmla="*/ 823019 w 1030"/>
                <a:gd name="T7" fmla="*/ 233759 h 637"/>
                <a:gd name="T8" fmla="*/ 771427 w 1030"/>
                <a:gd name="T9" fmla="*/ 237392 h 637"/>
                <a:gd name="T10" fmla="*/ 719834 w 1030"/>
                <a:gd name="T11" fmla="*/ 234970 h 637"/>
                <a:gd name="T12" fmla="*/ 668242 w 1030"/>
                <a:gd name="T13" fmla="*/ 227703 h 637"/>
                <a:gd name="T14" fmla="*/ 616650 w 1030"/>
                <a:gd name="T15" fmla="*/ 216802 h 637"/>
                <a:gd name="T16" fmla="*/ 567514 w 1030"/>
                <a:gd name="T17" fmla="*/ 201057 h 637"/>
                <a:gd name="T18" fmla="*/ 520836 w 1030"/>
                <a:gd name="T19" fmla="*/ 179255 h 637"/>
                <a:gd name="T20" fmla="*/ 476614 w 1030"/>
                <a:gd name="T21" fmla="*/ 153821 h 637"/>
                <a:gd name="T22" fmla="*/ 605594 w 1030"/>
                <a:gd name="T23" fmla="*/ 0 h 637"/>
                <a:gd name="T24" fmla="*/ 89672 w 1030"/>
                <a:gd name="T25" fmla="*/ 184100 h 637"/>
                <a:gd name="T26" fmla="*/ 38080 w 1030"/>
                <a:gd name="T27" fmla="*/ 488108 h 637"/>
                <a:gd name="T28" fmla="*/ 40537 w 1030"/>
                <a:gd name="T29" fmla="*/ 490530 h 637"/>
                <a:gd name="T30" fmla="*/ 0 w 1030"/>
                <a:gd name="T31" fmla="*/ 712177 h 637"/>
                <a:gd name="T32" fmla="*/ 127752 w 1030"/>
                <a:gd name="T33" fmla="*/ 560779 h 637"/>
                <a:gd name="T34" fmla="*/ 190400 w 1030"/>
                <a:gd name="T35" fmla="*/ 603170 h 637"/>
                <a:gd name="T36" fmla="*/ 255504 w 1030"/>
                <a:gd name="T37" fmla="*/ 641928 h 637"/>
                <a:gd name="T38" fmla="*/ 321837 w 1030"/>
                <a:gd name="T39" fmla="*/ 674630 h 637"/>
                <a:gd name="T40" fmla="*/ 391855 w 1030"/>
                <a:gd name="T41" fmla="*/ 702487 h 637"/>
                <a:gd name="T42" fmla="*/ 463102 w 1030"/>
                <a:gd name="T43" fmla="*/ 726711 h 637"/>
                <a:gd name="T44" fmla="*/ 534348 w 1030"/>
                <a:gd name="T45" fmla="*/ 744879 h 637"/>
                <a:gd name="T46" fmla="*/ 609280 w 1030"/>
                <a:gd name="T47" fmla="*/ 759413 h 637"/>
                <a:gd name="T48" fmla="*/ 684211 w 1030"/>
                <a:gd name="T49" fmla="*/ 767891 h 637"/>
                <a:gd name="T50" fmla="*/ 759143 w 1030"/>
                <a:gd name="T51" fmla="*/ 770314 h 637"/>
                <a:gd name="T52" fmla="*/ 834074 w 1030"/>
                <a:gd name="T53" fmla="*/ 767891 h 637"/>
                <a:gd name="T54" fmla="*/ 909006 w 1030"/>
                <a:gd name="T55" fmla="*/ 760624 h 637"/>
                <a:gd name="T56" fmla="*/ 983937 w 1030"/>
                <a:gd name="T57" fmla="*/ 747301 h 637"/>
                <a:gd name="T58" fmla="*/ 1055184 w 1030"/>
                <a:gd name="T59" fmla="*/ 730345 h 637"/>
                <a:gd name="T60" fmla="*/ 1126430 w 1030"/>
                <a:gd name="T61" fmla="*/ 708543 h 637"/>
                <a:gd name="T62" fmla="*/ 1196448 w 1030"/>
                <a:gd name="T63" fmla="*/ 679475 h 637"/>
                <a:gd name="T64" fmla="*/ 1264010 w 1030"/>
                <a:gd name="T65" fmla="*/ 646773 h 637"/>
                <a:gd name="T66" fmla="*/ 976567 w 1030"/>
                <a:gd name="T67" fmla="*/ 482052 h 637"/>
                <a:gd name="T68" fmla="*/ 972882 w 1030"/>
                <a:gd name="T69" fmla="*/ 195001 h 63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30"/>
                <a:gd name="T106" fmla="*/ 0 h 637"/>
                <a:gd name="T107" fmla="*/ 1030 w 1030"/>
                <a:gd name="T108" fmla="*/ 637 h 63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30" h="637">
                  <a:moveTo>
                    <a:pt x="792" y="161"/>
                  </a:moveTo>
                  <a:lnTo>
                    <a:pt x="753" y="175"/>
                  </a:lnTo>
                  <a:lnTo>
                    <a:pt x="712" y="187"/>
                  </a:lnTo>
                  <a:lnTo>
                    <a:pt x="670" y="193"/>
                  </a:lnTo>
                  <a:lnTo>
                    <a:pt x="628" y="196"/>
                  </a:lnTo>
                  <a:lnTo>
                    <a:pt x="586" y="194"/>
                  </a:lnTo>
                  <a:lnTo>
                    <a:pt x="544" y="188"/>
                  </a:lnTo>
                  <a:lnTo>
                    <a:pt x="502" y="179"/>
                  </a:lnTo>
                  <a:lnTo>
                    <a:pt x="462" y="166"/>
                  </a:lnTo>
                  <a:lnTo>
                    <a:pt x="424" y="148"/>
                  </a:lnTo>
                  <a:lnTo>
                    <a:pt x="388" y="127"/>
                  </a:lnTo>
                  <a:lnTo>
                    <a:pt x="493" y="0"/>
                  </a:lnTo>
                  <a:lnTo>
                    <a:pt x="73" y="152"/>
                  </a:lnTo>
                  <a:lnTo>
                    <a:pt x="31" y="403"/>
                  </a:lnTo>
                  <a:lnTo>
                    <a:pt x="33" y="405"/>
                  </a:lnTo>
                  <a:lnTo>
                    <a:pt x="0" y="588"/>
                  </a:lnTo>
                  <a:lnTo>
                    <a:pt x="104" y="463"/>
                  </a:lnTo>
                  <a:lnTo>
                    <a:pt x="155" y="498"/>
                  </a:lnTo>
                  <a:lnTo>
                    <a:pt x="208" y="530"/>
                  </a:lnTo>
                  <a:lnTo>
                    <a:pt x="262" y="557"/>
                  </a:lnTo>
                  <a:lnTo>
                    <a:pt x="319" y="580"/>
                  </a:lnTo>
                  <a:lnTo>
                    <a:pt x="377" y="600"/>
                  </a:lnTo>
                  <a:lnTo>
                    <a:pt x="435" y="615"/>
                  </a:lnTo>
                  <a:lnTo>
                    <a:pt x="496" y="627"/>
                  </a:lnTo>
                  <a:lnTo>
                    <a:pt x="557" y="634"/>
                  </a:lnTo>
                  <a:lnTo>
                    <a:pt x="618" y="636"/>
                  </a:lnTo>
                  <a:lnTo>
                    <a:pt x="679" y="634"/>
                  </a:lnTo>
                  <a:lnTo>
                    <a:pt x="740" y="628"/>
                  </a:lnTo>
                  <a:lnTo>
                    <a:pt x="801" y="617"/>
                  </a:lnTo>
                  <a:lnTo>
                    <a:pt x="859" y="603"/>
                  </a:lnTo>
                  <a:lnTo>
                    <a:pt x="917" y="585"/>
                  </a:lnTo>
                  <a:lnTo>
                    <a:pt x="974" y="561"/>
                  </a:lnTo>
                  <a:lnTo>
                    <a:pt x="1029" y="534"/>
                  </a:lnTo>
                  <a:lnTo>
                    <a:pt x="795" y="398"/>
                  </a:lnTo>
                  <a:lnTo>
                    <a:pt x="792" y="161"/>
                  </a:lnTo>
                </a:path>
              </a:pathLst>
            </a:custGeom>
            <a:solidFill>
              <a:schemeClr val="accent3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blackWhite">
            <a:xfrm>
              <a:off x="3375025" y="4691064"/>
              <a:ext cx="855663" cy="1174750"/>
            </a:xfrm>
            <a:custGeom>
              <a:avLst/>
              <a:gdLst>
                <a:gd name="T0" fmla="*/ 795509 w 697"/>
                <a:gd name="T1" fmla="*/ 773085 h 971"/>
                <a:gd name="T2" fmla="*/ 762363 w 697"/>
                <a:gd name="T3" fmla="*/ 729531 h 971"/>
                <a:gd name="T4" fmla="*/ 735355 w 697"/>
                <a:gd name="T5" fmla="*/ 681137 h 971"/>
                <a:gd name="T6" fmla="*/ 712030 w 697"/>
                <a:gd name="T7" fmla="*/ 631534 h 971"/>
                <a:gd name="T8" fmla="*/ 694843 w 697"/>
                <a:gd name="T9" fmla="*/ 580721 h 971"/>
                <a:gd name="T10" fmla="*/ 682566 w 697"/>
                <a:gd name="T11" fmla="*/ 527488 h 971"/>
                <a:gd name="T12" fmla="*/ 676428 w 697"/>
                <a:gd name="T13" fmla="*/ 474255 h 971"/>
                <a:gd name="T14" fmla="*/ 675200 w 697"/>
                <a:gd name="T15" fmla="*/ 419813 h 971"/>
                <a:gd name="T16" fmla="*/ 680111 w 697"/>
                <a:gd name="T17" fmla="*/ 365370 h 971"/>
                <a:gd name="T18" fmla="*/ 854435 w 697"/>
                <a:gd name="T19" fmla="*/ 445219 h 971"/>
                <a:gd name="T20" fmla="*/ 546298 w 697"/>
                <a:gd name="T21" fmla="*/ 0 h 971"/>
                <a:gd name="T22" fmla="*/ 0 w 697"/>
                <a:gd name="T23" fmla="*/ 53233 h 971"/>
                <a:gd name="T24" fmla="*/ 181690 w 697"/>
                <a:gd name="T25" fmla="*/ 136711 h 971"/>
                <a:gd name="T26" fmla="*/ 163276 w 697"/>
                <a:gd name="T27" fmla="*/ 209302 h 971"/>
                <a:gd name="T28" fmla="*/ 148544 w 697"/>
                <a:gd name="T29" fmla="*/ 281892 h 971"/>
                <a:gd name="T30" fmla="*/ 142406 w 697"/>
                <a:gd name="T31" fmla="*/ 356901 h 971"/>
                <a:gd name="T32" fmla="*/ 137495 w 697"/>
                <a:gd name="T33" fmla="*/ 431911 h 971"/>
                <a:gd name="T34" fmla="*/ 139951 w 697"/>
                <a:gd name="T35" fmla="*/ 505711 h 971"/>
                <a:gd name="T36" fmla="*/ 147316 w 697"/>
                <a:gd name="T37" fmla="*/ 579511 h 971"/>
                <a:gd name="T38" fmla="*/ 160820 w 697"/>
                <a:gd name="T39" fmla="*/ 653311 h 971"/>
                <a:gd name="T40" fmla="*/ 178007 w 697"/>
                <a:gd name="T41" fmla="*/ 724691 h 971"/>
                <a:gd name="T42" fmla="*/ 200105 w 697"/>
                <a:gd name="T43" fmla="*/ 797282 h 971"/>
                <a:gd name="T44" fmla="*/ 229568 w 697"/>
                <a:gd name="T45" fmla="*/ 866242 h 971"/>
                <a:gd name="T46" fmla="*/ 262714 w 697"/>
                <a:gd name="T47" fmla="*/ 932783 h 971"/>
                <a:gd name="T48" fmla="*/ 299543 w 697"/>
                <a:gd name="T49" fmla="*/ 998114 h 971"/>
                <a:gd name="T50" fmla="*/ 341283 w 697"/>
                <a:gd name="T51" fmla="*/ 1059816 h 971"/>
                <a:gd name="T52" fmla="*/ 387933 w 697"/>
                <a:gd name="T53" fmla="*/ 1119098 h 971"/>
                <a:gd name="T54" fmla="*/ 438266 w 697"/>
                <a:gd name="T55" fmla="*/ 1173540 h 971"/>
                <a:gd name="T56" fmla="*/ 489827 w 697"/>
                <a:gd name="T57" fmla="*/ 883180 h 971"/>
                <a:gd name="T58" fmla="*/ 795509 w 697"/>
                <a:gd name="T59" fmla="*/ 773085 h 97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97"/>
                <a:gd name="T91" fmla="*/ 0 h 971"/>
                <a:gd name="T92" fmla="*/ 697 w 697"/>
                <a:gd name="T93" fmla="*/ 971 h 97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97" h="971">
                  <a:moveTo>
                    <a:pt x="648" y="639"/>
                  </a:moveTo>
                  <a:lnTo>
                    <a:pt x="621" y="603"/>
                  </a:lnTo>
                  <a:lnTo>
                    <a:pt x="599" y="563"/>
                  </a:lnTo>
                  <a:lnTo>
                    <a:pt x="580" y="522"/>
                  </a:lnTo>
                  <a:lnTo>
                    <a:pt x="566" y="480"/>
                  </a:lnTo>
                  <a:lnTo>
                    <a:pt x="556" y="436"/>
                  </a:lnTo>
                  <a:lnTo>
                    <a:pt x="551" y="392"/>
                  </a:lnTo>
                  <a:lnTo>
                    <a:pt x="550" y="347"/>
                  </a:lnTo>
                  <a:lnTo>
                    <a:pt x="554" y="302"/>
                  </a:lnTo>
                  <a:lnTo>
                    <a:pt x="696" y="368"/>
                  </a:lnTo>
                  <a:lnTo>
                    <a:pt x="445" y="0"/>
                  </a:lnTo>
                  <a:lnTo>
                    <a:pt x="0" y="44"/>
                  </a:lnTo>
                  <a:lnTo>
                    <a:pt x="148" y="113"/>
                  </a:lnTo>
                  <a:lnTo>
                    <a:pt x="133" y="173"/>
                  </a:lnTo>
                  <a:lnTo>
                    <a:pt x="121" y="233"/>
                  </a:lnTo>
                  <a:lnTo>
                    <a:pt x="116" y="295"/>
                  </a:lnTo>
                  <a:lnTo>
                    <a:pt x="112" y="357"/>
                  </a:lnTo>
                  <a:lnTo>
                    <a:pt x="114" y="418"/>
                  </a:lnTo>
                  <a:lnTo>
                    <a:pt x="120" y="479"/>
                  </a:lnTo>
                  <a:lnTo>
                    <a:pt x="131" y="540"/>
                  </a:lnTo>
                  <a:lnTo>
                    <a:pt x="145" y="599"/>
                  </a:lnTo>
                  <a:lnTo>
                    <a:pt x="163" y="659"/>
                  </a:lnTo>
                  <a:lnTo>
                    <a:pt x="187" y="716"/>
                  </a:lnTo>
                  <a:lnTo>
                    <a:pt x="214" y="771"/>
                  </a:lnTo>
                  <a:lnTo>
                    <a:pt x="244" y="825"/>
                  </a:lnTo>
                  <a:lnTo>
                    <a:pt x="278" y="876"/>
                  </a:lnTo>
                  <a:lnTo>
                    <a:pt x="316" y="925"/>
                  </a:lnTo>
                  <a:lnTo>
                    <a:pt x="357" y="970"/>
                  </a:lnTo>
                  <a:lnTo>
                    <a:pt x="399" y="730"/>
                  </a:lnTo>
                  <a:lnTo>
                    <a:pt x="648" y="639"/>
                  </a:lnTo>
                </a:path>
              </a:pathLst>
            </a:custGeom>
            <a:solidFill>
              <a:schemeClr val="accent4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0" name="Rectangle 35"/>
            <p:cNvSpPr>
              <a:spLocks noChangeArrowheads="1"/>
            </p:cNvSpPr>
            <p:nvPr/>
          </p:nvSpPr>
          <p:spPr bwMode="blackWhite">
            <a:xfrm>
              <a:off x="4944997" y="4427538"/>
              <a:ext cx="282705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1" name="Rectangle 44"/>
            <p:cNvSpPr>
              <a:spLocks noChangeArrowheads="1"/>
            </p:cNvSpPr>
            <p:nvPr/>
          </p:nvSpPr>
          <p:spPr bwMode="blackWhite">
            <a:xfrm>
              <a:off x="5098191" y="54181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2" name="Rectangle 45"/>
            <p:cNvSpPr>
              <a:spLocks noChangeArrowheads="1"/>
            </p:cNvSpPr>
            <p:nvPr/>
          </p:nvSpPr>
          <p:spPr bwMode="blackWhite">
            <a:xfrm>
              <a:off x="4259991" y="57991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3" name="Rectangle 46"/>
            <p:cNvSpPr>
              <a:spLocks noChangeArrowheads="1"/>
            </p:cNvSpPr>
            <p:nvPr/>
          </p:nvSpPr>
          <p:spPr bwMode="blackWhite">
            <a:xfrm>
              <a:off x="3650391" y="51133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4" name="Rectangle 47"/>
            <p:cNvSpPr>
              <a:spLocks noChangeArrowheads="1"/>
            </p:cNvSpPr>
            <p:nvPr/>
          </p:nvSpPr>
          <p:spPr bwMode="blackWhite">
            <a:xfrm>
              <a:off x="4031391" y="43513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85" name="Group 101"/>
          <p:cNvGrpSpPr>
            <a:grpSpLocks/>
          </p:cNvGrpSpPr>
          <p:nvPr/>
        </p:nvGrpSpPr>
        <p:grpSpPr bwMode="auto">
          <a:xfrm>
            <a:off x="2154253" y="3270320"/>
            <a:ext cx="1762113" cy="1769915"/>
            <a:chOff x="396875" y="3792538"/>
            <a:chExt cx="2509838" cy="2520950"/>
          </a:xfrm>
        </p:grpSpPr>
        <p:sp>
          <p:nvSpPr>
            <p:cNvPr id="86" name="Freeform 15"/>
            <p:cNvSpPr>
              <a:spLocks/>
            </p:cNvSpPr>
            <p:nvPr/>
          </p:nvSpPr>
          <p:spPr bwMode="blackWhite">
            <a:xfrm>
              <a:off x="547688" y="3792538"/>
              <a:ext cx="1308100" cy="1117600"/>
            </a:xfrm>
            <a:custGeom>
              <a:avLst/>
              <a:gdLst>
                <a:gd name="T0" fmla="*/ 563089 w 1057"/>
                <a:gd name="T1" fmla="*/ 1091523 h 900"/>
                <a:gd name="T2" fmla="*/ 582890 w 1057"/>
                <a:gd name="T3" fmla="*/ 1040610 h 900"/>
                <a:gd name="T4" fmla="*/ 606404 w 1057"/>
                <a:gd name="T5" fmla="*/ 992180 h 900"/>
                <a:gd name="T6" fmla="*/ 636105 w 1057"/>
                <a:gd name="T7" fmla="*/ 946235 h 900"/>
                <a:gd name="T8" fmla="*/ 669519 w 1057"/>
                <a:gd name="T9" fmla="*/ 904014 h 900"/>
                <a:gd name="T10" fmla="*/ 705409 w 1057"/>
                <a:gd name="T11" fmla="*/ 864277 h 900"/>
                <a:gd name="T12" fmla="*/ 746248 w 1057"/>
                <a:gd name="T13" fmla="*/ 828266 h 900"/>
                <a:gd name="T14" fmla="*/ 790800 w 1057"/>
                <a:gd name="T15" fmla="*/ 797221 h 900"/>
                <a:gd name="T16" fmla="*/ 836590 w 1057"/>
                <a:gd name="T17" fmla="*/ 771144 h 900"/>
                <a:gd name="T18" fmla="*/ 882380 w 1057"/>
                <a:gd name="T19" fmla="*/ 751276 h 900"/>
                <a:gd name="T20" fmla="*/ 931882 w 1057"/>
                <a:gd name="T21" fmla="*/ 733891 h 900"/>
                <a:gd name="T22" fmla="*/ 981384 w 1057"/>
                <a:gd name="T23" fmla="*/ 721473 h 900"/>
                <a:gd name="T24" fmla="*/ 1032124 w 1057"/>
                <a:gd name="T25" fmla="*/ 714022 h 900"/>
                <a:gd name="T26" fmla="*/ 1030887 w 1057"/>
                <a:gd name="T27" fmla="*/ 882904 h 900"/>
                <a:gd name="T28" fmla="*/ 1306862 w 1057"/>
                <a:gd name="T29" fmla="*/ 464425 h 900"/>
                <a:gd name="T30" fmla="*/ 1012323 w 1057"/>
                <a:gd name="T31" fmla="*/ 0 h 900"/>
                <a:gd name="T32" fmla="*/ 1013561 w 1057"/>
                <a:gd name="T33" fmla="*/ 170124 h 900"/>
                <a:gd name="T34" fmla="*/ 936832 w 1057"/>
                <a:gd name="T35" fmla="*/ 177574 h 900"/>
                <a:gd name="T36" fmla="*/ 858866 w 1057"/>
                <a:gd name="T37" fmla="*/ 191234 h 900"/>
                <a:gd name="T38" fmla="*/ 784612 w 1057"/>
                <a:gd name="T39" fmla="*/ 208619 h 900"/>
                <a:gd name="T40" fmla="*/ 710359 w 1057"/>
                <a:gd name="T41" fmla="*/ 233454 h 900"/>
                <a:gd name="T42" fmla="*/ 638581 w 1057"/>
                <a:gd name="T43" fmla="*/ 262015 h 900"/>
                <a:gd name="T44" fmla="*/ 569277 w 1057"/>
                <a:gd name="T45" fmla="*/ 295543 h 900"/>
                <a:gd name="T46" fmla="*/ 501211 w 1057"/>
                <a:gd name="T47" fmla="*/ 335280 h 900"/>
                <a:gd name="T48" fmla="*/ 435621 w 1057"/>
                <a:gd name="T49" fmla="*/ 379984 h 900"/>
                <a:gd name="T50" fmla="*/ 373743 w 1057"/>
                <a:gd name="T51" fmla="*/ 429655 h 900"/>
                <a:gd name="T52" fmla="*/ 315578 w 1057"/>
                <a:gd name="T53" fmla="*/ 484293 h 900"/>
                <a:gd name="T54" fmla="*/ 261125 w 1057"/>
                <a:gd name="T55" fmla="*/ 542657 h 900"/>
                <a:gd name="T56" fmla="*/ 210385 w 1057"/>
                <a:gd name="T57" fmla="*/ 603504 h 900"/>
                <a:gd name="T58" fmla="*/ 165833 w 1057"/>
                <a:gd name="T59" fmla="*/ 669318 h 900"/>
                <a:gd name="T60" fmla="*/ 124993 w 1057"/>
                <a:gd name="T61" fmla="*/ 738858 h 900"/>
                <a:gd name="T62" fmla="*/ 89104 w 1057"/>
                <a:gd name="T63" fmla="*/ 810881 h 900"/>
                <a:gd name="T64" fmla="*/ 58165 w 1057"/>
                <a:gd name="T65" fmla="*/ 882904 h 900"/>
                <a:gd name="T66" fmla="*/ 33414 w 1057"/>
                <a:gd name="T67" fmla="*/ 959894 h 900"/>
                <a:gd name="T68" fmla="*/ 13613 w 1057"/>
                <a:gd name="T69" fmla="*/ 1036884 h 900"/>
                <a:gd name="T70" fmla="*/ 0 w 1057"/>
                <a:gd name="T71" fmla="*/ 1116358 h 900"/>
                <a:gd name="T72" fmla="*/ 294539 w 1057"/>
                <a:gd name="T73" fmla="*/ 920157 h 900"/>
                <a:gd name="T74" fmla="*/ 563089 w 1057"/>
                <a:gd name="T75" fmla="*/ 1091523 h 9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7"/>
                <a:gd name="T115" fmla="*/ 0 h 900"/>
                <a:gd name="T116" fmla="*/ 1057 w 1057"/>
                <a:gd name="T117" fmla="*/ 900 h 90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7" h="900">
                  <a:moveTo>
                    <a:pt x="455" y="879"/>
                  </a:moveTo>
                  <a:lnTo>
                    <a:pt x="471" y="838"/>
                  </a:lnTo>
                  <a:lnTo>
                    <a:pt x="490" y="799"/>
                  </a:lnTo>
                  <a:lnTo>
                    <a:pt x="514" y="762"/>
                  </a:lnTo>
                  <a:lnTo>
                    <a:pt x="541" y="728"/>
                  </a:lnTo>
                  <a:lnTo>
                    <a:pt x="570" y="696"/>
                  </a:lnTo>
                  <a:lnTo>
                    <a:pt x="603" y="667"/>
                  </a:lnTo>
                  <a:lnTo>
                    <a:pt x="639" y="642"/>
                  </a:lnTo>
                  <a:lnTo>
                    <a:pt x="676" y="621"/>
                  </a:lnTo>
                  <a:lnTo>
                    <a:pt x="713" y="605"/>
                  </a:lnTo>
                  <a:lnTo>
                    <a:pt x="753" y="591"/>
                  </a:lnTo>
                  <a:lnTo>
                    <a:pt x="793" y="581"/>
                  </a:lnTo>
                  <a:lnTo>
                    <a:pt x="834" y="575"/>
                  </a:lnTo>
                  <a:lnTo>
                    <a:pt x="833" y="711"/>
                  </a:lnTo>
                  <a:lnTo>
                    <a:pt x="1056" y="374"/>
                  </a:lnTo>
                  <a:lnTo>
                    <a:pt x="818" y="0"/>
                  </a:lnTo>
                  <a:lnTo>
                    <a:pt x="819" y="137"/>
                  </a:lnTo>
                  <a:lnTo>
                    <a:pt x="757" y="143"/>
                  </a:lnTo>
                  <a:lnTo>
                    <a:pt x="694" y="154"/>
                  </a:lnTo>
                  <a:lnTo>
                    <a:pt x="634" y="168"/>
                  </a:lnTo>
                  <a:lnTo>
                    <a:pt x="574" y="188"/>
                  </a:lnTo>
                  <a:lnTo>
                    <a:pt x="516" y="211"/>
                  </a:lnTo>
                  <a:lnTo>
                    <a:pt x="460" y="238"/>
                  </a:lnTo>
                  <a:lnTo>
                    <a:pt x="405" y="270"/>
                  </a:lnTo>
                  <a:lnTo>
                    <a:pt x="352" y="306"/>
                  </a:lnTo>
                  <a:lnTo>
                    <a:pt x="302" y="346"/>
                  </a:lnTo>
                  <a:lnTo>
                    <a:pt x="255" y="390"/>
                  </a:lnTo>
                  <a:lnTo>
                    <a:pt x="211" y="437"/>
                  </a:lnTo>
                  <a:lnTo>
                    <a:pt x="170" y="486"/>
                  </a:lnTo>
                  <a:lnTo>
                    <a:pt x="134" y="539"/>
                  </a:lnTo>
                  <a:lnTo>
                    <a:pt x="101" y="595"/>
                  </a:lnTo>
                  <a:lnTo>
                    <a:pt x="72" y="653"/>
                  </a:lnTo>
                  <a:lnTo>
                    <a:pt x="47" y="711"/>
                  </a:lnTo>
                  <a:lnTo>
                    <a:pt x="27" y="773"/>
                  </a:lnTo>
                  <a:lnTo>
                    <a:pt x="11" y="835"/>
                  </a:lnTo>
                  <a:lnTo>
                    <a:pt x="0" y="899"/>
                  </a:lnTo>
                  <a:lnTo>
                    <a:pt x="238" y="741"/>
                  </a:lnTo>
                  <a:lnTo>
                    <a:pt x="455" y="879"/>
                  </a:lnTo>
                </a:path>
              </a:pathLst>
            </a:custGeom>
            <a:solidFill>
              <a:schemeClr val="accent4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blackWhite">
            <a:xfrm>
              <a:off x="1422400" y="5189538"/>
              <a:ext cx="1277938" cy="1123950"/>
            </a:xfrm>
            <a:custGeom>
              <a:avLst/>
              <a:gdLst>
                <a:gd name="T0" fmla="*/ 2147483647 w 1033"/>
                <a:gd name="T1" fmla="*/ 2147483647 h 904"/>
                <a:gd name="T2" fmla="*/ 2147483647 w 1033"/>
                <a:gd name="T3" fmla="*/ 2147483647 h 904"/>
                <a:gd name="T4" fmla="*/ 2147483647 w 1033"/>
                <a:gd name="T5" fmla="*/ 2147483647 h 904"/>
                <a:gd name="T6" fmla="*/ 2147483647 w 1033"/>
                <a:gd name="T7" fmla="*/ 2147483647 h 904"/>
                <a:gd name="T8" fmla="*/ 2147483647 w 1033"/>
                <a:gd name="T9" fmla="*/ 2147483647 h 904"/>
                <a:gd name="T10" fmla="*/ 2147483647 w 1033"/>
                <a:gd name="T11" fmla="*/ 2147483647 h 904"/>
                <a:gd name="T12" fmla="*/ 2147483647 w 1033"/>
                <a:gd name="T13" fmla="*/ 2147483647 h 904"/>
                <a:gd name="T14" fmla="*/ 2147483647 w 1033"/>
                <a:gd name="T15" fmla="*/ 2147483647 h 904"/>
                <a:gd name="T16" fmla="*/ 2147483647 w 1033"/>
                <a:gd name="T17" fmla="*/ 2147483647 h 904"/>
                <a:gd name="T18" fmla="*/ 2147483647 w 1033"/>
                <a:gd name="T19" fmla="*/ 2147483647 h 904"/>
                <a:gd name="T20" fmla="*/ 2147483647 w 1033"/>
                <a:gd name="T21" fmla="*/ 2147483647 h 904"/>
                <a:gd name="T22" fmla="*/ 2147483647 w 1033"/>
                <a:gd name="T23" fmla="*/ 2147483647 h 904"/>
                <a:gd name="T24" fmla="*/ 2147483647 w 1033"/>
                <a:gd name="T25" fmla="*/ 2147483647 h 904"/>
                <a:gd name="T26" fmla="*/ 2147483647 w 1033"/>
                <a:gd name="T27" fmla="*/ 2147483647 h 904"/>
                <a:gd name="T28" fmla="*/ 2147483647 w 1033"/>
                <a:gd name="T29" fmla="*/ 2147483647 h 904"/>
                <a:gd name="T30" fmla="*/ 2147483647 w 1033"/>
                <a:gd name="T31" fmla="*/ 2147483647 h 904"/>
                <a:gd name="T32" fmla="*/ 0 w 1033"/>
                <a:gd name="T33" fmla="*/ 2147483647 h 904"/>
                <a:gd name="T34" fmla="*/ 2147483647 w 1033"/>
                <a:gd name="T35" fmla="*/ 2147483647 h 904"/>
                <a:gd name="T36" fmla="*/ 2147483647 w 1033"/>
                <a:gd name="T37" fmla="*/ 2147483647 h 904"/>
                <a:gd name="T38" fmla="*/ 2147483647 w 1033"/>
                <a:gd name="T39" fmla="*/ 2147483647 h 904"/>
                <a:gd name="T40" fmla="*/ 2147483647 w 1033"/>
                <a:gd name="T41" fmla="*/ 2147483647 h 904"/>
                <a:gd name="T42" fmla="*/ 2147483647 w 1033"/>
                <a:gd name="T43" fmla="*/ 2147483647 h 904"/>
                <a:gd name="T44" fmla="*/ 2147483647 w 1033"/>
                <a:gd name="T45" fmla="*/ 2147483647 h 904"/>
                <a:gd name="T46" fmla="*/ 2147483647 w 1033"/>
                <a:gd name="T47" fmla="*/ 2147483647 h 904"/>
                <a:gd name="T48" fmla="*/ 2147483647 w 1033"/>
                <a:gd name="T49" fmla="*/ 2147483647 h 904"/>
                <a:gd name="T50" fmla="*/ 2147483647 w 1033"/>
                <a:gd name="T51" fmla="*/ 2147483647 h 904"/>
                <a:gd name="T52" fmla="*/ 2147483647 w 1033"/>
                <a:gd name="T53" fmla="*/ 2147483647 h 904"/>
                <a:gd name="T54" fmla="*/ 2147483647 w 1033"/>
                <a:gd name="T55" fmla="*/ 2147483647 h 904"/>
                <a:gd name="T56" fmla="*/ 2147483647 w 1033"/>
                <a:gd name="T57" fmla="*/ 2147483647 h 904"/>
                <a:gd name="T58" fmla="*/ 2147483647 w 1033"/>
                <a:gd name="T59" fmla="*/ 2147483647 h 904"/>
                <a:gd name="T60" fmla="*/ 2147483647 w 1033"/>
                <a:gd name="T61" fmla="*/ 2147483647 h 904"/>
                <a:gd name="T62" fmla="*/ 2147483647 w 1033"/>
                <a:gd name="T63" fmla="*/ 2147483647 h 904"/>
                <a:gd name="T64" fmla="*/ 2147483647 w 1033"/>
                <a:gd name="T65" fmla="*/ 2147483647 h 904"/>
                <a:gd name="T66" fmla="*/ 2147483647 w 1033"/>
                <a:gd name="T67" fmla="*/ 2147483647 h 904"/>
                <a:gd name="T68" fmla="*/ 2147483647 w 1033"/>
                <a:gd name="T69" fmla="*/ 2147483647 h 904"/>
                <a:gd name="T70" fmla="*/ 2147483647 w 1033"/>
                <a:gd name="T71" fmla="*/ 2147483647 h 904"/>
                <a:gd name="T72" fmla="*/ 2147483647 w 1033"/>
                <a:gd name="T73" fmla="*/ 2147483647 h 904"/>
                <a:gd name="T74" fmla="*/ 2147483647 w 1033"/>
                <a:gd name="T75" fmla="*/ 2147483647 h 904"/>
                <a:gd name="T76" fmla="*/ 2147483647 w 1033"/>
                <a:gd name="T77" fmla="*/ 0 h 904"/>
                <a:gd name="T78" fmla="*/ 2147483647 w 1033"/>
                <a:gd name="T79" fmla="*/ 2147483647 h 904"/>
                <a:gd name="T80" fmla="*/ 2147483647 w 1033"/>
                <a:gd name="T81" fmla="*/ 2147483647 h 9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33"/>
                <a:gd name="T124" fmla="*/ 0 h 904"/>
                <a:gd name="T125" fmla="*/ 1033 w 1033"/>
                <a:gd name="T126" fmla="*/ 904 h 9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33" h="904">
                  <a:moveTo>
                    <a:pt x="585" y="1"/>
                  </a:moveTo>
                  <a:lnTo>
                    <a:pt x="573" y="41"/>
                  </a:lnTo>
                  <a:lnTo>
                    <a:pt x="556" y="78"/>
                  </a:lnTo>
                  <a:lnTo>
                    <a:pt x="537" y="116"/>
                  </a:lnTo>
                  <a:lnTo>
                    <a:pt x="514" y="150"/>
                  </a:lnTo>
                  <a:lnTo>
                    <a:pt x="488" y="182"/>
                  </a:lnTo>
                  <a:lnTo>
                    <a:pt x="459" y="212"/>
                  </a:lnTo>
                  <a:lnTo>
                    <a:pt x="427" y="239"/>
                  </a:lnTo>
                  <a:lnTo>
                    <a:pt x="393" y="262"/>
                  </a:lnTo>
                  <a:lnTo>
                    <a:pt x="356" y="283"/>
                  </a:lnTo>
                  <a:lnTo>
                    <a:pt x="317" y="301"/>
                  </a:lnTo>
                  <a:lnTo>
                    <a:pt x="277" y="314"/>
                  </a:lnTo>
                  <a:lnTo>
                    <a:pt x="236" y="323"/>
                  </a:lnTo>
                  <a:lnTo>
                    <a:pt x="235" y="187"/>
                  </a:lnTo>
                  <a:lnTo>
                    <a:pt x="159" y="298"/>
                  </a:lnTo>
                  <a:lnTo>
                    <a:pt x="80" y="409"/>
                  </a:lnTo>
                  <a:lnTo>
                    <a:pt x="0" y="517"/>
                  </a:lnTo>
                  <a:lnTo>
                    <a:pt x="236" y="903"/>
                  </a:lnTo>
                  <a:lnTo>
                    <a:pt x="236" y="766"/>
                  </a:lnTo>
                  <a:lnTo>
                    <a:pt x="295" y="759"/>
                  </a:lnTo>
                  <a:lnTo>
                    <a:pt x="353" y="747"/>
                  </a:lnTo>
                  <a:lnTo>
                    <a:pt x="411" y="733"/>
                  </a:lnTo>
                  <a:lnTo>
                    <a:pt x="467" y="713"/>
                  </a:lnTo>
                  <a:lnTo>
                    <a:pt x="522" y="691"/>
                  </a:lnTo>
                  <a:lnTo>
                    <a:pt x="575" y="665"/>
                  </a:lnTo>
                  <a:lnTo>
                    <a:pt x="626" y="635"/>
                  </a:lnTo>
                  <a:lnTo>
                    <a:pt x="676" y="601"/>
                  </a:lnTo>
                  <a:lnTo>
                    <a:pt x="724" y="564"/>
                  </a:lnTo>
                  <a:lnTo>
                    <a:pt x="768" y="525"/>
                  </a:lnTo>
                  <a:lnTo>
                    <a:pt x="811" y="481"/>
                  </a:lnTo>
                  <a:lnTo>
                    <a:pt x="849" y="435"/>
                  </a:lnTo>
                  <a:lnTo>
                    <a:pt x="884" y="387"/>
                  </a:lnTo>
                  <a:lnTo>
                    <a:pt x="916" y="337"/>
                  </a:lnTo>
                  <a:lnTo>
                    <a:pt x="945" y="284"/>
                  </a:lnTo>
                  <a:lnTo>
                    <a:pt x="970" y="231"/>
                  </a:lnTo>
                  <a:lnTo>
                    <a:pt x="991" y="174"/>
                  </a:lnTo>
                  <a:lnTo>
                    <a:pt x="1009" y="117"/>
                  </a:lnTo>
                  <a:lnTo>
                    <a:pt x="1023" y="58"/>
                  </a:lnTo>
                  <a:lnTo>
                    <a:pt x="1032" y="0"/>
                  </a:lnTo>
                  <a:lnTo>
                    <a:pt x="812" y="132"/>
                  </a:lnTo>
                  <a:lnTo>
                    <a:pt x="585" y="1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17"/>
            <p:cNvSpPr>
              <a:spLocks/>
            </p:cNvSpPr>
            <p:nvPr/>
          </p:nvSpPr>
          <p:spPr bwMode="blackWhite">
            <a:xfrm>
              <a:off x="396875" y="4781550"/>
              <a:ext cx="1150938" cy="1335088"/>
            </a:xfrm>
            <a:custGeom>
              <a:avLst/>
              <a:gdLst>
                <a:gd name="T0" fmla="*/ 1149700 w 930"/>
                <a:gd name="T1" fmla="*/ 801052 h 1075"/>
                <a:gd name="T2" fmla="*/ 1097723 w 930"/>
                <a:gd name="T3" fmla="*/ 787391 h 1075"/>
                <a:gd name="T4" fmla="*/ 1048220 w 930"/>
                <a:gd name="T5" fmla="*/ 770004 h 1075"/>
                <a:gd name="T6" fmla="*/ 998717 w 930"/>
                <a:gd name="T7" fmla="*/ 748891 h 1075"/>
                <a:gd name="T8" fmla="*/ 954165 w 930"/>
                <a:gd name="T9" fmla="*/ 722810 h 1075"/>
                <a:gd name="T10" fmla="*/ 909612 w 930"/>
                <a:gd name="T11" fmla="*/ 691761 h 1075"/>
                <a:gd name="T12" fmla="*/ 870010 w 930"/>
                <a:gd name="T13" fmla="*/ 656987 h 1075"/>
                <a:gd name="T14" fmla="*/ 832883 w 930"/>
                <a:gd name="T15" fmla="*/ 617245 h 1075"/>
                <a:gd name="T16" fmla="*/ 801944 w 930"/>
                <a:gd name="T17" fmla="*/ 577503 h 1075"/>
                <a:gd name="T18" fmla="*/ 772242 w 930"/>
                <a:gd name="T19" fmla="*/ 531551 h 1075"/>
                <a:gd name="T20" fmla="*/ 751204 w 930"/>
                <a:gd name="T21" fmla="*/ 494293 h 1075"/>
                <a:gd name="T22" fmla="*/ 735115 w 930"/>
                <a:gd name="T23" fmla="*/ 454550 h 1075"/>
                <a:gd name="T24" fmla="*/ 721502 w 930"/>
                <a:gd name="T25" fmla="*/ 412325 h 1075"/>
                <a:gd name="T26" fmla="*/ 714077 w 930"/>
                <a:gd name="T27" fmla="*/ 370099 h 1075"/>
                <a:gd name="T28" fmla="*/ 711602 w 930"/>
                <a:gd name="T29" fmla="*/ 327873 h 1075"/>
                <a:gd name="T30" fmla="*/ 712839 w 930"/>
                <a:gd name="T31" fmla="*/ 284405 h 1075"/>
                <a:gd name="T32" fmla="*/ 925701 w 930"/>
                <a:gd name="T33" fmla="*/ 284405 h 1075"/>
                <a:gd name="T34" fmla="*/ 445524 w 930"/>
                <a:gd name="T35" fmla="*/ 0 h 1075"/>
                <a:gd name="T36" fmla="*/ 0 w 930"/>
                <a:gd name="T37" fmla="*/ 293098 h 1075"/>
                <a:gd name="T38" fmla="*/ 168309 w 930"/>
                <a:gd name="T39" fmla="*/ 294340 h 1075"/>
                <a:gd name="T40" fmla="*/ 174497 w 930"/>
                <a:gd name="T41" fmla="*/ 371340 h 1075"/>
                <a:gd name="T42" fmla="*/ 185635 w 930"/>
                <a:gd name="T43" fmla="*/ 449583 h 1075"/>
                <a:gd name="T44" fmla="*/ 204199 w 930"/>
                <a:gd name="T45" fmla="*/ 524099 h 1075"/>
                <a:gd name="T46" fmla="*/ 225237 w 930"/>
                <a:gd name="T47" fmla="*/ 599858 h 1075"/>
                <a:gd name="T48" fmla="*/ 252464 w 930"/>
                <a:gd name="T49" fmla="*/ 671890 h 1075"/>
                <a:gd name="T50" fmla="*/ 285878 w 930"/>
                <a:gd name="T51" fmla="*/ 742681 h 1075"/>
                <a:gd name="T52" fmla="*/ 324243 w 930"/>
                <a:gd name="T53" fmla="*/ 810988 h 1075"/>
                <a:gd name="T54" fmla="*/ 366320 w 930"/>
                <a:gd name="T55" fmla="*/ 874327 h 1075"/>
                <a:gd name="T56" fmla="*/ 412110 w 930"/>
                <a:gd name="T57" fmla="*/ 933940 h 1075"/>
                <a:gd name="T58" fmla="*/ 462850 w 930"/>
                <a:gd name="T59" fmla="*/ 989827 h 1075"/>
                <a:gd name="T60" fmla="*/ 518541 w 930"/>
                <a:gd name="T61" fmla="*/ 1044473 h 1075"/>
                <a:gd name="T62" fmla="*/ 575469 w 930"/>
                <a:gd name="T63" fmla="*/ 1092908 h 1075"/>
                <a:gd name="T64" fmla="*/ 636110 w 930"/>
                <a:gd name="T65" fmla="*/ 1138860 h 1075"/>
                <a:gd name="T66" fmla="*/ 700463 w 930"/>
                <a:gd name="T67" fmla="*/ 1181086 h 1075"/>
                <a:gd name="T68" fmla="*/ 767292 w 930"/>
                <a:gd name="T69" fmla="*/ 1217102 h 1075"/>
                <a:gd name="T70" fmla="*/ 835358 w 930"/>
                <a:gd name="T71" fmla="*/ 1250635 h 1075"/>
                <a:gd name="T72" fmla="*/ 905900 w 930"/>
                <a:gd name="T73" fmla="*/ 1277958 h 1075"/>
                <a:gd name="T74" fmla="*/ 977679 w 930"/>
                <a:gd name="T75" fmla="*/ 1301555 h 1075"/>
                <a:gd name="T76" fmla="*/ 1050695 w 930"/>
                <a:gd name="T77" fmla="*/ 1318942 h 1075"/>
                <a:gd name="T78" fmla="*/ 1126187 w 930"/>
                <a:gd name="T79" fmla="*/ 1333845 h 1075"/>
                <a:gd name="T80" fmla="*/ 955402 w 930"/>
                <a:gd name="T81" fmla="*/ 1049440 h 1075"/>
                <a:gd name="T82" fmla="*/ 1149700 w 930"/>
                <a:gd name="T83" fmla="*/ 801052 h 107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30"/>
                <a:gd name="T127" fmla="*/ 0 h 1075"/>
                <a:gd name="T128" fmla="*/ 930 w 930"/>
                <a:gd name="T129" fmla="*/ 1075 h 107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30" h="1075">
                  <a:moveTo>
                    <a:pt x="929" y="645"/>
                  </a:moveTo>
                  <a:lnTo>
                    <a:pt x="887" y="634"/>
                  </a:lnTo>
                  <a:lnTo>
                    <a:pt x="847" y="620"/>
                  </a:lnTo>
                  <a:lnTo>
                    <a:pt x="807" y="603"/>
                  </a:lnTo>
                  <a:lnTo>
                    <a:pt x="771" y="582"/>
                  </a:lnTo>
                  <a:lnTo>
                    <a:pt x="735" y="557"/>
                  </a:lnTo>
                  <a:lnTo>
                    <a:pt x="703" y="529"/>
                  </a:lnTo>
                  <a:lnTo>
                    <a:pt x="673" y="497"/>
                  </a:lnTo>
                  <a:lnTo>
                    <a:pt x="648" y="465"/>
                  </a:lnTo>
                  <a:lnTo>
                    <a:pt x="624" y="428"/>
                  </a:lnTo>
                  <a:lnTo>
                    <a:pt x="607" y="398"/>
                  </a:lnTo>
                  <a:lnTo>
                    <a:pt x="594" y="366"/>
                  </a:lnTo>
                  <a:lnTo>
                    <a:pt x="583" y="332"/>
                  </a:lnTo>
                  <a:lnTo>
                    <a:pt x="577" y="298"/>
                  </a:lnTo>
                  <a:lnTo>
                    <a:pt x="575" y="264"/>
                  </a:lnTo>
                  <a:lnTo>
                    <a:pt x="576" y="229"/>
                  </a:lnTo>
                  <a:lnTo>
                    <a:pt x="748" y="229"/>
                  </a:lnTo>
                  <a:lnTo>
                    <a:pt x="360" y="0"/>
                  </a:lnTo>
                  <a:lnTo>
                    <a:pt x="0" y="236"/>
                  </a:lnTo>
                  <a:lnTo>
                    <a:pt x="136" y="237"/>
                  </a:lnTo>
                  <a:lnTo>
                    <a:pt x="141" y="299"/>
                  </a:lnTo>
                  <a:lnTo>
                    <a:pt x="150" y="362"/>
                  </a:lnTo>
                  <a:lnTo>
                    <a:pt x="165" y="422"/>
                  </a:lnTo>
                  <a:lnTo>
                    <a:pt x="182" y="483"/>
                  </a:lnTo>
                  <a:lnTo>
                    <a:pt x="204" y="541"/>
                  </a:lnTo>
                  <a:lnTo>
                    <a:pt x="231" y="598"/>
                  </a:lnTo>
                  <a:lnTo>
                    <a:pt x="262" y="653"/>
                  </a:lnTo>
                  <a:lnTo>
                    <a:pt x="296" y="704"/>
                  </a:lnTo>
                  <a:lnTo>
                    <a:pt x="333" y="752"/>
                  </a:lnTo>
                  <a:lnTo>
                    <a:pt x="374" y="797"/>
                  </a:lnTo>
                  <a:lnTo>
                    <a:pt x="419" y="841"/>
                  </a:lnTo>
                  <a:lnTo>
                    <a:pt x="465" y="880"/>
                  </a:lnTo>
                  <a:lnTo>
                    <a:pt x="514" y="917"/>
                  </a:lnTo>
                  <a:lnTo>
                    <a:pt x="566" y="951"/>
                  </a:lnTo>
                  <a:lnTo>
                    <a:pt x="620" y="980"/>
                  </a:lnTo>
                  <a:lnTo>
                    <a:pt x="675" y="1007"/>
                  </a:lnTo>
                  <a:lnTo>
                    <a:pt x="732" y="1029"/>
                  </a:lnTo>
                  <a:lnTo>
                    <a:pt x="790" y="1048"/>
                  </a:lnTo>
                  <a:lnTo>
                    <a:pt x="849" y="1062"/>
                  </a:lnTo>
                  <a:lnTo>
                    <a:pt x="910" y="1074"/>
                  </a:lnTo>
                  <a:lnTo>
                    <a:pt x="772" y="845"/>
                  </a:lnTo>
                  <a:lnTo>
                    <a:pt x="929" y="645"/>
                  </a:lnTo>
                </a:path>
              </a:pathLst>
            </a:custGeom>
            <a:solidFill>
              <a:schemeClr val="accent3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9" name="Freeform 18"/>
            <p:cNvSpPr>
              <a:spLocks/>
            </p:cNvSpPr>
            <p:nvPr/>
          </p:nvSpPr>
          <p:spPr bwMode="blackWhite">
            <a:xfrm>
              <a:off x="1739900" y="3968751"/>
              <a:ext cx="1166813" cy="1323975"/>
            </a:xfrm>
            <a:custGeom>
              <a:avLst/>
              <a:gdLst>
                <a:gd name="T0" fmla="*/ 2147483647 w 943"/>
                <a:gd name="T1" fmla="*/ 2147483647 h 1065"/>
                <a:gd name="T2" fmla="*/ 2147483647 w 943"/>
                <a:gd name="T3" fmla="*/ 2147483647 h 1065"/>
                <a:gd name="T4" fmla="*/ 2147483647 w 943"/>
                <a:gd name="T5" fmla="*/ 2147483647 h 1065"/>
                <a:gd name="T6" fmla="*/ 2147483647 w 943"/>
                <a:gd name="T7" fmla="*/ 2147483647 h 1065"/>
                <a:gd name="T8" fmla="*/ 2147483647 w 943"/>
                <a:gd name="T9" fmla="*/ 2147483647 h 1065"/>
                <a:gd name="T10" fmla="*/ 2147483647 w 943"/>
                <a:gd name="T11" fmla="*/ 2147483647 h 1065"/>
                <a:gd name="T12" fmla="*/ 2147483647 w 943"/>
                <a:gd name="T13" fmla="*/ 2147483647 h 1065"/>
                <a:gd name="T14" fmla="*/ 2147483647 w 943"/>
                <a:gd name="T15" fmla="*/ 2147483647 h 1065"/>
                <a:gd name="T16" fmla="*/ 2147483647 w 943"/>
                <a:gd name="T17" fmla="*/ 2147483647 h 1065"/>
                <a:gd name="T18" fmla="*/ 2147483647 w 943"/>
                <a:gd name="T19" fmla="*/ 2147483647 h 1065"/>
                <a:gd name="T20" fmla="*/ 2147483647 w 943"/>
                <a:gd name="T21" fmla="*/ 2147483647 h 1065"/>
                <a:gd name="T22" fmla="*/ 2147483647 w 943"/>
                <a:gd name="T23" fmla="*/ 2147483647 h 1065"/>
                <a:gd name="T24" fmla="*/ 2147483647 w 943"/>
                <a:gd name="T25" fmla="*/ 2147483647 h 1065"/>
                <a:gd name="T26" fmla="*/ 2147483647 w 943"/>
                <a:gd name="T27" fmla="*/ 2147483647 h 1065"/>
                <a:gd name="T28" fmla="*/ 2147483647 w 943"/>
                <a:gd name="T29" fmla="*/ 2147483647 h 1065"/>
                <a:gd name="T30" fmla="*/ 2147483647 w 943"/>
                <a:gd name="T31" fmla="*/ 2147483647 h 1065"/>
                <a:gd name="T32" fmla="*/ 2147483647 w 943"/>
                <a:gd name="T33" fmla="*/ 2147483647 h 1065"/>
                <a:gd name="T34" fmla="*/ 2147483647 w 943"/>
                <a:gd name="T35" fmla="*/ 2147483647 h 1065"/>
                <a:gd name="T36" fmla="*/ 2147483647 w 943"/>
                <a:gd name="T37" fmla="*/ 2147483647 h 1065"/>
                <a:gd name="T38" fmla="*/ 2147483647 w 943"/>
                <a:gd name="T39" fmla="*/ 2147483647 h 1065"/>
                <a:gd name="T40" fmla="*/ 2147483647 w 943"/>
                <a:gd name="T41" fmla="*/ 2147483647 h 1065"/>
                <a:gd name="T42" fmla="*/ 2147483647 w 943"/>
                <a:gd name="T43" fmla="*/ 2147483647 h 1065"/>
                <a:gd name="T44" fmla="*/ 0 w 943"/>
                <a:gd name="T45" fmla="*/ 0 h 1065"/>
                <a:gd name="T46" fmla="*/ 2147483647 w 943"/>
                <a:gd name="T47" fmla="*/ 2147483647 h 1065"/>
                <a:gd name="T48" fmla="*/ 2147483647 w 943"/>
                <a:gd name="T49" fmla="*/ 2147483647 h 1065"/>
                <a:gd name="T50" fmla="*/ 2147483647 w 943"/>
                <a:gd name="T51" fmla="*/ 2147483647 h 1065"/>
                <a:gd name="T52" fmla="*/ 2147483647 w 943"/>
                <a:gd name="T53" fmla="*/ 2147483647 h 1065"/>
                <a:gd name="T54" fmla="*/ 2147483647 w 943"/>
                <a:gd name="T55" fmla="*/ 2147483647 h 1065"/>
                <a:gd name="T56" fmla="*/ 2147483647 w 943"/>
                <a:gd name="T57" fmla="*/ 2147483647 h 1065"/>
                <a:gd name="T58" fmla="*/ 2147483647 w 943"/>
                <a:gd name="T59" fmla="*/ 2147483647 h 1065"/>
                <a:gd name="T60" fmla="*/ 2147483647 w 943"/>
                <a:gd name="T61" fmla="*/ 2147483647 h 1065"/>
                <a:gd name="T62" fmla="*/ 2147483647 w 943"/>
                <a:gd name="T63" fmla="*/ 2147483647 h 1065"/>
                <a:gd name="T64" fmla="*/ 2147483647 w 943"/>
                <a:gd name="T65" fmla="*/ 2147483647 h 1065"/>
                <a:gd name="T66" fmla="*/ 2147483647 w 943"/>
                <a:gd name="T67" fmla="*/ 2147483647 h 1065"/>
                <a:gd name="T68" fmla="*/ 2147483647 w 943"/>
                <a:gd name="T69" fmla="*/ 2147483647 h 1065"/>
                <a:gd name="T70" fmla="*/ 2147483647 w 943"/>
                <a:gd name="T71" fmla="*/ 2147483647 h 1065"/>
                <a:gd name="T72" fmla="*/ 2147483647 w 943"/>
                <a:gd name="T73" fmla="*/ 2147483647 h 1065"/>
                <a:gd name="T74" fmla="*/ 2147483647 w 943"/>
                <a:gd name="T75" fmla="*/ 2147483647 h 1065"/>
                <a:gd name="T76" fmla="*/ 2147483647 w 943"/>
                <a:gd name="T77" fmla="*/ 2147483647 h 106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43"/>
                <a:gd name="T118" fmla="*/ 0 h 1065"/>
                <a:gd name="T119" fmla="*/ 943 w 943"/>
                <a:gd name="T120" fmla="*/ 1065 h 106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43" h="1065">
                  <a:moveTo>
                    <a:pt x="554" y="1064"/>
                  </a:moveTo>
                  <a:lnTo>
                    <a:pt x="942" y="840"/>
                  </a:lnTo>
                  <a:lnTo>
                    <a:pt x="781" y="840"/>
                  </a:lnTo>
                  <a:lnTo>
                    <a:pt x="776" y="778"/>
                  </a:lnTo>
                  <a:lnTo>
                    <a:pt x="767" y="716"/>
                  </a:lnTo>
                  <a:lnTo>
                    <a:pt x="754" y="655"/>
                  </a:lnTo>
                  <a:lnTo>
                    <a:pt x="737" y="595"/>
                  </a:lnTo>
                  <a:lnTo>
                    <a:pt x="714" y="536"/>
                  </a:lnTo>
                  <a:lnTo>
                    <a:pt x="688" y="480"/>
                  </a:lnTo>
                  <a:lnTo>
                    <a:pt x="658" y="425"/>
                  </a:lnTo>
                  <a:lnTo>
                    <a:pt x="624" y="372"/>
                  </a:lnTo>
                  <a:lnTo>
                    <a:pt x="586" y="323"/>
                  </a:lnTo>
                  <a:lnTo>
                    <a:pt x="547" y="275"/>
                  </a:lnTo>
                  <a:lnTo>
                    <a:pt x="502" y="232"/>
                  </a:lnTo>
                  <a:lnTo>
                    <a:pt x="455" y="191"/>
                  </a:lnTo>
                  <a:lnTo>
                    <a:pt x="405" y="153"/>
                  </a:lnTo>
                  <a:lnTo>
                    <a:pt x="352" y="120"/>
                  </a:lnTo>
                  <a:lnTo>
                    <a:pt x="298" y="89"/>
                  </a:lnTo>
                  <a:lnTo>
                    <a:pt x="241" y="63"/>
                  </a:lnTo>
                  <a:lnTo>
                    <a:pt x="182" y="41"/>
                  </a:lnTo>
                  <a:lnTo>
                    <a:pt x="122" y="23"/>
                  </a:lnTo>
                  <a:lnTo>
                    <a:pt x="61" y="9"/>
                  </a:lnTo>
                  <a:lnTo>
                    <a:pt x="0" y="0"/>
                  </a:lnTo>
                  <a:lnTo>
                    <a:pt x="137" y="226"/>
                  </a:lnTo>
                  <a:lnTo>
                    <a:pt x="5" y="451"/>
                  </a:lnTo>
                  <a:lnTo>
                    <a:pt x="48" y="465"/>
                  </a:lnTo>
                  <a:lnTo>
                    <a:pt x="90" y="483"/>
                  </a:lnTo>
                  <a:lnTo>
                    <a:pt x="130" y="505"/>
                  </a:lnTo>
                  <a:lnTo>
                    <a:pt x="168" y="531"/>
                  </a:lnTo>
                  <a:lnTo>
                    <a:pt x="202" y="561"/>
                  </a:lnTo>
                  <a:lnTo>
                    <a:pt x="233" y="594"/>
                  </a:lnTo>
                  <a:lnTo>
                    <a:pt x="262" y="629"/>
                  </a:lnTo>
                  <a:lnTo>
                    <a:pt x="285" y="668"/>
                  </a:lnTo>
                  <a:lnTo>
                    <a:pt x="305" y="709"/>
                  </a:lnTo>
                  <a:lnTo>
                    <a:pt x="321" y="751"/>
                  </a:lnTo>
                  <a:lnTo>
                    <a:pt x="333" y="795"/>
                  </a:lnTo>
                  <a:lnTo>
                    <a:pt x="340" y="840"/>
                  </a:lnTo>
                  <a:lnTo>
                    <a:pt x="188" y="841"/>
                  </a:lnTo>
                  <a:lnTo>
                    <a:pt x="554" y="1064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Rectangle 36"/>
            <p:cNvSpPr>
              <a:spLocks noChangeArrowheads="1"/>
            </p:cNvSpPr>
            <p:nvPr/>
          </p:nvSpPr>
          <p:spPr bwMode="blackWhite">
            <a:xfrm>
              <a:off x="2125597" y="4503738"/>
              <a:ext cx="282705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1" name="Rectangle 48"/>
            <p:cNvSpPr>
              <a:spLocks noChangeArrowheads="1"/>
            </p:cNvSpPr>
            <p:nvPr/>
          </p:nvSpPr>
          <p:spPr bwMode="blackWhite">
            <a:xfrm>
              <a:off x="1135791" y="42751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2" name="Rectangle 49"/>
            <p:cNvSpPr>
              <a:spLocks noChangeArrowheads="1"/>
            </p:cNvSpPr>
            <p:nvPr/>
          </p:nvSpPr>
          <p:spPr bwMode="blackWhite">
            <a:xfrm>
              <a:off x="830991" y="54181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3" name="Rectangle 50"/>
            <p:cNvSpPr>
              <a:spLocks noChangeArrowheads="1"/>
            </p:cNvSpPr>
            <p:nvPr/>
          </p:nvSpPr>
          <p:spPr bwMode="blackWhite">
            <a:xfrm>
              <a:off x="1897791" y="5646738"/>
              <a:ext cx="282706" cy="175433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buFont typeface="Wingdings 2" pitchFamily="18" charset="2"/>
                <a:buNone/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sp>
        <p:nvSpPr>
          <p:cNvPr id="97" name="Rectangle 96"/>
          <p:cNvSpPr>
            <a:spLocks noChangeArrowheads="1"/>
          </p:cNvSpPr>
          <p:nvPr/>
        </p:nvSpPr>
        <p:spPr bwMode="auto">
          <a:xfrm>
            <a:off x="7476935" y="0"/>
            <a:ext cx="2502090" cy="738664"/>
          </a:xfrm>
          <a:prstGeom prst="rect">
            <a:avLst/>
          </a:prstGeom>
          <a:solidFill>
            <a:schemeClr val="tx1"/>
          </a:solidFill>
          <a:ln w="6350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Tip! Hold the Shift 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+ alt key </a:t>
            </a:r>
            <a:r>
              <a:rPr lang="en-US" sz="1200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when resizing the pieces or group to retain the shape </a:t>
            </a:r>
            <a:r>
              <a:rPr lang="en-US" sz="1200" dirty="0" smtClean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proportions.</a:t>
            </a:r>
          </a:p>
        </p:txBody>
      </p:sp>
    </p:spTree>
    <p:extLst>
      <p:ext uri="{BB962C8B-B14F-4D97-AF65-F5344CB8AC3E}">
        <p14:creationId xmlns:p14="http://schemas.microsoft.com/office/powerpoint/2010/main" val="39147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1007</TotalTime>
  <Words>173</Words>
  <Application>Microsoft Office PowerPoint</Application>
  <PresentationFormat>Custom</PresentationFormat>
  <Paragraphs>60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ＭＳ Ｐゴシック</vt:lpstr>
      <vt:lpstr>Arial</vt:lpstr>
      <vt:lpstr>Calibri</vt:lpstr>
      <vt:lpstr>Wingdings 2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CHIARAMONTI David (DEVCO-EXT)</cp:lastModifiedBy>
  <cp:revision>127</cp:revision>
  <dcterms:created xsi:type="dcterms:W3CDTF">2019-11-29T10:40:35Z</dcterms:created>
  <dcterms:modified xsi:type="dcterms:W3CDTF">2020-10-27T15:39:29Z</dcterms:modified>
</cp:coreProperties>
</file>