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92" r:id="rId2"/>
    <p:sldId id="289" r:id="rId3"/>
    <p:sldId id="291" r:id="rId4"/>
    <p:sldId id="290" r:id="rId5"/>
    <p:sldId id="293" r:id="rId6"/>
    <p:sldId id="278" r:id="rId7"/>
    <p:sldId id="288" r:id="rId8"/>
    <p:sldId id="287" r:id="rId9"/>
    <p:sldId id="258" r:id="rId10"/>
    <p:sldId id="285" r:id="rId11"/>
    <p:sldId id="286" r:id="rId12"/>
  </p:sldIdLst>
  <p:sldSz cx="6584950" cy="65849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4" userDrawn="1">
          <p15:clr>
            <a:srgbClr val="A4A3A4"/>
          </p15:clr>
        </p15:guide>
        <p15:guide id="2" pos="5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92A6D5"/>
    <a:srgbClr val="2696D3"/>
    <a:srgbClr val="FEC0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5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2460" y="108"/>
      </p:cViewPr>
      <p:guideLst>
        <p:guide orient="horz" pos="2074"/>
        <p:guide pos="5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jpg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ue text slide 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90" b="19093"/>
          <a:stretch/>
        </p:blipFill>
        <p:spPr>
          <a:xfrm flipH="1">
            <a:off x="-330548" y="1694763"/>
            <a:ext cx="5353217" cy="4915591"/>
          </a:xfrm>
          <a:prstGeom prst="rect">
            <a:avLst/>
          </a:prstGeom>
        </p:spPr>
      </p:pic>
      <p:sp>
        <p:nvSpPr>
          <p:cNvPr id="12" name="Freeform 11"/>
          <p:cNvSpPr/>
          <p:nvPr userDrawn="1"/>
        </p:nvSpPr>
        <p:spPr>
          <a:xfrm>
            <a:off x="116643" y="209550"/>
            <a:ext cx="6351664" cy="6249990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233921" y="51565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125411"/>
            <a:ext cx="703976" cy="41208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953479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ue text slide 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378515"/>
            <a:ext cx="5121084" cy="5206435"/>
          </a:xfrm>
          <a:prstGeom prst="rect">
            <a:avLst/>
          </a:prstGeom>
        </p:spPr>
      </p:pic>
      <p:sp>
        <p:nvSpPr>
          <p:cNvPr id="12" name="Freeform 11"/>
          <p:cNvSpPr/>
          <p:nvPr userDrawn="1"/>
        </p:nvSpPr>
        <p:spPr>
          <a:xfrm>
            <a:off x="116643" y="209550"/>
            <a:ext cx="6351664" cy="6249990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233921" y="51565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125411"/>
            <a:ext cx="703976" cy="41208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8185484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text slide 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8" r="28575" b="14609"/>
          <a:stretch/>
        </p:blipFill>
        <p:spPr>
          <a:xfrm>
            <a:off x="-28575" y="1993806"/>
            <a:ext cx="4228974" cy="4623719"/>
          </a:xfrm>
          <a:prstGeom prst="rect">
            <a:avLst/>
          </a:prstGeom>
        </p:spPr>
      </p:pic>
      <p:sp>
        <p:nvSpPr>
          <p:cNvPr id="12" name="Freeform 11"/>
          <p:cNvSpPr/>
          <p:nvPr userDrawn="1"/>
        </p:nvSpPr>
        <p:spPr>
          <a:xfrm>
            <a:off x="116643" y="209550"/>
            <a:ext cx="6351664" cy="6249990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233921" y="51565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125411"/>
            <a:ext cx="703976" cy="41208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226163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ue text slide 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952" b="4075"/>
          <a:stretch/>
        </p:blipFill>
        <p:spPr>
          <a:xfrm flipH="1">
            <a:off x="-19051" y="1581538"/>
            <a:ext cx="4159617" cy="5003412"/>
          </a:xfrm>
          <a:prstGeom prst="rect">
            <a:avLst/>
          </a:prstGeom>
        </p:spPr>
      </p:pic>
      <p:sp>
        <p:nvSpPr>
          <p:cNvPr id="12" name="Freeform 11"/>
          <p:cNvSpPr/>
          <p:nvPr userDrawn="1"/>
        </p:nvSpPr>
        <p:spPr>
          <a:xfrm>
            <a:off x="116643" y="209550"/>
            <a:ext cx="6351664" cy="6249990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233921" y="51565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125411"/>
            <a:ext cx="703976" cy="41208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485785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90" b="19093"/>
          <a:stretch/>
        </p:blipFill>
        <p:spPr>
          <a:xfrm flipH="1">
            <a:off x="-330548" y="1694763"/>
            <a:ext cx="5353217" cy="4915591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83" y="195309"/>
            <a:ext cx="6352583" cy="626126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4233921" y="4204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125411"/>
            <a:ext cx="703976" cy="41208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74456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84640"/>
            <a:ext cx="5119334" cy="5208109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83" y="195309"/>
            <a:ext cx="6352583" cy="626126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4233921" y="4204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125411"/>
            <a:ext cx="703976" cy="41208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25376569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21"/>
          <a:stretch/>
        </p:blipFill>
        <p:spPr>
          <a:xfrm>
            <a:off x="-28575" y="1582335"/>
            <a:ext cx="3980378" cy="500261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83" y="195309"/>
            <a:ext cx="6352583" cy="6261263"/>
          </a:xfrm>
          <a:prstGeom prst="rect">
            <a:avLst/>
          </a:prstGeom>
        </p:spPr>
      </p:pic>
      <p:sp>
        <p:nvSpPr>
          <p:cNvPr id="4" name="TextBox 3"/>
          <p:cNvSpPr txBox="1"/>
          <p:nvPr userDrawn="1"/>
        </p:nvSpPr>
        <p:spPr>
          <a:xfrm>
            <a:off x="4233921" y="4204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125411"/>
            <a:ext cx="703976" cy="41208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4239811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6593828" cy="65938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83" y="195309"/>
            <a:ext cx="6352583" cy="6261263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4233921" y="4204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125411"/>
            <a:ext cx="703976" cy="41208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9322453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63701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5917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6" r:id="rId2"/>
    <p:sldLayoutId id="2147483709" r:id="rId3"/>
    <p:sldLayoutId id="2147483710" r:id="rId4"/>
    <p:sldLayoutId id="2147483703" r:id="rId5"/>
    <p:sldLayoutId id="2147483715" r:id="rId6"/>
    <p:sldLayoutId id="2147483712" r:id="rId7"/>
    <p:sldLayoutId id="2147483713" r:id="rId8"/>
    <p:sldLayoutId id="2147483714" r:id="rId9"/>
  </p:sldLayoutIdLst>
  <p:timing>
    <p:tnLst>
      <p:par>
        <p:cTn id="1" dur="indefinite" restart="never" nodeType="tmRoot"/>
      </p:par>
    </p:tnLst>
  </p:timing>
  <p:txStyles>
    <p:titleStyle>
      <a:lvl1pPr algn="l" defTabSz="658459" rtl="0" eaLnBrk="1" latinLnBrk="0" hangingPunct="1">
        <a:lnSpc>
          <a:spcPct val="90000"/>
        </a:lnSpc>
        <a:spcBef>
          <a:spcPct val="0"/>
        </a:spcBef>
        <a:buNone/>
        <a:defRPr sz="31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4615" indent="-164615" algn="l" defTabSz="658459" rtl="0" eaLnBrk="1" latinLnBrk="0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016" kern="1200">
          <a:solidFill>
            <a:schemeClr val="tx1"/>
          </a:solidFill>
          <a:latin typeface="+mn-lt"/>
          <a:ea typeface="+mn-ea"/>
          <a:cs typeface="+mn-cs"/>
        </a:defRPr>
      </a:lvl1pPr>
      <a:lvl2pPr marL="493845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728" kern="1200">
          <a:solidFill>
            <a:schemeClr val="tx1"/>
          </a:solidFill>
          <a:latin typeface="+mn-lt"/>
          <a:ea typeface="+mn-ea"/>
          <a:cs typeface="+mn-cs"/>
        </a:defRPr>
      </a:lvl2pPr>
      <a:lvl3pPr marL="823074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3pPr>
      <a:lvl4pPr marL="1152304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4pPr>
      <a:lvl5pPr marL="1481534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5pPr>
      <a:lvl6pPr marL="181076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6pPr>
      <a:lvl7pPr marL="213999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7pPr>
      <a:lvl8pPr marL="246922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8pPr>
      <a:lvl9pPr marL="279845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1pPr>
      <a:lvl2pPr marL="329230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2pPr>
      <a:lvl3pPr marL="65845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3pPr>
      <a:lvl4pPr marL="98768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4pPr>
      <a:lvl5pPr marL="131691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5pPr>
      <a:lvl6pPr marL="164614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6pPr>
      <a:lvl7pPr marL="1975378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7pPr>
      <a:lvl8pPr marL="2304608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8pPr>
      <a:lvl9pPr marL="2633838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4.png"/><Relationship Id="rId18" Type="http://schemas.openxmlformats.org/officeDocument/2006/relationships/image" Target="../media/image59.png"/><Relationship Id="rId26" Type="http://schemas.openxmlformats.org/officeDocument/2006/relationships/image" Target="../media/image67.png"/><Relationship Id="rId39" Type="http://schemas.openxmlformats.org/officeDocument/2006/relationships/image" Target="../media/image80.png"/><Relationship Id="rId21" Type="http://schemas.openxmlformats.org/officeDocument/2006/relationships/image" Target="../media/image62.png"/><Relationship Id="rId34" Type="http://schemas.openxmlformats.org/officeDocument/2006/relationships/image" Target="../media/image75.png"/><Relationship Id="rId42" Type="http://schemas.openxmlformats.org/officeDocument/2006/relationships/image" Target="../media/image83.png"/><Relationship Id="rId47" Type="http://schemas.openxmlformats.org/officeDocument/2006/relationships/image" Target="../media/image88.png"/><Relationship Id="rId50" Type="http://schemas.openxmlformats.org/officeDocument/2006/relationships/image" Target="../media/image91.png"/><Relationship Id="rId55" Type="http://schemas.openxmlformats.org/officeDocument/2006/relationships/image" Target="../media/image96.png"/><Relationship Id="rId63" Type="http://schemas.openxmlformats.org/officeDocument/2006/relationships/image" Target="../media/image104.png"/><Relationship Id="rId68" Type="http://schemas.openxmlformats.org/officeDocument/2006/relationships/image" Target="../media/image109.png"/><Relationship Id="rId76" Type="http://schemas.openxmlformats.org/officeDocument/2006/relationships/image" Target="../media/image117.png"/><Relationship Id="rId7" Type="http://schemas.openxmlformats.org/officeDocument/2006/relationships/image" Target="../media/image48.jpeg"/><Relationship Id="rId71" Type="http://schemas.openxmlformats.org/officeDocument/2006/relationships/image" Target="../media/image112.png"/><Relationship Id="rId2" Type="http://schemas.openxmlformats.org/officeDocument/2006/relationships/image" Target="../media/image43.png"/><Relationship Id="rId16" Type="http://schemas.openxmlformats.org/officeDocument/2006/relationships/image" Target="../media/image57.png"/><Relationship Id="rId29" Type="http://schemas.openxmlformats.org/officeDocument/2006/relationships/image" Target="../media/image70.png"/><Relationship Id="rId11" Type="http://schemas.openxmlformats.org/officeDocument/2006/relationships/image" Target="../media/image52.png"/><Relationship Id="rId24" Type="http://schemas.openxmlformats.org/officeDocument/2006/relationships/image" Target="../media/image65.jpeg"/><Relationship Id="rId32" Type="http://schemas.openxmlformats.org/officeDocument/2006/relationships/image" Target="../media/image73.jpeg"/><Relationship Id="rId37" Type="http://schemas.openxmlformats.org/officeDocument/2006/relationships/image" Target="../media/image78.png"/><Relationship Id="rId40" Type="http://schemas.openxmlformats.org/officeDocument/2006/relationships/image" Target="../media/image81.png"/><Relationship Id="rId45" Type="http://schemas.openxmlformats.org/officeDocument/2006/relationships/image" Target="../media/image86.png"/><Relationship Id="rId53" Type="http://schemas.openxmlformats.org/officeDocument/2006/relationships/image" Target="../media/image94.png"/><Relationship Id="rId58" Type="http://schemas.openxmlformats.org/officeDocument/2006/relationships/image" Target="../media/image99.png"/><Relationship Id="rId66" Type="http://schemas.openxmlformats.org/officeDocument/2006/relationships/image" Target="../media/image107.png"/><Relationship Id="rId74" Type="http://schemas.openxmlformats.org/officeDocument/2006/relationships/image" Target="../media/image115.png"/><Relationship Id="rId5" Type="http://schemas.openxmlformats.org/officeDocument/2006/relationships/image" Target="../media/image46.png"/><Relationship Id="rId15" Type="http://schemas.openxmlformats.org/officeDocument/2006/relationships/image" Target="../media/image56.png"/><Relationship Id="rId23" Type="http://schemas.openxmlformats.org/officeDocument/2006/relationships/image" Target="../media/image64.png"/><Relationship Id="rId28" Type="http://schemas.openxmlformats.org/officeDocument/2006/relationships/image" Target="../media/image69.png"/><Relationship Id="rId36" Type="http://schemas.openxmlformats.org/officeDocument/2006/relationships/image" Target="../media/image77.png"/><Relationship Id="rId49" Type="http://schemas.openxmlformats.org/officeDocument/2006/relationships/image" Target="../media/image90.jpeg"/><Relationship Id="rId57" Type="http://schemas.openxmlformats.org/officeDocument/2006/relationships/image" Target="../media/image98.png"/><Relationship Id="rId61" Type="http://schemas.openxmlformats.org/officeDocument/2006/relationships/image" Target="../media/image102.png"/><Relationship Id="rId10" Type="http://schemas.openxmlformats.org/officeDocument/2006/relationships/image" Target="../media/image51.png"/><Relationship Id="rId19" Type="http://schemas.openxmlformats.org/officeDocument/2006/relationships/image" Target="../media/image60.png"/><Relationship Id="rId31" Type="http://schemas.openxmlformats.org/officeDocument/2006/relationships/image" Target="../media/image72.png"/><Relationship Id="rId44" Type="http://schemas.openxmlformats.org/officeDocument/2006/relationships/image" Target="../media/image85.jpeg"/><Relationship Id="rId52" Type="http://schemas.openxmlformats.org/officeDocument/2006/relationships/image" Target="../media/image93.png"/><Relationship Id="rId60" Type="http://schemas.openxmlformats.org/officeDocument/2006/relationships/image" Target="../media/image101.png"/><Relationship Id="rId65" Type="http://schemas.openxmlformats.org/officeDocument/2006/relationships/image" Target="../media/image106.png"/><Relationship Id="rId73" Type="http://schemas.openxmlformats.org/officeDocument/2006/relationships/image" Target="../media/image114.png"/><Relationship Id="rId4" Type="http://schemas.openxmlformats.org/officeDocument/2006/relationships/image" Target="../media/image45.jpeg"/><Relationship Id="rId9" Type="http://schemas.openxmlformats.org/officeDocument/2006/relationships/image" Target="../media/image50.png"/><Relationship Id="rId14" Type="http://schemas.openxmlformats.org/officeDocument/2006/relationships/image" Target="../media/image55.png"/><Relationship Id="rId22" Type="http://schemas.openxmlformats.org/officeDocument/2006/relationships/image" Target="../media/image63.jpeg"/><Relationship Id="rId27" Type="http://schemas.openxmlformats.org/officeDocument/2006/relationships/image" Target="../media/image68.png"/><Relationship Id="rId30" Type="http://schemas.openxmlformats.org/officeDocument/2006/relationships/image" Target="../media/image71.png"/><Relationship Id="rId35" Type="http://schemas.openxmlformats.org/officeDocument/2006/relationships/image" Target="../media/image76.png"/><Relationship Id="rId43" Type="http://schemas.openxmlformats.org/officeDocument/2006/relationships/image" Target="../media/image84.png"/><Relationship Id="rId48" Type="http://schemas.openxmlformats.org/officeDocument/2006/relationships/image" Target="../media/image89.png"/><Relationship Id="rId56" Type="http://schemas.openxmlformats.org/officeDocument/2006/relationships/image" Target="../media/image97.png"/><Relationship Id="rId64" Type="http://schemas.openxmlformats.org/officeDocument/2006/relationships/image" Target="../media/image105.png"/><Relationship Id="rId69" Type="http://schemas.openxmlformats.org/officeDocument/2006/relationships/image" Target="../media/image110.png"/><Relationship Id="rId8" Type="http://schemas.openxmlformats.org/officeDocument/2006/relationships/image" Target="../media/image49.png"/><Relationship Id="rId51" Type="http://schemas.openxmlformats.org/officeDocument/2006/relationships/image" Target="../media/image92.jpg"/><Relationship Id="rId72" Type="http://schemas.openxmlformats.org/officeDocument/2006/relationships/image" Target="../media/image113.png"/><Relationship Id="rId3" Type="http://schemas.openxmlformats.org/officeDocument/2006/relationships/image" Target="../media/image44.jpeg"/><Relationship Id="rId12" Type="http://schemas.openxmlformats.org/officeDocument/2006/relationships/image" Target="../media/image53.png"/><Relationship Id="rId17" Type="http://schemas.openxmlformats.org/officeDocument/2006/relationships/image" Target="../media/image58.png"/><Relationship Id="rId25" Type="http://schemas.openxmlformats.org/officeDocument/2006/relationships/image" Target="../media/image66.png"/><Relationship Id="rId33" Type="http://schemas.openxmlformats.org/officeDocument/2006/relationships/image" Target="../media/image74.png"/><Relationship Id="rId38" Type="http://schemas.openxmlformats.org/officeDocument/2006/relationships/image" Target="../media/image79.png"/><Relationship Id="rId46" Type="http://schemas.openxmlformats.org/officeDocument/2006/relationships/image" Target="../media/image87.png"/><Relationship Id="rId59" Type="http://schemas.openxmlformats.org/officeDocument/2006/relationships/image" Target="../media/image100.png"/><Relationship Id="rId67" Type="http://schemas.openxmlformats.org/officeDocument/2006/relationships/image" Target="../media/image108.png"/><Relationship Id="rId20" Type="http://schemas.openxmlformats.org/officeDocument/2006/relationships/image" Target="../media/image61.png"/><Relationship Id="rId41" Type="http://schemas.openxmlformats.org/officeDocument/2006/relationships/image" Target="../media/image82.jpeg"/><Relationship Id="rId54" Type="http://schemas.openxmlformats.org/officeDocument/2006/relationships/image" Target="../media/image95.png"/><Relationship Id="rId62" Type="http://schemas.openxmlformats.org/officeDocument/2006/relationships/image" Target="../media/image103.png"/><Relationship Id="rId70" Type="http://schemas.openxmlformats.org/officeDocument/2006/relationships/image" Target="../media/image111.png"/><Relationship Id="rId75" Type="http://schemas.openxmlformats.org/officeDocument/2006/relationships/image" Target="../media/image11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47.jpe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29.png"/><Relationship Id="rId18" Type="http://schemas.openxmlformats.org/officeDocument/2006/relationships/image" Target="../media/image134.jpeg"/><Relationship Id="rId26" Type="http://schemas.openxmlformats.org/officeDocument/2006/relationships/image" Target="../media/image141.png"/><Relationship Id="rId39" Type="http://schemas.openxmlformats.org/officeDocument/2006/relationships/image" Target="../media/image154.png"/><Relationship Id="rId3" Type="http://schemas.openxmlformats.org/officeDocument/2006/relationships/image" Target="../media/image119.jpeg"/><Relationship Id="rId21" Type="http://schemas.openxmlformats.org/officeDocument/2006/relationships/image" Target="../media/image136.jpeg"/><Relationship Id="rId34" Type="http://schemas.openxmlformats.org/officeDocument/2006/relationships/image" Target="../media/image149.png"/><Relationship Id="rId42" Type="http://schemas.openxmlformats.org/officeDocument/2006/relationships/image" Target="../media/image157.png"/><Relationship Id="rId47" Type="http://schemas.openxmlformats.org/officeDocument/2006/relationships/image" Target="../media/image162.png"/><Relationship Id="rId50" Type="http://schemas.openxmlformats.org/officeDocument/2006/relationships/image" Target="../media/image165.png"/><Relationship Id="rId7" Type="http://schemas.openxmlformats.org/officeDocument/2006/relationships/image" Target="../media/image123.png"/><Relationship Id="rId12" Type="http://schemas.openxmlformats.org/officeDocument/2006/relationships/image" Target="../media/image128.png"/><Relationship Id="rId17" Type="http://schemas.openxmlformats.org/officeDocument/2006/relationships/image" Target="../media/image133.png"/><Relationship Id="rId25" Type="http://schemas.openxmlformats.org/officeDocument/2006/relationships/image" Target="../media/image140.png"/><Relationship Id="rId33" Type="http://schemas.openxmlformats.org/officeDocument/2006/relationships/image" Target="../media/image148.png"/><Relationship Id="rId38" Type="http://schemas.openxmlformats.org/officeDocument/2006/relationships/image" Target="../media/image153.png"/><Relationship Id="rId46" Type="http://schemas.openxmlformats.org/officeDocument/2006/relationships/image" Target="../media/image161.png"/><Relationship Id="rId2" Type="http://schemas.openxmlformats.org/officeDocument/2006/relationships/image" Target="../media/image118.png"/><Relationship Id="rId16" Type="http://schemas.openxmlformats.org/officeDocument/2006/relationships/image" Target="../media/image132.png"/><Relationship Id="rId20" Type="http://schemas.openxmlformats.org/officeDocument/2006/relationships/image" Target="../media/image135.png"/><Relationship Id="rId29" Type="http://schemas.openxmlformats.org/officeDocument/2006/relationships/image" Target="../media/image144.png"/><Relationship Id="rId41" Type="http://schemas.openxmlformats.org/officeDocument/2006/relationships/image" Target="../media/image156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22.png"/><Relationship Id="rId11" Type="http://schemas.openxmlformats.org/officeDocument/2006/relationships/image" Target="../media/image127.png"/><Relationship Id="rId24" Type="http://schemas.openxmlformats.org/officeDocument/2006/relationships/image" Target="../media/image139.png"/><Relationship Id="rId32" Type="http://schemas.openxmlformats.org/officeDocument/2006/relationships/image" Target="../media/image147.jpeg"/><Relationship Id="rId37" Type="http://schemas.openxmlformats.org/officeDocument/2006/relationships/image" Target="../media/image152.png"/><Relationship Id="rId40" Type="http://schemas.openxmlformats.org/officeDocument/2006/relationships/image" Target="../media/image155.jpeg"/><Relationship Id="rId45" Type="http://schemas.openxmlformats.org/officeDocument/2006/relationships/image" Target="../media/image160.png"/><Relationship Id="rId53" Type="http://schemas.openxmlformats.org/officeDocument/2006/relationships/image" Target="../media/image168.png"/><Relationship Id="rId5" Type="http://schemas.openxmlformats.org/officeDocument/2006/relationships/image" Target="../media/image121.png"/><Relationship Id="rId15" Type="http://schemas.openxmlformats.org/officeDocument/2006/relationships/image" Target="../media/image131.png"/><Relationship Id="rId23" Type="http://schemas.openxmlformats.org/officeDocument/2006/relationships/image" Target="../media/image138.jpeg"/><Relationship Id="rId28" Type="http://schemas.openxmlformats.org/officeDocument/2006/relationships/image" Target="../media/image143.png"/><Relationship Id="rId36" Type="http://schemas.openxmlformats.org/officeDocument/2006/relationships/image" Target="../media/image151.jpeg"/><Relationship Id="rId49" Type="http://schemas.openxmlformats.org/officeDocument/2006/relationships/image" Target="../media/image164.png"/><Relationship Id="rId10" Type="http://schemas.openxmlformats.org/officeDocument/2006/relationships/image" Target="../media/image126.png"/><Relationship Id="rId19" Type="http://schemas.openxmlformats.org/officeDocument/2006/relationships/image" Target="../media/image103.png"/><Relationship Id="rId31" Type="http://schemas.openxmlformats.org/officeDocument/2006/relationships/image" Target="../media/image146.jpeg"/><Relationship Id="rId44" Type="http://schemas.openxmlformats.org/officeDocument/2006/relationships/image" Target="../media/image159.png"/><Relationship Id="rId52" Type="http://schemas.openxmlformats.org/officeDocument/2006/relationships/image" Target="../media/image167.png"/><Relationship Id="rId4" Type="http://schemas.openxmlformats.org/officeDocument/2006/relationships/image" Target="../media/image120.png"/><Relationship Id="rId9" Type="http://schemas.openxmlformats.org/officeDocument/2006/relationships/image" Target="../media/image125.png"/><Relationship Id="rId14" Type="http://schemas.openxmlformats.org/officeDocument/2006/relationships/image" Target="../media/image130.png"/><Relationship Id="rId22" Type="http://schemas.openxmlformats.org/officeDocument/2006/relationships/image" Target="../media/image137.png"/><Relationship Id="rId27" Type="http://schemas.openxmlformats.org/officeDocument/2006/relationships/image" Target="../media/image142.jpeg"/><Relationship Id="rId30" Type="http://schemas.openxmlformats.org/officeDocument/2006/relationships/image" Target="../media/image145.png"/><Relationship Id="rId35" Type="http://schemas.openxmlformats.org/officeDocument/2006/relationships/image" Target="../media/image150.png"/><Relationship Id="rId43" Type="http://schemas.openxmlformats.org/officeDocument/2006/relationships/image" Target="../media/image158.png"/><Relationship Id="rId48" Type="http://schemas.openxmlformats.org/officeDocument/2006/relationships/image" Target="../media/image163.jpeg"/><Relationship Id="rId8" Type="http://schemas.openxmlformats.org/officeDocument/2006/relationships/image" Target="../media/image124.png"/><Relationship Id="rId51" Type="http://schemas.openxmlformats.org/officeDocument/2006/relationships/image" Target="../media/image16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13" Type="http://schemas.openxmlformats.org/officeDocument/2006/relationships/image" Target="../media/image22.jpg"/><Relationship Id="rId18" Type="http://schemas.openxmlformats.org/officeDocument/2006/relationships/image" Target="../media/image27.jpg"/><Relationship Id="rId26" Type="http://schemas.openxmlformats.org/officeDocument/2006/relationships/image" Target="../media/image35.jpg"/><Relationship Id="rId3" Type="http://schemas.openxmlformats.org/officeDocument/2006/relationships/image" Target="../media/image13.jpg"/><Relationship Id="rId21" Type="http://schemas.openxmlformats.org/officeDocument/2006/relationships/image" Target="../media/image30.jpg"/><Relationship Id="rId34" Type="http://schemas.openxmlformats.org/officeDocument/2006/relationships/image" Target="../media/image11.png"/><Relationship Id="rId7" Type="http://schemas.openxmlformats.org/officeDocument/2006/relationships/image" Target="../media/image17.jpg"/><Relationship Id="rId12" Type="http://schemas.openxmlformats.org/officeDocument/2006/relationships/image" Target="../media/image21.jpg"/><Relationship Id="rId17" Type="http://schemas.openxmlformats.org/officeDocument/2006/relationships/image" Target="../media/image26.jpg"/><Relationship Id="rId25" Type="http://schemas.openxmlformats.org/officeDocument/2006/relationships/image" Target="../media/image34.jpg"/><Relationship Id="rId33" Type="http://schemas.openxmlformats.org/officeDocument/2006/relationships/image" Target="../media/image42.png"/><Relationship Id="rId2" Type="http://schemas.openxmlformats.org/officeDocument/2006/relationships/image" Target="../media/image12.jpg"/><Relationship Id="rId16" Type="http://schemas.openxmlformats.org/officeDocument/2006/relationships/image" Target="../media/image25.jpg"/><Relationship Id="rId20" Type="http://schemas.openxmlformats.org/officeDocument/2006/relationships/image" Target="../media/image29.jpg"/><Relationship Id="rId29" Type="http://schemas.openxmlformats.org/officeDocument/2006/relationships/image" Target="../media/image38.jp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6.jpg"/><Relationship Id="rId11" Type="http://schemas.openxmlformats.org/officeDocument/2006/relationships/image" Target="../media/image20.jpg"/><Relationship Id="rId24" Type="http://schemas.openxmlformats.org/officeDocument/2006/relationships/image" Target="../media/image33.jpg"/><Relationship Id="rId32" Type="http://schemas.openxmlformats.org/officeDocument/2006/relationships/image" Target="../media/image41.jpg"/><Relationship Id="rId5" Type="http://schemas.openxmlformats.org/officeDocument/2006/relationships/image" Target="../media/image15.jpg"/><Relationship Id="rId15" Type="http://schemas.openxmlformats.org/officeDocument/2006/relationships/image" Target="../media/image24.jpg"/><Relationship Id="rId23" Type="http://schemas.openxmlformats.org/officeDocument/2006/relationships/image" Target="../media/image32.jpg"/><Relationship Id="rId28" Type="http://schemas.openxmlformats.org/officeDocument/2006/relationships/image" Target="../media/image37.jpg"/><Relationship Id="rId10" Type="http://schemas.openxmlformats.org/officeDocument/2006/relationships/image" Target="../media/image2.jpg"/><Relationship Id="rId19" Type="http://schemas.openxmlformats.org/officeDocument/2006/relationships/image" Target="../media/image28.jpg"/><Relationship Id="rId31" Type="http://schemas.openxmlformats.org/officeDocument/2006/relationships/image" Target="../media/image40.jpeg"/><Relationship Id="rId4" Type="http://schemas.openxmlformats.org/officeDocument/2006/relationships/image" Target="../media/image14.jpg"/><Relationship Id="rId9" Type="http://schemas.openxmlformats.org/officeDocument/2006/relationships/image" Target="../media/image19.jpg"/><Relationship Id="rId14" Type="http://schemas.openxmlformats.org/officeDocument/2006/relationships/image" Target="../media/image23.jpg"/><Relationship Id="rId22" Type="http://schemas.openxmlformats.org/officeDocument/2006/relationships/image" Target="../media/image31.jpg"/><Relationship Id="rId27" Type="http://schemas.openxmlformats.org/officeDocument/2006/relationships/image" Target="../media/image36.jpg"/><Relationship Id="rId30" Type="http://schemas.openxmlformats.org/officeDocument/2006/relationships/image" Target="../media/image39.jpeg"/><Relationship Id="rId35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54280" y="1163487"/>
            <a:ext cx="2270245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</a:rPr>
              <a:t>“Lorem ipsum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454281" y="1713406"/>
            <a:ext cx="2355970" cy="523220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d</a:t>
            </a:r>
            <a:r>
              <a:rPr lang="en-GB" sz="2400" b="1" dirty="0" err="1" smtClean="0">
                <a:solidFill>
                  <a:schemeClr val="bg1"/>
                </a:solidFill>
              </a:rPr>
              <a:t>olor</a:t>
            </a:r>
            <a:r>
              <a:rPr lang="en-GB" sz="2400" b="1" dirty="0" smtClean="0">
                <a:solidFill>
                  <a:schemeClr val="bg1"/>
                </a:solidFill>
              </a:rPr>
              <a:t> sit </a:t>
            </a:r>
            <a:r>
              <a:rPr lang="en-GB" sz="2400" b="1" dirty="0" err="1">
                <a:solidFill>
                  <a:schemeClr val="bg1"/>
                </a:solidFill>
              </a:rPr>
              <a:t>amet</a:t>
            </a:r>
            <a:r>
              <a:rPr lang="en-GB" sz="2800" b="1" dirty="0" smtClean="0">
                <a:solidFill>
                  <a:schemeClr val="bg1"/>
                </a:solidFill>
              </a:rPr>
              <a:t>,</a:t>
            </a:r>
            <a:r>
              <a:rPr lang="en-GB" sz="2400" b="1" dirty="0" smtClean="0">
                <a:solidFill>
                  <a:srgbClr val="003399"/>
                </a:solidFill>
              </a:rPr>
              <a:t> </a:t>
            </a:r>
            <a:endParaRPr lang="en-GB" sz="2400" b="1" dirty="0">
              <a:solidFill>
                <a:srgbClr val="003399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54280" y="2332368"/>
            <a:ext cx="2032120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Consectetur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54281" y="2882287"/>
            <a:ext cx="2355969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adipiscing</a:t>
            </a:r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400" b="1" dirty="0" err="1">
                <a:solidFill>
                  <a:schemeClr val="bg1"/>
                </a:solidFill>
              </a:rPr>
              <a:t>elit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54281" y="3432206"/>
            <a:ext cx="1917819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chemeClr val="bg1"/>
                </a:solidFill>
              </a:rPr>
              <a:t>sed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tortor</a:t>
            </a:r>
            <a:r>
              <a:rPr lang="en-GB" sz="2400" b="1" dirty="0" smtClean="0">
                <a:solidFill>
                  <a:schemeClr val="bg1"/>
                </a:solidFill>
              </a:rPr>
              <a:t> ”</a:t>
            </a:r>
            <a:endParaRPr lang="en-GB" sz="2400" b="1" dirty="0">
              <a:solidFill>
                <a:schemeClr val="bg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30" y="5981866"/>
            <a:ext cx="2493034" cy="47783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4262502" y="4656407"/>
            <a:ext cx="36130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Ursula von der </a:t>
            </a:r>
            <a:r>
              <a:rPr lang="en-GB" sz="1600" b="1" dirty="0" err="1" smtClean="0">
                <a:latin typeface="Calibri" panose="020F0502020204030204" pitchFamily="34" charset="0"/>
                <a:ea typeface="Calibri" panose="020F0502020204030204" pitchFamily="34" charset="0"/>
              </a:rPr>
              <a:t>Leyen</a:t>
            </a:r>
            <a:endParaRPr lang="en-GB" sz="1600" b="1" dirty="0" smtClean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</a:rPr>
              <a:t>President of the </a:t>
            </a:r>
            <a:endParaRPr lang="en-US" sz="1400" b="1" dirty="0" smtClean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1400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European 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</a:rPr>
              <a:t>Commission</a:t>
            </a:r>
            <a:endParaRPr lang="en-GB" sz="1400" b="1" dirty="0"/>
          </a:p>
        </p:txBody>
      </p:sp>
    </p:spTree>
    <p:extLst>
      <p:ext uri="{BB962C8B-B14F-4D97-AF65-F5344CB8AC3E}">
        <p14:creationId xmlns:p14="http://schemas.microsoft.com/office/powerpoint/2010/main" val="3963606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7" name="Rectangle 6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136" y="1799641"/>
            <a:ext cx="540000" cy="324000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"/>
          <a:stretch/>
        </p:blipFill>
        <p:spPr>
          <a:xfrm>
            <a:off x="3693274" y="1795259"/>
            <a:ext cx="540000" cy="324000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4"/>
          <a:stretch/>
        </p:blipFill>
        <p:spPr>
          <a:xfrm>
            <a:off x="4343192" y="1804171"/>
            <a:ext cx="540000" cy="324000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842" y="1804171"/>
            <a:ext cx="540000" cy="324000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760" y="1808553"/>
            <a:ext cx="540000" cy="315462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1623" y="2235376"/>
            <a:ext cx="540623" cy="324374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grpSp>
        <p:nvGrpSpPr>
          <p:cNvPr id="14" name="Group 13"/>
          <p:cNvGrpSpPr/>
          <p:nvPr/>
        </p:nvGrpSpPr>
        <p:grpSpPr>
          <a:xfrm>
            <a:off x="3031624" y="1368288"/>
            <a:ext cx="540000" cy="324000"/>
            <a:chOff x="366062" y="1368288"/>
            <a:chExt cx="540000" cy="324000"/>
          </a:xfrm>
        </p:grpSpPr>
        <p:sp>
          <p:nvSpPr>
            <p:cNvPr id="15" name="Rectangle 14"/>
            <p:cNvSpPr/>
            <p:nvPr/>
          </p:nvSpPr>
          <p:spPr>
            <a:xfrm>
              <a:off x="366062" y="1368288"/>
              <a:ext cx="540000" cy="324000"/>
            </a:xfrm>
            <a:prstGeom prst="rect">
              <a:avLst/>
            </a:prstGeom>
            <a:solidFill>
              <a:srgbClr val="006239"/>
            </a:solidFill>
            <a:ln w="31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" name="Picture 15"/>
            <p:cNvPicPr>
              <a:picLocks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243" y="1368288"/>
              <a:ext cx="426157" cy="31961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7" name="Picture 16"/>
          <p:cNvPicPr preferRelativeResize="0"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4" b="5169"/>
          <a:stretch/>
        </p:blipFill>
        <p:spPr>
          <a:xfrm>
            <a:off x="4338730" y="2245584"/>
            <a:ext cx="541131" cy="324000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18" name="Picture 17"/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842" y="2239906"/>
            <a:ext cx="539999" cy="324000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19" name="Picture 18"/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4760" y="2244288"/>
            <a:ext cx="540000" cy="315462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9" b="5648"/>
          <a:stretch/>
        </p:blipFill>
        <p:spPr>
          <a:xfrm>
            <a:off x="3688189" y="2244287"/>
            <a:ext cx="550169" cy="327057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9" b="6437"/>
          <a:stretch/>
        </p:blipFill>
        <p:spPr>
          <a:xfrm>
            <a:off x="3029110" y="2679590"/>
            <a:ext cx="540000" cy="323353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22" name="Picture 21"/>
          <p:cNvPicPr preferRelativeResize="0">
            <a:picLocks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0761" y="2680023"/>
            <a:ext cx="540000" cy="324000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23" name="Picture 22"/>
          <p:cNvPicPr preferRelativeResize="0">
            <a:picLocks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167" y="2688935"/>
            <a:ext cx="541693" cy="324000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24" name="Picture 23"/>
          <p:cNvPicPr preferRelativeResize="0">
            <a:picLocks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842" y="2688935"/>
            <a:ext cx="539999" cy="324000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25" name="Picture 24"/>
          <p:cNvPicPr preferRelativeResize="0">
            <a:picLocks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247" y="2693317"/>
            <a:ext cx="539999" cy="315462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26" name="Picture 25"/>
          <p:cNvPicPr>
            <a:picLocks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110" y="3130348"/>
            <a:ext cx="540623" cy="324373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27" name="Picture 26"/>
          <p:cNvPicPr preferRelativeResize="0">
            <a:picLocks noChangeAspect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8168" y="3130348"/>
            <a:ext cx="541694" cy="324000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28" name="Picture 27"/>
          <p:cNvPicPr>
            <a:picLocks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842" y="3124670"/>
            <a:ext cx="539999" cy="324000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29" name="Picture 28"/>
          <p:cNvPicPr>
            <a:picLocks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247" y="3124670"/>
            <a:ext cx="540000" cy="324000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8189" y="3129051"/>
            <a:ext cx="545085" cy="327057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sp>
        <p:nvSpPr>
          <p:cNvPr id="31" name="TextBox 30"/>
          <p:cNvSpPr txBox="1"/>
          <p:nvPr/>
        </p:nvSpPr>
        <p:spPr>
          <a:xfrm>
            <a:off x="2969301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AFRICA</a:t>
            </a:r>
            <a:endParaRPr lang="en-GB" sz="1000" dirty="0"/>
          </a:p>
        </p:txBody>
      </p:sp>
      <p:pic>
        <p:nvPicPr>
          <p:cNvPr id="32" name="Picture 31"/>
          <p:cNvPicPr>
            <a:picLocks/>
          </p:cNvPicPr>
          <p:nvPr/>
        </p:nvPicPr>
        <p:blipFill rotWithShape="1"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" b="5010"/>
          <a:stretch/>
        </p:blipFill>
        <p:spPr>
          <a:xfrm>
            <a:off x="3029110" y="3577108"/>
            <a:ext cx="534099" cy="324972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33" name="Picture 32"/>
          <p:cNvPicPr preferRelativeResize="0"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" b="4223"/>
          <a:stretch/>
        </p:blipFill>
        <p:spPr>
          <a:xfrm>
            <a:off x="4335242" y="3577108"/>
            <a:ext cx="541693" cy="319927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34" name="Picture 33"/>
          <p:cNvPicPr>
            <a:picLocks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869" y="3570642"/>
            <a:ext cx="544972" cy="324000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35" name="Picture 34"/>
          <p:cNvPicPr>
            <a:picLocks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9" b="5287"/>
          <a:stretch/>
        </p:blipFill>
        <p:spPr>
          <a:xfrm>
            <a:off x="5651131" y="3572901"/>
            <a:ext cx="542229" cy="321510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2" r="6968"/>
          <a:stretch/>
        </p:blipFill>
        <p:spPr>
          <a:xfrm>
            <a:off x="3670615" y="3578080"/>
            <a:ext cx="557221" cy="324000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37" name="Picture 36"/>
          <p:cNvPicPr>
            <a:picLocks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111" y="4015112"/>
            <a:ext cx="530822" cy="324972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38" name="Picture 37"/>
          <p:cNvPicPr preferRelativeResize="0">
            <a:picLocks noChangeAspect="1"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239" y="4009580"/>
            <a:ext cx="548588" cy="324000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39" name="Picture 38"/>
          <p:cNvPicPr>
            <a:picLocks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3" b="5137"/>
          <a:stretch/>
        </p:blipFill>
        <p:spPr>
          <a:xfrm>
            <a:off x="4988534" y="4015409"/>
            <a:ext cx="540805" cy="318052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40" name="Picture 39"/>
          <p:cNvPicPr>
            <a:picLocks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8" b="5904"/>
          <a:stretch/>
        </p:blipFill>
        <p:spPr>
          <a:xfrm>
            <a:off x="5651131" y="4015409"/>
            <a:ext cx="542729" cy="315713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488"/>
          <a:stretch/>
        </p:blipFill>
        <p:spPr>
          <a:xfrm>
            <a:off x="3666224" y="4009108"/>
            <a:ext cx="549228" cy="324945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76"/>
          <a:stretch/>
        </p:blipFill>
        <p:spPr>
          <a:xfrm>
            <a:off x="3030225" y="4444842"/>
            <a:ext cx="534998" cy="324000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43" name="Picture 42"/>
          <p:cNvPicPr preferRelativeResize="0">
            <a:picLocks noChangeAspect="1"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9"/>
          <a:stretch/>
        </p:blipFill>
        <p:spPr>
          <a:xfrm>
            <a:off x="4336088" y="4444840"/>
            <a:ext cx="540000" cy="330617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44" name="Picture 43"/>
          <p:cNvPicPr>
            <a:picLocks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534" y="4451144"/>
            <a:ext cx="540805" cy="318052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45" name="Picture 44"/>
          <p:cNvPicPr>
            <a:picLocks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2" b="4852"/>
          <a:stretch/>
        </p:blipFill>
        <p:spPr>
          <a:xfrm>
            <a:off x="5651842" y="4451421"/>
            <a:ext cx="540805" cy="318198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7" r="8041"/>
          <a:stretch/>
        </p:blipFill>
        <p:spPr>
          <a:xfrm>
            <a:off x="3666223" y="4444840"/>
            <a:ext cx="540000" cy="326512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9110" y="4880215"/>
            <a:ext cx="540623" cy="324000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48" name="Picture 47"/>
          <p:cNvPicPr preferRelativeResize="0">
            <a:picLocks noChangeAspect="1"/>
          </p:cNvPicPr>
          <p:nvPr/>
        </p:nvPicPr>
        <p:blipFill rotWithShape="1"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0" b="3754"/>
          <a:stretch/>
        </p:blipFill>
        <p:spPr>
          <a:xfrm>
            <a:off x="4335242" y="4883499"/>
            <a:ext cx="540000" cy="324898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63" b="14047"/>
          <a:stretch/>
        </p:blipFill>
        <p:spPr>
          <a:xfrm>
            <a:off x="4989339" y="4883499"/>
            <a:ext cx="540000" cy="324897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50" name="Picture 49"/>
          <p:cNvPicPr>
            <a:picLocks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6552" y="4888618"/>
            <a:ext cx="540805" cy="314549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223" y="4880213"/>
            <a:ext cx="540000" cy="326512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grpSp>
        <p:nvGrpSpPr>
          <p:cNvPr id="52" name="Group 51"/>
          <p:cNvGrpSpPr/>
          <p:nvPr/>
        </p:nvGrpSpPr>
        <p:grpSpPr>
          <a:xfrm>
            <a:off x="3024972" y="5308973"/>
            <a:ext cx="539100" cy="315462"/>
            <a:chOff x="3642276" y="1803001"/>
            <a:chExt cx="539100" cy="315462"/>
          </a:xfrm>
        </p:grpSpPr>
        <p:pic>
          <p:nvPicPr>
            <p:cNvPr id="53" name="Picture 52"/>
            <p:cNvPicPr>
              <a:picLocks/>
            </p:cNvPicPr>
            <p:nvPr/>
          </p:nvPicPr>
          <p:blipFill>
            <a:blip r:embed="rId4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1803001"/>
              <a:ext cx="539100" cy="315462"/>
            </a:xfrm>
            <a:prstGeom prst="rect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54" name="Picture 53"/>
            <p:cNvPicPr>
              <a:picLocks/>
            </p:cNvPicPr>
            <p:nvPr/>
          </p:nvPicPr>
          <p:blipFill rotWithShape="1">
            <a:blip r:embed="rId4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01" t="5413" r="5442" b="57583"/>
            <a:stretch/>
          </p:blipFill>
          <p:spPr>
            <a:xfrm>
              <a:off x="4036979" y="1837751"/>
              <a:ext cx="110248" cy="116732"/>
            </a:xfrm>
            <a:prstGeom prst="rect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</p:pic>
      </p:grpSp>
      <p:pic>
        <p:nvPicPr>
          <p:cNvPr id="55" name="Picture 54"/>
          <p:cNvPicPr>
            <a:picLocks/>
          </p:cNvPicPr>
          <p:nvPr/>
        </p:nvPicPr>
        <p:blipFill rotWithShape="1"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7" b="5106"/>
          <a:stretch/>
        </p:blipFill>
        <p:spPr>
          <a:xfrm>
            <a:off x="3655076" y="5308973"/>
            <a:ext cx="539100" cy="314527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56" name="Picture 55"/>
          <p:cNvPicPr>
            <a:picLocks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323" y="5304988"/>
            <a:ext cx="540730" cy="324000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0"/>
          <a:stretch/>
        </p:blipFill>
        <p:spPr>
          <a:xfrm>
            <a:off x="5643709" y="5299186"/>
            <a:ext cx="540000" cy="322537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58" name="Picture 57"/>
          <p:cNvPicPr>
            <a:picLocks/>
          </p:cNvPicPr>
          <p:nvPr/>
        </p:nvPicPr>
        <p:blipFill rotWithShape="1"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7" b="5904"/>
          <a:stretch/>
        </p:blipFill>
        <p:spPr>
          <a:xfrm>
            <a:off x="3018348" y="5712254"/>
            <a:ext cx="542501" cy="314581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59" name="Picture 58"/>
          <p:cNvPicPr>
            <a:picLocks/>
          </p:cNvPicPr>
          <p:nvPr/>
        </p:nvPicPr>
        <p:blipFill rotWithShape="1"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0" b="6518"/>
          <a:stretch/>
        </p:blipFill>
        <p:spPr>
          <a:xfrm>
            <a:off x="3653445" y="5710518"/>
            <a:ext cx="540731" cy="318052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pic>
        <p:nvPicPr>
          <p:cNvPr id="60" name="Picture 59"/>
          <p:cNvPicPr>
            <a:picLocks/>
          </p:cNvPicPr>
          <p:nvPr/>
        </p:nvPicPr>
        <p:blipFill rotWithShape="1"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62"/>
          <a:stretch/>
        </p:blipFill>
        <p:spPr>
          <a:xfrm>
            <a:off x="4333719" y="5711642"/>
            <a:ext cx="541523" cy="315803"/>
          </a:xfrm>
          <a:prstGeom prst="rect">
            <a:avLst/>
          </a:prstGeom>
          <a:ln w="3175">
            <a:solidFill>
              <a:schemeClr val="bg1">
                <a:lumMod val="75000"/>
              </a:schemeClr>
            </a:solidFill>
          </a:ln>
        </p:spPr>
      </p:pic>
      <p:grpSp>
        <p:nvGrpSpPr>
          <p:cNvPr id="61" name="Group 60"/>
          <p:cNvGrpSpPr/>
          <p:nvPr/>
        </p:nvGrpSpPr>
        <p:grpSpPr>
          <a:xfrm>
            <a:off x="4335242" y="5307187"/>
            <a:ext cx="540730" cy="315462"/>
            <a:chOff x="3640646" y="2686775"/>
            <a:chExt cx="540730" cy="315462"/>
          </a:xfrm>
        </p:grpSpPr>
        <p:pic>
          <p:nvPicPr>
            <p:cNvPr id="62" name="Picture 61"/>
            <p:cNvPicPr preferRelativeResize="0">
              <a:picLocks/>
            </p:cNvPicPr>
            <p:nvPr/>
          </p:nvPicPr>
          <p:blipFill>
            <a:blip r:embed="rId5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2686775"/>
              <a:ext cx="539100" cy="315462"/>
            </a:xfrm>
            <a:prstGeom prst="rect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</p:pic>
        <p:pic>
          <p:nvPicPr>
            <p:cNvPr id="63" name="Picture 62"/>
            <p:cNvPicPr preferRelativeResize="0">
              <a:picLocks/>
            </p:cNvPicPr>
            <p:nvPr/>
          </p:nvPicPr>
          <p:blipFill rotWithShape="1">
            <a:blip r:embed="rId5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66" t="6212" r="61670" b="6467"/>
            <a:stretch/>
          </p:blipFill>
          <p:spPr>
            <a:xfrm>
              <a:off x="3640646" y="2706795"/>
              <a:ext cx="210766" cy="275461"/>
            </a:xfrm>
            <a:prstGeom prst="rect">
              <a:avLst/>
            </a:prstGeom>
            <a:ln w="3175">
              <a:solidFill>
                <a:schemeClr val="bg1">
                  <a:lumMod val="75000"/>
                </a:schemeClr>
              </a:solidFill>
            </a:ln>
          </p:spPr>
        </p:pic>
      </p:grpSp>
      <p:grpSp>
        <p:nvGrpSpPr>
          <p:cNvPr id="129" name="Group 128"/>
          <p:cNvGrpSpPr/>
          <p:nvPr/>
        </p:nvGrpSpPr>
        <p:grpSpPr>
          <a:xfrm>
            <a:off x="210807" y="1055370"/>
            <a:ext cx="2475129" cy="5230426"/>
            <a:chOff x="3616218" y="1954759"/>
            <a:chExt cx="2475129" cy="5230426"/>
          </a:xfrm>
        </p:grpSpPr>
        <p:pic>
          <p:nvPicPr>
            <p:cNvPr id="130" name="Picture 129"/>
            <p:cNvPicPr>
              <a:picLocks noChangeAspect="1"/>
            </p:cNvPicPr>
            <p:nvPr/>
          </p:nvPicPr>
          <p:blipFill>
            <a:blip r:embed="rId5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52433" y="4812283"/>
              <a:ext cx="538914" cy="319844"/>
            </a:xfrm>
            <a:prstGeom prst="rect">
              <a:avLst/>
            </a:prstGeom>
          </p:spPr>
        </p:pic>
        <p:grpSp>
          <p:nvGrpSpPr>
            <p:cNvPr id="131" name="Group 130"/>
            <p:cNvGrpSpPr/>
            <p:nvPr/>
          </p:nvGrpSpPr>
          <p:grpSpPr>
            <a:xfrm>
              <a:off x="3616218" y="1954759"/>
              <a:ext cx="2475127" cy="5230426"/>
              <a:chOff x="5284034" y="156691"/>
              <a:chExt cx="3291895" cy="6956421"/>
            </a:xfrm>
          </p:grpSpPr>
          <p:pic>
            <p:nvPicPr>
              <p:cNvPr id="132" name="Picture 131"/>
              <p:cNvPicPr>
                <a:picLocks noChangeAspect="1"/>
              </p:cNvPicPr>
              <p:nvPr/>
            </p:nvPicPr>
            <p:blipFill>
              <a:blip r:embed="rId5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08893" y="4062188"/>
                <a:ext cx="755970" cy="438950"/>
              </a:xfrm>
              <a:prstGeom prst="rect">
                <a:avLst/>
              </a:prstGeom>
            </p:spPr>
          </p:pic>
          <p:pic>
            <p:nvPicPr>
              <p:cNvPr id="133" name="Picture 132"/>
              <p:cNvPicPr>
                <a:picLocks noChangeAspect="1"/>
              </p:cNvPicPr>
              <p:nvPr/>
            </p:nvPicPr>
            <p:blipFill>
              <a:blip r:embed="rId5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6292" y="749682"/>
                <a:ext cx="755971" cy="445047"/>
              </a:xfrm>
              <a:prstGeom prst="rect">
                <a:avLst/>
              </a:prstGeom>
            </p:spPr>
          </p:pic>
          <p:pic>
            <p:nvPicPr>
              <p:cNvPr id="134" name="Picture 133"/>
              <p:cNvPicPr>
                <a:picLocks noChangeAspect="1"/>
              </p:cNvPicPr>
              <p:nvPr/>
            </p:nvPicPr>
            <p:blipFill>
              <a:blip r:embed="rId5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6290" y="1384886"/>
                <a:ext cx="755971" cy="445047"/>
              </a:xfrm>
              <a:prstGeom prst="rect">
                <a:avLst/>
              </a:prstGeom>
            </p:spPr>
          </p:pic>
          <p:pic>
            <p:nvPicPr>
              <p:cNvPr id="135" name="Picture 134"/>
              <p:cNvPicPr>
                <a:picLocks noChangeAspect="1"/>
              </p:cNvPicPr>
              <p:nvPr/>
            </p:nvPicPr>
            <p:blipFill>
              <a:blip r:embed="rId5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08893" y="5351364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36" name="Picture 135"/>
              <p:cNvPicPr>
                <a:picLocks noChangeAspect="1"/>
              </p:cNvPicPr>
              <p:nvPr/>
            </p:nvPicPr>
            <p:blipFill>
              <a:blip r:embed="rId5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6290" y="2660779"/>
                <a:ext cx="755971" cy="445047"/>
              </a:xfrm>
              <a:prstGeom prst="rect">
                <a:avLst/>
              </a:prstGeom>
            </p:spPr>
          </p:pic>
          <p:pic>
            <p:nvPicPr>
              <p:cNvPr id="137" name="Picture 136"/>
              <p:cNvPicPr>
                <a:picLocks noChangeAspect="1"/>
              </p:cNvPicPr>
              <p:nvPr/>
            </p:nvPicPr>
            <p:blipFill>
              <a:blip r:embed="rId5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08893" y="4697390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38" name="Picture 137"/>
              <p:cNvPicPr>
                <a:picLocks noChangeAspect="1"/>
              </p:cNvPicPr>
              <p:nvPr/>
            </p:nvPicPr>
            <p:blipFill>
              <a:blip r:embed="rId5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05069" y="6024105"/>
                <a:ext cx="755970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9" name="Picture 138"/>
              <p:cNvPicPr>
                <a:picLocks noChangeAspect="1"/>
              </p:cNvPicPr>
              <p:nvPr/>
            </p:nvPicPr>
            <p:blipFill>
              <a:blip r:embed="rId5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6290" y="2038860"/>
                <a:ext cx="755971" cy="445047"/>
              </a:xfrm>
              <a:prstGeom prst="rect">
                <a:avLst/>
              </a:prstGeom>
            </p:spPr>
          </p:pic>
          <p:pic>
            <p:nvPicPr>
              <p:cNvPr id="140" name="Picture 139"/>
              <p:cNvPicPr>
                <a:picLocks noChangeAspect="1"/>
              </p:cNvPicPr>
              <p:nvPr/>
            </p:nvPicPr>
            <p:blipFill>
              <a:blip r:embed="rId6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99673" y="6668065"/>
                <a:ext cx="755970" cy="445047"/>
              </a:xfrm>
              <a:prstGeom prst="rect">
                <a:avLst/>
              </a:prstGeom>
            </p:spPr>
          </p:pic>
          <p:cxnSp>
            <p:nvCxnSpPr>
              <p:cNvPr id="141" name="Straight Connector 140"/>
              <p:cNvCxnSpPr/>
              <p:nvPr/>
            </p:nvCxnSpPr>
            <p:spPr>
              <a:xfrm>
                <a:off x="5284034" y="240942"/>
                <a:ext cx="0" cy="2861258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Straight Connector 141"/>
              <p:cNvCxnSpPr/>
              <p:nvPr/>
            </p:nvCxnSpPr>
            <p:spPr>
              <a:xfrm>
                <a:off x="6678741" y="4698235"/>
                <a:ext cx="0" cy="2229935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3" name="TextBox 142"/>
              <p:cNvSpPr txBox="1"/>
              <p:nvPr/>
            </p:nvSpPr>
            <p:spPr>
              <a:xfrm>
                <a:off x="5296163" y="156691"/>
                <a:ext cx="1318592" cy="261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EFTA</a:t>
                </a:r>
                <a:endParaRPr lang="en-GB" sz="1100" dirty="0"/>
              </a:p>
            </p:txBody>
          </p:sp>
          <p:sp>
            <p:nvSpPr>
              <p:cNvPr id="144" name="TextBox 143"/>
              <p:cNvSpPr txBox="1"/>
              <p:nvPr/>
            </p:nvSpPr>
            <p:spPr>
              <a:xfrm>
                <a:off x="5291069" y="3469195"/>
                <a:ext cx="1321495" cy="57307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Enlargement candidates</a:t>
                </a:r>
                <a:endParaRPr lang="en-GB" sz="1100" dirty="0"/>
              </a:p>
            </p:txBody>
          </p:sp>
          <p:sp>
            <p:nvSpPr>
              <p:cNvPr id="145" name="TextBox 144"/>
              <p:cNvSpPr txBox="1"/>
              <p:nvPr/>
            </p:nvSpPr>
            <p:spPr>
              <a:xfrm>
                <a:off x="6634766" y="156691"/>
                <a:ext cx="1318592" cy="261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Others</a:t>
                </a:r>
                <a:endParaRPr lang="en-GB" sz="1100" dirty="0"/>
              </a:p>
            </p:txBody>
          </p:sp>
          <p:pic>
            <p:nvPicPr>
              <p:cNvPr id="146" name="Picture 145"/>
              <p:cNvPicPr>
                <a:picLocks noChangeAspect="1"/>
              </p:cNvPicPr>
              <p:nvPr/>
            </p:nvPicPr>
            <p:blipFill>
              <a:blip r:embed="rId6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60597" y="5193174"/>
                <a:ext cx="749872" cy="445047"/>
              </a:xfrm>
              <a:prstGeom prst="rect">
                <a:avLst/>
              </a:prstGeom>
            </p:spPr>
          </p:pic>
          <p:pic>
            <p:nvPicPr>
              <p:cNvPr id="147" name="Picture 146"/>
              <p:cNvPicPr>
                <a:picLocks noChangeAspect="1"/>
              </p:cNvPicPr>
              <p:nvPr/>
            </p:nvPicPr>
            <p:blipFill>
              <a:blip r:embed="rId6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60594" y="5838146"/>
                <a:ext cx="749872" cy="445047"/>
              </a:xfrm>
              <a:prstGeom prst="rect">
                <a:avLst/>
              </a:prstGeom>
            </p:spPr>
          </p:pic>
          <p:pic>
            <p:nvPicPr>
              <p:cNvPr id="148" name="Picture 147"/>
              <p:cNvPicPr>
                <a:picLocks noChangeAspect="1"/>
              </p:cNvPicPr>
              <p:nvPr/>
            </p:nvPicPr>
            <p:blipFill>
              <a:blip r:embed="rId6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60594" y="6483123"/>
                <a:ext cx="749872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9" name="Picture 148"/>
              <p:cNvPicPr>
                <a:picLocks noChangeAspect="1"/>
              </p:cNvPicPr>
              <p:nvPr/>
            </p:nvPicPr>
            <p:blipFill>
              <a:blip r:embed="rId6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733489" y="5180964"/>
                <a:ext cx="749872" cy="438950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cxnSp>
            <p:nvCxnSpPr>
              <p:cNvPr id="150" name="Straight Connector 149"/>
              <p:cNvCxnSpPr/>
              <p:nvPr/>
            </p:nvCxnSpPr>
            <p:spPr>
              <a:xfrm>
                <a:off x="6668995" y="240942"/>
                <a:ext cx="0" cy="4163558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1" name="TextBox 150"/>
              <p:cNvSpPr txBox="1"/>
              <p:nvPr/>
            </p:nvSpPr>
            <p:spPr>
              <a:xfrm>
                <a:off x="6676505" y="4606279"/>
                <a:ext cx="1318592" cy="26161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Mercosur</a:t>
                </a:r>
                <a:endParaRPr lang="en-GB" sz="1100" dirty="0"/>
              </a:p>
            </p:txBody>
          </p:sp>
          <p:pic>
            <p:nvPicPr>
              <p:cNvPr id="152" name="Picture 151"/>
              <p:cNvPicPr>
                <a:picLocks noChangeAspect="1"/>
              </p:cNvPicPr>
              <p:nvPr/>
            </p:nvPicPr>
            <p:blipFill>
              <a:blip r:embed="rId6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32691" y="2061642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53" name="Picture 152"/>
              <p:cNvPicPr>
                <a:picLocks noChangeAspect="1"/>
              </p:cNvPicPr>
              <p:nvPr/>
            </p:nvPicPr>
            <p:blipFill>
              <a:blip r:embed="rId6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21885" y="1420340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54" name="Picture 153"/>
              <p:cNvPicPr>
                <a:picLocks noChangeAspect="1"/>
              </p:cNvPicPr>
              <p:nvPr/>
            </p:nvPicPr>
            <p:blipFill>
              <a:blip r:embed="rId6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15322" y="767415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55" name="Picture 154"/>
              <p:cNvPicPr>
                <a:picLocks noChangeAspect="1"/>
              </p:cNvPicPr>
              <p:nvPr/>
            </p:nvPicPr>
            <p:blipFill>
              <a:blip r:embed="rId6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11775" y="2696231"/>
                <a:ext cx="755970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56" name="Picture 155"/>
              <p:cNvPicPr>
                <a:picLocks noChangeAspect="1"/>
              </p:cNvPicPr>
              <p:nvPr/>
            </p:nvPicPr>
            <p:blipFill>
              <a:blip r:embed="rId6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11775" y="1426436"/>
                <a:ext cx="755970" cy="438950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57" name="Picture 156"/>
              <p:cNvPicPr>
                <a:picLocks noChangeAspect="1"/>
              </p:cNvPicPr>
              <p:nvPr/>
            </p:nvPicPr>
            <p:blipFill>
              <a:blip r:embed="rId7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19959" y="3318150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58" name="Picture 157"/>
              <p:cNvPicPr>
                <a:picLocks noChangeAspect="1"/>
              </p:cNvPicPr>
              <p:nvPr/>
            </p:nvPicPr>
            <p:blipFill>
              <a:blip r:embed="rId7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32691" y="3318151"/>
                <a:ext cx="755970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59" name="Picture 158"/>
              <p:cNvPicPr>
                <a:picLocks noChangeAspect="1"/>
              </p:cNvPicPr>
              <p:nvPr/>
            </p:nvPicPr>
            <p:blipFill>
              <a:blip r:embed="rId7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811775" y="2061642"/>
                <a:ext cx="755970" cy="438950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60" name="Picture 159"/>
              <p:cNvPicPr>
                <a:picLocks noChangeAspect="1"/>
              </p:cNvPicPr>
              <p:nvPr/>
            </p:nvPicPr>
            <p:blipFill>
              <a:blip r:embed="rId7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26333" y="2702943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61" name="Picture 160"/>
              <p:cNvPicPr>
                <a:picLocks noChangeAspect="1"/>
              </p:cNvPicPr>
              <p:nvPr/>
            </p:nvPicPr>
            <p:blipFill>
              <a:blip r:embed="rId7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815602" y="779038"/>
                <a:ext cx="755970" cy="445047"/>
              </a:xfrm>
              <a:prstGeom prst="rect">
                <a:avLst/>
              </a:prstGeom>
            </p:spPr>
          </p:pic>
          <p:grpSp>
            <p:nvGrpSpPr>
              <p:cNvPr id="162" name="Group 161"/>
              <p:cNvGrpSpPr/>
              <p:nvPr/>
            </p:nvGrpSpPr>
            <p:grpSpPr>
              <a:xfrm>
                <a:off x="6832959" y="3958674"/>
                <a:ext cx="755970" cy="445826"/>
                <a:chOff x="8909726" y="3920077"/>
                <a:chExt cx="755970" cy="445826"/>
              </a:xfrm>
            </p:grpSpPr>
            <p:sp>
              <p:nvSpPr>
                <p:cNvPr id="166" name="Rectangle 165"/>
                <p:cNvSpPr/>
                <p:nvPr/>
              </p:nvSpPr>
              <p:spPr>
                <a:xfrm>
                  <a:off x="8909726" y="3920077"/>
                  <a:ext cx="755970" cy="445826"/>
                </a:xfrm>
                <a:prstGeom prst="rect">
                  <a:avLst/>
                </a:prstGeom>
                <a:solidFill>
                  <a:srgbClr val="00623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pic>
              <p:nvPicPr>
                <p:cNvPr id="167" name="Picture 166"/>
                <p:cNvPicPr>
                  <a:picLocks noChangeAspect="1"/>
                </p:cNvPicPr>
                <p:nvPr/>
              </p:nvPicPr>
              <p:blipFill rotWithShape="1">
                <a:blip r:embed="rId7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-11245" r="-11267"/>
                <a:stretch/>
              </p:blipFill>
              <p:spPr>
                <a:xfrm>
                  <a:off x="8917787" y="3920856"/>
                  <a:ext cx="739303" cy="445047"/>
                </a:xfrm>
                <a:prstGeom prst="rect">
                  <a:avLst/>
                </a:prstGeom>
              </p:spPr>
            </p:pic>
          </p:grpSp>
          <p:grpSp>
            <p:nvGrpSpPr>
              <p:cNvPr id="163" name="Group 162"/>
              <p:cNvGrpSpPr/>
              <p:nvPr/>
            </p:nvGrpSpPr>
            <p:grpSpPr>
              <a:xfrm>
                <a:off x="7733489" y="5860161"/>
                <a:ext cx="749874" cy="445046"/>
                <a:chOff x="7733489" y="5860161"/>
                <a:chExt cx="749874" cy="445046"/>
              </a:xfrm>
            </p:grpSpPr>
            <p:sp>
              <p:nvSpPr>
                <p:cNvPr id="165" name="Rectangle 164"/>
                <p:cNvSpPr/>
                <p:nvPr/>
              </p:nvSpPr>
              <p:spPr>
                <a:xfrm>
                  <a:off x="7733489" y="5860161"/>
                  <a:ext cx="749874" cy="445046"/>
                </a:xfrm>
                <a:prstGeom prst="rect">
                  <a:avLst/>
                </a:prstGeom>
                <a:solidFill>
                  <a:schemeClr val="bg1"/>
                </a:solidFill>
                <a:ln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pic>
              <p:nvPicPr>
                <p:cNvPr id="164" name="Picture 163"/>
                <p:cNvPicPr>
                  <a:picLocks noChangeAspect="1"/>
                </p:cNvPicPr>
                <p:nvPr/>
              </p:nvPicPr>
              <p:blipFill rotWithShape="1">
                <a:blip r:embed="rId7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7632"/>
                <a:stretch/>
              </p:blipFill>
              <p:spPr>
                <a:xfrm>
                  <a:off x="7806087" y="5875581"/>
                  <a:ext cx="604687" cy="414443"/>
                </a:xfrm>
                <a:prstGeom prst="rect">
                  <a:avLst/>
                </a:prstGeom>
              </p:spPr>
            </p:pic>
          </p:grpSp>
        </p:grpSp>
      </p:grpSp>
      <p:cxnSp>
        <p:nvCxnSpPr>
          <p:cNvPr id="168" name="Straight Connector 167"/>
          <p:cNvCxnSpPr/>
          <p:nvPr/>
        </p:nvCxnSpPr>
        <p:spPr>
          <a:xfrm>
            <a:off x="2895724" y="1118717"/>
            <a:ext cx="0" cy="490811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Straight Connector 171"/>
          <p:cNvCxnSpPr/>
          <p:nvPr/>
        </p:nvCxnSpPr>
        <p:spPr>
          <a:xfrm>
            <a:off x="219929" y="3627126"/>
            <a:ext cx="0" cy="265867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127377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497" y="4016187"/>
            <a:ext cx="53948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cxnSp>
        <p:nvCxnSpPr>
          <p:cNvPr id="4" name="Straight Connector 3"/>
          <p:cNvCxnSpPr/>
          <p:nvPr/>
        </p:nvCxnSpPr>
        <p:spPr>
          <a:xfrm>
            <a:off x="396952" y="1055387"/>
            <a:ext cx="0" cy="444611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53" y="2235376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" r="2418"/>
          <a:stretch/>
        </p:blipFill>
        <p:spPr>
          <a:xfrm>
            <a:off x="1187391" y="1803001"/>
            <a:ext cx="538592" cy="31176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7" name="Group 6"/>
          <p:cNvGrpSpPr/>
          <p:nvPr/>
        </p:nvGrpSpPr>
        <p:grpSpPr>
          <a:xfrm>
            <a:off x="567098" y="4879902"/>
            <a:ext cx="540000" cy="313200"/>
            <a:chOff x="7400799" y="4879902"/>
            <a:chExt cx="540000" cy="313200"/>
          </a:xfrm>
        </p:grpSpPr>
        <p:pic>
          <p:nvPicPr>
            <p:cNvPr id="8" name="Picture 7"/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0799" y="4879902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5471" y="4879902"/>
              <a:ext cx="470656" cy="313200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0" name="Picture 9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35" y="1418881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" t="11736" r="3680" b="10643"/>
          <a:stretch/>
        </p:blipFill>
        <p:spPr>
          <a:xfrm>
            <a:off x="1186497" y="4878119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75"/>
          <a:stretch/>
        </p:blipFill>
        <p:spPr>
          <a:xfrm>
            <a:off x="1186497" y="4431725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454" y="4016188"/>
            <a:ext cx="469801" cy="313200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1187391" y="2679590"/>
            <a:ext cx="538591" cy="313200"/>
            <a:chOff x="8021092" y="2679590"/>
            <a:chExt cx="538591" cy="313200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679590"/>
              <a:ext cx="538591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84" t="16287" r="21733" b="15309"/>
            <a:stretch/>
          </p:blipFill>
          <p:spPr>
            <a:xfrm>
              <a:off x="8156714" y="2729947"/>
              <a:ext cx="267252" cy="214243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0" b="4420"/>
          <a:stretch/>
        </p:blipFill>
        <p:spPr>
          <a:xfrm>
            <a:off x="546953" y="1803001"/>
            <a:ext cx="540000" cy="3123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498" y="3125827"/>
            <a:ext cx="539484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3" t="-579" r="7105" b="579"/>
          <a:stretch/>
        </p:blipFill>
        <p:spPr>
          <a:xfrm>
            <a:off x="553783" y="2679644"/>
            <a:ext cx="538521" cy="31206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0" name="Picture 19"/>
          <p:cNvPicPr>
            <a:picLocks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391" y="1415485"/>
            <a:ext cx="540000" cy="31128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1"/>
          <a:stretch/>
        </p:blipFill>
        <p:spPr>
          <a:xfrm>
            <a:off x="560237" y="4431726"/>
            <a:ext cx="54038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5" b="7031"/>
          <a:stretch/>
        </p:blipFill>
        <p:spPr>
          <a:xfrm>
            <a:off x="553783" y="3558942"/>
            <a:ext cx="540000" cy="31282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23" name="Group 22"/>
          <p:cNvGrpSpPr/>
          <p:nvPr/>
        </p:nvGrpSpPr>
        <p:grpSpPr>
          <a:xfrm>
            <a:off x="553184" y="3128090"/>
            <a:ext cx="533769" cy="313200"/>
            <a:chOff x="7675428" y="3316891"/>
            <a:chExt cx="533769" cy="313200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5428" y="3316891"/>
              <a:ext cx="53376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6027" y="3316891"/>
              <a:ext cx="472006" cy="31320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26" name="Group 25"/>
          <p:cNvGrpSpPr/>
          <p:nvPr/>
        </p:nvGrpSpPr>
        <p:grpSpPr>
          <a:xfrm>
            <a:off x="560238" y="4014893"/>
            <a:ext cx="540000" cy="313200"/>
            <a:chOff x="7393939" y="4014893"/>
            <a:chExt cx="540000" cy="313200"/>
          </a:xfrm>
        </p:grpSpPr>
        <p:pic>
          <p:nvPicPr>
            <p:cNvPr id="27" name="Picture 26"/>
            <p:cNvPicPr>
              <a:picLocks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3939" y="401489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1" t="33926" r="38320" b="34649"/>
            <a:stretch/>
          </p:blipFill>
          <p:spPr>
            <a:xfrm>
              <a:off x="7600954" y="4121150"/>
              <a:ext cx="127000" cy="9842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29" name="Group 28"/>
          <p:cNvGrpSpPr/>
          <p:nvPr/>
        </p:nvGrpSpPr>
        <p:grpSpPr>
          <a:xfrm>
            <a:off x="1187391" y="2235375"/>
            <a:ext cx="538592" cy="313200"/>
            <a:chOff x="8021092" y="2235375"/>
            <a:chExt cx="521999" cy="313200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235375"/>
              <a:ext cx="52199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31" name="Picture 30"/>
            <p:cNvPicPr>
              <a:picLocks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28" t="26742" r="33968" b="28831"/>
            <a:stretch/>
          </p:blipFill>
          <p:spPr>
            <a:xfrm>
              <a:off x="8198678" y="2319130"/>
              <a:ext cx="172279" cy="13914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" t="2781" r="953" b="1415"/>
          <a:stretch/>
        </p:blipFill>
        <p:spPr>
          <a:xfrm>
            <a:off x="1186498" y="3556747"/>
            <a:ext cx="54109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33" name="TextBox 32"/>
          <p:cNvSpPr txBox="1"/>
          <p:nvPr/>
        </p:nvSpPr>
        <p:spPr>
          <a:xfrm>
            <a:off x="401660" y="1038443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AMERICA</a:t>
            </a:r>
            <a:endParaRPr lang="en-GB" sz="1000" dirty="0"/>
          </a:p>
        </p:txBody>
      </p:sp>
      <p:sp>
        <p:nvSpPr>
          <p:cNvPr id="36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38" name="Picture 37"/>
          <p:cNvPicPr>
            <a:picLocks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665" y="487990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9" name="Picture 38"/>
          <p:cNvPicPr>
            <a:picLocks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0372" y="1805041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cxnSp>
        <p:nvCxnSpPr>
          <p:cNvPr id="40" name="Straight Connector 39"/>
          <p:cNvCxnSpPr/>
          <p:nvPr/>
        </p:nvCxnSpPr>
        <p:spPr>
          <a:xfrm>
            <a:off x="2082358" y="1055387"/>
            <a:ext cx="0" cy="4313567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087067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ASIA</a:t>
            </a:r>
            <a:endParaRPr lang="en-GB" sz="1000" dirty="0"/>
          </a:p>
        </p:txBody>
      </p:sp>
      <p:grpSp>
        <p:nvGrpSpPr>
          <p:cNvPr id="42" name="Group 41"/>
          <p:cNvGrpSpPr/>
          <p:nvPr/>
        </p:nvGrpSpPr>
        <p:grpSpPr>
          <a:xfrm>
            <a:off x="2185370" y="1803001"/>
            <a:ext cx="538491" cy="313039"/>
            <a:chOff x="4620945" y="2241787"/>
            <a:chExt cx="538491" cy="313039"/>
          </a:xfrm>
        </p:grpSpPr>
        <p:pic>
          <p:nvPicPr>
            <p:cNvPr id="43" name="Picture 42"/>
            <p:cNvPicPr>
              <a:picLocks/>
            </p:cNvPicPr>
            <p:nvPr/>
          </p:nvPicPr>
          <p:blipFill rotWithShape="1"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20945" y="2241787"/>
              <a:ext cx="538491" cy="313039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44" name="Picture 43"/>
            <p:cNvPicPr>
              <a:picLocks/>
            </p:cNvPicPr>
            <p:nvPr/>
          </p:nvPicPr>
          <p:blipFill rotWithShape="1"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38" t="7666" r="20569" b="7897"/>
            <a:stretch/>
          </p:blipFill>
          <p:spPr>
            <a:xfrm>
              <a:off x="4728874" y="2244604"/>
              <a:ext cx="319287" cy="30257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45" name="Picture 44"/>
          <p:cNvPicPr>
            <a:picLocks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748" y="3560746"/>
            <a:ext cx="540000" cy="311726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5" r="6694"/>
          <a:stretch/>
        </p:blipFill>
        <p:spPr>
          <a:xfrm>
            <a:off x="4040450" y="1803002"/>
            <a:ext cx="538276" cy="3140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" b="1264"/>
          <a:stretch/>
        </p:blipFill>
        <p:spPr>
          <a:xfrm>
            <a:off x="4036695" y="1418559"/>
            <a:ext cx="540000" cy="3126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8" name="Picture 47"/>
          <p:cNvPicPr>
            <a:picLocks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5665" y="4441345"/>
            <a:ext cx="540000" cy="313200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" r="386" b="12630"/>
          <a:stretch/>
        </p:blipFill>
        <p:spPr>
          <a:xfrm>
            <a:off x="4040831" y="2238538"/>
            <a:ext cx="540000" cy="3147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8854" y="2680951"/>
            <a:ext cx="541517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51" name="Picture 50"/>
          <p:cNvPicPr>
            <a:picLocks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0372" y="1417959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86"/>
          <a:stretch/>
        </p:blipFill>
        <p:spPr>
          <a:xfrm>
            <a:off x="2795304" y="3566492"/>
            <a:ext cx="539465" cy="308222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53" name="Picture 52"/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8" t="9322" r="23827" b="15214"/>
          <a:stretch/>
        </p:blipFill>
        <p:spPr>
          <a:xfrm>
            <a:off x="3548949" y="1843466"/>
            <a:ext cx="282845" cy="236349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" r="2404"/>
          <a:stretch/>
        </p:blipFill>
        <p:spPr>
          <a:xfrm>
            <a:off x="2799157" y="2680951"/>
            <a:ext cx="539014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97"/>
          <a:stretch/>
        </p:blipFill>
        <p:spPr>
          <a:xfrm>
            <a:off x="3411279" y="4013529"/>
            <a:ext cx="53934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6" name="Picture 55"/>
          <p:cNvPicPr>
            <a:picLocks noChangeAspect="1"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4" t="5693" r="1014" b="7178"/>
          <a:stretch/>
        </p:blipFill>
        <p:spPr>
          <a:xfrm>
            <a:off x="2799770" y="2240598"/>
            <a:ext cx="540000" cy="313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04"/>
          <a:stretch/>
        </p:blipFill>
        <p:spPr>
          <a:xfrm>
            <a:off x="4036108" y="3560747"/>
            <a:ext cx="53804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8" name="Picture 57"/>
          <p:cNvPicPr>
            <a:picLocks/>
          </p:cNvPicPr>
          <p:nvPr/>
        </p:nvPicPr>
        <p:blipFill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5304" y="3128370"/>
            <a:ext cx="540000" cy="313956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59" name="Picture 58"/>
          <p:cNvPicPr>
            <a:picLocks noChangeAspect="1"/>
          </p:cNvPicPr>
          <p:nvPr/>
        </p:nvPicPr>
        <p:blipFill rotWithShape="1"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" r="14633"/>
          <a:stretch/>
        </p:blipFill>
        <p:spPr>
          <a:xfrm>
            <a:off x="2799770" y="1806008"/>
            <a:ext cx="541301" cy="3168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60" name="Group 59"/>
          <p:cNvGrpSpPr/>
          <p:nvPr/>
        </p:nvGrpSpPr>
        <p:grpSpPr>
          <a:xfrm>
            <a:off x="2803634" y="1417960"/>
            <a:ext cx="540415" cy="313200"/>
            <a:chOff x="5239209" y="1417960"/>
            <a:chExt cx="540415" cy="313200"/>
          </a:xfrm>
        </p:grpSpPr>
        <p:sp>
          <p:nvSpPr>
            <p:cNvPr id="61" name="Rectangle 60"/>
            <p:cNvSpPr/>
            <p:nvPr/>
          </p:nvSpPr>
          <p:spPr>
            <a:xfrm>
              <a:off x="5239209" y="1417960"/>
              <a:ext cx="540415" cy="313200"/>
            </a:xfrm>
            <a:prstGeom prst="rect">
              <a:avLst/>
            </a:prstGeom>
            <a:solidFill>
              <a:srgbClr val="FFB700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62" name="Picture 61"/>
            <p:cNvPicPr>
              <a:picLocks noChangeAspect="1"/>
            </p:cNvPicPr>
            <p:nvPr/>
          </p:nvPicPr>
          <p:blipFill rotWithShape="1">
            <a:blip r:embed="rId3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0" r="2913"/>
            <a:stretch/>
          </p:blipFill>
          <p:spPr>
            <a:xfrm>
              <a:off x="5250694" y="1437362"/>
              <a:ext cx="513201" cy="270000"/>
            </a:xfrm>
            <a:prstGeom prst="rect">
              <a:avLst/>
            </a:prstGeom>
          </p:spPr>
        </p:pic>
      </p:grpSp>
      <p:pic>
        <p:nvPicPr>
          <p:cNvPr id="63" name="Picture 62"/>
          <p:cNvPicPr>
            <a:picLocks noChangeAspect="1"/>
          </p:cNvPicPr>
          <p:nvPr/>
        </p:nvPicPr>
        <p:blipFill rotWithShape="1"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95"/>
          <a:stretch/>
        </p:blipFill>
        <p:spPr>
          <a:xfrm>
            <a:off x="2182634" y="1417959"/>
            <a:ext cx="5406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4" name="Picture 63"/>
          <p:cNvPicPr>
            <a:picLocks noChangeAspect="1"/>
          </p:cNvPicPr>
          <p:nvPr/>
        </p:nvPicPr>
        <p:blipFill rotWithShape="1"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6" r="7031"/>
          <a:stretch/>
        </p:blipFill>
        <p:spPr>
          <a:xfrm>
            <a:off x="2169228" y="3128370"/>
            <a:ext cx="539209" cy="31554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5" name="Picture 64"/>
          <p:cNvPicPr>
            <a:picLocks noChangeAspect="1"/>
          </p:cNvPicPr>
          <p:nvPr/>
        </p:nvPicPr>
        <p:blipFill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6683" y="4887363"/>
            <a:ext cx="539652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6" name="Picture 65"/>
          <p:cNvPicPr>
            <a:picLocks noChangeAspect="1"/>
          </p:cNvPicPr>
          <p:nvPr/>
        </p:nvPicPr>
        <p:blipFill rotWithShape="1"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r="12128"/>
          <a:stretch/>
        </p:blipFill>
        <p:spPr>
          <a:xfrm>
            <a:off x="2176682" y="4444842"/>
            <a:ext cx="540141" cy="31159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7" name="Picture 66"/>
          <p:cNvPicPr>
            <a:picLocks noChangeAspect="1"/>
          </p:cNvPicPr>
          <p:nvPr/>
        </p:nvPicPr>
        <p:blipFill rotWithShape="1"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7"/>
          <a:stretch/>
        </p:blipFill>
        <p:spPr>
          <a:xfrm>
            <a:off x="2169229" y="3566492"/>
            <a:ext cx="541181" cy="31350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8" name="Picture 67"/>
          <p:cNvPicPr>
            <a:picLocks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3911" y="224096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69" name="Group 68"/>
          <p:cNvGrpSpPr/>
          <p:nvPr/>
        </p:nvGrpSpPr>
        <p:grpSpPr>
          <a:xfrm>
            <a:off x="2177999" y="2684666"/>
            <a:ext cx="540000" cy="313200"/>
            <a:chOff x="4612582" y="2653590"/>
            <a:chExt cx="540000" cy="313200"/>
          </a:xfrm>
        </p:grpSpPr>
        <p:pic>
          <p:nvPicPr>
            <p:cNvPr id="70" name="Picture 69"/>
            <p:cNvPicPr>
              <a:picLocks/>
            </p:cNvPicPr>
            <p:nvPr/>
          </p:nvPicPr>
          <p:blipFill>
            <a:blip r:embed="rId4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2582" y="265359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71" name="Picture 70"/>
            <p:cNvPicPr>
              <a:picLocks/>
            </p:cNvPicPr>
            <p:nvPr/>
          </p:nvPicPr>
          <p:blipFill rotWithShape="1">
            <a:blip r:embed="rId4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42" t="16057" r="27192" b="15754"/>
            <a:stretch/>
          </p:blipFill>
          <p:spPr>
            <a:xfrm>
              <a:off x="4773190" y="2701198"/>
              <a:ext cx="218783" cy="215043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72" name="Group 71"/>
          <p:cNvGrpSpPr/>
          <p:nvPr/>
        </p:nvGrpSpPr>
        <p:grpSpPr>
          <a:xfrm>
            <a:off x="2169228" y="4016187"/>
            <a:ext cx="539209" cy="312304"/>
            <a:chOff x="4604803" y="4016187"/>
            <a:chExt cx="539209" cy="312304"/>
          </a:xfrm>
        </p:grpSpPr>
        <p:pic>
          <p:nvPicPr>
            <p:cNvPr id="73" name="Picture 72"/>
            <p:cNvPicPr>
              <a:picLocks noChangeAspect="1"/>
            </p:cNvPicPr>
            <p:nvPr/>
          </p:nvPicPr>
          <p:blipFill rotWithShape="1">
            <a:blip r:embed="rId4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963"/>
            <a:stretch/>
          </p:blipFill>
          <p:spPr>
            <a:xfrm>
              <a:off x="4604803" y="4016187"/>
              <a:ext cx="539209" cy="31230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 rotWithShape="1">
            <a:blip r:embed="rId4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70" b="-194"/>
            <a:stretch/>
          </p:blipFill>
          <p:spPr>
            <a:xfrm>
              <a:off x="4607291" y="4016187"/>
              <a:ext cx="434334" cy="312304"/>
            </a:xfrm>
            <a:prstGeom prst="rect">
              <a:avLst/>
            </a:prstGeom>
            <a:ln w="3175">
              <a:noFill/>
            </a:ln>
          </p:spPr>
        </p:pic>
      </p:grpSp>
      <p:sp>
        <p:nvSpPr>
          <p:cNvPr id="75" name="Rectangle 108"/>
          <p:cNvSpPr/>
          <p:nvPr/>
        </p:nvSpPr>
        <p:spPr>
          <a:xfrm>
            <a:off x="3052412" y="3195638"/>
            <a:ext cx="180975" cy="161783"/>
          </a:xfrm>
          <a:custGeom>
            <a:avLst/>
            <a:gdLst>
              <a:gd name="connsiteX0" fmla="*/ 0 w 174625"/>
              <a:gd name="connsiteY0" fmla="*/ 0 h 77646"/>
              <a:gd name="connsiteX1" fmla="*/ 174625 w 174625"/>
              <a:gd name="connsiteY1" fmla="*/ 0 h 77646"/>
              <a:gd name="connsiteX2" fmla="*/ 174625 w 174625"/>
              <a:gd name="connsiteY2" fmla="*/ 77646 h 77646"/>
              <a:gd name="connsiteX3" fmla="*/ 0 w 174625"/>
              <a:gd name="connsiteY3" fmla="*/ 77646 h 77646"/>
              <a:gd name="connsiteX4" fmla="*/ 0 w 174625"/>
              <a:gd name="connsiteY4" fmla="*/ 0 h 77646"/>
              <a:gd name="connsiteX0" fmla="*/ 0 w 180975"/>
              <a:gd name="connsiteY0" fmla="*/ 0 h 161783"/>
              <a:gd name="connsiteX1" fmla="*/ 174625 w 180975"/>
              <a:gd name="connsiteY1" fmla="*/ 0 h 161783"/>
              <a:gd name="connsiteX2" fmla="*/ 180975 w 180975"/>
              <a:gd name="connsiteY2" fmla="*/ 161783 h 161783"/>
              <a:gd name="connsiteX3" fmla="*/ 0 w 180975"/>
              <a:gd name="connsiteY3" fmla="*/ 77646 h 161783"/>
              <a:gd name="connsiteX4" fmla="*/ 0 w 180975"/>
              <a:gd name="connsiteY4" fmla="*/ 0 h 16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75" h="161783">
                <a:moveTo>
                  <a:pt x="0" y="0"/>
                </a:moveTo>
                <a:lnTo>
                  <a:pt x="174625" y="0"/>
                </a:lnTo>
                <a:lnTo>
                  <a:pt x="180975" y="161783"/>
                </a:lnTo>
                <a:lnTo>
                  <a:pt x="0" y="77646"/>
                </a:lnTo>
                <a:lnTo>
                  <a:pt x="0" y="0"/>
                </a:lnTo>
                <a:close/>
              </a:path>
            </a:pathLst>
          </a:custGeom>
          <a:solidFill>
            <a:srgbClr val="CE1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1" t="6124" r="13753" b="54362"/>
          <a:stretch/>
        </p:blipFill>
        <p:spPr>
          <a:xfrm>
            <a:off x="3094453" y="3128371"/>
            <a:ext cx="185737" cy="144913"/>
          </a:xfrm>
          <a:prstGeom prst="rect">
            <a:avLst/>
          </a:prstGeom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1" t="6124" r="13752" b="34882"/>
          <a:stretch/>
        </p:blipFill>
        <p:spPr>
          <a:xfrm>
            <a:off x="3180179" y="3128370"/>
            <a:ext cx="100012" cy="216352"/>
          </a:xfrm>
          <a:prstGeom prst="rect">
            <a:avLst/>
          </a:prstGeom>
          <a:ln w="3175">
            <a:noFill/>
          </a:ln>
        </p:spPr>
      </p:pic>
      <p:sp>
        <p:nvSpPr>
          <p:cNvPr id="78" name="Rectangle 77"/>
          <p:cNvSpPr/>
          <p:nvPr/>
        </p:nvSpPr>
        <p:spPr>
          <a:xfrm>
            <a:off x="2876200" y="3222871"/>
            <a:ext cx="45719" cy="4921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79" name="Group 78"/>
          <p:cNvGrpSpPr/>
          <p:nvPr/>
        </p:nvGrpSpPr>
        <p:grpSpPr>
          <a:xfrm>
            <a:off x="2842630" y="3222871"/>
            <a:ext cx="174625" cy="218419"/>
            <a:chOff x="6272213" y="2763837"/>
            <a:chExt cx="174625" cy="218419"/>
          </a:xfrm>
        </p:grpSpPr>
        <p:pic>
          <p:nvPicPr>
            <p:cNvPr id="80" name="Picture 79"/>
            <p:cNvPicPr>
              <a:picLocks noChangeAspect="1"/>
            </p:cNvPicPr>
            <p:nvPr/>
          </p:nvPicPr>
          <p:blipFill rotWithShape="1"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3" t="46105" r="55055"/>
            <a:stretch/>
          </p:blipFill>
          <p:spPr>
            <a:xfrm>
              <a:off x="6272213" y="2813050"/>
              <a:ext cx="174625" cy="169206"/>
            </a:xfrm>
            <a:prstGeom prst="rect">
              <a:avLst/>
            </a:prstGeom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 rotWithShape="1">
            <a:blip r:embed="rId3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90" t="30431" r="69902" b="53894"/>
            <a:stretch/>
          </p:blipFill>
          <p:spPr>
            <a:xfrm>
              <a:off x="6338888" y="2763837"/>
              <a:ext cx="45719" cy="49213"/>
            </a:xfrm>
            <a:prstGeom prst="rect">
              <a:avLst/>
            </a:prstGeom>
          </p:spPr>
        </p:pic>
      </p:grpSp>
      <p:grpSp>
        <p:nvGrpSpPr>
          <p:cNvPr id="82" name="Group 81"/>
          <p:cNvGrpSpPr/>
          <p:nvPr/>
        </p:nvGrpSpPr>
        <p:grpSpPr>
          <a:xfrm>
            <a:off x="2795303" y="4014892"/>
            <a:ext cx="540000" cy="313909"/>
            <a:chOff x="5230878" y="4014892"/>
            <a:chExt cx="540000" cy="313909"/>
          </a:xfrm>
        </p:grpSpPr>
        <p:pic>
          <p:nvPicPr>
            <p:cNvPr id="83" name="Picture 82"/>
            <p:cNvPicPr>
              <a:picLocks noChangeAspect="1"/>
            </p:cNvPicPr>
            <p:nvPr/>
          </p:nvPicPr>
          <p:blipFill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878" y="4014892"/>
              <a:ext cx="540000" cy="313909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84" name="Picture 83"/>
            <p:cNvPicPr>
              <a:picLocks noChangeAspect="1"/>
            </p:cNvPicPr>
            <p:nvPr/>
          </p:nvPicPr>
          <p:blipFill rotWithShape="1"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29" t="34484" r="19143" b="35144"/>
            <a:stretch/>
          </p:blipFill>
          <p:spPr>
            <a:xfrm>
              <a:off x="5369050" y="4122738"/>
              <a:ext cx="276488" cy="9525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85" name="Group 84"/>
          <p:cNvGrpSpPr/>
          <p:nvPr/>
        </p:nvGrpSpPr>
        <p:grpSpPr>
          <a:xfrm>
            <a:off x="2793332" y="4444444"/>
            <a:ext cx="541438" cy="311988"/>
            <a:chOff x="5228907" y="4444444"/>
            <a:chExt cx="541438" cy="311988"/>
          </a:xfrm>
        </p:grpSpPr>
        <p:pic>
          <p:nvPicPr>
            <p:cNvPr id="86" name="Picture 85"/>
            <p:cNvPicPr>
              <a:picLocks noChangeAspect="1"/>
            </p:cNvPicPr>
            <p:nvPr/>
          </p:nvPicPr>
          <p:blipFill>
            <a:blip r:embed="rId4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444444"/>
              <a:ext cx="541438" cy="311988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87" name="Picture 86"/>
            <p:cNvPicPr>
              <a:picLocks noChangeAspect="1"/>
            </p:cNvPicPr>
            <p:nvPr/>
          </p:nvPicPr>
          <p:blipFill rotWithShape="1">
            <a:blip r:embed="rId4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1" t="9337" r="70084" b="8232"/>
            <a:stretch/>
          </p:blipFill>
          <p:spPr>
            <a:xfrm>
              <a:off x="5236933" y="4473147"/>
              <a:ext cx="163512" cy="25717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88" name="Group 87"/>
          <p:cNvGrpSpPr/>
          <p:nvPr/>
        </p:nvGrpSpPr>
        <p:grpSpPr>
          <a:xfrm>
            <a:off x="2793332" y="4884067"/>
            <a:ext cx="541437" cy="313200"/>
            <a:chOff x="5228907" y="4884067"/>
            <a:chExt cx="541437" cy="313200"/>
          </a:xfrm>
        </p:grpSpPr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4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884067"/>
              <a:ext cx="541437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 rotWithShape="1">
            <a:blip r:embed="rId4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27" t="25364" r="25202" b="25245"/>
            <a:stretch/>
          </p:blipFill>
          <p:spPr>
            <a:xfrm>
              <a:off x="5385296" y="4963321"/>
              <a:ext cx="228600" cy="154691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91" name="Group 90"/>
          <p:cNvGrpSpPr/>
          <p:nvPr/>
        </p:nvGrpSpPr>
        <p:grpSpPr>
          <a:xfrm>
            <a:off x="3420371" y="2240116"/>
            <a:ext cx="540000" cy="313200"/>
            <a:chOff x="5855946" y="2240116"/>
            <a:chExt cx="540000" cy="313200"/>
          </a:xfrm>
        </p:grpSpPr>
        <p:pic>
          <p:nvPicPr>
            <p:cNvPr id="92" name="Picture 91"/>
            <p:cNvPicPr>
              <a:picLocks/>
            </p:cNvPicPr>
            <p:nvPr/>
          </p:nvPicPr>
          <p:blipFill>
            <a:blip r:embed="rId5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5946" y="2240116"/>
              <a:ext cx="540000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93" name="Picture 92"/>
            <p:cNvPicPr>
              <a:picLocks noChangeAspect="1"/>
            </p:cNvPicPr>
            <p:nvPr/>
          </p:nvPicPr>
          <p:blipFill rotWithShape="1">
            <a:blip r:embed="rId5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68" t="26635" r="33959" b="26489"/>
            <a:stretch/>
          </p:blipFill>
          <p:spPr>
            <a:xfrm>
              <a:off x="6050370" y="2324716"/>
              <a:ext cx="155763" cy="146029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94" name="Group 93"/>
          <p:cNvGrpSpPr/>
          <p:nvPr/>
        </p:nvGrpSpPr>
        <p:grpSpPr>
          <a:xfrm>
            <a:off x="3415665" y="3129003"/>
            <a:ext cx="540000" cy="313200"/>
            <a:chOff x="5851240" y="3136303"/>
            <a:chExt cx="540000" cy="313200"/>
          </a:xfrm>
        </p:grpSpPr>
        <p:pic>
          <p:nvPicPr>
            <p:cNvPr id="95" name="Picture 94"/>
            <p:cNvPicPr>
              <a:picLocks/>
            </p:cNvPicPr>
            <p:nvPr/>
          </p:nvPicPr>
          <p:blipFill>
            <a:blip r:embed="rId5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240" y="313630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 rotWithShape="1">
            <a:blip r:embed="rId5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20" t="35011" r="39262" b="34104"/>
            <a:stretch/>
          </p:blipFill>
          <p:spPr>
            <a:xfrm>
              <a:off x="6068197" y="3245652"/>
              <a:ext cx="105508" cy="9673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</p:grpSp>
      <p:pic>
        <p:nvPicPr>
          <p:cNvPr id="97" name="Picture 96"/>
          <p:cNvPicPr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4" t="25951" r="11220" b="25807"/>
          <a:stretch/>
        </p:blipFill>
        <p:spPr>
          <a:xfrm>
            <a:off x="3515874" y="4522399"/>
            <a:ext cx="359088" cy="151092"/>
          </a:xfrm>
          <a:prstGeom prst="rect">
            <a:avLst/>
          </a:prstGeom>
          <a:ln w="3175">
            <a:noFill/>
          </a:ln>
        </p:spPr>
      </p:pic>
      <p:grpSp>
        <p:nvGrpSpPr>
          <p:cNvPr id="98" name="Group 97"/>
          <p:cNvGrpSpPr/>
          <p:nvPr/>
        </p:nvGrpSpPr>
        <p:grpSpPr>
          <a:xfrm>
            <a:off x="4042961" y="2674580"/>
            <a:ext cx="540000" cy="313200"/>
            <a:chOff x="6478536" y="2674580"/>
            <a:chExt cx="540000" cy="313200"/>
          </a:xfrm>
        </p:grpSpPr>
        <p:pic>
          <p:nvPicPr>
            <p:cNvPr id="99" name="Picture 98"/>
            <p:cNvPicPr>
              <a:picLocks/>
            </p:cNvPicPr>
            <p:nvPr/>
          </p:nvPicPr>
          <p:blipFill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536" y="267458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 rotWithShape="1"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62" t="13225" r="20298" b="11950"/>
            <a:stretch/>
          </p:blipFill>
          <p:spPr>
            <a:xfrm>
              <a:off x="6612136" y="2715998"/>
              <a:ext cx="274111" cy="234354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01" name="Group 100"/>
          <p:cNvGrpSpPr/>
          <p:nvPr/>
        </p:nvGrpSpPr>
        <p:grpSpPr>
          <a:xfrm>
            <a:off x="4043616" y="3128370"/>
            <a:ext cx="540000" cy="313452"/>
            <a:chOff x="6485009" y="3138334"/>
            <a:chExt cx="540000" cy="313452"/>
          </a:xfrm>
        </p:grpSpPr>
        <p:sp>
          <p:nvSpPr>
            <p:cNvPr id="102" name="Rectangle 101"/>
            <p:cNvSpPr/>
            <p:nvPr/>
          </p:nvSpPr>
          <p:spPr>
            <a:xfrm>
              <a:off x="6485009" y="3138460"/>
              <a:ext cx="540000" cy="3132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03" name="Picture 102"/>
            <p:cNvPicPr>
              <a:picLocks noChangeAspect="1"/>
            </p:cNvPicPr>
            <p:nvPr/>
          </p:nvPicPr>
          <p:blipFill>
            <a:blip r:embed="rId5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5009" y="3138586"/>
              <a:ext cx="254475" cy="313200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104" name="Rectangle 103"/>
            <p:cNvSpPr/>
            <p:nvPr/>
          </p:nvSpPr>
          <p:spPr>
            <a:xfrm>
              <a:off x="6485009" y="3138334"/>
              <a:ext cx="540000" cy="313200"/>
            </a:xfrm>
            <a:prstGeom prst="rect">
              <a:avLst/>
            </a:prstGeom>
            <a:noFill/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170264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3454280" y="1163487"/>
            <a:ext cx="2270245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</a:rPr>
              <a:t>“Lorem ipsum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454281" y="1713406"/>
            <a:ext cx="2355970" cy="523220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d</a:t>
            </a:r>
            <a:r>
              <a:rPr lang="en-GB" sz="2400" b="1" dirty="0" err="1" smtClean="0">
                <a:solidFill>
                  <a:schemeClr val="bg1"/>
                </a:solidFill>
              </a:rPr>
              <a:t>olor</a:t>
            </a:r>
            <a:r>
              <a:rPr lang="en-GB" sz="2400" b="1" dirty="0" smtClean="0">
                <a:solidFill>
                  <a:schemeClr val="bg1"/>
                </a:solidFill>
              </a:rPr>
              <a:t> sit </a:t>
            </a:r>
            <a:r>
              <a:rPr lang="en-GB" sz="2400" b="1" dirty="0" err="1">
                <a:solidFill>
                  <a:schemeClr val="bg1"/>
                </a:solidFill>
              </a:rPr>
              <a:t>amet</a:t>
            </a:r>
            <a:r>
              <a:rPr lang="en-GB" sz="2800" b="1" dirty="0" smtClean="0">
                <a:solidFill>
                  <a:schemeClr val="bg1"/>
                </a:solidFill>
              </a:rPr>
              <a:t>,</a:t>
            </a:r>
            <a:r>
              <a:rPr lang="en-GB" sz="2400" b="1" dirty="0" smtClean="0">
                <a:solidFill>
                  <a:srgbClr val="003399"/>
                </a:solidFill>
              </a:rPr>
              <a:t> </a:t>
            </a:r>
            <a:endParaRPr lang="en-GB" sz="2400" b="1" dirty="0">
              <a:solidFill>
                <a:srgbClr val="003399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54280" y="2332368"/>
            <a:ext cx="2032120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Consectetur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454281" y="2882287"/>
            <a:ext cx="2355969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adipiscing</a:t>
            </a:r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400" b="1" dirty="0" err="1">
                <a:solidFill>
                  <a:schemeClr val="bg1"/>
                </a:solidFill>
              </a:rPr>
              <a:t>elit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454281" y="3432206"/>
            <a:ext cx="1917819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chemeClr val="bg1"/>
                </a:solidFill>
              </a:rPr>
              <a:t>sed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tortor</a:t>
            </a:r>
            <a:r>
              <a:rPr lang="en-GB" sz="2400" b="1" dirty="0" smtClean="0">
                <a:solidFill>
                  <a:schemeClr val="bg1"/>
                </a:solidFill>
              </a:rPr>
              <a:t> ”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001555" y="5735112"/>
            <a:ext cx="2290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 err="1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Cssr</a:t>
            </a:r>
            <a:r>
              <a:rPr lang="en-GB" sz="1400" b="1" dirty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GB" sz="1400" b="1" dirty="0" smtClean="0">
              <a:solidFill>
                <a:srgbClr val="003399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400" b="1" dirty="0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Paolo </a:t>
            </a:r>
            <a:r>
              <a:rPr lang="en-GB" sz="1400" b="1" dirty="0" err="1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Gentiloni</a:t>
            </a:r>
            <a:endParaRPr lang="en-GB" sz="1400" b="1" dirty="0">
              <a:solidFill>
                <a:srgbClr val="003399"/>
              </a:solidFill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630" y="5981866"/>
            <a:ext cx="2493034" cy="477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8083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3454280" y="1163487"/>
            <a:ext cx="2270245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</a:rPr>
              <a:t>“Lorem ipsum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454281" y="1713406"/>
            <a:ext cx="2355970" cy="523220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d</a:t>
            </a:r>
            <a:r>
              <a:rPr lang="en-GB" sz="2400" b="1" dirty="0" err="1" smtClean="0">
                <a:solidFill>
                  <a:schemeClr val="bg1"/>
                </a:solidFill>
              </a:rPr>
              <a:t>olor</a:t>
            </a:r>
            <a:r>
              <a:rPr lang="en-GB" sz="2400" b="1" dirty="0" smtClean="0">
                <a:solidFill>
                  <a:schemeClr val="bg1"/>
                </a:solidFill>
              </a:rPr>
              <a:t> sit </a:t>
            </a:r>
            <a:r>
              <a:rPr lang="en-GB" sz="2400" b="1" dirty="0" err="1">
                <a:solidFill>
                  <a:schemeClr val="bg1"/>
                </a:solidFill>
              </a:rPr>
              <a:t>amet</a:t>
            </a:r>
            <a:r>
              <a:rPr lang="en-GB" sz="2800" b="1" dirty="0" smtClean="0">
                <a:solidFill>
                  <a:schemeClr val="bg1"/>
                </a:solidFill>
              </a:rPr>
              <a:t>,</a:t>
            </a:r>
            <a:r>
              <a:rPr lang="en-GB" sz="2400" b="1" dirty="0" smtClean="0">
                <a:solidFill>
                  <a:srgbClr val="003399"/>
                </a:solidFill>
              </a:rPr>
              <a:t> </a:t>
            </a:r>
            <a:endParaRPr lang="en-GB" sz="2400" b="1" dirty="0">
              <a:solidFill>
                <a:srgbClr val="003399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54280" y="2332368"/>
            <a:ext cx="2032120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Consectetur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454281" y="2882287"/>
            <a:ext cx="2355969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adipiscing</a:t>
            </a:r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400" b="1" dirty="0" err="1">
                <a:solidFill>
                  <a:schemeClr val="bg1"/>
                </a:solidFill>
              </a:rPr>
              <a:t>elit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454281" y="3432206"/>
            <a:ext cx="1917819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chemeClr val="bg1"/>
                </a:solidFill>
              </a:rPr>
              <a:t>sed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tortor</a:t>
            </a:r>
            <a:r>
              <a:rPr lang="en-GB" sz="2400" b="1" dirty="0" smtClean="0">
                <a:solidFill>
                  <a:schemeClr val="bg1"/>
                </a:solidFill>
              </a:rPr>
              <a:t> ”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632265" y="5688945"/>
            <a:ext cx="270088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 err="1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Jutta</a:t>
            </a:r>
            <a:r>
              <a:rPr lang="en-GB" sz="1400" b="1" dirty="0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b="1" dirty="0" err="1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Urpilainen</a:t>
            </a:r>
            <a:endParaRPr lang="en-GB" sz="1400" b="1" dirty="0" smtClean="0">
              <a:solidFill>
                <a:srgbClr val="003399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000" b="1" dirty="0" smtClean="0">
                <a:solidFill>
                  <a:srgbClr val="003399"/>
                </a:solidFill>
                <a:latin typeface="Calibri" panose="020F0502020204030204" pitchFamily="34" charset="0"/>
              </a:rPr>
              <a:t>European Commissioner for</a:t>
            </a:r>
          </a:p>
          <a:p>
            <a:r>
              <a:rPr lang="en-GB" sz="1000" b="1" dirty="0" smtClean="0">
                <a:solidFill>
                  <a:srgbClr val="003399"/>
                </a:solidFill>
                <a:latin typeface="Calibri" panose="020F0502020204030204" pitchFamily="34" charset="0"/>
              </a:rPr>
              <a:t>International Partnerships</a:t>
            </a:r>
            <a:endParaRPr lang="en-GB" sz="1000" b="1" dirty="0">
              <a:solidFill>
                <a:srgbClr val="003399"/>
              </a:solidFill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45" y="5976344"/>
            <a:ext cx="2513819" cy="481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0561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3454280" y="1163487"/>
            <a:ext cx="2270245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</a:rPr>
              <a:t>“Lorem ipsum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454281" y="1713406"/>
            <a:ext cx="2355970" cy="523220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d</a:t>
            </a:r>
            <a:r>
              <a:rPr lang="en-GB" sz="2400" b="1" dirty="0" err="1" smtClean="0">
                <a:solidFill>
                  <a:schemeClr val="bg1"/>
                </a:solidFill>
              </a:rPr>
              <a:t>olor</a:t>
            </a:r>
            <a:r>
              <a:rPr lang="en-GB" sz="2400" b="1" dirty="0" smtClean="0">
                <a:solidFill>
                  <a:schemeClr val="bg1"/>
                </a:solidFill>
              </a:rPr>
              <a:t> sit </a:t>
            </a:r>
            <a:r>
              <a:rPr lang="en-GB" sz="2400" b="1" dirty="0" err="1">
                <a:solidFill>
                  <a:schemeClr val="bg1"/>
                </a:solidFill>
              </a:rPr>
              <a:t>amet</a:t>
            </a:r>
            <a:r>
              <a:rPr lang="en-GB" sz="2800" b="1" dirty="0" smtClean="0">
                <a:solidFill>
                  <a:schemeClr val="bg1"/>
                </a:solidFill>
              </a:rPr>
              <a:t>,</a:t>
            </a:r>
            <a:r>
              <a:rPr lang="en-GB" sz="2400" b="1" dirty="0" smtClean="0">
                <a:solidFill>
                  <a:srgbClr val="003399"/>
                </a:solidFill>
              </a:rPr>
              <a:t> </a:t>
            </a:r>
            <a:endParaRPr lang="en-GB" sz="2400" b="1" dirty="0">
              <a:solidFill>
                <a:srgbClr val="003399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54280" y="2332368"/>
            <a:ext cx="2032120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Consectetur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454281" y="2882287"/>
            <a:ext cx="2355969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adipiscing</a:t>
            </a:r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400" b="1" dirty="0" err="1">
                <a:solidFill>
                  <a:schemeClr val="bg1"/>
                </a:solidFill>
              </a:rPr>
              <a:t>elit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454281" y="3432206"/>
            <a:ext cx="1917819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chemeClr val="bg1"/>
                </a:solidFill>
              </a:rPr>
              <a:t>sed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tortor</a:t>
            </a:r>
            <a:r>
              <a:rPr lang="en-GB" sz="2400" b="1" dirty="0" smtClean="0">
                <a:solidFill>
                  <a:schemeClr val="bg1"/>
                </a:solidFill>
              </a:rPr>
              <a:t> ”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5001555" y="5735112"/>
            <a:ext cx="2290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HRVP  </a:t>
            </a:r>
          </a:p>
          <a:p>
            <a:r>
              <a:rPr lang="en-GB" sz="1400" b="1" dirty="0" err="1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Josep</a:t>
            </a:r>
            <a:r>
              <a:rPr lang="en-GB" sz="1400" b="1" dirty="0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b="1" dirty="0" err="1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Borrell</a:t>
            </a:r>
            <a:endParaRPr lang="en-GB" sz="1400" b="1" dirty="0">
              <a:solidFill>
                <a:srgbClr val="003399"/>
              </a:solidFill>
            </a:endParaRPr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45" y="5976344"/>
            <a:ext cx="2513819" cy="481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9999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62502" y="4656407"/>
            <a:ext cx="361308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Ursula von der </a:t>
            </a:r>
            <a:r>
              <a:rPr lang="en-GB" sz="1600" b="1" dirty="0" err="1" smtClean="0">
                <a:latin typeface="Calibri" panose="020F0502020204030204" pitchFamily="34" charset="0"/>
                <a:ea typeface="Calibri" panose="020F0502020204030204" pitchFamily="34" charset="0"/>
              </a:rPr>
              <a:t>Leyen</a:t>
            </a:r>
            <a:endParaRPr lang="en-GB" sz="1600" b="1" dirty="0" smtClean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</a:rPr>
              <a:t>President of the </a:t>
            </a:r>
            <a:endParaRPr lang="en-US" sz="1400" b="1" dirty="0" smtClean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1400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European </a:t>
            </a:r>
            <a:r>
              <a:rPr lang="en-US" sz="1400" b="1" dirty="0">
                <a:latin typeface="Calibri" panose="020F0502020204030204" pitchFamily="34" charset="0"/>
                <a:ea typeface="Calibri" panose="020F0502020204030204" pitchFamily="34" charset="0"/>
              </a:rPr>
              <a:t>Commission</a:t>
            </a:r>
            <a:endParaRPr lang="en-GB" sz="1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454280" y="1232530"/>
            <a:ext cx="2270245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003399"/>
                </a:solidFill>
              </a:rPr>
              <a:t>“Lorem ipsum</a:t>
            </a:r>
            <a:endParaRPr lang="en-GB" sz="2400" b="1" dirty="0">
              <a:solidFill>
                <a:srgbClr val="003399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54281" y="1782449"/>
            <a:ext cx="235597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003399"/>
                </a:solidFill>
              </a:rPr>
              <a:t>d</a:t>
            </a:r>
            <a:r>
              <a:rPr lang="en-GB" sz="2400" b="1" dirty="0" err="1" smtClean="0">
                <a:solidFill>
                  <a:srgbClr val="003399"/>
                </a:solidFill>
              </a:rPr>
              <a:t>olor</a:t>
            </a:r>
            <a:r>
              <a:rPr lang="en-GB" sz="2400" b="1" dirty="0" smtClean="0">
                <a:solidFill>
                  <a:srgbClr val="003399"/>
                </a:solidFill>
              </a:rPr>
              <a:t> sit </a:t>
            </a:r>
            <a:r>
              <a:rPr lang="en-GB" sz="2400" b="1" dirty="0" err="1">
                <a:solidFill>
                  <a:srgbClr val="003399"/>
                </a:solidFill>
              </a:rPr>
              <a:t>amet</a:t>
            </a:r>
            <a:r>
              <a:rPr lang="en-GB" sz="2400" b="1" dirty="0" smtClean="0">
                <a:solidFill>
                  <a:srgbClr val="003399"/>
                </a:solidFill>
              </a:rPr>
              <a:t>, </a:t>
            </a:r>
            <a:endParaRPr lang="en-GB" sz="2400" b="1" dirty="0">
              <a:solidFill>
                <a:srgbClr val="003399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454280" y="2332368"/>
            <a:ext cx="203212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rgbClr val="003399"/>
                </a:solidFill>
              </a:rPr>
              <a:t>Consectetur</a:t>
            </a:r>
            <a:endParaRPr lang="en-GB" sz="2400" b="1" dirty="0">
              <a:solidFill>
                <a:srgbClr val="F5CE2A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54281" y="2882287"/>
            <a:ext cx="2355969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F5CE2A"/>
                </a:solidFill>
              </a:rPr>
              <a:t>adipiscing</a:t>
            </a:r>
            <a:r>
              <a:rPr lang="en-GB" sz="2400" b="1" dirty="0">
                <a:solidFill>
                  <a:srgbClr val="F5CE2A"/>
                </a:solidFill>
              </a:rPr>
              <a:t> </a:t>
            </a:r>
            <a:r>
              <a:rPr lang="en-GB" sz="2400" b="1" dirty="0" err="1">
                <a:solidFill>
                  <a:srgbClr val="F5CE2A"/>
                </a:solidFill>
              </a:rPr>
              <a:t>elit</a:t>
            </a:r>
            <a:endParaRPr lang="en-GB" sz="2400" b="1" dirty="0">
              <a:solidFill>
                <a:srgbClr val="F5CE2A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54281" y="3432206"/>
            <a:ext cx="1917819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rgbClr val="F5CE2A"/>
                </a:solidFill>
              </a:rPr>
              <a:t>sed</a:t>
            </a:r>
            <a:r>
              <a:rPr lang="en-GB" sz="2400" b="1" dirty="0" smtClean="0">
                <a:solidFill>
                  <a:srgbClr val="F5CE2A"/>
                </a:solidFill>
              </a:rPr>
              <a:t> </a:t>
            </a:r>
            <a:r>
              <a:rPr lang="en-GB" sz="2400" b="1" dirty="0" err="1" smtClean="0">
                <a:solidFill>
                  <a:srgbClr val="F5CE2A"/>
                </a:solidFill>
              </a:rPr>
              <a:t>tortor</a:t>
            </a:r>
            <a:r>
              <a:rPr lang="en-GB" sz="2400" b="1" dirty="0" smtClean="0">
                <a:solidFill>
                  <a:srgbClr val="F5CE2A"/>
                </a:solidFill>
              </a:rPr>
              <a:t> ”</a:t>
            </a:r>
            <a:endParaRPr lang="en-GB" sz="2400" b="1" dirty="0">
              <a:solidFill>
                <a:srgbClr val="F5CE2A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45" y="5976344"/>
            <a:ext cx="2513819" cy="481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8039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TextBox 61"/>
          <p:cNvSpPr txBox="1"/>
          <p:nvPr/>
        </p:nvSpPr>
        <p:spPr>
          <a:xfrm>
            <a:off x="3454280" y="1232530"/>
            <a:ext cx="2270245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003399"/>
                </a:solidFill>
              </a:rPr>
              <a:t>“Lorem ipsum</a:t>
            </a:r>
            <a:endParaRPr lang="en-GB" sz="2400" b="1" dirty="0">
              <a:solidFill>
                <a:srgbClr val="003399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454281" y="1782449"/>
            <a:ext cx="235597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003399"/>
                </a:solidFill>
              </a:rPr>
              <a:t>d</a:t>
            </a:r>
            <a:r>
              <a:rPr lang="en-GB" sz="2400" b="1" dirty="0" err="1" smtClean="0">
                <a:solidFill>
                  <a:srgbClr val="003399"/>
                </a:solidFill>
              </a:rPr>
              <a:t>olor</a:t>
            </a:r>
            <a:r>
              <a:rPr lang="en-GB" sz="2400" b="1" dirty="0" smtClean="0">
                <a:solidFill>
                  <a:srgbClr val="003399"/>
                </a:solidFill>
              </a:rPr>
              <a:t> sit </a:t>
            </a:r>
            <a:r>
              <a:rPr lang="en-GB" sz="2400" b="1" dirty="0" err="1">
                <a:solidFill>
                  <a:srgbClr val="003399"/>
                </a:solidFill>
              </a:rPr>
              <a:t>amet</a:t>
            </a:r>
            <a:r>
              <a:rPr lang="en-GB" sz="2400" b="1" dirty="0" smtClean="0">
                <a:solidFill>
                  <a:srgbClr val="003399"/>
                </a:solidFill>
              </a:rPr>
              <a:t>, </a:t>
            </a:r>
            <a:endParaRPr lang="en-GB" sz="2400" b="1" dirty="0">
              <a:solidFill>
                <a:srgbClr val="003399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454280" y="2332368"/>
            <a:ext cx="203212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rgbClr val="003399"/>
                </a:solidFill>
              </a:rPr>
              <a:t>Consectetur</a:t>
            </a:r>
            <a:endParaRPr lang="en-GB" sz="2400" b="1" dirty="0">
              <a:solidFill>
                <a:srgbClr val="F5CE2A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454281" y="2882287"/>
            <a:ext cx="2355969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F5CE2A"/>
                </a:solidFill>
              </a:rPr>
              <a:t>adipiscing</a:t>
            </a:r>
            <a:r>
              <a:rPr lang="en-GB" sz="2400" b="1" dirty="0">
                <a:solidFill>
                  <a:srgbClr val="F5CE2A"/>
                </a:solidFill>
              </a:rPr>
              <a:t> </a:t>
            </a:r>
            <a:r>
              <a:rPr lang="en-GB" sz="2400" b="1" dirty="0" err="1">
                <a:solidFill>
                  <a:srgbClr val="F5CE2A"/>
                </a:solidFill>
              </a:rPr>
              <a:t>elit</a:t>
            </a:r>
            <a:endParaRPr lang="en-GB" sz="2400" b="1" dirty="0">
              <a:solidFill>
                <a:srgbClr val="F5CE2A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5001555" y="5735112"/>
            <a:ext cx="2290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 err="1">
                <a:latin typeface="Calibri" panose="020F0502020204030204" pitchFamily="34" charset="0"/>
                <a:ea typeface="Calibri" panose="020F0502020204030204" pitchFamily="34" charset="0"/>
              </a:rPr>
              <a:t>Cssr</a:t>
            </a:r>
            <a:r>
              <a:rPr lang="en-GB" sz="1400" b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GB" sz="1400" b="1" dirty="0" smtClean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400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Paolo </a:t>
            </a:r>
            <a:r>
              <a:rPr lang="en-GB" sz="1400" b="1" dirty="0" err="1" smtClean="0">
                <a:latin typeface="Calibri" panose="020F0502020204030204" pitchFamily="34" charset="0"/>
                <a:ea typeface="Calibri" panose="020F0502020204030204" pitchFamily="34" charset="0"/>
              </a:rPr>
              <a:t>Gentiloni</a:t>
            </a:r>
            <a:endParaRPr lang="en-GB" sz="1400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3454281" y="3432206"/>
            <a:ext cx="1917819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rgbClr val="F5CE2A"/>
                </a:solidFill>
              </a:rPr>
              <a:t>sed</a:t>
            </a:r>
            <a:r>
              <a:rPr lang="en-GB" sz="2400" b="1" dirty="0" smtClean="0">
                <a:solidFill>
                  <a:srgbClr val="F5CE2A"/>
                </a:solidFill>
              </a:rPr>
              <a:t> </a:t>
            </a:r>
            <a:r>
              <a:rPr lang="en-GB" sz="2400" b="1" dirty="0" err="1" smtClean="0">
                <a:solidFill>
                  <a:srgbClr val="F5CE2A"/>
                </a:solidFill>
              </a:rPr>
              <a:t>tortor</a:t>
            </a:r>
            <a:r>
              <a:rPr lang="en-GB" sz="2400" b="1" dirty="0" smtClean="0">
                <a:solidFill>
                  <a:srgbClr val="F5CE2A"/>
                </a:solidFill>
              </a:rPr>
              <a:t> ”</a:t>
            </a:r>
            <a:endParaRPr lang="en-GB" sz="2400" b="1" dirty="0">
              <a:solidFill>
                <a:srgbClr val="F5CE2A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45" y="5976344"/>
            <a:ext cx="2513819" cy="481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910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3454280" y="1232530"/>
            <a:ext cx="2270245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003399"/>
                </a:solidFill>
              </a:rPr>
              <a:t>“Lorem ipsum</a:t>
            </a:r>
            <a:endParaRPr lang="en-GB" sz="2400" b="1" dirty="0">
              <a:solidFill>
                <a:srgbClr val="003399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454281" y="1782449"/>
            <a:ext cx="235597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003399"/>
                </a:solidFill>
              </a:rPr>
              <a:t>d</a:t>
            </a:r>
            <a:r>
              <a:rPr lang="en-GB" sz="2400" b="1" dirty="0" err="1" smtClean="0">
                <a:solidFill>
                  <a:srgbClr val="003399"/>
                </a:solidFill>
              </a:rPr>
              <a:t>olor</a:t>
            </a:r>
            <a:r>
              <a:rPr lang="en-GB" sz="2400" b="1" dirty="0" smtClean="0">
                <a:solidFill>
                  <a:srgbClr val="003399"/>
                </a:solidFill>
              </a:rPr>
              <a:t> sit </a:t>
            </a:r>
            <a:r>
              <a:rPr lang="en-GB" sz="2400" b="1" dirty="0" err="1">
                <a:solidFill>
                  <a:srgbClr val="003399"/>
                </a:solidFill>
              </a:rPr>
              <a:t>amet</a:t>
            </a:r>
            <a:r>
              <a:rPr lang="en-GB" sz="2400" b="1" dirty="0" smtClean="0">
                <a:solidFill>
                  <a:srgbClr val="003399"/>
                </a:solidFill>
              </a:rPr>
              <a:t>, </a:t>
            </a:r>
            <a:endParaRPr lang="en-GB" sz="2400" b="1" dirty="0">
              <a:solidFill>
                <a:srgbClr val="003399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54280" y="2332368"/>
            <a:ext cx="203212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rgbClr val="003399"/>
                </a:solidFill>
              </a:rPr>
              <a:t>Consectetur</a:t>
            </a:r>
            <a:endParaRPr lang="en-GB" sz="2400" b="1" dirty="0">
              <a:solidFill>
                <a:srgbClr val="F5CE2A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454281" y="2882287"/>
            <a:ext cx="2355969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F5CE2A"/>
                </a:solidFill>
              </a:rPr>
              <a:t>adipiscing</a:t>
            </a:r>
            <a:r>
              <a:rPr lang="en-GB" sz="2400" b="1" dirty="0">
                <a:solidFill>
                  <a:srgbClr val="F5CE2A"/>
                </a:solidFill>
              </a:rPr>
              <a:t> </a:t>
            </a:r>
            <a:r>
              <a:rPr lang="en-GB" sz="2400" b="1" dirty="0" err="1">
                <a:solidFill>
                  <a:srgbClr val="F5CE2A"/>
                </a:solidFill>
              </a:rPr>
              <a:t>elit</a:t>
            </a:r>
            <a:endParaRPr lang="en-GB" sz="2400" b="1" dirty="0">
              <a:solidFill>
                <a:srgbClr val="F5CE2A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454281" y="3432206"/>
            <a:ext cx="1917819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rgbClr val="F5CE2A"/>
                </a:solidFill>
              </a:rPr>
              <a:t>sed</a:t>
            </a:r>
            <a:r>
              <a:rPr lang="en-GB" sz="2400" b="1" dirty="0" smtClean="0">
                <a:solidFill>
                  <a:srgbClr val="F5CE2A"/>
                </a:solidFill>
              </a:rPr>
              <a:t> </a:t>
            </a:r>
            <a:r>
              <a:rPr lang="en-GB" sz="2400" b="1" dirty="0" err="1" smtClean="0">
                <a:solidFill>
                  <a:srgbClr val="F5CE2A"/>
                </a:solidFill>
              </a:rPr>
              <a:t>tortor</a:t>
            </a:r>
            <a:r>
              <a:rPr lang="en-GB" sz="2400" b="1" dirty="0" smtClean="0">
                <a:solidFill>
                  <a:srgbClr val="F5CE2A"/>
                </a:solidFill>
              </a:rPr>
              <a:t> ”</a:t>
            </a:r>
            <a:endParaRPr lang="en-GB" sz="2400" b="1" dirty="0">
              <a:solidFill>
                <a:srgbClr val="F5CE2A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589402" y="5958712"/>
            <a:ext cx="22903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 err="1">
                <a:latin typeface="Calibri" panose="020F0502020204030204" pitchFamily="34" charset="0"/>
                <a:ea typeface="Calibri" panose="020F0502020204030204" pitchFamily="34" charset="0"/>
              </a:rPr>
              <a:t>Cssr</a:t>
            </a:r>
            <a:r>
              <a:rPr lang="en-GB" sz="1400" b="1" dirty="0">
                <a:latin typeface="Calibri" panose="020F0502020204030204" pitchFamily="34" charset="0"/>
                <a:ea typeface="Calibri" panose="020F0502020204030204" pitchFamily="34" charset="0"/>
              </a:rPr>
              <a:t> Jutta </a:t>
            </a:r>
            <a:r>
              <a:rPr lang="en-GB" sz="1400" b="1" dirty="0" err="1">
                <a:latin typeface="Calibri" panose="020F0502020204030204" pitchFamily="34" charset="0"/>
                <a:ea typeface="Calibri" panose="020F0502020204030204" pitchFamily="34" charset="0"/>
              </a:rPr>
              <a:t>Urpilainen</a:t>
            </a:r>
            <a:endParaRPr lang="en-GB" sz="1400" b="1" dirty="0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45" y="5976344"/>
            <a:ext cx="2513819" cy="481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7995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Box 32"/>
          <p:cNvSpPr txBox="1"/>
          <p:nvPr/>
        </p:nvSpPr>
        <p:spPr>
          <a:xfrm>
            <a:off x="3454280" y="1232530"/>
            <a:ext cx="2270245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003399"/>
                </a:solidFill>
              </a:rPr>
              <a:t>“Lorem ipsum</a:t>
            </a:r>
            <a:endParaRPr lang="en-GB" sz="2400" b="1" dirty="0">
              <a:solidFill>
                <a:srgbClr val="003399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454281" y="1782449"/>
            <a:ext cx="235597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003399"/>
                </a:solidFill>
              </a:rPr>
              <a:t>d</a:t>
            </a:r>
            <a:r>
              <a:rPr lang="en-GB" sz="2400" b="1" dirty="0" err="1" smtClean="0">
                <a:solidFill>
                  <a:srgbClr val="003399"/>
                </a:solidFill>
              </a:rPr>
              <a:t>olor</a:t>
            </a:r>
            <a:r>
              <a:rPr lang="en-GB" sz="2400" b="1" dirty="0" smtClean="0">
                <a:solidFill>
                  <a:srgbClr val="003399"/>
                </a:solidFill>
              </a:rPr>
              <a:t> sit </a:t>
            </a:r>
            <a:r>
              <a:rPr lang="en-GB" sz="2400" b="1" dirty="0" err="1">
                <a:solidFill>
                  <a:srgbClr val="003399"/>
                </a:solidFill>
              </a:rPr>
              <a:t>amet</a:t>
            </a:r>
            <a:r>
              <a:rPr lang="en-GB" sz="2400" b="1" dirty="0" smtClean="0">
                <a:solidFill>
                  <a:srgbClr val="003399"/>
                </a:solidFill>
              </a:rPr>
              <a:t>, </a:t>
            </a:r>
            <a:endParaRPr lang="en-GB" sz="2400" b="1" dirty="0">
              <a:solidFill>
                <a:srgbClr val="003399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54280" y="2332368"/>
            <a:ext cx="203212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rgbClr val="003399"/>
                </a:solidFill>
              </a:rPr>
              <a:t>Consectetur</a:t>
            </a:r>
            <a:endParaRPr lang="en-GB" sz="2400" b="1" dirty="0">
              <a:solidFill>
                <a:srgbClr val="F5CE2A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454281" y="2882287"/>
            <a:ext cx="2355969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F5CE2A"/>
                </a:solidFill>
              </a:rPr>
              <a:t>adipiscing</a:t>
            </a:r>
            <a:r>
              <a:rPr lang="en-GB" sz="2400" b="1" dirty="0">
                <a:solidFill>
                  <a:srgbClr val="F5CE2A"/>
                </a:solidFill>
              </a:rPr>
              <a:t> </a:t>
            </a:r>
            <a:r>
              <a:rPr lang="en-GB" sz="2400" b="1" dirty="0" err="1">
                <a:solidFill>
                  <a:srgbClr val="F5CE2A"/>
                </a:solidFill>
              </a:rPr>
              <a:t>elit</a:t>
            </a:r>
            <a:endParaRPr lang="en-GB" sz="2400" b="1" dirty="0">
              <a:solidFill>
                <a:srgbClr val="F5CE2A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454281" y="3432206"/>
            <a:ext cx="1917819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rgbClr val="F5CE2A"/>
                </a:solidFill>
              </a:rPr>
              <a:t>sed</a:t>
            </a:r>
            <a:r>
              <a:rPr lang="en-GB" sz="2400" b="1" dirty="0" smtClean="0">
                <a:solidFill>
                  <a:srgbClr val="F5CE2A"/>
                </a:solidFill>
              </a:rPr>
              <a:t> </a:t>
            </a:r>
            <a:r>
              <a:rPr lang="en-GB" sz="2400" b="1" dirty="0" err="1" smtClean="0">
                <a:solidFill>
                  <a:srgbClr val="F5CE2A"/>
                </a:solidFill>
              </a:rPr>
              <a:t>tortor</a:t>
            </a:r>
            <a:r>
              <a:rPr lang="en-GB" sz="2400" b="1" dirty="0" smtClean="0">
                <a:solidFill>
                  <a:srgbClr val="F5CE2A"/>
                </a:solidFill>
              </a:rPr>
              <a:t> ”</a:t>
            </a:r>
            <a:endParaRPr lang="en-GB" sz="2400" b="1" dirty="0">
              <a:solidFill>
                <a:srgbClr val="F5CE2A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632265" y="5958712"/>
            <a:ext cx="22903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>
                <a:latin typeface="Calibri" panose="020F0502020204030204" pitchFamily="34" charset="0"/>
                <a:ea typeface="Calibri" panose="020F0502020204030204" pitchFamily="34" charset="0"/>
              </a:rPr>
              <a:t>HRVP </a:t>
            </a:r>
            <a:r>
              <a:rPr lang="en-GB" sz="1400" b="1" dirty="0" err="1" smtClean="0">
                <a:latin typeface="Calibri" panose="020F0502020204030204" pitchFamily="34" charset="0"/>
                <a:ea typeface="Calibri" panose="020F0502020204030204" pitchFamily="34" charset="0"/>
              </a:rPr>
              <a:t>Josep</a:t>
            </a:r>
            <a:r>
              <a:rPr lang="en-GB" sz="1400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b="1" dirty="0" err="1" smtClean="0">
                <a:latin typeface="Calibri" panose="020F0502020204030204" pitchFamily="34" charset="0"/>
                <a:ea typeface="Calibri" panose="020F0502020204030204" pitchFamily="34" charset="0"/>
              </a:rPr>
              <a:t>Borrell</a:t>
            </a:r>
            <a:r>
              <a:rPr lang="en-GB" sz="1400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GB" sz="1400" b="1" dirty="0"/>
          </a:p>
        </p:txBody>
      </p:sp>
      <p:pic>
        <p:nvPicPr>
          <p:cNvPr id="39" name="Picture 3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45" y="5976344"/>
            <a:ext cx="2513819" cy="481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7254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4809159" y="0"/>
            <a:ext cx="1775791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IE" sz="1200" dirty="0" smtClean="0">
                <a:solidFill>
                  <a:schemeClr val="bg1"/>
                </a:solidFill>
              </a:rPr>
              <a:t>The flags are arranged in protocol order.</a:t>
            </a:r>
            <a:endParaRPr lang="en-GB" sz="1200" dirty="0">
              <a:solidFill>
                <a:schemeClr val="bg1"/>
              </a:solidFill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309807" y="2873436"/>
            <a:ext cx="5760581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10" y="2399650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8" y="1419820"/>
            <a:ext cx="538914" cy="3154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533" y="1415438"/>
            <a:ext cx="538914" cy="319844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11" y="1914983"/>
            <a:ext cx="538914" cy="3198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540" y="1910453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b="1544"/>
          <a:stretch/>
        </p:blipFill>
        <p:spPr>
          <a:xfrm>
            <a:off x="1603258" y="1424349"/>
            <a:ext cx="538914" cy="3064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259" y="1424349"/>
            <a:ext cx="538914" cy="31984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984" y="1424349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7" y="987801"/>
            <a:ext cx="538914" cy="3154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512" y="2383556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7" y="191880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984" y="1428731"/>
            <a:ext cx="538914" cy="31546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992" y="1424349"/>
            <a:ext cx="538914" cy="31546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"/>
          <a:stretch/>
        </p:blipFill>
        <p:spPr>
          <a:xfrm>
            <a:off x="4845991" y="1914781"/>
            <a:ext cx="538914" cy="3141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"/>
          <a:stretch/>
        </p:blipFill>
        <p:spPr>
          <a:xfrm>
            <a:off x="4194988" y="1428377"/>
            <a:ext cx="538914" cy="31399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815" y="1910453"/>
            <a:ext cx="538914" cy="31984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025" y="1910453"/>
            <a:ext cx="538914" cy="31984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266" y="1910453"/>
            <a:ext cx="538914" cy="31984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991" y="190906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95" y="190906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7" y="2394600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762" y="2394600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058" y="2390219"/>
            <a:ext cx="538914" cy="31984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061" y="2384447"/>
            <a:ext cx="538914" cy="31984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511" y="23844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548" y="23844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95" y="1410909"/>
            <a:ext cx="538914" cy="31984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474" y="2376324"/>
            <a:ext cx="538914" cy="319844"/>
          </a:xfrm>
          <a:prstGeom prst="rect">
            <a:avLst/>
          </a:prstGeom>
        </p:spPr>
      </p:pic>
      <p:sp>
        <p:nvSpPr>
          <p:cNvPr id="71" name="Title 1"/>
          <p:cNvSpPr txBox="1">
            <a:spLocks/>
          </p:cNvSpPr>
          <p:nvPr/>
        </p:nvSpPr>
        <p:spPr>
          <a:xfrm>
            <a:off x="307472" y="294359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398485" y="702782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73" name="Picture 72"/>
          <p:cNvPicPr>
            <a:picLocks noChangeAspect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082" y="3469321"/>
            <a:ext cx="990912" cy="557388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280" y="4183715"/>
            <a:ext cx="1101255" cy="532367"/>
          </a:xfrm>
          <a:prstGeom prst="rect">
            <a:avLst/>
          </a:prstGeom>
        </p:spPr>
      </p:pic>
      <p:sp>
        <p:nvSpPr>
          <p:cNvPr id="75" name="TextBox 74"/>
          <p:cNvSpPr txBox="1"/>
          <p:nvPr/>
        </p:nvSpPr>
        <p:spPr>
          <a:xfrm>
            <a:off x="5124551" y="3050705"/>
            <a:ext cx="9914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100" dirty="0"/>
              <a:t>P</a:t>
            </a:r>
            <a:r>
              <a:rPr lang="en-IE" sz="1100" dirty="0" smtClean="0"/>
              <a:t>artners</a:t>
            </a:r>
            <a:endParaRPr lang="en-GB" sz="1100" dirty="0"/>
          </a:p>
        </p:txBody>
      </p:sp>
      <p:cxnSp>
        <p:nvCxnSpPr>
          <p:cNvPr id="76" name="Straight Connector 75"/>
          <p:cNvCxnSpPr/>
          <p:nvPr/>
        </p:nvCxnSpPr>
        <p:spPr>
          <a:xfrm>
            <a:off x="5134279" y="3145047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7" name="Picture Placeholder 8"/>
          <p:cNvPicPr>
            <a:picLocks noChangeAspect="1"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8" b="-597"/>
          <a:stretch/>
        </p:blipFill>
        <p:spPr>
          <a:xfrm>
            <a:off x="5265200" y="4865996"/>
            <a:ext cx="783350" cy="458059"/>
          </a:xfrm>
          <a:prstGeom prst="rect">
            <a:avLst/>
          </a:prstGeom>
          <a:ln>
            <a:noFill/>
          </a:ln>
        </p:spPr>
      </p:pic>
      <p:pic>
        <p:nvPicPr>
          <p:cNvPr id="78" name="Picture Placeholder 32"/>
          <p:cNvPicPr>
            <a:picLocks noChangeAspect="1"/>
          </p:cNvPicPr>
          <p:nvPr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37" t="-29304" r="-2971" b="-33849"/>
          <a:stretch/>
        </p:blipFill>
        <p:spPr>
          <a:xfrm>
            <a:off x="5292662" y="5433466"/>
            <a:ext cx="745626" cy="434606"/>
          </a:xfrm>
          <a:prstGeom prst="rect">
            <a:avLst/>
          </a:prstGeom>
          <a:solidFill>
            <a:schemeClr val="bg1"/>
          </a:solidFill>
          <a:ln>
            <a:solidFill>
              <a:srgbClr val="DBD2CC"/>
            </a:solidFill>
          </a:ln>
        </p:spPr>
      </p:pic>
      <p:pic>
        <p:nvPicPr>
          <p:cNvPr id="79" name="Picture 78"/>
          <p:cNvPicPr>
            <a:picLocks noChangeAspect="1"/>
          </p:cNvPicPr>
          <p:nvPr/>
        </p:nvPicPr>
        <p:blipFill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354" y="3124513"/>
            <a:ext cx="4858809" cy="931273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471" y="4616199"/>
            <a:ext cx="4817079" cy="923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3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eamEurope">
      <a:dk1>
        <a:srgbClr val="003399"/>
      </a:dk1>
      <a:lt1>
        <a:srgbClr val="FFFFFF"/>
      </a:lt1>
      <a:dk2>
        <a:srgbClr val="003399"/>
      </a:dk2>
      <a:lt2>
        <a:srgbClr val="7F7F7F"/>
      </a:lt2>
      <a:accent1>
        <a:srgbClr val="FA6E25"/>
      </a:accent1>
      <a:accent2>
        <a:srgbClr val="F5CE2A"/>
      </a:accent2>
      <a:accent3>
        <a:srgbClr val="DBD2CC"/>
      </a:accent3>
      <a:accent4>
        <a:srgbClr val="9BB1DC"/>
      </a:accent4>
      <a:accent5>
        <a:srgbClr val="585EAA"/>
      </a:accent5>
      <a:accent6>
        <a:srgbClr val="967E1F"/>
      </a:accent6>
      <a:hlink>
        <a:srgbClr val="85C0FB"/>
      </a:hlink>
      <a:folHlink>
        <a:srgbClr val="E0BFC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1022</TotalTime>
  <Words>164</Words>
  <Application>Microsoft Office PowerPoint</Application>
  <PresentationFormat>Custom</PresentationFormat>
  <Paragraphs>69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JANSSEN Laurie (COMM-EXT)</dc:creator>
  <cp:lastModifiedBy>CHIARAMONTI David (DEVCO-EXT)</cp:lastModifiedBy>
  <cp:revision>76</cp:revision>
  <dcterms:created xsi:type="dcterms:W3CDTF">2020-03-13T13:39:38Z</dcterms:created>
  <dcterms:modified xsi:type="dcterms:W3CDTF">2021-02-23T17:26:33Z</dcterms:modified>
</cp:coreProperties>
</file>