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7"/>
  </p:handoutMasterIdLst>
  <p:sldIdLst>
    <p:sldId id="348" r:id="rId2"/>
    <p:sldId id="342" r:id="rId3"/>
    <p:sldId id="343" r:id="rId4"/>
    <p:sldId id="315" r:id="rId5"/>
    <p:sldId id="334" r:id="rId6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0C4DA2"/>
    <a:srgbClr val="F5CE2A"/>
    <a:srgbClr val="9BB1DC"/>
    <a:srgbClr val="FA6E25"/>
    <a:srgbClr val="DBD2CC"/>
    <a:srgbClr val="2B40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60"/>
  </p:normalViewPr>
  <p:slideViewPr>
    <p:cSldViewPr snapToGrid="0" showGuides="1">
      <p:cViewPr>
        <p:scale>
          <a:sx n="64" d="100"/>
          <a:sy n="64" d="100"/>
        </p:scale>
        <p:origin x="444" y="300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21877" y="700984"/>
            <a:ext cx="5353217" cy="4915591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73288892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r="28576" b="14609"/>
          <a:stretch/>
        </p:blipFill>
        <p:spPr>
          <a:xfrm>
            <a:off x="-39757" y="1025717"/>
            <a:ext cx="5170842" cy="4623719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" b="4075"/>
          <a:stretch/>
        </p:blipFill>
        <p:spPr>
          <a:xfrm flipH="1">
            <a:off x="-18198" y="619467"/>
            <a:ext cx="5051178" cy="5003412"/>
          </a:xfrm>
          <a:prstGeom prst="rect">
            <a:avLst/>
          </a:prstGeom>
        </p:spPr>
      </p:pic>
      <p:sp>
        <p:nvSpPr>
          <p:cNvPr id="5" name="Freeform 4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42795366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23/11/2020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85" r:id="rId2"/>
    <p:sldLayoutId id="2147483693" r:id="rId3"/>
    <p:sldLayoutId id="2147483691" r:id="rId4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png"/><Relationship Id="rId18" Type="http://schemas.openxmlformats.org/officeDocument/2006/relationships/image" Target="../media/image50.png"/><Relationship Id="rId26" Type="http://schemas.openxmlformats.org/officeDocument/2006/relationships/image" Target="../media/image58.png"/><Relationship Id="rId39" Type="http://schemas.openxmlformats.org/officeDocument/2006/relationships/image" Target="../media/image70.jpg"/><Relationship Id="rId21" Type="http://schemas.openxmlformats.org/officeDocument/2006/relationships/image" Target="../media/image53.png"/><Relationship Id="rId34" Type="http://schemas.openxmlformats.org/officeDocument/2006/relationships/image" Target="../media/image66.jpg"/><Relationship Id="rId42" Type="http://schemas.openxmlformats.org/officeDocument/2006/relationships/image" Target="../media/image73.jpg"/><Relationship Id="rId47" Type="http://schemas.openxmlformats.org/officeDocument/2006/relationships/image" Target="../media/image78.jpg"/><Relationship Id="rId50" Type="http://schemas.openxmlformats.org/officeDocument/2006/relationships/image" Target="../media/image81.jpg"/><Relationship Id="rId55" Type="http://schemas.openxmlformats.org/officeDocument/2006/relationships/image" Target="../media/image86.jpg"/><Relationship Id="rId7" Type="http://schemas.openxmlformats.org/officeDocument/2006/relationships/image" Target="../media/image39.png"/><Relationship Id="rId12" Type="http://schemas.openxmlformats.org/officeDocument/2006/relationships/image" Target="../media/image44.png"/><Relationship Id="rId17" Type="http://schemas.openxmlformats.org/officeDocument/2006/relationships/image" Target="../media/image49.png"/><Relationship Id="rId25" Type="http://schemas.openxmlformats.org/officeDocument/2006/relationships/image" Target="../media/image57.png"/><Relationship Id="rId33" Type="http://schemas.openxmlformats.org/officeDocument/2006/relationships/image" Target="../media/image65.jpg"/><Relationship Id="rId38" Type="http://schemas.openxmlformats.org/officeDocument/2006/relationships/image" Target="../media/image2.jpg"/><Relationship Id="rId46" Type="http://schemas.openxmlformats.org/officeDocument/2006/relationships/image" Target="../media/image77.jpg"/><Relationship Id="rId2" Type="http://schemas.openxmlformats.org/officeDocument/2006/relationships/image" Target="../media/image34.jpg"/><Relationship Id="rId16" Type="http://schemas.openxmlformats.org/officeDocument/2006/relationships/image" Target="../media/image48.png"/><Relationship Id="rId20" Type="http://schemas.openxmlformats.org/officeDocument/2006/relationships/image" Target="../media/image52.png"/><Relationship Id="rId29" Type="http://schemas.openxmlformats.org/officeDocument/2006/relationships/image" Target="../media/image61.jpeg"/><Relationship Id="rId41" Type="http://schemas.openxmlformats.org/officeDocument/2006/relationships/image" Target="../media/image72.jpg"/><Relationship Id="rId54" Type="http://schemas.openxmlformats.org/officeDocument/2006/relationships/image" Target="../media/image8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png"/><Relationship Id="rId11" Type="http://schemas.openxmlformats.org/officeDocument/2006/relationships/image" Target="../media/image43.png"/><Relationship Id="rId24" Type="http://schemas.openxmlformats.org/officeDocument/2006/relationships/image" Target="../media/image56.png"/><Relationship Id="rId32" Type="http://schemas.openxmlformats.org/officeDocument/2006/relationships/image" Target="../media/image64.jpg"/><Relationship Id="rId37" Type="http://schemas.openxmlformats.org/officeDocument/2006/relationships/image" Target="../media/image69.jpg"/><Relationship Id="rId40" Type="http://schemas.openxmlformats.org/officeDocument/2006/relationships/image" Target="../media/image71.jpg"/><Relationship Id="rId45" Type="http://schemas.openxmlformats.org/officeDocument/2006/relationships/image" Target="../media/image76.jpg"/><Relationship Id="rId53" Type="http://schemas.openxmlformats.org/officeDocument/2006/relationships/image" Target="../media/image84.jpg"/><Relationship Id="rId5" Type="http://schemas.openxmlformats.org/officeDocument/2006/relationships/image" Target="../media/image37.png"/><Relationship Id="rId15" Type="http://schemas.openxmlformats.org/officeDocument/2006/relationships/image" Target="../media/image47.png"/><Relationship Id="rId23" Type="http://schemas.openxmlformats.org/officeDocument/2006/relationships/image" Target="../media/image55.png"/><Relationship Id="rId28" Type="http://schemas.openxmlformats.org/officeDocument/2006/relationships/image" Target="../media/image60.jpeg"/><Relationship Id="rId36" Type="http://schemas.openxmlformats.org/officeDocument/2006/relationships/image" Target="../media/image68.jpg"/><Relationship Id="rId49" Type="http://schemas.openxmlformats.org/officeDocument/2006/relationships/image" Target="../media/image80.jpg"/><Relationship Id="rId57" Type="http://schemas.openxmlformats.org/officeDocument/2006/relationships/image" Target="../media/image88.jpg"/><Relationship Id="rId10" Type="http://schemas.openxmlformats.org/officeDocument/2006/relationships/image" Target="../media/image42.png"/><Relationship Id="rId19" Type="http://schemas.openxmlformats.org/officeDocument/2006/relationships/image" Target="../media/image51.png"/><Relationship Id="rId31" Type="http://schemas.openxmlformats.org/officeDocument/2006/relationships/image" Target="../media/image63.jpg"/><Relationship Id="rId44" Type="http://schemas.openxmlformats.org/officeDocument/2006/relationships/image" Target="../media/image75.jpg"/><Relationship Id="rId52" Type="http://schemas.openxmlformats.org/officeDocument/2006/relationships/image" Target="../media/image83.jpg"/><Relationship Id="rId4" Type="http://schemas.openxmlformats.org/officeDocument/2006/relationships/image" Target="../media/image36.png"/><Relationship Id="rId9" Type="http://schemas.openxmlformats.org/officeDocument/2006/relationships/image" Target="../media/image41.png"/><Relationship Id="rId14" Type="http://schemas.openxmlformats.org/officeDocument/2006/relationships/image" Target="../media/image46.png"/><Relationship Id="rId22" Type="http://schemas.openxmlformats.org/officeDocument/2006/relationships/image" Target="../media/image54.png"/><Relationship Id="rId27" Type="http://schemas.openxmlformats.org/officeDocument/2006/relationships/image" Target="../media/image59.png"/><Relationship Id="rId30" Type="http://schemas.openxmlformats.org/officeDocument/2006/relationships/image" Target="../media/image62.jpg"/><Relationship Id="rId35" Type="http://schemas.openxmlformats.org/officeDocument/2006/relationships/image" Target="../media/image67.jpg"/><Relationship Id="rId43" Type="http://schemas.openxmlformats.org/officeDocument/2006/relationships/image" Target="../media/image74.jpg"/><Relationship Id="rId48" Type="http://schemas.openxmlformats.org/officeDocument/2006/relationships/image" Target="../media/image79.jpg"/><Relationship Id="rId56" Type="http://schemas.openxmlformats.org/officeDocument/2006/relationships/image" Target="../media/image87.jpg"/><Relationship Id="rId8" Type="http://schemas.openxmlformats.org/officeDocument/2006/relationships/image" Target="../media/image40.png"/><Relationship Id="rId51" Type="http://schemas.openxmlformats.org/officeDocument/2006/relationships/image" Target="../media/image82.jpg"/><Relationship Id="rId3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3.jpeg"/><Relationship Id="rId21" Type="http://schemas.openxmlformats.org/officeDocument/2006/relationships/image" Target="../media/image108.png"/><Relationship Id="rId42" Type="http://schemas.openxmlformats.org/officeDocument/2006/relationships/image" Target="../media/image129.png"/><Relationship Id="rId47" Type="http://schemas.openxmlformats.org/officeDocument/2006/relationships/image" Target="../media/image134.png"/><Relationship Id="rId63" Type="http://schemas.openxmlformats.org/officeDocument/2006/relationships/image" Target="../media/image150.png"/><Relationship Id="rId68" Type="http://schemas.openxmlformats.org/officeDocument/2006/relationships/image" Target="../media/image155.png"/><Relationship Id="rId84" Type="http://schemas.openxmlformats.org/officeDocument/2006/relationships/image" Target="../media/image171.png"/><Relationship Id="rId89" Type="http://schemas.openxmlformats.org/officeDocument/2006/relationships/image" Target="../media/image176.png"/><Relationship Id="rId7" Type="http://schemas.openxmlformats.org/officeDocument/2006/relationships/image" Target="../media/image94.jpeg"/><Relationship Id="rId71" Type="http://schemas.openxmlformats.org/officeDocument/2006/relationships/image" Target="../media/image158.png"/><Relationship Id="rId92" Type="http://schemas.openxmlformats.org/officeDocument/2006/relationships/image" Target="../media/image179.png"/><Relationship Id="rId2" Type="http://schemas.openxmlformats.org/officeDocument/2006/relationships/image" Target="../media/image89.png"/><Relationship Id="rId16" Type="http://schemas.openxmlformats.org/officeDocument/2006/relationships/image" Target="../media/image103.png"/><Relationship Id="rId29" Type="http://schemas.openxmlformats.org/officeDocument/2006/relationships/image" Target="../media/image116.png"/><Relationship Id="rId11" Type="http://schemas.openxmlformats.org/officeDocument/2006/relationships/image" Target="../media/image98.jpeg"/><Relationship Id="rId24" Type="http://schemas.openxmlformats.org/officeDocument/2006/relationships/image" Target="../media/image111.png"/><Relationship Id="rId32" Type="http://schemas.openxmlformats.org/officeDocument/2006/relationships/image" Target="../media/image119.png"/><Relationship Id="rId37" Type="http://schemas.openxmlformats.org/officeDocument/2006/relationships/image" Target="../media/image124.png"/><Relationship Id="rId40" Type="http://schemas.openxmlformats.org/officeDocument/2006/relationships/image" Target="../media/image127.png"/><Relationship Id="rId45" Type="http://schemas.openxmlformats.org/officeDocument/2006/relationships/image" Target="../media/image132.jpeg"/><Relationship Id="rId53" Type="http://schemas.openxmlformats.org/officeDocument/2006/relationships/image" Target="../media/image140.jpeg"/><Relationship Id="rId58" Type="http://schemas.openxmlformats.org/officeDocument/2006/relationships/image" Target="../media/image145.png"/><Relationship Id="rId66" Type="http://schemas.openxmlformats.org/officeDocument/2006/relationships/image" Target="../media/image153.png"/><Relationship Id="rId74" Type="http://schemas.openxmlformats.org/officeDocument/2006/relationships/image" Target="../media/image161.png"/><Relationship Id="rId79" Type="http://schemas.openxmlformats.org/officeDocument/2006/relationships/image" Target="../media/image166.png"/><Relationship Id="rId87" Type="http://schemas.openxmlformats.org/officeDocument/2006/relationships/image" Target="../media/image174.jpeg"/><Relationship Id="rId102" Type="http://schemas.openxmlformats.org/officeDocument/2006/relationships/image" Target="../media/image189.jpeg"/><Relationship Id="rId5" Type="http://schemas.openxmlformats.org/officeDocument/2006/relationships/image" Target="../media/image92.jpeg"/><Relationship Id="rId61" Type="http://schemas.openxmlformats.org/officeDocument/2006/relationships/image" Target="../media/image148.png"/><Relationship Id="rId82" Type="http://schemas.openxmlformats.org/officeDocument/2006/relationships/image" Target="../media/image169.png"/><Relationship Id="rId90" Type="http://schemas.openxmlformats.org/officeDocument/2006/relationships/image" Target="../media/image177.png"/><Relationship Id="rId95" Type="http://schemas.openxmlformats.org/officeDocument/2006/relationships/image" Target="../media/image182.png"/><Relationship Id="rId19" Type="http://schemas.openxmlformats.org/officeDocument/2006/relationships/image" Target="../media/image106.png"/><Relationship Id="rId14" Type="http://schemas.openxmlformats.org/officeDocument/2006/relationships/image" Target="../media/image101.png"/><Relationship Id="rId22" Type="http://schemas.openxmlformats.org/officeDocument/2006/relationships/image" Target="../media/image109.png"/><Relationship Id="rId27" Type="http://schemas.openxmlformats.org/officeDocument/2006/relationships/image" Target="../media/image114.png"/><Relationship Id="rId30" Type="http://schemas.openxmlformats.org/officeDocument/2006/relationships/image" Target="../media/image117.png"/><Relationship Id="rId35" Type="http://schemas.openxmlformats.org/officeDocument/2006/relationships/image" Target="../media/image122.png"/><Relationship Id="rId43" Type="http://schemas.openxmlformats.org/officeDocument/2006/relationships/image" Target="../media/image130.png"/><Relationship Id="rId48" Type="http://schemas.openxmlformats.org/officeDocument/2006/relationships/image" Target="../media/image135.jpeg"/><Relationship Id="rId56" Type="http://schemas.openxmlformats.org/officeDocument/2006/relationships/image" Target="../media/image143.jpeg"/><Relationship Id="rId64" Type="http://schemas.openxmlformats.org/officeDocument/2006/relationships/image" Target="../media/image151.jpeg"/><Relationship Id="rId69" Type="http://schemas.openxmlformats.org/officeDocument/2006/relationships/image" Target="../media/image156.jpeg"/><Relationship Id="rId77" Type="http://schemas.openxmlformats.org/officeDocument/2006/relationships/image" Target="../media/image164.png"/><Relationship Id="rId100" Type="http://schemas.openxmlformats.org/officeDocument/2006/relationships/image" Target="../media/image187.png"/><Relationship Id="rId8" Type="http://schemas.openxmlformats.org/officeDocument/2006/relationships/image" Target="../media/image95.jpeg"/><Relationship Id="rId51" Type="http://schemas.openxmlformats.org/officeDocument/2006/relationships/image" Target="../media/image138.png"/><Relationship Id="rId72" Type="http://schemas.openxmlformats.org/officeDocument/2006/relationships/image" Target="../media/image159.png"/><Relationship Id="rId80" Type="http://schemas.openxmlformats.org/officeDocument/2006/relationships/image" Target="../media/image167.png"/><Relationship Id="rId85" Type="http://schemas.openxmlformats.org/officeDocument/2006/relationships/image" Target="../media/image172.png"/><Relationship Id="rId93" Type="http://schemas.openxmlformats.org/officeDocument/2006/relationships/image" Target="../media/image180.png"/><Relationship Id="rId98" Type="http://schemas.openxmlformats.org/officeDocument/2006/relationships/image" Target="../media/image185.png"/><Relationship Id="rId3" Type="http://schemas.openxmlformats.org/officeDocument/2006/relationships/image" Target="../media/image90.png"/><Relationship Id="rId12" Type="http://schemas.openxmlformats.org/officeDocument/2006/relationships/image" Target="../media/image99.png"/><Relationship Id="rId17" Type="http://schemas.openxmlformats.org/officeDocument/2006/relationships/image" Target="../media/image104.png"/><Relationship Id="rId25" Type="http://schemas.openxmlformats.org/officeDocument/2006/relationships/image" Target="../media/image112.png"/><Relationship Id="rId33" Type="http://schemas.openxmlformats.org/officeDocument/2006/relationships/image" Target="../media/image120.png"/><Relationship Id="rId38" Type="http://schemas.openxmlformats.org/officeDocument/2006/relationships/image" Target="../media/image125.png"/><Relationship Id="rId46" Type="http://schemas.openxmlformats.org/officeDocument/2006/relationships/image" Target="../media/image133.png"/><Relationship Id="rId59" Type="http://schemas.openxmlformats.org/officeDocument/2006/relationships/image" Target="../media/image146.png"/><Relationship Id="rId67" Type="http://schemas.openxmlformats.org/officeDocument/2006/relationships/image" Target="../media/image154.png"/><Relationship Id="rId103" Type="http://schemas.openxmlformats.org/officeDocument/2006/relationships/image" Target="../media/image45.png"/><Relationship Id="rId20" Type="http://schemas.openxmlformats.org/officeDocument/2006/relationships/image" Target="../media/image107.png"/><Relationship Id="rId41" Type="http://schemas.openxmlformats.org/officeDocument/2006/relationships/image" Target="../media/image128.png"/><Relationship Id="rId54" Type="http://schemas.openxmlformats.org/officeDocument/2006/relationships/image" Target="../media/image141.png"/><Relationship Id="rId62" Type="http://schemas.openxmlformats.org/officeDocument/2006/relationships/image" Target="../media/image149.png"/><Relationship Id="rId70" Type="http://schemas.openxmlformats.org/officeDocument/2006/relationships/image" Target="../media/image157.png"/><Relationship Id="rId75" Type="http://schemas.openxmlformats.org/officeDocument/2006/relationships/image" Target="../media/image162.png"/><Relationship Id="rId83" Type="http://schemas.openxmlformats.org/officeDocument/2006/relationships/image" Target="../media/image170.png"/><Relationship Id="rId88" Type="http://schemas.openxmlformats.org/officeDocument/2006/relationships/image" Target="../media/image175.png"/><Relationship Id="rId91" Type="http://schemas.openxmlformats.org/officeDocument/2006/relationships/image" Target="../media/image178.png"/><Relationship Id="rId96" Type="http://schemas.openxmlformats.org/officeDocument/2006/relationships/image" Target="../media/image183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png"/><Relationship Id="rId15" Type="http://schemas.openxmlformats.org/officeDocument/2006/relationships/image" Target="../media/image102.png"/><Relationship Id="rId23" Type="http://schemas.openxmlformats.org/officeDocument/2006/relationships/image" Target="../media/image110.png"/><Relationship Id="rId28" Type="http://schemas.openxmlformats.org/officeDocument/2006/relationships/image" Target="../media/image115.jpeg"/><Relationship Id="rId36" Type="http://schemas.openxmlformats.org/officeDocument/2006/relationships/image" Target="../media/image123.jpeg"/><Relationship Id="rId49" Type="http://schemas.openxmlformats.org/officeDocument/2006/relationships/image" Target="../media/image136.png"/><Relationship Id="rId57" Type="http://schemas.openxmlformats.org/officeDocument/2006/relationships/image" Target="../media/image144.png"/><Relationship Id="rId10" Type="http://schemas.openxmlformats.org/officeDocument/2006/relationships/image" Target="../media/image97.jpeg"/><Relationship Id="rId31" Type="http://schemas.openxmlformats.org/officeDocument/2006/relationships/image" Target="../media/image118.png"/><Relationship Id="rId44" Type="http://schemas.openxmlformats.org/officeDocument/2006/relationships/image" Target="../media/image131.png"/><Relationship Id="rId52" Type="http://schemas.openxmlformats.org/officeDocument/2006/relationships/image" Target="../media/image139.png"/><Relationship Id="rId60" Type="http://schemas.openxmlformats.org/officeDocument/2006/relationships/image" Target="../media/image147.jpeg"/><Relationship Id="rId65" Type="http://schemas.openxmlformats.org/officeDocument/2006/relationships/image" Target="../media/image152.jpeg"/><Relationship Id="rId73" Type="http://schemas.openxmlformats.org/officeDocument/2006/relationships/image" Target="../media/image160.jpeg"/><Relationship Id="rId78" Type="http://schemas.openxmlformats.org/officeDocument/2006/relationships/image" Target="../media/image165.png"/><Relationship Id="rId81" Type="http://schemas.openxmlformats.org/officeDocument/2006/relationships/image" Target="../media/image168.jpeg"/><Relationship Id="rId86" Type="http://schemas.openxmlformats.org/officeDocument/2006/relationships/image" Target="../media/image173.png"/><Relationship Id="rId94" Type="http://schemas.openxmlformats.org/officeDocument/2006/relationships/image" Target="../media/image181.png"/><Relationship Id="rId99" Type="http://schemas.openxmlformats.org/officeDocument/2006/relationships/image" Target="../media/image186.png"/><Relationship Id="rId101" Type="http://schemas.openxmlformats.org/officeDocument/2006/relationships/image" Target="../media/image188.png"/><Relationship Id="rId4" Type="http://schemas.openxmlformats.org/officeDocument/2006/relationships/image" Target="../media/image91.png"/><Relationship Id="rId9" Type="http://schemas.openxmlformats.org/officeDocument/2006/relationships/image" Target="../media/image96.png"/><Relationship Id="rId13" Type="http://schemas.openxmlformats.org/officeDocument/2006/relationships/image" Target="../media/image100.png"/><Relationship Id="rId18" Type="http://schemas.openxmlformats.org/officeDocument/2006/relationships/image" Target="../media/image105.png"/><Relationship Id="rId39" Type="http://schemas.openxmlformats.org/officeDocument/2006/relationships/image" Target="../media/image126.png"/><Relationship Id="rId34" Type="http://schemas.openxmlformats.org/officeDocument/2006/relationships/image" Target="../media/image121.png"/><Relationship Id="rId50" Type="http://schemas.openxmlformats.org/officeDocument/2006/relationships/image" Target="../media/image137.png"/><Relationship Id="rId55" Type="http://schemas.openxmlformats.org/officeDocument/2006/relationships/image" Target="../media/image142.png"/><Relationship Id="rId76" Type="http://schemas.openxmlformats.org/officeDocument/2006/relationships/image" Target="../media/image163.png"/><Relationship Id="rId97" Type="http://schemas.openxmlformats.org/officeDocument/2006/relationships/image" Target="../media/image184.png"/><Relationship Id="rId104" Type="http://schemas.openxmlformats.org/officeDocument/2006/relationships/image" Target="../media/image19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543203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49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b="1" dirty="0" err="1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>
              <a:solidFill>
                <a:schemeClr val="bg1"/>
              </a:solidFill>
            </a:endParaRPr>
          </a:p>
        </p:txBody>
      </p:sp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43" name="TextBox 42"/>
          <p:cNvSpPr txBox="1"/>
          <p:nvPr/>
        </p:nvSpPr>
        <p:spPr>
          <a:xfrm>
            <a:off x="4888697" y="1346830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5680" y="1981543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85680" y="2615954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85680" y="3250365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741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53"/>
          <p:cNvGrpSpPr/>
          <p:nvPr/>
        </p:nvGrpSpPr>
        <p:grpSpPr>
          <a:xfrm>
            <a:off x="809805" y="496471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5" name="Group 5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56" name="Picture 5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7" name="Picture 5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42" name="Rectangle 41"/>
          <p:cNvSpPr/>
          <p:nvPr/>
        </p:nvSpPr>
        <p:spPr>
          <a:xfrm>
            <a:off x="7403841" y="4932253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b="1" dirty="0" smtClean="0">
                <a:solidFill>
                  <a:schemeClr val="bg1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b="1" dirty="0">
              <a:solidFill>
                <a:schemeClr val="bg1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4888697" y="1103515"/>
            <a:ext cx="3642982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smtClean="0">
                <a:solidFill>
                  <a:srgbClr val="003399"/>
                </a:solidFill>
              </a:rPr>
              <a:t>“Lorem </a:t>
            </a:r>
            <a:r>
              <a:rPr lang="en-GB" sz="2800" b="1" dirty="0">
                <a:solidFill>
                  <a:srgbClr val="003399"/>
                </a:solidFill>
              </a:rPr>
              <a:t>ipsum </a:t>
            </a:r>
            <a:r>
              <a:rPr lang="en-GB" sz="2800" b="1" dirty="0" err="1" smtClean="0">
                <a:solidFill>
                  <a:srgbClr val="003399"/>
                </a:solidFill>
              </a:rPr>
              <a:t>dolor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4885680" y="1738228"/>
            <a:ext cx="381744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>
                <a:solidFill>
                  <a:srgbClr val="003399"/>
                </a:solidFill>
              </a:rPr>
              <a:t>sit </a:t>
            </a:r>
            <a:r>
              <a:rPr lang="en-GB" sz="2800" b="1" dirty="0" err="1">
                <a:solidFill>
                  <a:srgbClr val="003399"/>
                </a:solidFill>
              </a:rPr>
              <a:t>amet</a:t>
            </a:r>
            <a:r>
              <a:rPr lang="en-GB" sz="2800" b="1" dirty="0" smtClean="0">
                <a:solidFill>
                  <a:srgbClr val="003399"/>
                </a:solidFill>
              </a:rPr>
              <a:t>, </a:t>
            </a:r>
            <a:r>
              <a:rPr lang="en-GB" sz="2800" b="1" dirty="0" err="1" smtClean="0">
                <a:solidFill>
                  <a:srgbClr val="003399"/>
                </a:solidFill>
              </a:rPr>
              <a:t>consectetur</a:t>
            </a:r>
            <a:endParaRPr lang="en-GB" sz="2800" b="1" dirty="0">
              <a:solidFill>
                <a:srgbClr val="003399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4885680" y="2372639"/>
            <a:ext cx="2666284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>
                <a:solidFill>
                  <a:srgbClr val="F5CE2A"/>
                </a:solidFill>
              </a:rPr>
              <a:t>adipiscing</a:t>
            </a:r>
            <a:r>
              <a:rPr lang="en-GB" sz="2800" b="1" dirty="0">
                <a:solidFill>
                  <a:srgbClr val="F5CE2A"/>
                </a:solidFill>
              </a:rPr>
              <a:t> </a:t>
            </a:r>
            <a:r>
              <a:rPr lang="en-GB" sz="2800" b="1" dirty="0" err="1">
                <a:solidFill>
                  <a:srgbClr val="F5CE2A"/>
                </a:solidFill>
              </a:rPr>
              <a:t>elit</a:t>
            </a:r>
            <a:endParaRPr lang="en-GB" sz="2800" b="1" dirty="0">
              <a:solidFill>
                <a:srgbClr val="F5CE2A"/>
              </a:solidFill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4885680" y="3007050"/>
            <a:ext cx="2168263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GB" sz="2800" b="1" dirty="0" err="1" smtClean="0">
                <a:solidFill>
                  <a:srgbClr val="F5CE2A"/>
                </a:solidFill>
              </a:rPr>
              <a:t>sed</a:t>
            </a:r>
            <a:r>
              <a:rPr lang="en-GB" sz="2800" b="1" dirty="0" smtClean="0">
                <a:solidFill>
                  <a:srgbClr val="F5CE2A"/>
                </a:solidFill>
              </a:rPr>
              <a:t> </a:t>
            </a:r>
            <a:r>
              <a:rPr lang="en-GB" sz="2800" b="1" dirty="0" err="1" smtClean="0">
                <a:solidFill>
                  <a:srgbClr val="F5CE2A"/>
                </a:solidFill>
              </a:rPr>
              <a:t>tortor</a:t>
            </a:r>
            <a:r>
              <a:rPr lang="en-GB" sz="2800" b="1" dirty="0" smtClean="0">
                <a:solidFill>
                  <a:srgbClr val="F5CE2A"/>
                </a:solidFill>
              </a:rPr>
              <a:t> ”</a:t>
            </a:r>
            <a:endParaRPr lang="en-GB" sz="28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8435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1479</TotalTime>
  <Words>67</Words>
  <Application>Microsoft Office PowerPoint</Application>
  <PresentationFormat>Custom</PresentationFormat>
  <Paragraphs>26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148</cp:revision>
  <dcterms:created xsi:type="dcterms:W3CDTF">2019-11-29T10:40:35Z</dcterms:created>
  <dcterms:modified xsi:type="dcterms:W3CDTF">2020-11-23T08:56:33Z</dcterms:modified>
</cp:coreProperties>
</file>