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handoutMasterIdLst>
    <p:handoutMasterId r:id="rId10"/>
  </p:handoutMasterIdLst>
  <p:sldIdLst>
    <p:sldId id="256" r:id="rId5"/>
    <p:sldId id="274" r:id="rId6"/>
    <p:sldId id="643"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20E8FA-1EE9-4484-BA4B-34F764DAE1D1}">
          <p14:sldIdLst>
            <p14:sldId id="256"/>
            <p14:sldId id="274"/>
            <p14:sldId id="643"/>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ozio, Nora (Bioversity)" initials="CN(" lastIdx="5" clrIdx="0">
    <p:extLst>
      <p:ext uri="{19B8F6BF-5375-455C-9EA6-DF929625EA0E}">
        <p15:presenceInfo xmlns:p15="http://schemas.microsoft.com/office/powerpoint/2012/main" userId="S-1-5-21-1606980848-162531612-839522115-26651" providerId="AD"/>
      </p:ext>
    </p:extLst>
  </p:cmAuthor>
  <p:cmAuthor id="2" name="Fernandez, Julio Mario (CIAT)" initials="FJM(" lastIdx="4" clrIdx="1">
    <p:extLst>
      <p:ext uri="{19B8F6BF-5375-455C-9EA6-DF929625EA0E}">
        <p15:presenceInfo xmlns:p15="http://schemas.microsoft.com/office/powerpoint/2012/main" userId="S-1-5-21-1606980848-162531612-839522115-569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a:srgbClr val="BB3A25"/>
    <a:srgbClr val="F78B33"/>
    <a:srgbClr val="163F6D"/>
    <a:srgbClr val="8F3F98"/>
    <a:srgbClr val="F7D93D"/>
    <a:srgbClr val="98CA45"/>
    <a:srgbClr val="358540"/>
    <a:srgbClr val="0033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195F92-FB2B-4153-94B0-E8D2322CAFB9}" v="8" dt="2021-06-01T10:24:30.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65" d="100"/>
          <a:sy n="65" d="100"/>
        </p:scale>
        <p:origin x="684" y="40"/>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tor, Elisabetta (Alliance Bioversity-CIAT)" userId="d9823f62-4e37-44b1-9c95-c8d8629c3288" providerId="ADAL" clId="{B39873C4-1000-4BFC-88E6-4EE8B9EBC0CB}"/>
    <pc:docChg chg="custSel addSld delSld modSld modSection">
      <pc:chgData name="Gotor, Elisabetta (Alliance Bioversity-CIAT)" userId="d9823f62-4e37-44b1-9c95-c8d8629c3288" providerId="ADAL" clId="{B39873C4-1000-4BFC-88E6-4EE8B9EBC0CB}" dt="2020-06-30T10:34:10.234" v="915" actId="113"/>
      <pc:docMkLst>
        <pc:docMk/>
      </pc:docMkLst>
      <pc:sldChg chg="modSp">
        <pc:chgData name="Gotor, Elisabetta (Alliance Bioversity-CIAT)" userId="d9823f62-4e37-44b1-9c95-c8d8629c3288" providerId="ADAL" clId="{B39873C4-1000-4BFC-88E6-4EE8B9EBC0CB}" dt="2020-06-30T10:03:37.574" v="2" actId="20577"/>
        <pc:sldMkLst>
          <pc:docMk/>
          <pc:sldMk cId="3047867089" sldId="256"/>
        </pc:sldMkLst>
        <pc:spChg chg="mod">
          <ac:chgData name="Gotor, Elisabetta (Alliance Bioversity-CIAT)" userId="d9823f62-4e37-44b1-9c95-c8d8629c3288" providerId="ADAL" clId="{B39873C4-1000-4BFC-88E6-4EE8B9EBC0CB}" dt="2020-06-30T10:03:37.574" v="2" actId="20577"/>
          <ac:spMkLst>
            <pc:docMk/>
            <pc:sldMk cId="3047867089" sldId="256"/>
            <ac:spMk id="3" creationId="{00000000-0000-0000-0000-000000000000}"/>
          </ac:spMkLst>
        </pc:spChg>
      </pc:sldChg>
      <pc:sldChg chg="del">
        <pc:chgData name="Gotor, Elisabetta (Alliance Bioversity-CIAT)" userId="d9823f62-4e37-44b1-9c95-c8d8629c3288" providerId="ADAL" clId="{B39873C4-1000-4BFC-88E6-4EE8B9EBC0CB}" dt="2020-06-30T10:11:14.117" v="118" actId="2696"/>
        <pc:sldMkLst>
          <pc:docMk/>
          <pc:sldMk cId="129145740" sldId="278"/>
        </pc:sldMkLst>
      </pc:sldChg>
      <pc:sldChg chg="delSp modSp del">
        <pc:chgData name="Gotor, Elisabetta (Alliance Bioversity-CIAT)" userId="d9823f62-4e37-44b1-9c95-c8d8629c3288" providerId="ADAL" clId="{B39873C4-1000-4BFC-88E6-4EE8B9EBC0CB}" dt="2020-06-30T10:29:15.997" v="668" actId="2696"/>
        <pc:sldMkLst>
          <pc:docMk/>
          <pc:sldMk cId="110883572" sldId="640"/>
        </pc:sldMkLst>
        <pc:spChg chg="mod">
          <ac:chgData name="Gotor, Elisabetta (Alliance Bioversity-CIAT)" userId="d9823f62-4e37-44b1-9c95-c8d8629c3288" providerId="ADAL" clId="{B39873C4-1000-4BFC-88E6-4EE8B9EBC0CB}" dt="2020-06-30T10:15:38.706" v="347" actId="313"/>
          <ac:spMkLst>
            <pc:docMk/>
            <pc:sldMk cId="110883572" sldId="640"/>
            <ac:spMk id="2" creationId="{0EE1F373-EDB3-48E4-8AFC-E5309CF2DDDA}"/>
          </ac:spMkLst>
        </pc:spChg>
        <pc:spChg chg="mod">
          <ac:chgData name="Gotor, Elisabetta (Alliance Bioversity-CIAT)" userId="d9823f62-4e37-44b1-9c95-c8d8629c3288" providerId="ADAL" clId="{B39873C4-1000-4BFC-88E6-4EE8B9EBC0CB}" dt="2020-06-30T10:18:23.073" v="490" actId="1076"/>
          <ac:spMkLst>
            <pc:docMk/>
            <pc:sldMk cId="110883572" sldId="640"/>
            <ac:spMk id="4" creationId="{0E1F2E58-1E12-4716-AD0C-4C3F29A8749E}"/>
          </ac:spMkLst>
        </pc:spChg>
        <pc:spChg chg="del mod">
          <ac:chgData name="Gotor, Elisabetta (Alliance Bioversity-CIAT)" userId="d9823f62-4e37-44b1-9c95-c8d8629c3288" providerId="ADAL" clId="{B39873C4-1000-4BFC-88E6-4EE8B9EBC0CB}" dt="2020-06-30T10:11:25.388" v="126" actId="478"/>
          <ac:spMkLst>
            <pc:docMk/>
            <pc:sldMk cId="110883572" sldId="640"/>
            <ac:spMk id="10" creationId="{C41AA8FE-2CF3-4B0A-A4F0-D0B6E9298266}"/>
          </ac:spMkLst>
        </pc:spChg>
        <pc:spChg chg="del">
          <ac:chgData name="Gotor, Elisabetta (Alliance Bioversity-CIAT)" userId="d9823f62-4e37-44b1-9c95-c8d8629c3288" providerId="ADAL" clId="{B39873C4-1000-4BFC-88E6-4EE8B9EBC0CB}" dt="2020-06-30T10:11:27.154" v="127" actId="478"/>
          <ac:spMkLst>
            <pc:docMk/>
            <pc:sldMk cId="110883572" sldId="640"/>
            <ac:spMk id="11" creationId="{9E4195B0-6468-45A1-9EAC-DBBA2E141DEA}"/>
          </ac:spMkLst>
        </pc:spChg>
        <pc:spChg chg="del">
          <ac:chgData name="Gotor, Elisabetta (Alliance Bioversity-CIAT)" userId="d9823f62-4e37-44b1-9c95-c8d8629c3288" providerId="ADAL" clId="{B39873C4-1000-4BFC-88E6-4EE8B9EBC0CB}" dt="2020-06-30T10:11:30.298" v="128" actId="478"/>
          <ac:spMkLst>
            <pc:docMk/>
            <pc:sldMk cId="110883572" sldId="640"/>
            <ac:spMk id="12" creationId="{FC89E7B5-C4E2-45D2-89B4-2714C5EA41A8}"/>
          </ac:spMkLst>
        </pc:spChg>
        <pc:picChg chg="del">
          <ac:chgData name="Gotor, Elisabetta (Alliance Bioversity-CIAT)" userId="d9823f62-4e37-44b1-9c95-c8d8629c3288" providerId="ADAL" clId="{B39873C4-1000-4BFC-88E6-4EE8B9EBC0CB}" dt="2020-06-30T10:11:21.250" v="120" actId="478"/>
          <ac:picMkLst>
            <pc:docMk/>
            <pc:sldMk cId="110883572" sldId="640"/>
            <ac:picMk id="5" creationId="{4E4983B0-3BC4-481C-9EDF-17B3F8EA37A4}"/>
          </ac:picMkLst>
        </pc:picChg>
        <pc:picChg chg="del">
          <ac:chgData name="Gotor, Elisabetta (Alliance Bioversity-CIAT)" userId="d9823f62-4e37-44b1-9c95-c8d8629c3288" providerId="ADAL" clId="{B39873C4-1000-4BFC-88E6-4EE8B9EBC0CB}" dt="2020-06-30T10:11:21.850" v="121" actId="478"/>
          <ac:picMkLst>
            <pc:docMk/>
            <pc:sldMk cId="110883572" sldId="640"/>
            <ac:picMk id="6" creationId="{7FEEA1AB-766F-4607-85C6-2D6413BEA0E4}"/>
          </ac:picMkLst>
        </pc:picChg>
        <pc:picChg chg="del">
          <ac:chgData name="Gotor, Elisabetta (Alliance Bioversity-CIAT)" userId="d9823f62-4e37-44b1-9c95-c8d8629c3288" providerId="ADAL" clId="{B39873C4-1000-4BFC-88E6-4EE8B9EBC0CB}" dt="2020-06-30T10:11:22.914" v="122" actId="478"/>
          <ac:picMkLst>
            <pc:docMk/>
            <pc:sldMk cId="110883572" sldId="640"/>
            <ac:picMk id="7" creationId="{01837438-15F5-42EB-B07A-2929EF08B877}"/>
          </ac:picMkLst>
        </pc:picChg>
        <pc:picChg chg="del mod">
          <ac:chgData name="Gotor, Elisabetta (Alliance Bioversity-CIAT)" userId="d9823f62-4e37-44b1-9c95-c8d8629c3288" providerId="ADAL" clId="{B39873C4-1000-4BFC-88E6-4EE8B9EBC0CB}" dt="2020-06-30T10:11:23.313" v="124" actId="478"/>
          <ac:picMkLst>
            <pc:docMk/>
            <pc:sldMk cId="110883572" sldId="640"/>
            <ac:picMk id="8" creationId="{A32289FF-44A4-4BB5-B4D8-15291E224DB8}"/>
          </ac:picMkLst>
        </pc:picChg>
      </pc:sldChg>
      <pc:sldChg chg="addSp delSp modSp delAnim">
        <pc:chgData name="Gotor, Elisabetta (Alliance Bioversity-CIAT)" userId="d9823f62-4e37-44b1-9c95-c8d8629c3288" providerId="ADAL" clId="{B39873C4-1000-4BFC-88E6-4EE8B9EBC0CB}" dt="2020-06-30T10:05:37.185" v="117" actId="1076"/>
        <pc:sldMkLst>
          <pc:docMk/>
          <pc:sldMk cId="4034511394" sldId="641"/>
        </pc:sldMkLst>
        <pc:spChg chg="del">
          <ac:chgData name="Gotor, Elisabetta (Alliance Bioversity-CIAT)" userId="d9823f62-4e37-44b1-9c95-c8d8629c3288" providerId="ADAL" clId="{B39873C4-1000-4BFC-88E6-4EE8B9EBC0CB}" dt="2020-06-30T10:05:12.910" v="108" actId="478"/>
          <ac:spMkLst>
            <pc:docMk/>
            <pc:sldMk cId="4034511394" sldId="641"/>
            <ac:spMk id="2" creationId="{CECE0F68-12B1-496B-BA6A-0CF844EF7D36}"/>
          </ac:spMkLst>
        </pc:spChg>
        <pc:spChg chg="del">
          <ac:chgData name="Gotor, Elisabetta (Alliance Bioversity-CIAT)" userId="d9823f62-4e37-44b1-9c95-c8d8629c3288" providerId="ADAL" clId="{B39873C4-1000-4BFC-88E6-4EE8B9EBC0CB}" dt="2020-06-30T10:05:10.104" v="107" actId="478"/>
          <ac:spMkLst>
            <pc:docMk/>
            <pc:sldMk cId="4034511394" sldId="641"/>
            <ac:spMk id="4" creationId="{D5E81B6E-6C9E-4CA7-874B-72019DEC3D99}"/>
          </ac:spMkLst>
        </pc:spChg>
        <pc:spChg chg="add del mod">
          <ac:chgData name="Gotor, Elisabetta (Alliance Bioversity-CIAT)" userId="d9823f62-4e37-44b1-9c95-c8d8629c3288" providerId="ADAL" clId="{B39873C4-1000-4BFC-88E6-4EE8B9EBC0CB}" dt="2020-06-30T10:05:22.385" v="111" actId="478"/>
          <ac:spMkLst>
            <pc:docMk/>
            <pc:sldMk cId="4034511394" sldId="641"/>
            <ac:spMk id="5" creationId="{9F1D7A49-0680-4A38-B756-DAFFABEB0E1E}"/>
          </ac:spMkLst>
        </pc:spChg>
        <pc:spChg chg="del">
          <ac:chgData name="Gotor, Elisabetta (Alliance Bioversity-CIAT)" userId="d9823f62-4e37-44b1-9c95-c8d8629c3288" providerId="ADAL" clId="{B39873C4-1000-4BFC-88E6-4EE8B9EBC0CB}" dt="2020-06-30T10:05:28.097" v="114" actId="478"/>
          <ac:spMkLst>
            <pc:docMk/>
            <pc:sldMk cId="4034511394" sldId="641"/>
            <ac:spMk id="6" creationId="{1DB9602B-F309-4632-A0BC-0BC4F2FE5952}"/>
          </ac:spMkLst>
        </pc:spChg>
        <pc:spChg chg="add del mod">
          <ac:chgData name="Gotor, Elisabetta (Alliance Bioversity-CIAT)" userId="d9823f62-4e37-44b1-9c95-c8d8629c3288" providerId="ADAL" clId="{B39873C4-1000-4BFC-88E6-4EE8B9EBC0CB}" dt="2020-06-30T10:05:19.313" v="110" actId="478"/>
          <ac:spMkLst>
            <pc:docMk/>
            <pc:sldMk cId="4034511394" sldId="641"/>
            <ac:spMk id="8" creationId="{83D81B24-EDA1-4E63-B2EF-A5C956EC7399}"/>
          </ac:spMkLst>
        </pc:spChg>
        <pc:spChg chg="del">
          <ac:chgData name="Gotor, Elisabetta (Alliance Bioversity-CIAT)" userId="d9823f62-4e37-44b1-9c95-c8d8629c3288" providerId="ADAL" clId="{B39873C4-1000-4BFC-88E6-4EE8B9EBC0CB}" dt="2020-06-30T10:05:17.869" v="109" actId="478"/>
          <ac:spMkLst>
            <pc:docMk/>
            <pc:sldMk cId="4034511394" sldId="641"/>
            <ac:spMk id="10" creationId="{48292EA6-0F7F-4C9A-9F0C-B605E7ABAFF7}"/>
          </ac:spMkLst>
        </pc:spChg>
        <pc:picChg chg="mod">
          <ac:chgData name="Gotor, Elisabetta (Alliance Bioversity-CIAT)" userId="d9823f62-4e37-44b1-9c95-c8d8629c3288" providerId="ADAL" clId="{B39873C4-1000-4BFC-88E6-4EE8B9EBC0CB}" dt="2020-06-30T10:05:37.185" v="117" actId="1076"/>
          <ac:picMkLst>
            <pc:docMk/>
            <pc:sldMk cId="4034511394" sldId="641"/>
            <ac:picMk id="9" creationId="{DDF71516-4350-4705-8826-804A2CA9779D}"/>
          </ac:picMkLst>
        </pc:picChg>
      </pc:sldChg>
      <pc:sldChg chg="del">
        <pc:chgData name="Gotor, Elisabetta (Alliance Bioversity-CIAT)" userId="d9823f62-4e37-44b1-9c95-c8d8629c3288" providerId="ADAL" clId="{B39873C4-1000-4BFC-88E6-4EE8B9EBC0CB}" dt="2020-06-30T10:11:16.216" v="119" actId="2696"/>
        <pc:sldMkLst>
          <pc:docMk/>
          <pc:sldMk cId="1835664030" sldId="644"/>
        </pc:sldMkLst>
      </pc:sldChg>
      <pc:sldChg chg="modSp add del">
        <pc:chgData name="Gotor, Elisabetta (Alliance Bioversity-CIAT)" userId="d9823f62-4e37-44b1-9c95-c8d8629c3288" providerId="ADAL" clId="{B39873C4-1000-4BFC-88E6-4EE8B9EBC0CB}" dt="2020-06-30T10:04:20.009" v="106" actId="2696"/>
        <pc:sldMkLst>
          <pc:docMk/>
          <pc:sldMk cId="737110901" sldId="647"/>
        </pc:sldMkLst>
        <pc:spChg chg="mod">
          <ac:chgData name="Gotor, Elisabetta (Alliance Bioversity-CIAT)" userId="d9823f62-4e37-44b1-9c95-c8d8629c3288" providerId="ADAL" clId="{B39873C4-1000-4BFC-88E6-4EE8B9EBC0CB}" dt="2020-06-30T10:03:49.694" v="14" actId="20577"/>
          <ac:spMkLst>
            <pc:docMk/>
            <pc:sldMk cId="737110901" sldId="647"/>
            <ac:spMk id="2" creationId="{7D8EA1EA-1768-449A-9BF4-2E374D28DED3}"/>
          </ac:spMkLst>
        </pc:spChg>
        <pc:spChg chg="mod">
          <ac:chgData name="Gotor, Elisabetta (Alliance Bioversity-CIAT)" userId="d9823f62-4e37-44b1-9c95-c8d8629c3288" providerId="ADAL" clId="{B39873C4-1000-4BFC-88E6-4EE8B9EBC0CB}" dt="2020-06-30T10:04:17.614" v="105" actId="20577"/>
          <ac:spMkLst>
            <pc:docMk/>
            <pc:sldMk cId="737110901" sldId="647"/>
            <ac:spMk id="3" creationId="{10ABC99B-B8E2-4311-B17E-295EE9E00B58}"/>
          </ac:spMkLst>
        </pc:spChg>
      </pc:sldChg>
      <pc:sldChg chg="modSp add">
        <pc:chgData name="Gotor, Elisabetta (Alliance Bioversity-CIAT)" userId="d9823f62-4e37-44b1-9c95-c8d8629c3288" providerId="ADAL" clId="{B39873C4-1000-4BFC-88E6-4EE8B9EBC0CB}" dt="2020-06-30T10:34:10.234" v="915" actId="113"/>
        <pc:sldMkLst>
          <pc:docMk/>
          <pc:sldMk cId="4091401458" sldId="647"/>
        </pc:sldMkLst>
        <pc:spChg chg="mod">
          <ac:chgData name="Gotor, Elisabetta (Alliance Bioversity-CIAT)" userId="d9823f62-4e37-44b1-9c95-c8d8629c3288" providerId="ADAL" clId="{B39873C4-1000-4BFC-88E6-4EE8B9EBC0CB}" dt="2020-06-30T10:15:14.897" v="323" actId="27636"/>
          <ac:spMkLst>
            <pc:docMk/>
            <pc:sldMk cId="4091401458" sldId="647"/>
            <ac:spMk id="2" creationId="{243C196E-C7E6-41FD-8330-F04AA591772C}"/>
          </ac:spMkLst>
        </pc:spChg>
        <pc:spChg chg="mod">
          <ac:chgData name="Gotor, Elisabetta (Alliance Bioversity-CIAT)" userId="d9823f62-4e37-44b1-9c95-c8d8629c3288" providerId="ADAL" clId="{B39873C4-1000-4BFC-88E6-4EE8B9EBC0CB}" dt="2020-06-30T10:34:10.234" v="915" actId="113"/>
          <ac:spMkLst>
            <pc:docMk/>
            <pc:sldMk cId="4091401458" sldId="647"/>
            <ac:spMk id="3" creationId="{A7A1E070-CBA5-4BB1-9AAF-D5B384F4E3A1}"/>
          </ac:spMkLst>
        </pc:spChg>
      </pc:sldChg>
      <pc:sldChg chg="addSp delSp modSp add">
        <pc:chgData name="Gotor, Elisabetta (Alliance Bioversity-CIAT)" userId="d9823f62-4e37-44b1-9c95-c8d8629c3288" providerId="ADAL" clId="{B39873C4-1000-4BFC-88E6-4EE8B9EBC0CB}" dt="2020-06-30T10:30:25.362" v="806" actId="313"/>
        <pc:sldMkLst>
          <pc:docMk/>
          <pc:sldMk cId="911670955" sldId="648"/>
        </pc:sldMkLst>
        <pc:spChg chg="mod">
          <ac:chgData name="Gotor, Elisabetta (Alliance Bioversity-CIAT)" userId="d9823f62-4e37-44b1-9c95-c8d8629c3288" providerId="ADAL" clId="{B39873C4-1000-4BFC-88E6-4EE8B9EBC0CB}" dt="2020-06-30T10:16:22.250" v="374" actId="20577"/>
          <ac:spMkLst>
            <pc:docMk/>
            <pc:sldMk cId="911670955" sldId="648"/>
            <ac:spMk id="2" creationId="{8EFB1D84-F6D0-4DA2-B10C-524152059D7C}"/>
          </ac:spMkLst>
        </pc:spChg>
        <pc:spChg chg="del mod">
          <ac:chgData name="Gotor, Elisabetta (Alliance Bioversity-CIAT)" userId="d9823f62-4e37-44b1-9c95-c8d8629c3288" providerId="ADAL" clId="{B39873C4-1000-4BFC-88E6-4EE8B9EBC0CB}" dt="2020-06-30T10:26:35.136" v="500" actId="478"/>
          <ac:spMkLst>
            <pc:docMk/>
            <pc:sldMk cId="911670955" sldId="648"/>
            <ac:spMk id="3" creationId="{7AAC3971-2E30-4801-83F0-D89A312C2002}"/>
          </ac:spMkLst>
        </pc:spChg>
        <pc:graphicFrameChg chg="add mod">
          <ac:chgData name="Gotor, Elisabetta (Alliance Bioversity-CIAT)" userId="d9823f62-4e37-44b1-9c95-c8d8629c3288" providerId="ADAL" clId="{B39873C4-1000-4BFC-88E6-4EE8B9EBC0CB}" dt="2020-06-30T10:30:25.362" v="806" actId="313"/>
          <ac:graphicFrameMkLst>
            <pc:docMk/>
            <pc:sldMk cId="911670955" sldId="648"/>
            <ac:graphicFrameMk id="4" creationId="{ACD21B5B-4A07-49D5-AD4A-7B97168F5407}"/>
          </ac:graphicFrameMkLst>
        </pc:graphicFrameChg>
      </pc:sldChg>
    </pc:docChg>
  </pc:docChgLst>
  <pc:docChgLst>
    <pc:chgData name="Gotor, Elisabetta (Alliance Bioversity-CIAT)" userId="d9823f62-4e37-44b1-9c95-c8d8629c3288" providerId="ADAL" clId="{E1195F92-FB2B-4153-94B0-E8D2322CAFB9}"/>
    <pc:docChg chg="undo custSel addSld delSld modSld modSection">
      <pc:chgData name="Gotor, Elisabetta (Alliance Bioversity-CIAT)" userId="d9823f62-4e37-44b1-9c95-c8d8629c3288" providerId="ADAL" clId="{E1195F92-FB2B-4153-94B0-E8D2322CAFB9}" dt="2021-06-01T11:07:23.070" v="766" actId="6549"/>
      <pc:docMkLst>
        <pc:docMk/>
      </pc:docMkLst>
      <pc:sldChg chg="modSp mod">
        <pc:chgData name="Gotor, Elisabetta (Alliance Bioversity-CIAT)" userId="d9823f62-4e37-44b1-9c95-c8d8629c3288" providerId="ADAL" clId="{E1195F92-FB2B-4153-94B0-E8D2322CAFB9}" dt="2021-05-31T12:06:08.747" v="273" actId="108"/>
        <pc:sldMkLst>
          <pc:docMk/>
          <pc:sldMk cId="3047867089" sldId="256"/>
        </pc:sldMkLst>
        <pc:spChg chg="mod">
          <ac:chgData name="Gotor, Elisabetta (Alliance Bioversity-CIAT)" userId="d9823f62-4e37-44b1-9c95-c8d8629c3288" providerId="ADAL" clId="{E1195F92-FB2B-4153-94B0-E8D2322CAFB9}" dt="2021-05-31T12:04:07.909" v="6" actId="255"/>
          <ac:spMkLst>
            <pc:docMk/>
            <pc:sldMk cId="3047867089" sldId="256"/>
            <ac:spMk id="2" creationId="{00000000-0000-0000-0000-000000000000}"/>
          </ac:spMkLst>
        </pc:spChg>
        <pc:spChg chg="mod">
          <ac:chgData name="Gotor, Elisabetta (Alliance Bioversity-CIAT)" userId="d9823f62-4e37-44b1-9c95-c8d8629c3288" providerId="ADAL" clId="{E1195F92-FB2B-4153-94B0-E8D2322CAFB9}" dt="2021-05-31T12:06:08.747" v="273" actId="108"/>
          <ac:spMkLst>
            <pc:docMk/>
            <pc:sldMk cId="3047867089" sldId="256"/>
            <ac:spMk id="3" creationId="{00000000-0000-0000-0000-000000000000}"/>
          </ac:spMkLst>
        </pc:spChg>
      </pc:sldChg>
      <pc:sldChg chg="modSp add del mod">
        <pc:chgData name="Gotor, Elisabetta (Alliance Bioversity-CIAT)" userId="d9823f62-4e37-44b1-9c95-c8d8629c3288" providerId="ADAL" clId="{E1195F92-FB2B-4153-94B0-E8D2322CAFB9}" dt="2021-05-31T12:24:04.492" v="301"/>
        <pc:sldMkLst>
          <pc:docMk/>
          <pc:sldMk cId="0" sldId="258"/>
        </pc:sldMkLst>
        <pc:picChg chg="mod">
          <ac:chgData name="Gotor, Elisabetta (Alliance Bioversity-CIAT)" userId="d9823f62-4e37-44b1-9c95-c8d8629c3288" providerId="ADAL" clId="{E1195F92-FB2B-4153-94B0-E8D2322CAFB9}" dt="2021-05-31T12:24:04.095" v="300" actId="1076"/>
          <ac:picMkLst>
            <pc:docMk/>
            <pc:sldMk cId="0" sldId="258"/>
            <ac:picMk id="8" creationId="{00000000-0000-0000-0000-000000000000}"/>
          </ac:picMkLst>
        </pc:picChg>
      </pc:sldChg>
      <pc:sldChg chg="modSp mod">
        <pc:chgData name="Gotor, Elisabetta (Alliance Bioversity-CIAT)" userId="d9823f62-4e37-44b1-9c95-c8d8629c3288" providerId="ADAL" clId="{E1195F92-FB2B-4153-94B0-E8D2322CAFB9}" dt="2021-05-31T12:11:52.486" v="296" actId="20577"/>
        <pc:sldMkLst>
          <pc:docMk/>
          <pc:sldMk cId="613131166" sldId="265"/>
        </pc:sldMkLst>
        <pc:spChg chg="mod">
          <ac:chgData name="Gotor, Elisabetta (Alliance Bioversity-CIAT)" userId="d9823f62-4e37-44b1-9c95-c8d8629c3288" providerId="ADAL" clId="{E1195F92-FB2B-4153-94B0-E8D2322CAFB9}" dt="2021-05-31T12:11:52.486" v="296" actId="20577"/>
          <ac:spMkLst>
            <pc:docMk/>
            <pc:sldMk cId="613131166" sldId="265"/>
            <ac:spMk id="6" creationId="{00000000-0000-0000-0000-000000000000}"/>
          </ac:spMkLst>
        </pc:spChg>
      </pc:sldChg>
      <pc:sldChg chg="modSp mod">
        <pc:chgData name="Gotor, Elisabetta (Alliance Bioversity-CIAT)" userId="d9823f62-4e37-44b1-9c95-c8d8629c3288" providerId="ADAL" clId="{E1195F92-FB2B-4153-94B0-E8D2322CAFB9}" dt="2021-06-01T11:07:23.070" v="766" actId="6549"/>
        <pc:sldMkLst>
          <pc:docMk/>
          <pc:sldMk cId="2473025198" sldId="274"/>
        </pc:sldMkLst>
        <pc:spChg chg="mod">
          <ac:chgData name="Gotor, Elisabetta (Alliance Bioversity-CIAT)" userId="d9823f62-4e37-44b1-9c95-c8d8629c3288" providerId="ADAL" clId="{E1195F92-FB2B-4153-94B0-E8D2322CAFB9}" dt="2021-06-01T11:01:21.045" v="744" actId="1076"/>
          <ac:spMkLst>
            <pc:docMk/>
            <pc:sldMk cId="2473025198" sldId="274"/>
            <ac:spMk id="4" creationId="{70CFCF9E-C785-4B89-8715-4176CAF11234}"/>
          </ac:spMkLst>
        </pc:spChg>
        <pc:spChg chg="mod">
          <ac:chgData name="Gotor, Elisabetta (Alliance Bioversity-CIAT)" userId="d9823f62-4e37-44b1-9c95-c8d8629c3288" providerId="ADAL" clId="{E1195F92-FB2B-4153-94B0-E8D2322CAFB9}" dt="2021-05-31T12:27:17.170" v="435" actId="14100"/>
          <ac:spMkLst>
            <pc:docMk/>
            <pc:sldMk cId="2473025198" sldId="274"/>
            <ac:spMk id="71" creationId="{75E87527-ADA4-4C6F-8B26-3D5FB2F3FC47}"/>
          </ac:spMkLst>
        </pc:spChg>
        <pc:spChg chg="mod">
          <ac:chgData name="Gotor, Elisabetta (Alliance Bioversity-CIAT)" userId="d9823f62-4e37-44b1-9c95-c8d8629c3288" providerId="ADAL" clId="{E1195F92-FB2B-4153-94B0-E8D2322CAFB9}" dt="2021-06-01T11:07:23.070" v="766" actId="6549"/>
          <ac:spMkLst>
            <pc:docMk/>
            <pc:sldMk cId="2473025198" sldId="274"/>
            <ac:spMk id="73" creationId="{457309F8-9D76-4D18-BEE5-D02A94057739}"/>
          </ac:spMkLst>
        </pc:spChg>
      </pc:sldChg>
      <pc:sldChg chg="del">
        <pc:chgData name="Gotor, Elisabetta (Alliance Bioversity-CIAT)" userId="d9823f62-4e37-44b1-9c95-c8d8629c3288" providerId="ADAL" clId="{E1195F92-FB2B-4153-94B0-E8D2322CAFB9}" dt="2021-05-31T12:11:29.061" v="277" actId="47"/>
        <pc:sldMkLst>
          <pc:docMk/>
          <pc:sldMk cId="4002160517" sldId="275"/>
        </pc:sldMkLst>
      </pc:sldChg>
      <pc:sldChg chg="del">
        <pc:chgData name="Gotor, Elisabetta (Alliance Bioversity-CIAT)" userId="d9823f62-4e37-44b1-9c95-c8d8629c3288" providerId="ADAL" clId="{E1195F92-FB2B-4153-94B0-E8D2322CAFB9}" dt="2021-05-31T12:11:30.771" v="278" actId="47"/>
        <pc:sldMkLst>
          <pc:docMk/>
          <pc:sldMk cId="3242631194" sldId="277"/>
        </pc:sldMkLst>
      </pc:sldChg>
      <pc:sldChg chg="del">
        <pc:chgData name="Gotor, Elisabetta (Alliance Bioversity-CIAT)" userId="d9823f62-4e37-44b1-9c95-c8d8629c3288" providerId="ADAL" clId="{E1195F92-FB2B-4153-94B0-E8D2322CAFB9}" dt="2021-05-31T12:10:08.170" v="274" actId="47"/>
        <pc:sldMkLst>
          <pc:docMk/>
          <pc:sldMk cId="2522855007" sldId="279"/>
        </pc:sldMkLst>
      </pc:sldChg>
      <pc:sldChg chg="del">
        <pc:chgData name="Gotor, Elisabetta (Alliance Bioversity-CIAT)" userId="d9823f62-4e37-44b1-9c95-c8d8629c3288" providerId="ADAL" clId="{E1195F92-FB2B-4153-94B0-E8D2322CAFB9}" dt="2021-05-31T12:11:31.896" v="279" actId="47"/>
        <pc:sldMkLst>
          <pc:docMk/>
          <pc:sldMk cId="3572486531" sldId="352"/>
        </pc:sldMkLst>
      </pc:sldChg>
      <pc:sldChg chg="del">
        <pc:chgData name="Gotor, Elisabetta (Alliance Bioversity-CIAT)" userId="d9823f62-4e37-44b1-9c95-c8d8629c3288" providerId="ADAL" clId="{E1195F92-FB2B-4153-94B0-E8D2322CAFB9}" dt="2021-05-31T12:10:10.326" v="275" actId="47"/>
        <pc:sldMkLst>
          <pc:docMk/>
          <pc:sldMk cId="492608175" sldId="638"/>
        </pc:sldMkLst>
      </pc:sldChg>
      <pc:sldChg chg="del">
        <pc:chgData name="Gotor, Elisabetta (Alliance Bioversity-CIAT)" userId="d9823f62-4e37-44b1-9c95-c8d8629c3288" providerId="ADAL" clId="{E1195F92-FB2B-4153-94B0-E8D2322CAFB9}" dt="2021-05-31T12:10:47.988" v="276" actId="47"/>
        <pc:sldMkLst>
          <pc:docMk/>
          <pc:sldMk cId="1648417176" sldId="639"/>
        </pc:sldMkLst>
      </pc:sldChg>
      <pc:sldChg chg="del">
        <pc:chgData name="Gotor, Elisabetta (Alliance Bioversity-CIAT)" userId="d9823f62-4e37-44b1-9c95-c8d8629c3288" providerId="ADAL" clId="{E1195F92-FB2B-4153-94B0-E8D2322CAFB9}" dt="2021-05-31T12:11:43.665" v="284" actId="47"/>
        <pc:sldMkLst>
          <pc:docMk/>
          <pc:sldMk cId="4034511394" sldId="641"/>
        </pc:sldMkLst>
      </pc:sldChg>
      <pc:sldChg chg="del">
        <pc:chgData name="Gotor, Elisabetta (Alliance Bioversity-CIAT)" userId="d9823f62-4e37-44b1-9c95-c8d8629c3288" providerId="ADAL" clId="{E1195F92-FB2B-4153-94B0-E8D2322CAFB9}" dt="2021-05-31T12:11:32.841" v="280" actId="47"/>
        <pc:sldMkLst>
          <pc:docMk/>
          <pc:sldMk cId="690623553" sldId="642"/>
        </pc:sldMkLst>
      </pc:sldChg>
      <pc:sldChg chg="modSp mod">
        <pc:chgData name="Gotor, Elisabetta (Alliance Bioversity-CIAT)" userId="d9823f62-4e37-44b1-9c95-c8d8629c3288" providerId="ADAL" clId="{E1195F92-FB2B-4153-94B0-E8D2322CAFB9}" dt="2021-06-01T11:02:20.520" v="764" actId="33524"/>
        <pc:sldMkLst>
          <pc:docMk/>
          <pc:sldMk cId="4150645433" sldId="643"/>
        </pc:sldMkLst>
        <pc:spChg chg="mod">
          <ac:chgData name="Gotor, Elisabetta (Alliance Bioversity-CIAT)" userId="d9823f62-4e37-44b1-9c95-c8d8629c3288" providerId="ADAL" clId="{E1195F92-FB2B-4153-94B0-E8D2322CAFB9}" dt="2021-06-01T11:02:20.520" v="764" actId="33524"/>
          <ac:spMkLst>
            <pc:docMk/>
            <pc:sldMk cId="4150645433" sldId="643"/>
            <ac:spMk id="4" creationId="{C5B18DCC-E669-4037-8D5B-29140C1962A0}"/>
          </ac:spMkLst>
        </pc:spChg>
      </pc:sldChg>
      <pc:sldChg chg="addSp delSp modSp new del mod">
        <pc:chgData name="Gotor, Elisabetta (Alliance Bioversity-CIAT)" userId="d9823f62-4e37-44b1-9c95-c8d8629c3288" providerId="ADAL" clId="{E1195F92-FB2B-4153-94B0-E8D2322CAFB9}" dt="2021-06-01T10:24:55.449" v="669" actId="2696"/>
        <pc:sldMkLst>
          <pc:docMk/>
          <pc:sldMk cId="773572860" sldId="644"/>
        </pc:sldMkLst>
        <pc:spChg chg="del">
          <ac:chgData name="Gotor, Elisabetta (Alliance Bioversity-CIAT)" userId="d9823f62-4e37-44b1-9c95-c8d8629c3288" providerId="ADAL" clId="{E1195F92-FB2B-4153-94B0-E8D2322CAFB9}" dt="2021-05-31T12:24:28.192" v="302" actId="26606"/>
          <ac:spMkLst>
            <pc:docMk/>
            <pc:sldMk cId="773572860" sldId="644"/>
            <ac:spMk id="2" creationId="{2429D790-4226-4002-9D5E-292433A467FE}"/>
          </ac:spMkLst>
        </pc:spChg>
        <pc:spChg chg="del">
          <ac:chgData name="Gotor, Elisabetta (Alliance Bioversity-CIAT)" userId="d9823f62-4e37-44b1-9c95-c8d8629c3288" providerId="ADAL" clId="{E1195F92-FB2B-4153-94B0-E8D2322CAFB9}" dt="2021-05-31T12:24:28.192" v="302" actId="26606"/>
          <ac:spMkLst>
            <pc:docMk/>
            <pc:sldMk cId="773572860" sldId="644"/>
            <ac:spMk id="4" creationId="{2A038CFB-C714-43AA-8F28-4A46EB41C1CC}"/>
          </ac:spMkLst>
        </pc:spChg>
        <pc:spChg chg="add mod">
          <ac:chgData name="Gotor, Elisabetta (Alliance Bioversity-CIAT)" userId="d9823f62-4e37-44b1-9c95-c8d8629c3288" providerId="ADAL" clId="{E1195F92-FB2B-4153-94B0-E8D2322CAFB9}" dt="2021-05-31T12:25:00.328" v="342" actId="20577"/>
          <ac:spMkLst>
            <pc:docMk/>
            <pc:sldMk cId="773572860" sldId="644"/>
            <ac:spMk id="10" creationId="{660202E9-BF0A-4D6B-A6BE-3675FF4BF849}"/>
          </ac:spMkLst>
        </pc:spChg>
        <pc:spChg chg="add mod">
          <ac:chgData name="Gotor, Elisabetta (Alliance Bioversity-CIAT)" userId="d9823f62-4e37-44b1-9c95-c8d8629c3288" providerId="ADAL" clId="{E1195F92-FB2B-4153-94B0-E8D2322CAFB9}" dt="2021-05-31T12:26:18.114" v="410" actId="20577"/>
          <ac:spMkLst>
            <pc:docMk/>
            <pc:sldMk cId="773572860" sldId="644"/>
            <ac:spMk id="12" creationId="{35EB1C2F-A5B0-4201-AED4-F7DE0F8A8E24}"/>
          </ac:spMkLst>
        </pc:spChg>
        <pc:picChg chg="mod">
          <ac:chgData name="Gotor, Elisabetta (Alliance Bioversity-CIAT)" userId="d9823f62-4e37-44b1-9c95-c8d8629c3288" providerId="ADAL" clId="{E1195F92-FB2B-4153-94B0-E8D2322CAFB9}" dt="2021-05-31T12:26:28.153" v="411" actId="14100"/>
          <ac:picMkLst>
            <pc:docMk/>
            <pc:sldMk cId="773572860" sldId="644"/>
            <ac:picMk id="5" creationId="{52AE0AA3-0ADE-48EA-9347-AD68C704BC83}"/>
          </ac:picMkLst>
        </pc:picChg>
      </pc:sldChg>
      <pc:sldChg chg="del">
        <pc:chgData name="Gotor, Elisabetta (Alliance Bioversity-CIAT)" userId="d9823f62-4e37-44b1-9c95-c8d8629c3288" providerId="ADAL" clId="{E1195F92-FB2B-4153-94B0-E8D2322CAFB9}" dt="2021-05-31T12:11:39.233" v="281" actId="47"/>
        <pc:sldMkLst>
          <pc:docMk/>
          <pc:sldMk cId="370594816" sldId="646"/>
        </pc:sldMkLst>
      </pc:sldChg>
      <pc:sldChg chg="del">
        <pc:chgData name="Gotor, Elisabetta (Alliance Bioversity-CIAT)" userId="d9823f62-4e37-44b1-9c95-c8d8629c3288" providerId="ADAL" clId="{E1195F92-FB2B-4153-94B0-E8D2322CAFB9}" dt="2021-05-31T12:11:41.689" v="283" actId="47"/>
        <pc:sldMkLst>
          <pc:docMk/>
          <pc:sldMk cId="4091401458" sldId="647"/>
        </pc:sldMkLst>
      </pc:sldChg>
      <pc:sldChg chg="del">
        <pc:chgData name="Gotor, Elisabetta (Alliance Bioversity-CIAT)" userId="d9823f62-4e37-44b1-9c95-c8d8629c3288" providerId="ADAL" clId="{E1195F92-FB2B-4153-94B0-E8D2322CAFB9}" dt="2021-05-31T12:11:40.592" v="282" actId="47"/>
        <pc:sldMkLst>
          <pc:docMk/>
          <pc:sldMk cId="911670955" sldId="648"/>
        </pc:sldMkLst>
      </pc:sldChg>
    </pc:docChg>
  </pc:docChgLst>
  <pc:docChgLst>
    <pc:chgData name="Gotor, Elisabetta (Alliance Bioversity-CIAT)" userId="d9823f62-4e37-44b1-9c95-c8d8629c3288" providerId="ADAL" clId="{7E4921B2-1823-4A5F-B4BD-223CA5BBDF21}"/>
    <pc:docChg chg="undo custSel mod addSld delSld modSld sldOrd delSection modSection">
      <pc:chgData name="Gotor, Elisabetta (Alliance Bioversity-CIAT)" userId="d9823f62-4e37-44b1-9c95-c8d8629c3288" providerId="ADAL" clId="{7E4921B2-1823-4A5F-B4BD-223CA5BBDF21}" dt="2020-06-23T12:55:05.936" v="9573" actId="1076"/>
      <pc:docMkLst>
        <pc:docMk/>
      </pc:docMkLst>
      <pc:sldChg chg="modSp">
        <pc:chgData name="Gotor, Elisabetta (Alliance Bioversity-CIAT)" userId="d9823f62-4e37-44b1-9c95-c8d8629c3288" providerId="ADAL" clId="{7E4921B2-1823-4A5F-B4BD-223CA5BBDF21}" dt="2020-06-18T07:35:00.172" v="8979" actId="20577"/>
        <pc:sldMkLst>
          <pc:docMk/>
          <pc:sldMk cId="3047867089" sldId="256"/>
        </pc:sldMkLst>
        <pc:spChg chg="mod">
          <ac:chgData name="Gotor, Elisabetta (Alliance Bioversity-CIAT)" userId="d9823f62-4e37-44b1-9c95-c8d8629c3288" providerId="ADAL" clId="{7E4921B2-1823-4A5F-B4BD-223CA5BBDF21}" dt="2020-06-18T07:35:00.172" v="8979" actId="20577"/>
          <ac:spMkLst>
            <pc:docMk/>
            <pc:sldMk cId="3047867089" sldId="256"/>
            <ac:spMk id="2" creationId="{00000000-0000-0000-0000-000000000000}"/>
          </ac:spMkLst>
        </pc:spChg>
        <pc:spChg chg="mod">
          <ac:chgData name="Gotor, Elisabetta (Alliance Bioversity-CIAT)" userId="d9823f62-4e37-44b1-9c95-c8d8629c3288" providerId="ADAL" clId="{7E4921B2-1823-4A5F-B4BD-223CA5BBDF21}" dt="2020-06-18T07:34:53.073" v="8977" actId="207"/>
          <ac:spMkLst>
            <pc:docMk/>
            <pc:sldMk cId="3047867089" sldId="256"/>
            <ac:spMk id="3" creationId="{00000000-0000-0000-0000-000000000000}"/>
          </ac:spMkLst>
        </pc:spChg>
      </pc:sldChg>
      <pc:sldChg chg="modSp">
        <pc:chgData name="Gotor, Elisabetta (Alliance Bioversity-CIAT)" userId="d9823f62-4e37-44b1-9c95-c8d8629c3288" providerId="ADAL" clId="{7E4921B2-1823-4A5F-B4BD-223CA5BBDF21}" dt="2020-06-16T13:22:23.276" v="4425" actId="20577"/>
        <pc:sldMkLst>
          <pc:docMk/>
          <pc:sldMk cId="613131166" sldId="265"/>
        </pc:sldMkLst>
        <pc:spChg chg="mod">
          <ac:chgData name="Gotor, Elisabetta (Alliance Bioversity-CIAT)" userId="d9823f62-4e37-44b1-9c95-c8d8629c3288" providerId="ADAL" clId="{7E4921B2-1823-4A5F-B4BD-223CA5BBDF21}" dt="2020-06-16T13:22:23.276" v="4425" actId="20577"/>
          <ac:spMkLst>
            <pc:docMk/>
            <pc:sldMk cId="613131166" sldId="265"/>
            <ac:spMk id="6" creationId="{00000000-0000-0000-0000-000000000000}"/>
          </ac:spMkLst>
        </pc:spChg>
      </pc:sldChg>
      <pc:sldChg chg="addSp delSp modSp del delAnim modAnim">
        <pc:chgData name="Gotor, Elisabetta (Alliance Bioversity-CIAT)" userId="d9823f62-4e37-44b1-9c95-c8d8629c3288" providerId="ADAL" clId="{7E4921B2-1823-4A5F-B4BD-223CA5BBDF21}" dt="2020-06-18T08:02:07.851" v="9097" actId="2696"/>
        <pc:sldMkLst>
          <pc:docMk/>
          <pc:sldMk cId="291277260" sldId="267"/>
        </pc:sldMkLst>
        <pc:spChg chg="add del mod">
          <ac:chgData name="Gotor, Elisabetta (Alliance Bioversity-CIAT)" userId="d9823f62-4e37-44b1-9c95-c8d8629c3288" providerId="ADAL" clId="{7E4921B2-1823-4A5F-B4BD-223CA5BBDF21}" dt="2020-06-18T07:57:51.177" v="9037" actId="14100"/>
          <ac:spMkLst>
            <pc:docMk/>
            <pc:sldMk cId="291277260" sldId="267"/>
            <ac:spMk id="2" creationId="{00000000-0000-0000-0000-000000000000}"/>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3" creationId="{00000000-0000-0000-0000-000000000000}"/>
          </ac:spMkLst>
        </pc:spChg>
        <pc:spChg chg="add del mod">
          <ac:chgData name="Gotor, Elisabetta (Alliance Bioversity-CIAT)" userId="d9823f62-4e37-44b1-9c95-c8d8629c3288" providerId="ADAL" clId="{7E4921B2-1823-4A5F-B4BD-223CA5BBDF21}" dt="2020-06-18T07:57:44.948" v="9035" actId="478"/>
          <ac:spMkLst>
            <pc:docMk/>
            <pc:sldMk cId="291277260" sldId="267"/>
            <ac:spMk id="4" creationId="{82955265-DC33-44E8-9DEE-9C47018CBD39}"/>
          </ac:spMkLst>
        </pc:spChg>
        <pc:spChg chg="add del mod">
          <ac:chgData name="Gotor, Elisabetta (Alliance Bioversity-CIAT)" userId="d9823f62-4e37-44b1-9c95-c8d8629c3288" providerId="ADAL" clId="{7E4921B2-1823-4A5F-B4BD-223CA5BBDF21}" dt="2020-06-18T07:57:44.948" v="9035" actId="478"/>
          <ac:spMkLst>
            <pc:docMk/>
            <pc:sldMk cId="291277260" sldId="267"/>
            <ac:spMk id="5" creationId="{72737AE5-285A-4BBB-B056-AE0572553FD4}"/>
          </ac:spMkLst>
        </pc:spChg>
        <pc:spChg chg="add del mod">
          <ac:chgData name="Gotor, Elisabetta (Alliance Bioversity-CIAT)" userId="d9823f62-4e37-44b1-9c95-c8d8629c3288" providerId="ADAL" clId="{7E4921B2-1823-4A5F-B4BD-223CA5BBDF21}" dt="2020-06-15T14:51:25.646" v="557" actId="478"/>
          <ac:spMkLst>
            <pc:docMk/>
            <pc:sldMk cId="291277260" sldId="267"/>
            <ac:spMk id="5" creationId="{AD998540-04C1-40D9-BD2A-259FA19C0728}"/>
          </ac:spMkLst>
        </pc:spChg>
        <pc:spChg chg="add del mod">
          <ac:chgData name="Gotor, Elisabetta (Alliance Bioversity-CIAT)" userId="d9823f62-4e37-44b1-9c95-c8d8629c3288" providerId="ADAL" clId="{7E4921B2-1823-4A5F-B4BD-223CA5BBDF21}" dt="2020-06-15T14:51:24.613" v="556" actId="478"/>
          <ac:spMkLst>
            <pc:docMk/>
            <pc:sldMk cId="291277260" sldId="267"/>
            <ac:spMk id="6" creationId="{1BB8FBB2-7C05-4F32-8BE9-BACE7A344EEA}"/>
          </ac:spMkLst>
        </pc:spChg>
        <pc:spChg chg="add del mod">
          <ac:chgData name="Gotor, Elisabetta (Alliance Bioversity-CIAT)" userId="d9823f62-4e37-44b1-9c95-c8d8629c3288" providerId="ADAL" clId="{7E4921B2-1823-4A5F-B4BD-223CA5BBDF21}" dt="2020-06-15T14:51:21.375" v="553" actId="478"/>
          <ac:spMkLst>
            <pc:docMk/>
            <pc:sldMk cId="291277260" sldId="267"/>
            <ac:spMk id="7" creationId="{085A6FD5-897E-487B-9ABA-A2D3A9D4FFE6}"/>
          </ac:spMkLst>
        </pc:spChg>
        <pc:spChg chg="add del mod">
          <ac:chgData name="Gotor, Elisabetta (Alliance Bioversity-CIAT)" userId="d9823f62-4e37-44b1-9c95-c8d8629c3288" providerId="ADAL" clId="{7E4921B2-1823-4A5F-B4BD-223CA5BBDF21}" dt="2020-06-15T14:51:18.837" v="552" actId="478"/>
          <ac:spMkLst>
            <pc:docMk/>
            <pc:sldMk cId="291277260" sldId="267"/>
            <ac:spMk id="8" creationId="{E6430ECE-9621-4AD5-B671-F6EDC63CDE49}"/>
          </ac:spMkLst>
        </pc:spChg>
        <pc:spChg chg="add del mod">
          <ac:chgData name="Gotor, Elisabetta (Alliance Bioversity-CIAT)" userId="d9823f62-4e37-44b1-9c95-c8d8629c3288" providerId="ADAL" clId="{7E4921B2-1823-4A5F-B4BD-223CA5BBDF21}" dt="2020-06-15T14:51:13.223" v="550" actId="478"/>
          <ac:spMkLst>
            <pc:docMk/>
            <pc:sldMk cId="291277260" sldId="267"/>
            <ac:spMk id="9" creationId="{7D0EE3DC-C66F-413C-B746-5B4DAB252C05}"/>
          </ac:spMkLst>
        </pc:spChg>
        <pc:spChg chg="add del mod">
          <ac:chgData name="Gotor, Elisabetta (Alliance Bioversity-CIAT)" userId="d9823f62-4e37-44b1-9c95-c8d8629c3288" providerId="ADAL" clId="{7E4921B2-1823-4A5F-B4BD-223CA5BBDF21}" dt="2020-06-15T14:51:10.776" v="549" actId="478"/>
          <ac:spMkLst>
            <pc:docMk/>
            <pc:sldMk cId="291277260" sldId="267"/>
            <ac:spMk id="10" creationId="{14CA753D-8413-4446-830C-A6F33475A7DE}"/>
          </ac:spMkLst>
        </pc:spChg>
        <pc:spChg chg="add del mod">
          <ac:chgData name="Gotor, Elisabetta (Alliance Bioversity-CIAT)" userId="d9823f62-4e37-44b1-9c95-c8d8629c3288" providerId="ADAL" clId="{7E4921B2-1823-4A5F-B4BD-223CA5BBDF21}" dt="2020-06-15T14:51:27.928" v="558" actId="478"/>
          <ac:spMkLst>
            <pc:docMk/>
            <pc:sldMk cId="291277260" sldId="267"/>
            <ac:spMk id="11" creationId="{48A339EC-241B-4321-AB85-20547E5BC0EB}"/>
          </ac:spMkLst>
        </pc:spChg>
        <pc:spChg chg="add del mod">
          <ac:chgData name="Gotor, Elisabetta (Alliance Bioversity-CIAT)" userId="d9823f62-4e37-44b1-9c95-c8d8629c3288" providerId="ADAL" clId="{7E4921B2-1823-4A5F-B4BD-223CA5BBDF21}" dt="2020-06-15T14:51:14.827" v="551" actId="478"/>
          <ac:spMkLst>
            <pc:docMk/>
            <pc:sldMk cId="291277260" sldId="267"/>
            <ac:spMk id="12" creationId="{4C09A09D-F84E-4BED-A0E3-8EBAA9E8D779}"/>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15" creationId="{96F676EC-F15A-43AB-95EC-F0F156D4246D}"/>
          </ac:spMkLst>
        </pc:spChg>
        <pc:spChg chg="add del mod">
          <ac:chgData name="Gotor, Elisabetta (Alliance Bioversity-CIAT)" userId="d9823f62-4e37-44b1-9c95-c8d8629c3288" providerId="ADAL" clId="{7E4921B2-1823-4A5F-B4BD-223CA5BBDF21}" dt="2020-06-15T16:21:59.707" v="718" actId="478"/>
          <ac:spMkLst>
            <pc:docMk/>
            <pc:sldMk cId="291277260" sldId="267"/>
            <ac:spMk id="16" creationId="{E69669D7-28AA-48C8-862A-5E47E58186EE}"/>
          </ac:spMkLst>
        </pc:spChg>
        <pc:spChg chg="add del mod">
          <ac:chgData name="Gotor, Elisabetta (Alliance Bioversity-CIAT)" userId="d9823f62-4e37-44b1-9c95-c8d8629c3288" providerId="ADAL" clId="{7E4921B2-1823-4A5F-B4BD-223CA5BBDF21}" dt="2020-06-15T16:22:10.970" v="721" actId="478"/>
          <ac:spMkLst>
            <pc:docMk/>
            <pc:sldMk cId="291277260" sldId="267"/>
            <ac:spMk id="17" creationId="{9F1234C2-E764-4F65-AFF0-A7EBA79A2D06}"/>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68" creationId="{CDFE9549-F928-4F0A-8AB1-3AEDAE8F6FBB}"/>
          </ac:spMkLst>
        </pc:spChg>
        <pc:spChg chg="add del mod">
          <ac:chgData name="Gotor, Elisabetta (Alliance Bioversity-CIAT)" userId="d9823f62-4e37-44b1-9c95-c8d8629c3288" providerId="ADAL" clId="{7E4921B2-1823-4A5F-B4BD-223CA5BBDF21}" dt="2020-06-15T16:23:01.448" v="729" actId="478"/>
          <ac:spMkLst>
            <pc:docMk/>
            <pc:sldMk cId="291277260" sldId="267"/>
            <ac:spMk id="93" creationId="{28F228B3-6A7F-4EE5-BE42-251E42CD0AA2}"/>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94" creationId="{EF4235D3-D780-424C-8FA0-4522B07D46BA}"/>
          </ac:spMkLst>
        </pc:spChg>
        <pc:spChg chg="add del mod">
          <ac:chgData name="Gotor, Elisabetta (Alliance Bioversity-CIAT)" userId="d9823f62-4e37-44b1-9c95-c8d8629c3288" providerId="ADAL" clId="{7E4921B2-1823-4A5F-B4BD-223CA5BBDF21}" dt="2020-06-15T16:21:26.800" v="715" actId="478"/>
          <ac:spMkLst>
            <pc:docMk/>
            <pc:sldMk cId="291277260" sldId="267"/>
            <ac:spMk id="95" creationId="{4E3CD2D0-B997-409F-A8ED-D29E40D6A47E}"/>
          </ac:spMkLst>
        </pc:spChg>
        <pc:spChg chg="add del mod">
          <ac:chgData name="Gotor, Elisabetta (Alliance Bioversity-CIAT)" userId="d9823f62-4e37-44b1-9c95-c8d8629c3288" providerId="ADAL" clId="{7E4921B2-1823-4A5F-B4BD-223CA5BBDF21}" dt="2020-06-15T16:22:13.068" v="722" actId="478"/>
          <ac:spMkLst>
            <pc:docMk/>
            <pc:sldMk cId="291277260" sldId="267"/>
            <ac:spMk id="96" creationId="{83FEA8E5-F80F-4363-83B7-4039C1B42867}"/>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97" creationId="{5C750E0E-7DF0-44CB-83F0-B7A6BBE42BEF}"/>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98" creationId="{AEAD408E-F7F2-4E8C-BE8A-EFE1BD3757B1}"/>
          </ac:spMkLst>
        </pc:spChg>
        <pc:spChg chg="add del mod">
          <ac:chgData name="Gotor, Elisabetta (Alliance Bioversity-CIAT)" userId="d9823f62-4e37-44b1-9c95-c8d8629c3288" providerId="ADAL" clId="{7E4921B2-1823-4A5F-B4BD-223CA5BBDF21}" dt="2020-06-18T07:57:51.177" v="9037" actId="14100"/>
          <ac:spMkLst>
            <pc:docMk/>
            <pc:sldMk cId="291277260" sldId="267"/>
            <ac:spMk id="99" creationId="{1BB569BB-9C9A-4B64-83FD-390B99769E8F}"/>
          </ac:spMkLst>
        </pc:spChg>
        <pc:grpChg chg="add del mod">
          <ac:chgData name="Gotor, Elisabetta (Alliance Bioversity-CIAT)" userId="d9823f62-4e37-44b1-9c95-c8d8629c3288" providerId="ADAL" clId="{7E4921B2-1823-4A5F-B4BD-223CA5BBDF21}" dt="2020-06-18T07:57:51.177" v="9037" actId="14100"/>
          <ac:grpSpMkLst>
            <pc:docMk/>
            <pc:sldMk cId="291277260" sldId="267"/>
            <ac:grpSpMk id="18" creationId="{DE85530A-5F2E-41B0-9363-CB7FD5BA5B2D}"/>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22" creationId="{CC63FF48-9371-450C-8518-F0212853C4E5}"/>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26" creationId="{0B1A08F7-3001-4373-A7B5-0630707BCAB3}"/>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30" creationId="{769A380E-C0A4-4AF0-9BDB-AB2BD38A353D}"/>
          </ac:grpSpMkLst>
        </pc:grpChg>
        <pc:grpChg chg="add del mod">
          <ac:chgData name="Gotor, Elisabetta (Alliance Bioversity-CIAT)" userId="d9823f62-4e37-44b1-9c95-c8d8629c3288" providerId="ADAL" clId="{7E4921B2-1823-4A5F-B4BD-223CA5BBDF21}" dt="2020-06-18T07:58:06.638" v="9040" actId="14100"/>
          <ac:grpSpMkLst>
            <pc:docMk/>
            <pc:sldMk cId="291277260" sldId="267"/>
            <ac:grpSpMk id="34" creationId="{6BA14AC9-3A9F-46DA-80E7-DEB96255FBE3}"/>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38" creationId="{9D12507B-1DA7-4258-97A8-F2892E0A8E9B}"/>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42" creationId="{40C92E26-F3DD-484E-9683-FD2224F61248}"/>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46" creationId="{1C788C24-D7E2-441A-836D-836BD7D6B4C1}"/>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50" creationId="{24C5C2A6-1910-4D7D-A770-0D777886E1A3}"/>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54" creationId="{2C6070A3-FBA9-4584-B246-D76BDCD26DD1}"/>
          </ac:grpSpMkLst>
        </pc:grpChg>
        <pc:grpChg chg="mod">
          <ac:chgData name="Gotor, Elisabetta (Alliance Bioversity-CIAT)" userId="d9823f62-4e37-44b1-9c95-c8d8629c3288" providerId="ADAL" clId="{7E4921B2-1823-4A5F-B4BD-223CA5BBDF21}" dt="2020-06-18T07:57:51.177" v="9037" actId="14100"/>
          <ac:grpSpMkLst>
            <pc:docMk/>
            <pc:sldMk cId="291277260" sldId="267"/>
            <ac:grpSpMk id="55" creationId="{C3E07D6F-4EDA-4259-B0AC-8714E39AEABB}"/>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60" creationId="{372A3BD5-0419-4F79-B09A-5A03DF11C0FA}"/>
          </ac:grpSpMkLst>
        </pc:grpChg>
        <pc:grpChg chg="add del mod">
          <ac:chgData name="Gotor, Elisabetta (Alliance Bioversity-CIAT)" userId="d9823f62-4e37-44b1-9c95-c8d8629c3288" providerId="ADAL" clId="{7E4921B2-1823-4A5F-B4BD-223CA5BBDF21}" dt="2020-06-18T07:58:07.360" v="9041" actId="14100"/>
          <ac:grpSpMkLst>
            <pc:docMk/>
            <pc:sldMk cId="291277260" sldId="267"/>
            <ac:grpSpMk id="64" creationId="{06C45839-447A-46B4-A6BC-20F2C4796A09}"/>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69" creationId="{6C5272FD-1B7E-446E-A795-851DC5F66149}"/>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73" creationId="{0F4A9B88-D962-4F1F-ACCA-C8CDA7FD6F70}"/>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77" creationId="{C7AB9B12-2E0C-4831-B781-173328D100E6}"/>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81" creationId="{684E8829-8D4F-4E46-B031-AC1642B0190C}"/>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85" creationId="{65D2A01F-A1A8-4101-8A41-9FBF5CB5834F}"/>
          </ac:grpSpMkLst>
        </pc:grpChg>
        <pc:grpChg chg="add del mod">
          <ac:chgData name="Gotor, Elisabetta (Alliance Bioversity-CIAT)" userId="d9823f62-4e37-44b1-9c95-c8d8629c3288" providerId="ADAL" clId="{7E4921B2-1823-4A5F-B4BD-223CA5BBDF21}" dt="2020-06-18T07:57:51.177" v="9037" actId="14100"/>
          <ac:grpSpMkLst>
            <pc:docMk/>
            <pc:sldMk cId="291277260" sldId="267"/>
            <ac:grpSpMk id="89" creationId="{68B616F0-57BD-4927-BE57-E0EE6F05C4FC}"/>
          </ac:grpSpMkLst>
        </pc:grpChg>
        <pc:picChg chg="add del mod">
          <ac:chgData name="Gotor, Elisabetta (Alliance Bioversity-CIAT)" userId="d9823f62-4e37-44b1-9c95-c8d8629c3288" providerId="ADAL" clId="{7E4921B2-1823-4A5F-B4BD-223CA5BBDF21}" dt="2020-06-15T14:51:02.906" v="544" actId="478"/>
          <ac:picMkLst>
            <pc:docMk/>
            <pc:sldMk cId="291277260" sldId="267"/>
            <ac:picMk id="4" creationId="{25AC3F4D-1114-4DE2-9B82-130931D460A7}"/>
          </ac:picMkLst>
        </pc:picChg>
        <pc:picChg chg="add del mod">
          <ac:chgData name="Gotor, Elisabetta (Alliance Bioversity-CIAT)" userId="d9823f62-4e37-44b1-9c95-c8d8629c3288" providerId="ADAL" clId="{7E4921B2-1823-4A5F-B4BD-223CA5BBDF21}" dt="2020-06-15T16:21:12.367" v="709" actId="478"/>
          <ac:picMkLst>
            <pc:docMk/>
            <pc:sldMk cId="291277260" sldId="267"/>
            <ac:picMk id="14" creationId="{295ED1D4-B6D1-4E0E-A58B-5FD08B6ACE30}"/>
          </ac:picMkLst>
        </pc:picChg>
      </pc:sldChg>
      <pc:sldChg chg="del">
        <pc:chgData name="Gotor, Elisabetta (Alliance Bioversity-CIAT)" userId="d9823f62-4e37-44b1-9c95-c8d8629c3288" providerId="ADAL" clId="{7E4921B2-1823-4A5F-B4BD-223CA5BBDF21}" dt="2020-06-16T13:21:35.315" v="4345" actId="2696"/>
        <pc:sldMkLst>
          <pc:docMk/>
          <pc:sldMk cId="1056348481" sldId="268"/>
        </pc:sldMkLst>
      </pc:sldChg>
      <pc:sldChg chg="modSp del">
        <pc:chgData name="Gotor, Elisabetta (Alliance Bioversity-CIAT)" userId="d9823f62-4e37-44b1-9c95-c8d8629c3288" providerId="ADAL" clId="{7E4921B2-1823-4A5F-B4BD-223CA5BBDF21}" dt="2020-06-16T13:22:54.156" v="4426" actId="2696"/>
        <pc:sldMkLst>
          <pc:docMk/>
          <pc:sldMk cId="2974837509" sldId="269"/>
        </pc:sldMkLst>
        <pc:spChg chg="mod">
          <ac:chgData name="Gotor, Elisabetta (Alliance Bioversity-CIAT)" userId="d9823f62-4e37-44b1-9c95-c8d8629c3288" providerId="ADAL" clId="{7E4921B2-1823-4A5F-B4BD-223CA5BBDF21}" dt="2020-06-15T18:04:39.940" v="1121" actId="20577"/>
          <ac:spMkLst>
            <pc:docMk/>
            <pc:sldMk cId="2974837509" sldId="269"/>
            <ac:spMk id="5" creationId="{00000000-0000-0000-0000-000000000000}"/>
          </ac:spMkLst>
        </pc:spChg>
      </pc:sldChg>
      <pc:sldChg chg="del">
        <pc:chgData name="Gotor, Elisabetta (Alliance Bioversity-CIAT)" userId="d9823f62-4e37-44b1-9c95-c8d8629c3288" providerId="ADAL" clId="{7E4921B2-1823-4A5F-B4BD-223CA5BBDF21}" dt="2020-06-16T13:21:31.910" v="4343" actId="2696"/>
        <pc:sldMkLst>
          <pc:docMk/>
          <pc:sldMk cId="2964333418" sldId="270"/>
        </pc:sldMkLst>
      </pc:sldChg>
      <pc:sldChg chg="del">
        <pc:chgData name="Gotor, Elisabetta (Alliance Bioversity-CIAT)" userId="d9823f62-4e37-44b1-9c95-c8d8629c3288" providerId="ADAL" clId="{7E4921B2-1823-4A5F-B4BD-223CA5BBDF21}" dt="2020-06-16T13:21:34.044" v="4344" actId="2696"/>
        <pc:sldMkLst>
          <pc:docMk/>
          <pc:sldMk cId="781462129" sldId="271"/>
        </pc:sldMkLst>
      </pc:sldChg>
      <pc:sldChg chg="del">
        <pc:chgData name="Gotor, Elisabetta (Alliance Bioversity-CIAT)" userId="d9823f62-4e37-44b1-9c95-c8d8629c3288" providerId="ADAL" clId="{7E4921B2-1823-4A5F-B4BD-223CA5BBDF21}" dt="2020-06-16T13:21:36.233" v="4346" actId="2696"/>
        <pc:sldMkLst>
          <pc:docMk/>
          <pc:sldMk cId="4014168044" sldId="273"/>
        </pc:sldMkLst>
      </pc:sldChg>
      <pc:sldChg chg="addSp delSp modSp add del mod modClrScheme chgLayout">
        <pc:chgData name="Gotor, Elisabetta (Alliance Bioversity-CIAT)" userId="d9823f62-4e37-44b1-9c95-c8d8629c3288" providerId="ADAL" clId="{7E4921B2-1823-4A5F-B4BD-223CA5BBDF21}" dt="2020-06-15T13:55:13.145" v="109" actId="2696"/>
        <pc:sldMkLst>
          <pc:docMk/>
          <pc:sldMk cId="1135953888" sldId="274"/>
        </pc:sldMkLst>
        <pc:spChg chg="del">
          <ac:chgData name="Gotor, Elisabetta (Alliance Bioversity-CIAT)" userId="d9823f62-4e37-44b1-9c95-c8d8629c3288" providerId="ADAL" clId="{7E4921B2-1823-4A5F-B4BD-223CA5BBDF21}" dt="2020-06-15T13:54:08.469" v="96" actId="26606"/>
          <ac:spMkLst>
            <pc:docMk/>
            <pc:sldMk cId="1135953888" sldId="274"/>
            <ac:spMk id="2" creationId="{B85396B4-975E-44A5-9156-E57686D76F26}"/>
          </ac:spMkLst>
        </pc:spChg>
        <pc:spChg chg="del">
          <ac:chgData name="Gotor, Elisabetta (Alliance Bioversity-CIAT)" userId="d9823f62-4e37-44b1-9c95-c8d8629c3288" providerId="ADAL" clId="{7E4921B2-1823-4A5F-B4BD-223CA5BBDF21}" dt="2020-06-15T13:54:01.100" v="94"/>
          <ac:spMkLst>
            <pc:docMk/>
            <pc:sldMk cId="1135953888" sldId="274"/>
            <ac:spMk id="3" creationId="{65959AD6-CD98-4911-9CE3-CA5DB944525D}"/>
          </ac:spMkLst>
        </pc:spChg>
        <pc:spChg chg="add del mod">
          <ac:chgData name="Gotor, Elisabetta (Alliance Bioversity-CIAT)" userId="d9823f62-4e37-44b1-9c95-c8d8629c3288" providerId="ADAL" clId="{7E4921B2-1823-4A5F-B4BD-223CA5BBDF21}" dt="2020-06-15T13:54:43.812" v="100"/>
          <ac:spMkLst>
            <pc:docMk/>
            <pc:sldMk cId="1135953888" sldId="274"/>
            <ac:spMk id="5" creationId="{FC9F85BE-73DB-488D-9609-5613C48BFA6C}"/>
          </ac:spMkLst>
        </pc:spChg>
        <pc:spChg chg="add del mod">
          <ac:chgData name="Gotor, Elisabetta (Alliance Bioversity-CIAT)" userId="d9823f62-4e37-44b1-9c95-c8d8629c3288" providerId="ADAL" clId="{7E4921B2-1823-4A5F-B4BD-223CA5BBDF21}" dt="2020-06-15T13:54:56.984" v="106"/>
          <ac:spMkLst>
            <pc:docMk/>
            <pc:sldMk cId="1135953888" sldId="274"/>
            <ac:spMk id="6" creationId="{17D732A8-BCD2-4242-8698-F5D0144AA75D}"/>
          </ac:spMkLst>
        </pc:spChg>
        <pc:spChg chg="add del mod">
          <ac:chgData name="Gotor, Elisabetta (Alliance Bioversity-CIAT)" userId="d9823f62-4e37-44b1-9c95-c8d8629c3288" providerId="ADAL" clId="{7E4921B2-1823-4A5F-B4BD-223CA5BBDF21}" dt="2020-06-15T13:55:04.665" v="108" actId="26606"/>
          <ac:spMkLst>
            <pc:docMk/>
            <pc:sldMk cId="1135953888" sldId="274"/>
            <ac:spMk id="71" creationId="{105E5FA6-FA2F-4F4A-91EF-9C46E96318EE}"/>
          </ac:spMkLst>
        </pc:spChg>
        <pc:spChg chg="add del mod">
          <ac:chgData name="Gotor, Elisabetta (Alliance Bioversity-CIAT)" userId="d9823f62-4e37-44b1-9c95-c8d8629c3288" providerId="ADAL" clId="{7E4921B2-1823-4A5F-B4BD-223CA5BBDF21}" dt="2020-06-15T13:55:04.665" v="108" actId="26606"/>
          <ac:spMkLst>
            <pc:docMk/>
            <pc:sldMk cId="1135953888" sldId="274"/>
            <ac:spMk id="73" creationId="{59531168-8751-4BBD-8A96-2A97074BBDB1}"/>
          </ac:spMkLst>
        </pc:spChg>
        <pc:picChg chg="add del mod">
          <ac:chgData name="Gotor, Elisabetta (Alliance Bioversity-CIAT)" userId="d9823f62-4e37-44b1-9c95-c8d8629c3288" providerId="ADAL" clId="{7E4921B2-1823-4A5F-B4BD-223CA5BBDF21}" dt="2020-06-15T13:54:17.879" v="99" actId="478"/>
          <ac:picMkLst>
            <pc:docMk/>
            <pc:sldMk cId="1135953888" sldId="274"/>
            <ac:picMk id="1026" creationId="{11EC1E0A-1B08-4463-9231-BC6262B6155B}"/>
          </ac:picMkLst>
        </pc:picChg>
        <pc:picChg chg="add del mod">
          <ac:chgData name="Gotor, Elisabetta (Alliance Bioversity-CIAT)" userId="d9823f62-4e37-44b1-9c95-c8d8629c3288" providerId="ADAL" clId="{7E4921B2-1823-4A5F-B4BD-223CA5BBDF21}" dt="2020-06-15T13:54:49.856" v="103" actId="478"/>
          <ac:picMkLst>
            <pc:docMk/>
            <pc:sldMk cId="1135953888" sldId="274"/>
            <ac:picMk id="1028" creationId="{5DC22EDB-595E-4AD4-B45B-04248EED106C}"/>
          </ac:picMkLst>
        </pc:picChg>
        <pc:picChg chg="add mod">
          <ac:chgData name="Gotor, Elisabetta (Alliance Bioversity-CIAT)" userId="d9823f62-4e37-44b1-9c95-c8d8629c3288" providerId="ADAL" clId="{7E4921B2-1823-4A5F-B4BD-223CA5BBDF21}" dt="2020-06-15T13:55:04.665" v="108" actId="26606"/>
          <ac:picMkLst>
            <pc:docMk/>
            <pc:sldMk cId="1135953888" sldId="274"/>
            <ac:picMk id="1030" creationId="{32F3781A-A8C9-457C-94F9-07DAA67790BE}"/>
          </ac:picMkLst>
        </pc:picChg>
      </pc:sldChg>
      <pc:sldChg chg="addSp delSp modSp add mod ord modClrScheme delAnim modAnim chgLayout">
        <pc:chgData name="Gotor, Elisabetta (Alliance Bioversity-CIAT)" userId="d9823f62-4e37-44b1-9c95-c8d8629c3288" providerId="ADAL" clId="{7E4921B2-1823-4A5F-B4BD-223CA5BBDF21}" dt="2020-06-23T12:55:05.936" v="9573" actId="1076"/>
        <pc:sldMkLst>
          <pc:docMk/>
          <pc:sldMk cId="2473025198" sldId="274"/>
        </pc:sldMkLst>
        <pc:spChg chg="add del mod">
          <ac:chgData name="Gotor, Elisabetta (Alliance Bioversity-CIAT)" userId="d9823f62-4e37-44b1-9c95-c8d8629c3288" providerId="ADAL" clId="{7E4921B2-1823-4A5F-B4BD-223CA5BBDF21}" dt="2020-06-17T08:11:22.490" v="6745" actId="478"/>
          <ac:spMkLst>
            <pc:docMk/>
            <pc:sldMk cId="2473025198" sldId="274"/>
            <ac:spMk id="2" creationId="{CA9EEBE5-0F50-4B42-9360-BCCF09837CDB}"/>
          </ac:spMkLst>
        </pc:spChg>
        <pc:spChg chg="del">
          <ac:chgData name="Gotor, Elisabetta (Alliance Bioversity-CIAT)" userId="d9823f62-4e37-44b1-9c95-c8d8629c3288" providerId="ADAL" clId="{7E4921B2-1823-4A5F-B4BD-223CA5BBDF21}" dt="2020-06-15T13:55:27.431" v="112" actId="26606"/>
          <ac:spMkLst>
            <pc:docMk/>
            <pc:sldMk cId="2473025198" sldId="274"/>
            <ac:spMk id="2" creationId="{FEB2C0F8-D8EA-48E6-862F-ADD2CBE432CE}"/>
          </ac:spMkLst>
        </pc:spChg>
        <pc:spChg chg="del">
          <ac:chgData name="Gotor, Elisabetta (Alliance Bioversity-CIAT)" userId="d9823f62-4e37-44b1-9c95-c8d8629c3288" providerId="ADAL" clId="{7E4921B2-1823-4A5F-B4BD-223CA5BBDF21}" dt="2020-06-15T13:55:22.197" v="111"/>
          <ac:spMkLst>
            <pc:docMk/>
            <pc:sldMk cId="2473025198" sldId="274"/>
            <ac:spMk id="3" creationId="{15CA8B52-2639-45CB-89DD-0501B90FE35C}"/>
          </ac:spMkLst>
        </pc:spChg>
        <pc:spChg chg="add mod">
          <ac:chgData name="Gotor, Elisabetta (Alliance Bioversity-CIAT)" userId="d9823f62-4e37-44b1-9c95-c8d8629c3288" providerId="ADAL" clId="{7E4921B2-1823-4A5F-B4BD-223CA5BBDF21}" dt="2020-06-23T12:55:05.936" v="9573" actId="1076"/>
          <ac:spMkLst>
            <pc:docMk/>
            <pc:sldMk cId="2473025198" sldId="274"/>
            <ac:spMk id="4" creationId="{70CFCF9E-C785-4B89-8715-4176CAF11234}"/>
          </ac:spMkLst>
        </pc:spChg>
        <pc:spChg chg="add mod">
          <ac:chgData name="Gotor, Elisabetta (Alliance Bioversity-CIAT)" userId="d9823f62-4e37-44b1-9c95-c8d8629c3288" providerId="ADAL" clId="{7E4921B2-1823-4A5F-B4BD-223CA5BBDF21}" dt="2020-06-17T08:13:29.854" v="6801" actId="5793"/>
          <ac:spMkLst>
            <pc:docMk/>
            <pc:sldMk cId="2473025198" sldId="274"/>
            <ac:spMk id="7" creationId="{C495504E-59B3-4431-A2D6-4258276156BE}"/>
          </ac:spMkLst>
        </pc:spChg>
        <pc:spChg chg="add mod">
          <ac:chgData name="Gotor, Elisabetta (Alliance Bioversity-CIAT)" userId="d9823f62-4e37-44b1-9c95-c8d8629c3288" providerId="ADAL" clId="{7E4921B2-1823-4A5F-B4BD-223CA5BBDF21}" dt="2020-06-17T08:11:16.932" v="6744" actId="14100"/>
          <ac:spMkLst>
            <pc:docMk/>
            <pc:sldMk cId="2473025198" sldId="274"/>
            <ac:spMk id="8" creationId="{6DA723D6-ABF4-4BE4-9D6D-5ACCA1EE6A6E}"/>
          </ac:spMkLst>
        </pc:spChg>
        <pc:spChg chg="add mod">
          <ac:chgData name="Gotor, Elisabetta (Alliance Bioversity-CIAT)" userId="d9823f62-4e37-44b1-9c95-c8d8629c3288" providerId="ADAL" clId="{7E4921B2-1823-4A5F-B4BD-223CA5BBDF21}" dt="2020-06-17T08:13:05.377" v="6798" actId="27636"/>
          <ac:spMkLst>
            <pc:docMk/>
            <pc:sldMk cId="2473025198" sldId="274"/>
            <ac:spMk id="9" creationId="{894DCA12-95B8-4D7D-A483-48198F9DEF31}"/>
          </ac:spMkLst>
        </pc:spChg>
        <pc:spChg chg="add mod">
          <ac:chgData name="Gotor, Elisabetta (Alliance Bioversity-CIAT)" userId="d9823f62-4e37-44b1-9c95-c8d8629c3288" providerId="ADAL" clId="{7E4921B2-1823-4A5F-B4BD-223CA5BBDF21}" dt="2020-06-17T08:11:29.125" v="6746" actId="14100"/>
          <ac:spMkLst>
            <pc:docMk/>
            <pc:sldMk cId="2473025198" sldId="274"/>
            <ac:spMk id="10" creationId="{DFFA0368-82F1-45E7-A8E2-16F1FB854FCA}"/>
          </ac:spMkLst>
        </pc:spChg>
        <pc:spChg chg="add del">
          <ac:chgData name="Gotor, Elisabetta (Alliance Bioversity-CIAT)" userId="d9823f62-4e37-44b1-9c95-c8d8629c3288" providerId="ADAL" clId="{7E4921B2-1823-4A5F-B4BD-223CA5BBDF21}" dt="2020-06-17T08:10:47.106" v="6739"/>
          <ac:spMkLst>
            <pc:docMk/>
            <pc:sldMk cId="2473025198" sldId="274"/>
            <ac:spMk id="11" creationId="{85A1EBB9-7F4C-49BA-886D-17BDF7B2FEF0}"/>
          </ac:spMkLst>
        </pc:spChg>
        <pc:spChg chg="add del">
          <ac:chgData name="Gotor, Elisabetta (Alliance Bioversity-CIAT)" userId="d9823f62-4e37-44b1-9c95-c8d8629c3288" providerId="ADAL" clId="{7E4921B2-1823-4A5F-B4BD-223CA5BBDF21}" dt="2020-06-17T08:11:04.256" v="6742" actId="478"/>
          <ac:spMkLst>
            <pc:docMk/>
            <pc:sldMk cId="2473025198" sldId="274"/>
            <ac:spMk id="12" creationId="{1D3EE0AE-9D00-4C8F-B345-D7D38E5FF1BA}"/>
          </ac:spMkLst>
        </pc:spChg>
        <pc:spChg chg="add mod">
          <ac:chgData name="Gotor, Elisabetta (Alliance Bioversity-CIAT)" userId="d9823f62-4e37-44b1-9c95-c8d8629c3288" providerId="ADAL" clId="{7E4921B2-1823-4A5F-B4BD-223CA5BBDF21}" dt="2020-06-17T08:04:44.075" v="6716" actId="20577"/>
          <ac:spMkLst>
            <pc:docMk/>
            <pc:sldMk cId="2473025198" sldId="274"/>
            <ac:spMk id="71" creationId="{75E87527-ADA4-4C6F-8B26-3D5FB2F3FC47}"/>
          </ac:spMkLst>
        </pc:spChg>
        <pc:spChg chg="add mod">
          <ac:chgData name="Gotor, Elisabetta (Alliance Bioversity-CIAT)" userId="d9823f62-4e37-44b1-9c95-c8d8629c3288" providerId="ADAL" clId="{7E4921B2-1823-4A5F-B4BD-223CA5BBDF21}" dt="2020-06-18T14:16:39.412" v="9551" actId="20577"/>
          <ac:spMkLst>
            <pc:docMk/>
            <pc:sldMk cId="2473025198" sldId="274"/>
            <ac:spMk id="73" creationId="{457309F8-9D76-4D18-BEE5-D02A94057739}"/>
          </ac:spMkLst>
        </pc:spChg>
        <pc:picChg chg="add mod">
          <ac:chgData name="Gotor, Elisabetta (Alliance Bioversity-CIAT)" userId="d9823f62-4e37-44b1-9c95-c8d8629c3288" providerId="ADAL" clId="{7E4921B2-1823-4A5F-B4BD-223CA5BBDF21}" dt="2020-06-15T13:55:27.431" v="112" actId="26606"/>
          <ac:picMkLst>
            <pc:docMk/>
            <pc:sldMk cId="2473025198" sldId="274"/>
            <ac:picMk id="2050" creationId="{05DBDD65-A353-4F1E-841E-D9103BA6251E}"/>
          </ac:picMkLst>
        </pc:picChg>
      </pc:sldChg>
      <pc:sldChg chg="addSp delSp modSp add modAnim">
        <pc:chgData name="Gotor, Elisabetta (Alliance Bioversity-CIAT)" userId="d9823f62-4e37-44b1-9c95-c8d8629c3288" providerId="ADAL" clId="{7E4921B2-1823-4A5F-B4BD-223CA5BBDF21}" dt="2020-06-18T08:03:01.816" v="9123" actId="14100"/>
        <pc:sldMkLst>
          <pc:docMk/>
          <pc:sldMk cId="4002160517" sldId="275"/>
        </pc:sldMkLst>
        <pc:spChg chg="mod">
          <ac:chgData name="Gotor, Elisabetta (Alliance Bioversity-CIAT)" userId="d9823f62-4e37-44b1-9c95-c8d8629c3288" providerId="ADAL" clId="{7E4921B2-1823-4A5F-B4BD-223CA5BBDF21}" dt="2020-06-18T08:02:53.749" v="9121" actId="14100"/>
          <ac:spMkLst>
            <pc:docMk/>
            <pc:sldMk cId="4002160517" sldId="275"/>
            <ac:spMk id="2" creationId="{70821E24-7928-4267-9808-AA3364935D55}"/>
          </ac:spMkLst>
        </pc:spChg>
        <pc:spChg chg="del">
          <ac:chgData name="Gotor, Elisabetta (Alliance Bioversity-CIAT)" userId="d9823f62-4e37-44b1-9c95-c8d8629c3288" providerId="ADAL" clId="{7E4921B2-1823-4A5F-B4BD-223CA5BBDF21}" dt="2020-06-15T17:05:29.802" v="735"/>
          <ac:spMkLst>
            <pc:docMk/>
            <pc:sldMk cId="4002160517" sldId="275"/>
            <ac:spMk id="3" creationId="{62401A53-5FE2-4D62-AD1C-EED291979F21}"/>
          </ac:spMkLst>
        </pc:spChg>
        <pc:spChg chg="add del mod">
          <ac:chgData name="Gotor, Elisabetta (Alliance Bioversity-CIAT)" userId="d9823f62-4e37-44b1-9c95-c8d8629c3288" providerId="ADAL" clId="{7E4921B2-1823-4A5F-B4BD-223CA5BBDF21}" dt="2020-06-17T10:05:48.201" v="8787" actId="11529"/>
          <ac:spMkLst>
            <pc:docMk/>
            <pc:sldMk cId="4002160517" sldId="275"/>
            <ac:spMk id="3" creationId="{880EAA38-18B5-456E-99AF-30D94E341B0A}"/>
          </ac:spMkLst>
        </pc:spChg>
        <pc:spChg chg="add mod">
          <ac:chgData name="Gotor, Elisabetta (Alliance Bioversity-CIAT)" userId="d9823f62-4e37-44b1-9c95-c8d8629c3288" providerId="ADAL" clId="{7E4921B2-1823-4A5F-B4BD-223CA5BBDF21}" dt="2020-06-16T08:32:16.514" v="1520" actId="1076"/>
          <ac:spMkLst>
            <pc:docMk/>
            <pc:sldMk cId="4002160517" sldId="275"/>
            <ac:spMk id="5" creationId="{9D56FEDC-5083-42F5-B677-02D9221F4E80}"/>
          </ac:spMkLst>
        </pc:spChg>
        <pc:spChg chg="add mod">
          <ac:chgData name="Gotor, Elisabetta (Alliance Bioversity-CIAT)" userId="d9823f62-4e37-44b1-9c95-c8d8629c3288" providerId="ADAL" clId="{7E4921B2-1823-4A5F-B4BD-223CA5BBDF21}" dt="2020-06-16T08:32:08.449" v="1518" actId="1076"/>
          <ac:spMkLst>
            <pc:docMk/>
            <pc:sldMk cId="4002160517" sldId="275"/>
            <ac:spMk id="6" creationId="{13338755-22E1-4557-853B-34EE07753EF3}"/>
          </ac:spMkLst>
        </pc:spChg>
        <pc:spChg chg="add mod">
          <ac:chgData name="Gotor, Elisabetta (Alliance Bioversity-CIAT)" userId="d9823f62-4e37-44b1-9c95-c8d8629c3288" providerId="ADAL" clId="{7E4921B2-1823-4A5F-B4BD-223CA5BBDF21}" dt="2020-06-18T08:03:01.816" v="9123" actId="14100"/>
          <ac:spMkLst>
            <pc:docMk/>
            <pc:sldMk cId="4002160517" sldId="275"/>
            <ac:spMk id="7" creationId="{94227F44-D72C-4C2C-B6AC-564C4D315C5E}"/>
          </ac:spMkLst>
        </pc:spChg>
        <pc:spChg chg="add del mod">
          <ac:chgData name="Gotor, Elisabetta (Alliance Bioversity-CIAT)" userId="d9823f62-4e37-44b1-9c95-c8d8629c3288" providerId="ADAL" clId="{7E4921B2-1823-4A5F-B4BD-223CA5BBDF21}" dt="2020-06-16T08:40:01.689" v="1684" actId="478"/>
          <ac:spMkLst>
            <pc:docMk/>
            <pc:sldMk cId="4002160517" sldId="275"/>
            <ac:spMk id="7" creationId="{B40E143F-F166-4B7C-8C4B-C439ED6C6E95}"/>
          </ac:spMkLst>
        </pc:spChg>
        <pc:spChg chg="add mod">
          <ac:chgData name="Gotor, Elisabetta (Alliance Bioversity-CIAT)" userId="d9823f62-4e37-44b1-9c95-c8d8629c3288" providerId="ADAL" clId="{7E4921B2-1823-4A5F-B4BD-223CA5BBDF21}" dt="2020-06-16T14:49:47.959" v="6549" actId="20577"/>
          <ac:spMkLst>
            <pc:docMk/>
            <pc:sldMk cId="4002160517" sldId="275"/>
            <ac:spMk id="8" creationId="{6EA28754-7FEF-496A-BD74-214F55BD8FDB}"/>
          </ac:spMkLst>
        </pc:spChg>
        <pc:spChg chg="add del mod">
          <ac:chgData name="Gotor, Elisabetta (Alliance Bioversity-CIAT)" userId="d9823f62-4e37-44b1-9c95-c8d8629c3288" providerId="ADAL" clId="{7E4921B2-1823-4A5F-B4BD-223CA5BBDF21}" dt="2020-06-16T08:39:45.329" v="1679" actId="478"/>
          <ac:spMkLst>
            <pc:docMk/>
            <pc:sldMk cId="4002160517" sldId="275"/>
            <ac:spMk id="11" creationId="{766AC2B2-6065-465D-8AFC-5117F006A362}"/>
          </ac:spMkLst>
        </pc:spChg>
        <pc:spChg chg="add del">
          <ac:chgData name="Gotor, Elisabetta (Alliance Bioversity-CIAT)" userId="d9823f62-4e37-44b1-9c95-c8d8629c3288" providerId="ADAL" clId="{7E4921B2-1823-4A5F-B4BD-223CA5BBDF21}" dt="2020-06-16T08:38:37.697" v="1667" actId="478"/>
          <ac:spMkLst>
            <pc:docMk/>
            <pc:sldMk cId="4002160517" sldId="275"/>
            <ac:spMk id="12" creationId="{07C7BA9B-F019-4BA0-B7C2-06ED10F2ED2A}"/>
          </ac:spMkLst>
        </pc:spChg>
        <pc:spChg chg="add mod">
          <ac:chgData name="Gotor, Elisabetta (Alliance Bioversity-CIAT)" userId="d9823f62-4e37-44b1-9c95-c8d8629c3288" providerId="ADAL" clId="{7E4921B2-1823-4A5F-B4BD-223CA5BBDF21}" dt="2020-06-16T08:39:37.278" v="1676" actId="1076"/>
          <ac:spMkLst>
            <pc:docMk/>
            <pc:sldMk cId="4002160517" sldId="275"/>
            <ac:spMk id="13" creationId="{9C12DC9F-BE8F-4392-8720-690AEF6C2580}"/>
          </ac:spMkLst>
        </pc:spChg>
        <pc:spChg chg="add mod">
          <ac:chgData name="Gotor, Elisabetta (Alliance Bioversity-CIAT)" userId="d9823f62-4e37-44b1-9c95-c8d8629c3288" providerId="ADAL" clId="{7E4921B2-1823-4A5F-B4BD-223CA5BBDF21}" dt="2020-06-16T08:39:50.444" v="1680" actId="1076"/>
          <ac:spMkLst>
            <pc:docMk/>
            <pc:sldMk cId="4002160517" sldId="275"/>
            <ac:spMk id="14" creationId="{0C8951E6-7237-482C-AEF5-9506910D059E}"/>
          </ac:spMkLst>
        </pc:spChg>
        <pc:spChg chg="add mod">
          <ac:chgData name="Gotor, Elisabetta (Alliance Bioversity-CIAT)" userId="d9823f62-4e37-44b1-9c95-c8d8629c3288" providerId="ADAL" clId="{7E4921B2-1823-4A5F-B4BD-223CA5BBDF21}" dt="2020-06-16T08:40:07.602" v="1685" actId="1076"/>
          <ac:spMkLst>
            <pc:docMk/>
            <pc:sldMk cId="4002160517" sldId="275"/>
            <ac:spMk id="15" creationId="{6B661280-21E0-43E9-A807-52D9F19002CA}"/>
          </ac:spMkLst>
        </pc:spChg>
        <pc:spChg chg="add mod">
          <ac:chgData name="Gotor, Elisabetta (Alliance Bioversity-CIAT)" userId="d9823f62-4e37-44b1-9c95-c8d8629c3288" providerId="ADAL" clId="{7E4921B2-1823-4A5F-B4BD-223CA5BBDF21}" dt="2020-06-16T08:40:23.926" v="1687" actId="1076"/>
          <ac:spMkLst>
            <pc:docMk/>
            <pc:sldMk cId="4002160517" sldId="275"/>
            <ac:spMk id="16" creationId="{8193EF11-4FE5-41AE-90EB-138C6B7334C1}"/>
          </ac:spMkLst>
        </pc:spChg>
        <pc:picChg chg="add mod">
          <ac:chgData name="Gotor, Elisabetta (Alliance Bioversity-CIAT)" userId="d9823f62-4e37-44b1-9c95-c8d8629c3288" providerId="ADAL" clId="{7E4921B2-1823-4A5F-B4BD-223CA5BBDF21}" dt="2020-06-18T08:02:58.826" v="9122" actId="1076"/>
          <ac:picMkLst>
            <pc:docMk/>
            <pc:sldMk cId="4002160517" sldId="275"/>
            <ac:picMk id="4" creationId="{398203AE-025D-4CE5-9AD8-579E5F3DE5E5}"/>
          </ac:picMkLst>
        </pc:picChg>
        <pc:cxnChg chg="add mod">
          <ac:chgData name="Gotor, Elisabetta (Alliance Bioversity-CIAT)" userId="d9823f62-4e37-44b1-9c95-c8d8629c3288" providerId="ADAL" clId="{7E4921B2-1823-4A5F-B4BD-223CA5BBDF21}" dt="2020-06-16T08:35:58.046" v="1648"/>
          <ac:cxnSpMkLst>
            <pc:docMk/>
            <pc:sldMk cId="4002160517" sldId="275"/>
            <ac:cxnSpMk id="10" creationId="{C16556F7-CEC4-42F9-B53F-8A772F0716B8}"/>
          </ac:cxnSpMkLst>
        </pc:cxnChg>
        <pc:cxnChg chg="add mod">
          <ac:chgData name="Gotor, Elisabetta (Alliance Bioversity-CIAT)" userId="d9823f62-4e37-44b1-9c95-c8d8629c3288" providerId="ADAL" clId="{7E4921B2-1823-4A5F-B4BD-223CA5BBDF21}" dt="2020-06-17T10:07:31.987" v="8799" actId="1076"/>
          <ac:cxnSpMkLst>
            <pc:docMk/>
            <pc:sldMk cId="4002160517" sldId="275"/>
            <ac:cxnSpMk id="11" creationId="{CFD616AA-94EA-4446-934C-D7361E2DFA2A}"/>
          </ac:cxnSpMkLst>
        </pc:cxnChg>
        <pc:cxnChg chg="add mod">
          <ac:chgData name="Gotor, Elisabetta (Alliance Bioversity-CIAT)" userId="d9823f62-4e37-44b1-9c95-c8d8629c3288" providerId="ADAL" clId="{7E4921B2-1823-4A5F-B4BD-223CA5BBDF21}" dt="2020-06-17T10:07:42.784" v="8803" actId="1076"/>
          <ac:cxnSpMkLst>
            <pc:docMk/>
            <pc:sldMk cId="4002160517" sldId="275"/>
            <ac:cxnSpMk id="17" creationId="{F9BAA000-647D-450F-9CFD-EF8C95C22BEC}"/>
          </ac:cxnSpMkLst>
        </pc:cxnChg>
        <pc:cxnChg chg="add mod">
          <ac:chgData name="Gotor, Elisabetta (Alliance Bioversity-CIAT)" userId="d9823f62-4e37-44b1-9c95-c8d8629c3288" providerId="ADAL" clId="{7E4921B2-1823-4A5F-B4BD-223CA5BBDF21}" dt="2020-06-17T10:07:39.817" v="8802" actId="1076"/>
          <ac:cxnSpMkLst>
            <pc:docMk/>
            <pc:sldMk cId="4002160517" sldId="275"/>
            <ac:cxnSpMk id="18" creationId="{4A6C9032-2CFE-47E0-B198-DBF68B6D98F9}"/>
          </ac:cxnSpMkLst>
        </pc:cxnChg>
      </pc:sldChg>
      <pc:sldChg chg="modSp add del ord">
        <pc:chgData name="Gotor, Elisabetta (Alliance Bioversity-CIAT)" userId="d9823f62-4e37-44b1-9c95-c8d8629c3288" providerId="ADAL" clId="{7E4921B2-1823-4A5F-B4BD-223CA5BBDF21}" dt="2020-06-16T13:22:55.027" v="4427" actId="2696"/>
        <pc:sldMkLst>
          <pc:docMk/>
          <pc:sldMk cId="1237406393" sldId="276"/>
        </pc:sldMkLst>
        <pc:spChg chg="mod">
          <ac:chgData name="Gotor, Elisabetta (Alliance Bioversity-CIAT)" userId="d9823f62-4e37-44b1-9c95-c8d8629c3288" providerId="ADAL" clId="{7E4921B2-1823-4A5F-B4BD-223CA5BBDF21}" dt="2020-06-15T18:05:22.222" v="1142" actId="20577"/>
          <ac:spMkLst>
            <pc:docMk/>
            <pc:sldMk cId="1237406393" sldId="276"/>
            <ac:spMk id="2" creationId="{54281F29-FDE7-40A6-AA91-3FEF4CA151BB}"/>
          </ac:spMkLst>
        </pc:spChg>
        <pc:spChg chg="mod">
          <ac:chgData name="Gotor, Elisabetta (Alliance Bioversity-CIAT)" userId="d9823f62-4e37-44b1-9c95-c8d8629c3288" providerId="ADAL" clId="{7E4921B2-1823-4A5F-B4BD-223CA5BBDF21}" dt="2020-06-15T18:05:51.758" v="1143" actId="20577"/>
          <ac:spMkLst>
            <pc:docMk/>
            <pc:sldMk cId="1237406393" sldId="276"/>
            <ac:spMk id="4" creationId="{68FE02EA-8762-4634-96B8-0E79046C9A59}"/>
          </ac:spMkLst>
        </pc:spChg>
      </pc:sldChg>
      <pc:sldChg chg="addSp delSp modSp add modAnim">
        <pc:chgData name="Gotor, Elisabetta (Alliance Bioversity-CIAT)" userId="d9823f62-4e37-44b1-9c95-c8d8629c3288" providerId="ADAL" clId="{7E4921B2-1823-4A5F-B4BD-223CA5BBDF21}" dt="2020-06-17T10:08:33.593" v="8808"/>
        <pc:sldMkLst>
          <pc:docMk/>
          <pc:sldMk cId="3242631194" sldId="277"/>
        </pc:sldMkLst>
        <pc:spChg chg="mod">
          <ac:chgData name="Gotor, Elisabetta (Alliance Bioversity-CIAT)" userId="d9823f62-4e37-44b1-9c95-c8d8629c3288" providerId="ADAL" clId="{7E4921B2-1823-4A5F-B4BD-223CA5BBDF21}" dt="2020-06-16T08:44:58.301" v="1692" actId="20577"/>
          <ac:spMkLst>
            <pc:docMk/>
            <pc:sldMk cId="3242631194" sldId="277"/>
            <ac:spMk id="2" creationId="{E079CA31-6E7A-4408-A702-0E415F12BE62}"/>
          </ac:spMkLst>
        </pc:spChg>
        <pc:spChg chg="del">
          <ac:chgData name="Gotor, Elisabetta (Alliance Bioversity-CIAT)" userId="d9823f62-4e37-44b1-9c95-c8d8629c3288" providerId="ADAL" clId="{7E4921B2-1823-4A5F-B4BD-223CA5BBDF21}" dt="2020-06-15T17:49:23.853" v="916" actId="1032"/>
          <ac:spMkLst>
            <pc:docMk/>
            <pc:sldMk cId="3242631194" sldId="277"/>
            <ac:spMk id="3" creationId="{8D11388E-9161-44EB-9431-E705790945CE}"/>
          </ac:spMkLst>
        </pc:spChg>
        <pc:spChg chg="add mod ord">
          <ac:chgData name="Gotor, Elisabetta (Alliance Bioversity-CIAT)" userId="d9823f62-4e37-44b1-9c95-c8d8629c3288" providerId="ADAL" clId="{7E4921B2-1823-4A5F-B4BD-223CA5BBDF21}" dt="2020-06-16T08:50:41.171" v="1757" actId="14100"/>
          <ac:spMkLst>
            <pc:docMk/>
            <pc:sldMk cId="3242631194" sldId="277"/>
            <ac:spMk id="5" creationId="{9AFFC609-676C-40EC-8B09-0861874753BC}"/>
          </ac:spMkLst>
        </pc:spChg>
        <pc:spChg chg="add del mod">
          <ac:chgData name="Gotor, Elisabetta (Alliance Bioversity-CIAT)" userId="d9823f62-4e37-44b1-9c95-c8d8629c3288" providerId="ADAL" clId="{7E4921B2-1823-4A5F-B4BD-223CA5BBDF21}" dt="2020-06-16T08:52:40.317" v="1774" actId="478"/>
          <ac:spMkLst>
            <pc:docMk/>
            <pc:sldMk cId="3242631194" sldId="277"/>
            <ac:spMk id="6" creationId="{0CC50C67-0FF9-4488-BE0E-31B0DD240013}"/>
          </ac:spMkLst>
        </pc:spChg>
        <pc:spChg chg="add mod">
          <ac:chgData name="Gotor, Elisabetta (Alliance Bioversity-CIAT)" userId="d9823f62-4e37-44b1-9c95-c8d8629c3288" providerId="ADAL" clId="{7E4921B2-1823-4A5F-B4BD-223CA5BBDF21}" dt="2020-06-15T17:55:15.303" v="1055" actId="571"/>
          <ac:spMkLst>
            <pc:docMk/>
            <pc:sldMk cId="3242631194" sldId="277"/>
            <ac:spMk id="7" creationId="{731F98B5-B1BA-40AA-BF21-5D8147172585}"/>
          </ac:spMkLst>
        </pc:spChg>
        <pc:spChg chg="add mod">
          <ac:chgData name="Gotor, Elisabetta (Alliance Bioversity-CIAT)" userId="d9823f62-4e37-44b1-9c95-c8d8629c3288" providerId="ADAL" clId="{7E4921B2-1823-4A5F-B4BD-223CA5BBDF21}" dt="2020-06-16T08:50:44.298" v="1758" actId="1076"/>
          <ac:spMkLst>
            <pc:docMk/>
            <pc:sldMk cId="3242631194" sldId="277"/>
            <ac:spMk id="9" creationId="{8555D737-8303-424B-AFD2-17343C8547BD}"/>
          </ac:spMkLst>
        </pc:spChg>
        <pc:spChg chg="add mod">
          <ac:chgData name="Gotor, Elisabetta (Alliance Bioversity-CIAT)" userId="d9823f62-4e37-44b1-9c95-c8d8629c3288" providerId="ADAL" clId="{7E4921B2-1823-4A5F-B4BD-223CA5BBDF21}" dt="2020-06-16T08:51:53.440" v="1766" actId="13822"/>
          <ac:spMkLst>
            <pc:docMk/>
            <pc:sldMk cId="3242631194" sldId="277"/>
            <ac:spMk id="10" creationId="{66F02E71-F9C1-457D-BD6D-99CBA17D00E6}"/>
          </ac:spMkLst>
        </pc:spChg>
        <pc:spChg chg="add mod">
          <ac:chgData name="Gotor, Elisabetta (Alliance Bioversity-CIAT)" userId="d9823f62-4e37-44b1-9c95-c8d8629c3288" providerId="ADAL" clId="{7E4921B2-1823-4A5F-B4BD-223CA5BBDF21}" dt="2020-06-16T08:52:21.521" v="1770" actId="208"/>
          <ac:spMkLst>
            <pc:docMk/>
            <pc:sldMk cId="3242631194" sldId="277"/>
            <ac:spMk id="11" creationId="{B0F68377-0D8D-4A12-9DFA-0706B69DC47F}"/>
          </ac:spMkLst>
        </pc:spChg>
        <pc:spChg chg="add mod">
          <ac:chgData name="Gotor, Elisabetta (Alliance Bioversity-CIAT)" userId="d9823f62-4e37-44b1-9c95-c8d8629c3288" providerId="ADAL" clId="{7E4921B2-1823-4A5F-B4BD-223CA5BBDF21}" dt="2020-06-16T08:52:30.178" v="1772" actId="1076"/>
          <ac:spMkLst>
            <pc:docMk/>
            <pc:sldMk cId="3242631194" sldId="277"/>
            <ac:spMk id="12" creationId="{DFCD3656-F4FE-41B0-93F3-7A308C7FB5EF}"/>
          </ac:spMkLst>
        </pc:spChg>
        <pc:spChg chg="add mod ord">
          <ac:chgData name="Gotor, Elisabetta (Alliance Bioversity-CIAT)" userId="d9823f62-4e37-44b1-9c95-c8d8629c3288" providerId="ADAL" clId="{7E4921B2-1823-4A5F-B4BD-223CA5BBDF21}" dt="2020-06-16T11:55:49.058" v="2221" actId="1076"/>
          <ac:spMkLst>
            <pc:docMk/>
            <pc:sldMk cId="3242631194" sldId="277"/>
            <ac:spMk id="13" creationId="{A0A7DD34-C948-47A6-8FC1-BF6949545C25}"/>
          </ac:spMkLst>
        </pc:spChg>
        <pc:spChg chg="add mod ord">
          <ac:chgData name="Gotor, Elisabetta (Alliance Bioversity-CIAT)" userId="d9823f62-4e37-44b1-9c95-c8d8629c3288" providerId="ADAL" clId="{7E4921B2-1823-4A5F-B4BD-223CA5BBDF21}" dt="2020-06-16T10:51:41.776" v="1968" actId="14100"/>
          <ac:spMkLst>
            <pc:docMk/>
            <pc:sldMk cId="3242631194" sldId="277"/>
            <ac:spMk id="14" creationId="{DF9BF886-D37F-4F2C-BA43-981E478AEBE0}"/>
          </ac:spMkLst>
        </pc:spChg>
        <pc:spChg chg="add mod">
          <ac:chgData name="Gotor, Elisabetta (Alliance Bioversity-CIAT)" userId="d9823f62-4e37-44b1-9c95-c8d8629c3288" providerId="ADAL" clId="{7E4921B2-1823-4A5F-B4BD-223CA5BBDF21}" dt="2020-06-16T11:44:42.193" v="2123" actId="313"/>
          <ac:spMkLst>
            <pc:docMk/>
            <pc:sldMk cId="3242631194" sldId="277"/>
            <ac:spMk id="15" creationId="{21E68DF1-7AC1-40D4-8243-766DB548D8F4}"/>
          </ac:spMkLst>
        </pc:spChg>
        <pc:spChg chg="add mod">
          <ac:chgData name="Gotor, Elisabetta (Alliance Bioversity-CIAT)" userId="d9823f62-4e37-44b1-9c95-c8d8629c3288" providerId="ADAL" clId="{7E4921B2-1823-4A5F-B4BD-223CA5BBDF21}" dt="2020-06-16T11:53:21.621" v="2202" actId="1076"/>
          <ac:spMkLst>
            <pc:docMk/>
            <pc:sldMk cId="3242631194" sldId="277"/>
            <ac:spMk id="16" creationId="{ED9CAEDA-D660-4F2F-BC1D-42594BD257B5}"/>
          </ac:spMkLst>
        </pc:spChg>
        <pc:graphicFrameChg chg="add mod">
          <ac:chgData name="Gotor, Elisabetta (Alliance Bioversity-CIAT)" userId="d9823f62-4e37-44b1-9c95-c8d8629c3288" providerId="ADAL" clId="{7E4921B2-1823-4A5F-B4BD-223CA5BBDF21}" dt="2020-06-16T15:22:48.908" v="6604"/>
          <ac:graphicFrameMkLst>
            <pc:docMk/>
            <pc:sldMk cId="3242631194" sldId="277"/>
            <ac:graphicFrameMk id="4" creationId="{7CFB1401-7DB1-4FA8-A12B-1A2DD4F73CA5}"/>
          </ac:graphicFrameMkLst>
        </pc:graphicFrameChg>
        <pc:graphicFrameChg chg="add del mod">
          <ac:chgData name="Gotor, Elisabetta (Alliance Bioversity-CIAT)" userId="d9823f62-4e37-44b1-9c95-c8d8629c3288" providerId="ADAL" clId="{7E4921B2-1823-4A5F-B4BD-223CA5BBDF21}" dt="2020-06-16T08:49:01.473" v="1751" actId="478"/>
          <ac:graphicFrameMkLst>
            <pc:docMk/>
            <pc:sldMk cId="3242631194" sldId="277"/>
            <ac:graphicFrameMk id="8" creationId="{79089340-DA4E-4E5E-8D2B-1BA79D19F921}"/>
          </ac:graphicFrameMkLst>
        </pc:graphicFrameChg>
      </pc:sldChg>
      <pc:sldChg chg="delSp modSp add ord modAnim">
        <pc:chgData name="Gotor, Elisabetta (Alliance Bioversity-CIAT)" userId="d9823f62-4e37-44b1-9c95-c8d8629c3288" providerId="ADAL" clId="{7E4921B2-1823-4A5F-B4BD-223CA5BBDF21}" dt="2020-06-18T14:24:46.061" v="9562" actId="20577"/>
        <pc:sldMkLst>
          <pc:docMk/>
          <pc:sldMk cId="129145740" sldId="278"/>
        </pc:sldMkLst>
        <pc:spChg chg="mod">
          <ac:chgData name="Gotor, Elisabetta (Alliance Bioversity-CIAT)" userId="d9823f62-4e37-44b1-9c95-c8d8629c3288" providerId="ADAL" clId="{7E4921B2-1823-4A5F-B4BD-223CA5BBDF21}" dt="2020-06-18T10:29:33.901" v="9159" actId="1076"/>
          <ac:spMkLst>
            <pc:docMk/>
            <pc:sldMk cId="129145740" sldId="278"/>
            <ac:spMk id="2" creationId="{14821C2D-9107-4449-9819-B6154088FD8E}"/>
          </ac:spMkLst>
        </pc:spChg>
        <pc:spChg chg="del">
          <ac:chgData name="Gotor, Elisabetta (Alliance Bioversity-CIAT)" userId="d9823f62-4e37-44b1-9c95-c8d8629c3288" providerId="ADAL" clId="{7E4921B2-1823-4A5F-B4BD-223CA5BBDF21}" dt="2020-06-16T13:26:23.283" v="4594" actId="478"/>
          <ac:spMkLst>
            <pc:docMk/>
            <pc:sldMk cId="129145740" sldId="278"/>
            <ac:spMk id="3" creationId="{5421EF82-7BD6-47A8-BA82-B565D9CBEC6E}"/>
          </ac:spMkLst>
        </pc:spChg>
        <pc:spChg chg="mod">
          <ac:chgData name="Gotor, Elisabetta (Alliance Bioversity-CIAT)" userId="d9823f62-4e37-44b1-9c95-c8d8629c3288" providerId="ADAL" clId="{7E4921B2-1823-4A5F-B4BD-223CA5BBDF21}" dt="2020-06-18T14:24:46.061" v="9562" actId="20577"/>
          <ac:spMkLst>
            <pc:docMk/>
            <pc:sldMk cId="129145740" sldId="278"/>
            <ac:spMk id="4" creationId="{3212675F-A163-4DD6-B3E1-7D577FF21A51}"/>
          </ac:spMkLst>
        </pc:spChg>
      </pc:sldChg>
      <pc:sldChg chg="addSp delSp modSp add ord modAnim">
        <pc:chgData name="Gotor, Elisabetta (Alliance Bioversity-CIAT)" userId="d9823f62-4e37-44b1-9c95-c8d8629c3288" providerId="ADAL" clId="{7E4921B2-1823-4A5F-B4BD-223CA5BBDF21}" dt="2020-06-18T14:16:29.314" v="9548" actId="20577"/>
        <pc:sldMkLst>
          <pc:docMk/>
          <pc:sldMk cId="2522855007" sldId="279"/>
        </pc:sldMkLst>
        <pc:spChg chg="mod">
          <ac:chgData name="Gotor, Elisabetta (Alliance Bioversity-CIAT)" userId="d9823f62-4e37-44b1-9c95-c8d8629c3288" providerId="ADAL" clId="{7E4921B2-1823-4A5F-B4BD-223CA5BBDF21}" dt="2020-06-16T08:23:41.228" v="1312" actId="20577"/>
          <ac:spMkLst>
            <pc:docMk/>
            <pc:sldMk cId="2522855007" sldId="279"/>
            <ac:spMk id="2" creationId="{4199800F-DE0B-4910-9BCF-AED99126039F}"/>
          </ac:spMkLst>
        </pc:spChg>
        <pc:spChg chg="del">
          <ac:chgData name="Gotor, Elisabetta (Alliance Bioversity-CIAT)" userId="d9823f62-4e37-44b1-9c95-c8d8629c3288" providerId="ADAL" clId="{7E4921B2-1823-4A5F-B4BD-223CA5BBDF21}" dt="2020-06-16T08:03:51.688" v="1181" actId="26606"/>
          <ac:spMkLst>
            <pc:docMk/>
            <pc:sldMk cId="2522855007" sldId="279"/>
            <ac:spMk id="3" creationId="{6B5E821B-A722-4BD5-994C-BDA7EA2EFBE2}"/>
          </ac:spMkLst>
        </pc:spChg>
        <pc:spChg chg="del">
          <ac:chgData name="Gotor, Elisabetta (Alliance Bioversity-CIAT)" userId="d9823f62-4e37-44b1-9c95-c8d8629c3288" providerId="ADAL" clId="{7E4921B2-1823-4A5F-B4BD-223CA5BBDF21}" dt="2020-06-16T08:03:51.688" v="1181" actId="26606"/>
          <ac:spMkLst>
            <pc:docMk/>
            <pc:sldMk cId="2522855007" sldId="279"/>
            <ac:spMk id="4" creationId="{8714CFA4-F2D5-40B9-AAE6-0EF23268317D}"/>
          </ac:spMkLst>
        </pc:spChg>
        <pc:spChg chg="add mod ord">
          <ac:chgData name="Gotor, Elisabetta (Alliance Bioversity-CIAT)" userId="d9823f62-4e37-44b1-9c95-c8d8629c3288" providerId="ADAL" clId="{7E4921B2-1823-4A5F-B4BD-223CA5BBDF21}" dt="2020-06-16T08:07:03.410" v="1199" actId="1582"/>
          <ac:spMkLst>
            <pc:docMk/>
            <pc:sldMk cId="2522855007" sldId="279"/>
            <ac:spMk id="6" creationId="{256B2C15-A8F9-4D7E-BEDB-6F0E3E14C415}"/>
          </ac:spMkLst>
        </pc:spChg>
        <pc:spChg chg="add mod">
          <ac:chgData name="Gotor, Elisabetta (Alliance Bioversity-CIAT)" userId="d9823f62-4e37-44b1-9c95-c8d8629c3288" providerId="ADAL" clId="{7E4921B2-1823-4A5F-B4BD-223CA5BBDF21}" dt="2020-06-18T14:16:29.314" v="9548" actId="20577"/>
          <ac:spMkLst>
            <pc:docMk/>
            <pc:sldMk cId="2522855007" sldId="279"/>
            <ac:spMk id="10" creationId="{D5B5CE95-A4B7-40EA-8F19-409325A78613}"/>
          </ac:spMkLst>
        </pc:spChg>
        <pc:picChg chg="add mod">
          <ac:chgData name="Gotor, Elisabetta (Alliance Bioversity-CIAT)" userId="d9823f62-4e37-44b1-9c95-c8d8629c3288" providerId="ADAL" clId="{7E4921B2-1823-4A5F-B4BD-223CA5BBDF21}" dt="2020-06-16T08:04:10.477" v="1189" actId="14100"/>
          <ac:picMkLst>
            <pc:docMk/>
            <pc:sldMk cId="2522855007" sldId="279"/>
            <ac:picMk id="5" creationId="{50A8054B-897A-4A74-BEF1-4F26D92144DB}"/>
          </ac:picMkLst>
        </pc:picChg>
      </pc:sldChg>
      <pc:sldChg chg="addSp delSp modSp add del mod modClrScheme chgLayout">
        <pc:chgData name="Gotor, Elisabetta (Alliance Bioversity-CIAT)" userId="d9823f62-4e37-44b1-9c95-c8d8629c3288" providerId="ADAL" clId="{7E4921B2-1823-4A5F-B4BD-223CA5BBDF21}" dt="2020-06-17T09:14:48.401" v="7560" actId="2696"/>
        <pc:sldMkLst>
          <pc:docMk/>
          <pc:sldMk cId="758927835" sldId="280"/>
        </pc:sldMkLst>
        <pc:spChg chg="mod">
          <ac:chgData name="Gotor, Elisabetta (Alliance Bioversity-CIAT)" userId="d9823f62-4e37-44b1-9c95-c8d8629c3288" providerId="ADAL" clId="{7E4921B2-1823-4A5F-B4BD-223CA5BBDF21}" dt="2020-06-16T11:58:02.240" v="2297" actId="1076"/>
          <ac:spMkLst>
            <pc:docMk/>
            <pc:sldMk cId="758927835" sldId="280"/>
            <ac:spMk id="2" creationId="{090A531B-4954-4887-83CF-548BE8EB5F35}"/>
          </ac:spMkLst>
        </pc:spChg>
        <pc:spChg chg="del">
          <ac:chgData name="Gotor, Elisabetta (Alliance Bioversity-CIAT)" userId="d9823f62-4e37-44b1-9c95-c8d8629c3288" providerId="ADAL" clId="{7E4921B2-1823-4A5F-B4BD-223CA5BBDF21}" dt="2020-06-16T11:57:09.655" v="2275" actId="26606"/>
          <ac:spMkLst>
            <pc:docMk/>
            <pc:sldMk cId="758927835" sldId="280"/>
            <ac:spMk id="3" creationId="{9868D4A6-3F88-4458-9F69-22B0621940F1}"/>
          </ac:spMkLst>
        </pc:spChg>
        <pc:spChg chg="add mod">
          <ac:chgData name="Gotor, Elisabetta (Alliance Bioversity-CIAT)" userId="d9823f62-4e37-44b1-9c95-c8d8629c3288" providerId="ADAL" clId="{7E4921B2-1823-4A5F-B4BD-223CA5BBDF21}" dt="2020-06-16T12:49:45.980" v="2872" actId="313"/>
          <ac:spMkLst>
            <pc:docMk/>
            <pc:sldMk cId="758927835" sldId="280"/>
            <ac:spMk id="4" creationId="{12914F3C-6C9F-47DC-81BC-3339A61A9D19}"/>
          </ac:spMkLst>
        </pc:spChg>
        <pc:spChg chg="add mod">
          <ac:chgData name="Gotor, Elisabetta (Alliance Bioversity-CIAT)" userId="d9823f62-4e37-44b1-9c95-c8d8629c3288" providerId="ADAL" clId="{7E4921B2-1823-4A5F-B4BD-223CA5BBDF21}" dt="2020-06-16T12:50:08.293" v="2873" actId="20577"/>
          <ac:spMkLst>
            <pc:docMk/>
            <pc:sldMk cId="758927835" sldId="280"/>
            <ac:spMk id="6" creationId="{3DAFC4E9-A8BA-48CA-8E55-D41210D6B4B2}"/>
          </ac:spMkLst>
        </pc:spChg>
        <pc:spChg chg="add del mod">
          <ac:chgData name="Gotor, Elisabetta (Alliance Bioversity-CIAT)" userId="d9823f62-4e37-44b1-9c95-c8d8629c3288" providerId="ADAL" clId="{7E4921B2-1823-4A5F-B4BD-223CA5BBDF21}" dt="2020-06-16T11:57:37.783" v="2282" actId="478"/>
          <ac:spMkLst>
            <pc:docMk/>
            <pc:sldMk cId="758927835" sldId="280"/>
            <ac:spMk id="8" creationId="{A0EDE276-6D64-43EE-9136-3EE957229EE4}"/>
          </ac:spMkLst>
        </pc:spChg>
        <pc:spChg chg="add mod">
          <ac:chgData name="Gotor, Elisabetta (Alliance Bioversity-CIAT)" userId="d9823f62-4e37-44b1-9c95-c8d8629c3288" providerId="ADAL" clId="{7E4921B2-1823-4A5F-B4BD-223CA5BBDF21}" dt="2020-06-16T12:07:04.205" v="2759" actId="20577"/>
          <ac:spMkLst>
            <pc:docMk/>
            <pc:sldMk cId="758927835" sldId="280"/>
            <ac:spMk id="10" creationId="{51289135-CBF6-4838-825E-771C260EBB0C}"/>
          </ac:spMkLst>
        </pc:spChg>
      </pc:sldChg>
      <pc:sldChg chg="modSp add del">
        <pc:chgData name="Gotor, Elisabetta (Alliance Bioversity-CIAT)" userId="d9823f62-4e37-44b1-9c95-c8d8629c3288" providerId="ADAL" clId="{7E4921B2-1823-4A5F-B4BD-223CA5BBDF21}" dt="2020-06-17T09:14:49.970" v="7561" actId="2696"/>
        <pc:sldMkLst>
          <pc:docMk/>
          <pc:sldMk cId="768926694" sldId="281"/>
        </pc:sldMkLst>
        <pc:spChg chg="mod">
          <ac:chgData name="Gotor, Elisabetta (Alliance Bioversity-CIAT)" userId="d9823f62-4e37-44b1-9c95-c8d8629c3288" providerId="ADAL" clId="{7E4921B2-1823-4A5F-B4BD-223CA5BBDF21}" dt="2020-06-16T13:06:35.855" v="3398" actId="20577"/>
          <ac:spMkLst>
            <pc:docMk/>
            <pc:sldMk cId="768926694" sldId="281"/>
            <ac:spMk id="4" creationId="{12914F3C-6C9F-47DC-81BC-3339A61A9D19}"/>
          </ac:spMkLst>
        </pc:spChg>
        <pc:spChg chg="mod">
          <ac:chgData name="Gotor, Elisabetta (Alliance Bioversity-CIAT)" userId="d9823f62-4e37-44b1-9c95-c8d8629c3288" providerId="ADAL" clId="{7E4921B2-1823-4A5F-B4BD-223CA5BBDF21}" dt="2020-06-16T13:06:10.156" v="3396" actId="5793"/>
          <ac:spMkLst>
            <pc:docMk/>
            <pc:sldMk cId="768926694" sldId="281"/>
            <ac:spMk id="6" creationId="{3DAFC4E9-A8BA-48CA-8E55-D41210D6B4B2}"/>
          </ac:spMkLst>
        </pc:spChg>
        <pc:spChg chg="mod">
          <ac:chgData name="Gotor, Elisabetta (Alliance Bioversity-CIAT)" userId="d9823f62-4e37-44b1-9c95-c8d8629c3288" providerId="ADAL" clId="{7E4921B2-1823-4A5F-B4BD-223CA5BBDF21}" dt="2020-06-16T13:01:36.012" v="3224" actId="27636"/>
          <ac:spMkLst>
            <pc:docMk/>
            <pc:sldMk cId="768926694" sldId="281"/>
            <ac:spMk id="10" creationId="{51289135-CBF6-4838-825E-771C260EBB0C}"/>
          </ac:spMkLst>
        </pc:spChg>
      </pc:sldChg>
      <pc:sldChg chg="addSp delSp modSp add del">
        <pc:chgData name="Gotor, Elisabetta (Alliance Bioversity-CIAT)" userId="d9823f62-4e37-44b1-9c95-c8d8629c3288" providerId="ADAL" clId="{7E4921B2-1823-4A5F-B4BD-223CA5BBDF21}" dt="2020-06-17T09:14:53.291" v="7562" actId="2696"/>
        <pc:sldMkLst>
          <pc:docMk/>
          <pc:sldMk cId="2878487673" sldId="282"/>
        </pc:sldMkLst>
        <pc:spChg chg="add del mod">
          <ac:chgData name="Gotor, Elisabetta (Alliance Bioversity-CIAT)" userId="d9823f62-4e37-44b1-9c95-c8d8629c3288" providerId="ADAL" clId="{7E4921B2-1823-4A5F-B4BD-223CA5BBDF21}" dt="2020-06-16T14:34:21.321" v="6187" actId="478"/>
          <ac:spMkLst>
            <pc:docMk/>
            <pc:sldMk cId="2878487673" sldId="282"/>
            <ac:spMk id="4" creationId="{12914F3C-6C9F-47DC-81BC-3339A61A9D19}"/>
          </ac:spMkLst>
        </pc:spChg>
        <pc:spChg chg="mod">
          <ac:chgData name="Gotor, Elisabetta (Alliance Bioversity-CIAT)" userId="d9823f62-4e37-44b1-9c95-c8d8629c3288" providerId="ADAL" clId="{7E4921B2-1823-4A5F-B4BD-223CA5BBDF21}" dt="2020-06-16T13:25:45.765" v="4580" actId="313"/>
          <ac:spMkLst>
            <pc:docMk/>
            <pc:sldMk cId="2878487673" sldId="282"/>
            <ac:spMk id="6" creationId="{3DAFC4E9-A8BA-48CA-8E55-D41210D6B4B2}"/>
          </ac:spMkLst>
        </pc:spChg>
        <pc:spChg chg="mod">
          <ac:chgData name="Gotor, Elisabetta (Alliance Bioversity-CIAT)" userId="d9823f62-4e37-44b1-9c95-c8d8629c3288" providerId="ADAL" clId="{7E4921B2-1823-4A5F-B4BD-223CA5BBDF21}" dt="2020-06-16T13:21:13.789" v="4342" actId="313"/>
          <ac:spMkLst>
            <pc:docMk/>
            <pc:sldMk cId="2878487673" sldId="282"/>
            <ac:spMk id="10" creationId="{51289135-CBF6-4838-825E-771C260EBB0C}"/>
          </ac:spMkLst>
        </pc:spChg>
      </pc:sldChg>
      <pc:sldChg chg="modTransition">
        <pc:chgData name="Gotor, Elisabetta (Alliance Bioversity-CIAT)" userId="d9823f62-4e37-44b1-9c95-c8d8629c3288" providerId="ADAL" clId="{7E4921B2-1823-4A5F-B4BD-223CA5BBDF21}" dt="2020-06-17T10:12:06.907" v="8810"/>
        <pc:sldMkLst>
          <pc:docMk/>
          <pc:sldMk cId="3572486531" sldId="352"/>
        </pc:sldMkLst>
      </pc:sldChg>
      <pc:sldChg chg="modSp add del">
        <pc:chgData name="Gotor, Elisabetta (Alliance Bioversity-CIAT)" userId="d9823f62-4e37-44b1-9c95-c8d8629c3288" providerId="ADAL" clId="{7E4921B2-1823-4A5F-B4BD-223CA5BBDF21}" dt="2020-06-16T15:09:30.216" v="6578" actId="2696"/>
        <pc:sldMkLst>
          <pc:docMk/>
          <pc:sldMk cId="89841286" sldId="635"/>
        </pc:sldMkLst>
        <pc:spChg chg="mod">
          <ac:chgData name="Gotor, Elisabetta (Alliance Bioversity-CIAT)" userId="d9823f62-4e37-44b1-9c95-c8d8629c3288" providerId="ADAL" clId="{7E4921B2-1823-4A5F-B4BD-223CA5BBDF21}" dt="2020-06-16T15:08:00.790" v="6568" actId="1076"/>
          <ac:spMkLst>
            <pc:docMk/>
            <pc:sldMk cId="89841286" sldId="635"/>
            <ac:spMk id="3" creationId="{00000000-0000-0000-0000-000000000000}"/>
          </ac:spMkLst>
        </pc:spChg>
        <pc:grpChg chg="mod">
          <ac:chgData name="Gotor, Elisabetta (Alliance Bioversity-CIAT)" userId="d9823f62-4e37-44b1-9c95-c8d8629c3288" providerId="ADAL" clId="{7E4921B2-1823-4A5F-B4BD-223CA5BBDF21}" dt="2020-06-16T15:08:00.790" v="6568" actId="1076"/>
          <ac:grpSpMkLst>
            <pc:docMk/>
            <pc:sldMk cId="89841286" sldId="635"/>
            <ac:grpSpMk id="11" creationId="{00000000-0000-0000-0000-000000000000}"/>
          </ac:grpSpMkLst>
        </pc:grpChg>
        <pc:grpChg chg="mod">
          <ac:chgData name="Gotor, Elisabetta (Alliance Bioversity-CIAT)" userId="d9823f62-4e37-44b1-9c95-c8d8629c3288" providerId="ADAL" clId="{7E4921B2-1823-4A5F-B4BD-223CA5BBDF21}" dt="2020-06-16T15:08:00.790" v="6568" actId="1076"/>
          <ac:grpSpMkLst>
            <pc:docMk/>
            <pc:sldMk cId="89841286" sldId="635"/>
            <ac:grpSpMk id="14" creationId="{00000000-0000-0000-0000-000000000000}"/>
          </ac:grpSpMkLst>
        </pc:grpChg>
        <pc:grpChg chg="mod">
          <ac:chgData name="Gotor, Elisabetta (Alliance Bioversity-CIAT)" userId="d9823f62-4e37-44b1-9c95-c8d8629c3288" providerId="ADAL" clId="{7E4921B2-1823-4A5F-B4BD-223CA5BBDF21}" dt="2020-06-16T15:08:00.790" v="6568" actId="1076"/>
          <ac:grpSpMkLst>
            <pc:docMk/>
            <pc:sldMk cId="89841286" sldId="635"/>
            <ac:grpSpMk id="17" creationId="{00000000-0000-0000-0000-000000000000}"/>
          </ac:grpSpMkLst>
        </pc:grpChg>
      </pc:sldChg>
      <pc:sldChg chg="addSp delSp modSp add del delAnim modAnim">
        <pc:chgData name="Gotor, Elisabetta (Alliance Bioversity-CIAT)" userId="d9823f62-4e37-44b1-9c95-c8d8629c3288" providerId="ADAL" clId="{7E4921B2-1823-4A5F-B4BD-223CA5BBDF21}" dt="2020-06-16T15:17:57.659" v="6601" actId="2696"/>
        <pc:sldMkLst>
          <pc:docMk/>
          <pc:sldMk cId="1594258593" sldId="636"/>
        </pc:sldMkLst>
        <pc:spChg chg="add del mod">
          <ac:chgData name="Gotor, Elisabetta (Alliance Bioversity-CIAT)" userId="d9823f62-4e37-44b1-9c95-c8d8629c3288" providerId="ADAL" clId="{7E4921B2-1823-4A5F-B4BD-223CA5BBDF21}" dt="2020-06-16T15:08:13.735" v="6571" actId="478"/>
          <ac:spMkLst>
            <pc:docMk/>
            <pc:sldMk cId="1594258593" sldId="636"/>
            <ac:spMk id="3" creationId="{F6F4C8A9-3FE0-4B57-8E6F-435A57313586}"/>
          </ac:spMkLst>
        </pc:spChg>
        <pc:spChg chg="del">
          <ac:chgData name="Gotor, Elisabetta (Alliance Bioversity-CIAT)" userId="d9823f62-4e37-44b1-9c95-c8d8629c3288" providerId="ADAL" clId="{7E4921B2-1823-4A5F-B4BD-223CA5BBDF21}" dt="2020-06-16T15:07:25.121" v="6554" actId="478"/>
          <ac:spMkLst>
            <pc:docMk/>
            <pc:sldMk cId="1594258593" sldId="636"/>
            <ac:spMk id="5" creationId="{9AFFC609-676C-40EC-8B09-0861874753BC}"/>
          </ac:spMkLst>
        </pc:spChg>
        <pc:spChg chg="del mod">
          <ac:chgData name="Gotor, Elisabetta (Alliance Bioversity-CIAT)" userId="d9823f62-4e37-44b1-9c95-c8d8629c3288" providerId="ADAL" clId="{7E4921B2-1823-4A5F-B4BD-223CA5BBDF21}" dt="2020-06-16T15:07:34.919" v="6560" actId="478"/>
          <ac:spMkLst>
            <pc:docMk/>
            <pc:sldMk cId="1594258593" sldId="636"/>
            <ac:spMk id="9" creationId="{8555D737-8303-424B-AFD2-17343C8547BD}"/>
          </ac:spMkLst>
        </pc:spChg>
        <pc:spChg chg="del">
          <ac:chgData name="Gotor, Elisabetta (Alliance Bioversity-CIAT)" userId="d9823f62-4e37-44b1-9c95-c8d8629c3288" providerId="ADAL" clId="{7E4921B2-1823-4A5F-B4BD-223CA5BBDF21}" dt="2020-06-16T15:07:30.029" v="6557" actId="478"/>
          <ac:spMkLst>
            <pc:docMk/>
            <pc:sldMk cId="1594258593" sldId="636"/>
            <ac:spMk id="10" creationId="{66F02E71-F9C1-457D-BD6D-99CBA17D00E6}"/>
          </ac:spMkLst>
        </pc:spChg>
        <pc:spChg chg="del mod">
          <ac:chgData name="Gotor, Elisabetta (Alliance Bioversity-CIAT)" userId="d9823f62-4e37-44b1-9c95-c8d8629c3288" providerId="ADAL" clId="{7E4921B2-1823-4A5F-B4BD-223CA5BBDF21}" dt="2020-06-16T15:07:38.514" v="6562" actId="478"/>
          <ac:spMkLst>
            <pc:docMk/>
            <pc:sldMk cId="1594258593" sldId="636"/>
            <ac:spMk id="13" creationId="{A0A7DD34-C948-47A6-8FC1-BF6949545C25}"/>
          </ac:spMkLst>
        </pc:spChg>
        <pc:spChg chg="del mod">
          <ac:chgData name="Gotor, Elisabetta (Alliance Bioversity-CIAT)" userId="d9823f62-4e37-44b1-9c95-c8d8629c3288" providerId="ADAL" clId="{7E4921B2-1823-4A5F-B4BD-223CA5BBDF21}" dt="2020-06-16T15:07:42.022" v="6566" actId="478"/>
          <ac:spMkLst>
            <pc:docMk/>
            <pc:sldMk cId="1594258593" sldId="636"/>
            <ac:spMk id="14" creationId="{DF9BF886-D37F-4F2C-BA43-981E478AEBE0}"/>
          </ac:spMkLst>
        </pc:spChg>
        <pc:spChg chg="del">
          <ac:chgData name="Gotor, Elisabetta (Alliance Bioversity-CIAT)" userId="d9823f62-4e37-44b1-9c95-c8d8629c3288" providerId="ADAL" clId="{7E4921B2-1823-4A5F-B4BD-223CA5BBDF21}" dt="2020-06-16T15:07:26.237" v="6555" actId="478"/>
          <ac:spMkLst>
            <pc:docMk/>
            <pc:sldMk cId="1594258593" sldId="636"/>
            <ac:spMk id="15" creationId="{21E68DF1-7AC1-40D4-8243-766DB548D8F4}"/>
          </ac:spMkLst>
        </pc:spChg>
        <pc:spChg chg="del">
          <ac:chgData name="Gotor, Elisabetta (Alliance Bioversity-CIAT)" userId="d9823f62-4e37-44b1-9c95-c8d8629c3288" providerId="ADAL" clId="{7E4921B2-1823-4A5F-B4BD-223CA5BBDF21}" dt="2020-06-16T15:07:29.305" v="6556" actId="478"/>
          <ac:spMkLst>
            <pc:docMk/>
            <pc:sldMk cId="1594258593" sldId="636"/>
            <ac:spMk id="16" creationId="{ED9CAEDA-D660-4F2F-BC1D-42594BD257B5}"/>
          </ac:spMkLst>
        </pc:spChg>
        <pc:spChg chg="add">
          <ac:chgData name="Gotor, Elisabetta (Alliance Bioversity-CIAT)" userId="d9823f62-4e37-44b1-9c95-c8d8629c3288" providerId="ADAL" clId="{7E4921B2-1823-4A5F-B4BD-223CA5BBDF21}" dt="2020-06-16T15:08:10.373" v="6569"/>
          <ac:spMkLst>
            <pc:docMk/>
            <pc:sldMk cId="1594258593" sldId="636"/>
            <ac:spMk id="17" creationId="{FB500CE7-2E9B-4410-A081-5CE02578A2BE}"/>
          </ac:spMkLst>
        </pc:spChg>
        <pc:spChg chg="mod">
          <ac:chgData name="Gotor, Elisabetta (Alliance Bioversity-CIAT)" userId="d9823f62-4e37-44b1-9c95-c8d8629c3288" providerId="ADAL" clId="{7E4921B2-1823-4A5F-B4BD-223CA5BBDF21}" dt="2020-06-16T15:09:16.313" v="6577" actId="13822"/>
          <ac:spMkLst>
            <pc:docMk/>
            <pc:sldMk cId="1594258593" sldId="636"/>
            <ac:spMk id="19" creationId="{3C9D774C-AB6D-4D0E-A407-46D64169C32D}"/>
          </ac:spMkLst>
        </pc:spChg>
        <pc:spChg chg="mod">
          <ac:chgData name="Gotor, Elisabetta (Alliance Bioversity-CIAT)" userId="d9823f62-4e37-44b1-9c95-c8d8629c3288" providerId="ADAL" clId="{7E4921B2-1823-4A5F-B4BD-223CA5BBDF21}" dt="2020-06-16T15:09:59.851" v="6582" actId="2085"/>
          <ac:spMkLst>
            <pc:docMk/>
            <pc:sldMk cId="1594258593" sldId="636"/>
            <ac:spMk id="20" creationId="{EECFF181-932F-4834-91BC-77A06D70CB66}"/>
          </ac:spMkLst>
        </pc:spChg>
        <pc:spChg chg="mod">
          <ac:chgData name="Gotor, Elisabetta (Alliance Bioversity-CIAT)" userId="d9823f62-4e37-44b1-9c95-c8d8629c3288" providerId="ADAL" clId="{7E4921B2-1823-4A5F-B4BD-223CA5BBDF21}" dt="2020-06-16T15:09:16.313" v="6577" actId="13822"/>
          <ac:spMkLst>
            <pc:docMk/>
            <pc:sldMk cId="1594258593" sldId="636"/>
            <ac:spMk id="22" creationId="{9A1B18C8-EA02-494F-93CE-F12C1BE2A479}"/>
          </ac:spMkLst>
        </pc:spChg>
        <pc:spChg chg="mod">
          <ac:chgData name="Gotor, Elisabetta (Alliance Bioversity-CIAT)" userId="d9823f62-4e37-44b1-9c95-c8d8629c3288" providerId="ADAL" clId="{7E4921B2-1823-4A5F-B4BD-223CA5BBDF21}" dt="2020-06-16T15:09:50.530" v="6580" actId="2085"/>
          <ac:spMkLst>
            <pc:docMk/>
            <pc:sldMk cId="1594258593" sldId="636"/>
            <ac:spMk id="23" creationId="{9479BD91-7228-4342-8377-39A562CFA5CB}"/>
          </ac:spMkLst>
        </pc:spChg>
        <pc:spChg chg="mod">
          <ac:chgData name="Gotor, Elisabetta (Alliance Bioversity-CIAT)" userId="d9823f62-4e37-44b1-9c95-c8d8629c3288" providerId="ADAL" clId="{7E4921B2-1823-4A5F-B4BD-223CA5BBDF21}" dt="2020-06-16T15:09:16.313" v="6577" actId="13822"/>
          <ac:spMkLst>
            <pc:docMk/>
            <pc:sldMk cId="1594258593" sldId="636"/>
            <ac:spMk id="25" creationId="{587A36AC-4C5E-40C1-9894-682DE8D93AC4}"/>
          </ac:spMkLst>
        </pc:spChg>
        <pc:spChg chg="mod">
          <ac:chgData name="Gotor, Elisabetta (Alliance Bioversity-CIAT)" userId="d9823f62-4e37-44b1-9c95-c8d8629c3288" providerId="ADAL" clId="{7E4921B2-1823-4A5F-B4BD-223CA5BBDF21}" dt="2020-06-16T15:09:55.689" v="6581" actId="2085"/>
          <ac:spMkLst>
            <pc:docMk/>
            <pc:sldMk cId="1594258593" sldId="636"/>
            <ac:spMk id="26" creationId="{A2B39AEC-5781-4188-B095-137DF2197468}"/>
          </ac:spMkLst>
        </pc:spChg>
        <pc:spChg chg="add mod">
          <ac:chgData name="Gotor, Elisabetta (Alliance Bioversity-CIAT)" userId="d9823f62-4e37-44b1-9c95-c8d8629c3288" providerId="ADAL" clId="{7E4921B2-1823-4A5F-B4BD-223CA5BBDF21}" dt="2020-06-16T15:08:22.354" v="6573" actId="1076"/>
          <ac:spMkLst>
            <pc:docMk/>
            <pc:sldMk cId="1594258593" sldId="636"/>
            <ac:spMk id="27" creationId="{4EA4CF81-E5AE-4E9D-B737-B88F16709F22}"/>
          </ac:spMkLst>
        </pc:spChg>
        <pc:spChg chg="add mod">
          <ac:chgData name="Gotor, Elisabetta (Alliance Bioversity-CIAT)" userId="d9823f62-4e37-44b1-9c95-c8d8629c3288" providerId="ADAL" clId="{7E4921B2-1823-4A5F-B4BD-223CA5BBDF21}" dt="2020-06-16T15:08:37.436" v="6576" actId="1076"/>
          <ac:spMkLst>
            <pc:docMk/>
            <pc:sldMk cId="1594258593" sldId="636"/>
            <ac:spMk id="28" creationId="{21FE5A84-F54B-42D6-BAF8-E79733DD8029}"/>
          </ac:spMkLst>
        </pc:spChg>
        <pc:spChg chg="add mod">
          <ac:chgData name="Gotor, Elisabetta (Alliance Bioversity-CIAT)" userId="d9823f62-4e37-44b1-9c95-c8d8629c3288" providerId="ADAL" clId="{7E4921B2-1823-4A5F-B4BD-223CA5BBDF21}" dt="2020-06-16T15:08:34.097" v="6575" actId="1076"/>
          <ac:spMkLst>
            <pc:docMk/>
            <pc:sldMk cId="1594258593" sldId="636"/>
            <ac:spMk id="29" creationId="{5DC9AA4D-5A64-482C-B3B6-3314E6978BAB}"/>
          </ac:spMkLst>
        </pc:spChg>
        <pc:grpChg chg="add">
          <ac:chgData name="Gotor, Elisabetta (Alliance Bioversity-CIAT)" userId="d9823f62-4e37-44b1-9c95-c8d8629c3288" providerId="ADAL" clId="{7E4921B2-1823-4A5F-B4BD-223CA5BBDF21}" dt="2020-06-16T15:08:10.373" v="6569"/>
          <ac:grpSpMkLst>
            <pc:docMk/>
            <pc:sldMk cId="1594258593" sldId="636"/>
            <ac:grpSpMk id="18" creationId="{D8D06078-CF94-41C9-84B4-1CA65868E344}"/>
          </ac:grpSpMkLst>
        </pc:grpChg>
        <pc:grpChg chg="add">
          <ac:chgData name="Gotor, Elisabetta (Alliance Bioversity-CIAT)" userId="d9823f62-4e37-44b1-9c95-c8d8629c3288" providerId="ADAL" clId="{7E4921B2-1823-4A5F-B4BD-223CA5BBDF21}" dt="2020-06-16T15:08:10.373" v="6569"/>
          <ac:grpSpMkLst>
            <pc:docMk/>
            <pc:sldMk cId="1594258593" sldId="636"/>
            <ac:grpSpMk id="21" creationId="{CA547779-D676-4343-9309-CF2229883844}"/>
          </ac:grpSpMkLst>
        </pc:grpChg>
        <pc:grpChg chg="add">
          <ac:chgData name="Gotor, Elisabetta (Alliance Bioversity-CIAT)" userId="d9823f62-4e37-44b1-9c95-c8d8629c3288" providerId="ADAL" clId="{7E4921B2-1823-4A5F-B4BD-223CA5BBDF21}" dt="2020-06-16T15:08:10.373" v="6569"/>
          <ac:grpSpMkLst>
            <pc:docMk/>
            <pc:sldMk cId="1594258593" sldId="636"/>
            <ac:grpSpMk id="24" creationId="{76DEB17C-2E7A-4B09-A573-24B57F02BA43}"/>
          </ac:grpSpMkLst>
        </pc:grpChg>
        <pc:graphicFrameChg chg="del mod">
          <ac:chgData name="Gotor, Elisabetta (Alliance Bioversity-CIAT)" userId="d9823f62-4e37-44b1-9c95-c8d8629c3288" providerId="ADAL" clId="{7E4921B2-1823-4A5F-B4BD-223CA5BBDF21}" dt="2020-06-16T15:07:20.539" v="6553" actId="478"/>
          <ac:graphicFrameMkLst>
            <pc:docMk/>
            <pc:sldMk cId="1594258593" sldId="636"/>
            <ac:graphicFrameMk id="4" creationId="{7CFB1401-7DB1-4FA8-A12B-1A2DD4F73CA5}"/>
          </ac:graphicFrameMkLst>
        </pc:graphicFrameChg>
        <pc:graphicFrameChg chg="add del">
          <ac:chgData name="Gotor, Elisabetta (Alliance Bioversity-CIAT)" userId="d9823f62-4e37-44b1-9c95-c8d8629c3288" providerId="ADAL" clId="{7E4921B2-1823-4A5F-B4BD-223CA5BBDF21}" dt="2020-06-16T15:15:39.085" v="6584"/>
          <ac:graphicFrameMkLst>
            <pc:docMk/>
            <pc:sldMk cId="1594258593" sldId="636"/>
            <ac:graphicFrameMk id="30" creationId="{1EB894E7-3479-4347-8DC1-AB65FD71CE7E}"/>
          </ac:graphicFrameMkLst>
        </pc:graphicFrameChg>
      </pc:sldChg>
      <pc:sldChg chg="addSp delSp modSp add del ord">
        <pc:chgData name="Gotor, Elisabetta (Alliance Bioversity-CIAT)" userId="d9823f62-4e37-44b1-9c95-c8d8629c3288" providerId="ADAL" clId="{7E4921B2-1823-4A5F-B4BD-223CA5BBDF21}" dt="2020-06-18T13:10:08.890" v="9515" actId="2696"/>
        <pc:sldMkLst>
          <pc:docMk/>
          <pc:sldMk cId="3965382104" sldId="637"/>
        </pc:sldMkLst>
        <pc:spChg chg="mod">
          <ac:chgData name="Gotor, Elisabetta (Alliance Bioversity-CIAT)" userId="d9823f62-4e37-44b1-9c95-c8d8629c3288" providerId="ADAL" clId="{7E4921B2-1823-4A5F-B4BD-223CA5BBDF21}" dt="2020-06-16T15:16:07.157" v="6587"/>
          <ac:spMkLst>
            <pc:docMk/>
            <pc:sldMk cId="3965382104" sldId="637"/>
            <ac:spMk id="2" creationId="{874A7E8B-326B-4C29-8CE7-1E7ADD843472}"/>
          </ac:spMkLst>
        </pc:spChg>
        <pc:spChg chg="del">
          <ac:chgData name="Gotor, Elisabetta (Alliance Bioversity-CIAT)" userId="d9823f62-4e37-44b1-9c95-c8d8629c3288" providerId="ADAL" clId="{7E4921B2-1823-4A5F-B4BD-223CA5BBDF21}" dt="2020-06-16T15:15:43.189" v="6586"/>
          <ac:spMkLst>
            <pc:docMk/>
            <pc:sldMk cId="3965382104" sldId="637"/>
            <ac:spMk id="3" creationId="{44C61AC0-00B6-40AA-A33B-EED012FED208}"/>
          </ac:spMkLst>
        </pc:spChg>
        <pc:spChg chg="add mod">
          <ac:chgData name="Gotor, Elisabetta (Alliance Bioversity-CIAT)" userId="d9823f62-4e37-44b1-9c95-c8d8629c3288" providerId="ADAL" clId="{7E4921B2-1823-4A5F-B4BD-223CA5BBDF21}" dt="2020-06-17T08:49:39.728" v="7341" actId="12"/>
          <ac:spMkLst>
            <pc:docMk/>
            <pc:sldMk cId="3965382104" sldId="637"/>
            <ac:spMk id="5" creationId="{F5F5BD13-BA10-4DC3-A685-2467AEA5B0FD}"/>
          </ac:spMkLst>
        </pc:spChg>
        <pc:graphicFrameChg chg="add mod">
          <ac:chgData name="Gotor, Elisabetta (Alliance Bioversity-CIAT)" userId="d9823f62-4e37-44b1-9c95-c8d8629c3288" providerId="ADAL" clId="{7E4921B2-1823-4A5F-B4BD-223CA5BBDF21}" dt="2020-06-18T10:26:39.525" v="9157" actId="20577"/>
          <ac:graphicFrameMkLst>
            <pc:docMk/>
            <pc:sldMk cId="3965382104" sldId="637"/>
            <ac:graphicFrameMk id="4" creationId="{0BF6AC35-1162-4C16-A8CD-511D7495C1E6}"/>
          </ac:graphicFrameMkLst>
        </pc:graphicFrameChg>
      </pc:sldChg>
      <pc:sldChg chg="addSp delSp modSp add">
        <pc:chgData name="Gotor, Elisabetta (Alliance Bioversity-CIAT)" userId="d9823f62-4e37-44b1-9c95-c8d8629c3288" providerId="ADAL" clId="{7E4921B2-1823-4A5F-B4BD-223CA5BBDF21}" dt="2020-06-18T13:44:19.236" v="9544" actId="948"/>
        <pc:sldMkLst>
          <pc:docMk/>
          <pc:sldMk cId="492608175" sldId="638"/>
        </pc:sldMkLst>
        <pc:spChg chg="mod">
          <ac:chgData name="Gotor, Elisabetta (Alliance Bioversity-CIAT)" userId="d9823f62-4e37-44b1-9c95-c8d8629c3288" providerId="ADAL" clId="{7E4921B2-1823-4A5F-B4BD-223CA5BBDF21}" dt="2020-06-18T07:36:27.159" v="8991" actId="20577"/>
          <ac:spMkLst>
            <pc:docMk/>
            <pc:sldMk cId="492608175" sldId="638"/>
            <ac:spMk id="2" creationId="{C962F429-CD24-4D83-B8E1-05533FEFC8D1}"/>
          </ac:spMkLst>
        </pc:spChg>
        <pc:spChg chg="del">
          <ac:chgData name="Gotor, Elisabetta (Alliance Bioversity-CIAT)" userId="d9823f62-4e37-44b1-9c95-c8d8629c3288" providerId="ADAL" clId="{7E4921B2-1823-4A5F-B4BD-223CA5BBDF21}" dt="2020-06-17T07:55:19.962" v="6614" actId="478"/>
          <ac:spMkLst>
            <pc:docMk/>
            <pc:sldMk cId="492608175" sldId="638"/>
            <ac:spMk id="3" creationId="{9C40C94A-B54D-459D-83D7-47DB05220AEC}"/>
          </ac:spMkLst>
        </pc:spChg>
        <pc:spChg chg="mod">
          <ac:chgData name="Gotor, Elisabetta (Alliance Bioversity-CIAT)" userId="d9823f62-4e37-44b1-9c95-c8d8629c3288" providerId="ADAL" clId="{7E4921B2-1823-4A5F-B4BD-223CA5BBDF21}" dt="2020-06-18T13:44:19.236" v="9544" actId="948"/>
          <ac:spMkLst>
            <pc:docMk/>
            <pc:sldMk cId="492608175" sldId="638"/>
            <ac:spMk id="4" creationId="{892AA8E2-794E-4C5E-8BDC-F5900A76103F}"/>
          </ac:spMkLst>
        </pc:spChg>
        <pc:picChg chg="add mod">
          <ac:chgData name="Gotor, Elisabetta (Alliance Bioversity-CIAT)" userId="d9823f62-4e37-44b1-9c95-c8d8629c3288" providerId="ADAL" clId="{7E4921B2-1823-4A5F-B4BD-223CA5BBDF21}" dt="2020-06-18T07:36:34.500" v="8993" actId="14100"/>
          <ac:picMkLst>
            <pc:docMk/>
            <pc:sldMk cId="492608175" sldId="638"/>
            <ac:picMk id="5" creationId="{63ED1692-0EC2-4410-BDC6-9DE0DBF75940}"/>
          </ac:picMkLst>
        </pc:picChg>
      </pc:sldChg>
      <pc:sldChg chg="addSp delSp modSp add modAnim">
        <pc:chgData name="Gotor, Elisabetta (Alliance Bioversity-CIAT)" userId="d9823f62-4e37-44b1-9c95-c8d8629c3288" providerId="ADAL" clId="{7E4921B2-1823-4A5F-B4BD-223CA5BBDF21}" dt="2020-06-18T14:25:23.821" v="9572" actId="20577"/>
        <pc:sldMkLst>
          <pc:docMk/>
          <pc:sldMk cId="1648417176" sldId="639"/>
        </pc:sldMkLst>
        <pc:spChg chg="mod">
          <ac:chgData name="Gotor, Elisabetta (Alliance Bioversity-CIAT)" userId="d9823f62-4e37-44b1-9c95-c8d8629c3288" providerId="ADAL" clId="{7E4921B2-1823-4A5F-B4BD-223CA5BBDF21}" dt="2020-06-18T07:12:57.094" v="8945" actId="20577"/>
          <ac:spMkLst>
            <pc:docMk/>
            <pc:sldMk cId="1648417176" sldId="639"/>
            <ac:spMk id="2" creationId="{50FD67BD-E11B-47D4-A0F3-3B0DA1D3126D}"/>
          </ac:spMkLst>
        </pc:spChg>
        <pc:spChg chg="del">
          <ac:chgData name="Gotor, Elisabetta (Alliance Bioversity-CIAT)" userId="d9823f62-4e37-44b1-9c95-c8d8629c3288" providerId="ADAL" clId="{7E4921B2-1823-4A5F-B4BD-223CA5BBDF21}" dt="2020-06-17T08:23:20.308" v="6941" actId="478"/>
          <ac:spMkLst>
            <pc:docMk/>
            <pc:sldMk cId="1648417176" sldId="639"/>
            <ac:spMk id="3" creationId="{951EB626-C9C7-4EAD-AEE4-6F06D99B5781}"/>
          </ac:spMkLst>
        </pc:spChg>
        <pc:spChg chg="mod">
          <ac:chgData name="Gotor, Elisabetta (Alliance Bioversity-CIAT)" userId="d9823f62-4e37-44b1-9c95-c8d8629c3288" providerId="ADAL" clId="{7E4921B2-1823-4A5F-B4BD-223CA5BBDF21}" dt="2020-06-18T14:25:23.821" v="9572" actId="20577"/>
          <ac:spMkLst>
            <pc:docMk/>
            <pc:sldMk cId="1648417176" sldId="639"/>
            <ac:spMk id="4" creationId="{DAA34600-4F9B-4ED1-90F2-827C1E1CEC51}"/>
          </ac:spMkLst>
        </pc:spChg>
        <pc:graphicFrameChg chg="add mod">
          <ac:chgData name="Gotor, Elisabetta (Alliance Bioversity-CIAT)" userId="d9823f62-4e37-44b1-9c95-c8d8629c3288" providerId="ADAL" clId="{7E4921B2-1823-4A5F-B4BD-223CA5BBDF21}" dt="2020-06-18T07:55:30.793" v="9013" actId="113"/>
          <ac:graphicFrameMkLst>
            <pc:docMk/>
            <pc:sldMk cId="1648417176" sldId="639"/>
            <ac:graphicFrameMk id="5" creationId="{EB34B2D8-54AC-4F36-ABB3-8D993335597B}"/>
          </ac:graphicFrameMkLst>
        </pc:graphicFrameChg>
      </pc:sldChg>
      <pc:sldChg chg="modSp add del">
        <pc:chgData name="Gotor, Elisabetta (Alliance Bioversity-CIAT)" userId="d9823f62-4e37-44b1-9c95-c8d8629c3288" providerId="ADAL" clId="{7E4921B2-1823-4A5F-B4BD-223CA5BBDF21}" dt="2020-06-17T08:03:42.379" v="6661" actId="2696"/>
        <pc:sldMkLst>
          <pc:docMk/>
          <pc:sldMk cId="2004229362" sldId="639"/>
        </pc:sldMkLst>
        <pc:spChg chg="mod">
          <ac:chgData name="Gotor, Elisabetta (Alliance Bioversity-CIAT)" userId="d9823f62-4e37-44b1-9c95-c8d8629c3288" providerId="ADAL" clId="{7E4921B2-1823-4A5F-B4BD-223CA5BBDF21}" dt="2020-06-17T08:03:33.376" v="6660" actId="122"/>
          <ac:spMkLst>
            <pc:docMk/>
            <pc:sldMk cId="2004229362" sldId="639"/>
            <ac:spMk id="2" creationId="{F6BBDD96-8341-4838-A677-ED2796AE319A}"/>
          </ac:spMkLst>
        </pc:spChg>
      </pc:sldChg>
      <pc:sldChg chg="addSp delSp modSp add modAnim">
        <pc:chgData name="Gotor, Elisabetta (Alliance Bioversity-CIAT)" userId="d9823f62-4e37-44b1-9c95-c8d8629c3288" providerId="ADAL" clId="{7E4921B2-1823-4A5F-B4BD-223CA5BBDF21}" dt="2020-06-18T14:24:55.608" v="9566" actId="20577"/>
        <pc:sldMkLst>
          <pc:docMk/>
          <pc:sldMk cId="110883572" sldId="640"/>
        </pc:sldMkLst>
        <pc:spChg chg="mod">
          <ac:chgData name="Gotor, Elisabetta (Alliance Bioversity-CIAT)" userId="d9823f62-4e37-44b1-9c95-c8d8629c3288" providerId="ADAL" clId="{7E4921B2-1823-4A5F-B4BD-223CA5BBDF21}" dt="2020-06-17T09:10:39.758" v="7476" actId="20577"/>
          <ac:spMkLst>
            <pc:docMk/>
            <pc:sldMk cId="110883572" sldId="640"/>
            <ac:spMk id="2" creationId="{0EE1F373-EDB3-48E4-8AFC-E5309CF2DDDA}"/>
          </ac:spMkLst>
        </pc:spChg>
        <pc:spChg chg="del">
          <ac:chgData name="Gotor, Elisabetta (Alliance Bioversity-CIAT)" userId="d9823f62-4e37-44b1-9c95-c8d8629c3288" providerId="ADAL" clId="{7E4921B2-1823-4A5F-B4BD-223CA5BBDF21}" dt="2020-06-17T08:57:13.249" v="7344" actId="478"/>
          <ac:spMkLst>
            <pc:docMk/>
            <pc:sldMk cId="110883572" sldId="640"/>
            <ac:spMk id="3" creationId="{05B78328-7024-4392-B140-2A259C2A9D79}"/>
          </ac:spMkLst>
        </pc:spChg>
        <pc:spChg chg="add mod">
          <ac:chgData name="Gotor, Elisabetta (Alliance Bioversity-CIAT)" userId="d9823f62-4e37-44b1-9c95-c8d8629c3288" providerId="ADAL" clId="{7E4921B2-1823-4A5F-B4BD-223CA5BBDF21}" dt="2020-06-17T08:58:00.580" v="7430" actId="20577"/>
          <ac:spMkLst>
            <pc:docMk/>
            <pc:sldMk cId="110883572" sldId="640"/>
            <ac:spMk id="4" creationId="{0E1F2E58-1E12-4716-AD0C-4C3F29A8749E}"/>
          </ac:spMkLst>
        </pc:spChg>
        <pc:spChg chg="add del mod">
          <ac:chgData name="Gotor, Elisabetta (Alliance Bioversity-CIAT)" userId="d9823f62-4e37-44b1-9c95-c8d8629c3288" providerId="ADAL" clId="{7E4921B2-1823-4A5F-B4BD-223CA5BBDF21}" dt="2020-06-17T09:11:35.770" v="7479"/>
          <ac:spMkLst>
            <pc:docMk/>
            <pc:sldMk cId="110883572" sldId="640"/>
            <ac:spMk id="9" creationId="{CBB87E25-E6A5-44BA-A672-78D7C98D975F}"/>
          </ac:spMkLst>
        </pc:spChg>
        <pc:spChg chg="add mod">
          <ac:chgData name="Gotor, Elisabetta (Alliance Bioversity-CIAT)" userId="d9823f62-4e37-44b1-9c95-c8d8629c3288" providerId="ADAL" clId="{7E4921B2-1823-4A5F-B4BD-223CA5BBDF21}" dt="2020-06-18T14:24:50.534" v="9564" actId="20577"/>
          <ac:spMkLst>
            <pc:docMk/>
            <pc:sldMk cId="110883572" sldId="640"/>
            <ac:spMk id="10" creationId="{C41AA8FE-2CF3-4B0A-A4F0-D0B6E9298266}"/>
          </ac:spMkLst>
        </pc:spChg>
        <pc:spChg chg="add mod">
          <ac:chgData name="Gotor, Elisabetta (Alliance Bioversity-CIAT)" userId="d9823f62-4e37-44b1-9c95-c8d8629c3288" providerId="ADAL" clId="{7E4921B2-1823-4A5F-B4BD-223CA5BBDF21}" dt="2020-06-18T14:24:53.641" v="9565" actId="20577"/>
          <ac:spMkLst>
            <pc:docMk/>
            <pc:sldMk cId="110883572" sldId="640"/>
            <ac:spMk id="11" creationId="{9E4195B0-6468-45A1-9EAC-DBBA2E141DEA}"/>
          </ac:spMkLst>
        </pc:spChg>
        <pc:spChg chg="add mod">
          <ac:chgData name="Gotor, Elisabetta (Alliance Bioversity-CIAT)" userId="d9823f62-4e37-44b1-9c95-c8d8629c3288" providerId="ADAL" clId="{7E4921B2-1823-4A5F-B4BD-223CA5BBDF21}" dt="2020-06-18T14:24:55.608" v="9566" actId="20577"/>
          <ac:spMkLst>
            <pc:docMk/>
            <pc:sldMk cId="110883572" sldId="640"/>
            <ac:spMk id="12" creationId="{FC89E7B5-C4E2-45D2-89B4-2714C5EA41A8}"/>
          </ac:spMkLst>
        </pc:spChg>
        <pc:picChg chg="add mod">
          <ac:chgData name="Gotor, Elisabetta (Alliance Bioversity-CIAT)" userId="d9823f62-4e37-44b1-9c95-c8d8629c3288" providerId="ADAL" clId="{7E4921B2-1823-4A5F-B4BD-223CA5BBDF21}" dt="2020-06-17T09:06:37.145" v="7449" actId="1076"/>
          <ac:picMkLst>
            <pc:docMk/>
            <pc:sldMk cId="110883572" sldId="640"/>
            <ac:picMk id="5" creationId="{4E4983B0-3BC4-481C-9EDF-17B3F8EA37A4}"/>
          </ac:picMkLst>
        </pc:picChg>
        <pc:picChg chg="add mod">
          <ac:chgData name="Gotor, Elisabetta (Alliance Bioversity-CIAT)" userId="d9823f62-4e37-44b1-9c95-c8d8629c3288" providerId="ADAL" clId="{7E4921B2-1823-4A5F-B4BD-223CA5BBDF21}" dt="2020-06-17T09:06:37.145" v="7449" actId="1076"/>
          <ac:picMkLst>
            <pc:docMk/>
            <pc:sldMk cId="110883572" sldId="640"/>
            <ac:picMk id="6" creationId="{7FEEA1AB-766F-4607-85C6-2D6413BEA0E4}"/>
          </ac:picMkLst>
        </pc:picChg>
        <pc:picChg chg="add mod">
          <ac:chgData name="Gotor, Elisabetta (Alliance Bioversity-CIAT)" userId="d9823f62-4e37-44b1-9c95-c8d8629c3288" providerId="ADAL" clId="{7E4921B2-1823-4A5F-B4BD-223CA5BBDF21}" dt="2020-06-17T09:06:37.145" v="7449" actId="1076"/>
          <ac:picMkLst>
            <pc:docMk/>
            <pc:sldMk cId="110883572" sldId="640"/>
            <ac:picMk id="7" creationId="{01837438-15F5-42EB-B07A-2929EF08B877}"/>
          </ac:picMkLst>
        </pc:picChg>
        <pc:picChg chg="add mod">
          <ac:chgData name="Gotor, Elisabetta (Alliance Bioversity-CIAT)" userId="d9823f62-4e37-44b1-9c95-c8d8629c3288" providerId="ADAL" clId="{7E4921B2-1823-4A5F-B4BD-223CA5BBDF21}" dt="2020-06-17T09:06:37.145" v="7449" actId="1076"/>
          <ac:picMkLst>
            <pc:docMk/>
            <pc:sldMk cId="110883572" sldId="640"/>
            <ac:picMk id="8" creationId="{A32289FF-44A4-4BB5-B4D8-15291E224DB8}"/>
          </ac:picMkLst>
        </pc:picChg>
      </pc:sldChg>
      <pc:sldChg chg="addSp delSp modSp add delAnim modAnim">
        <pc:chgData name="Gotor, Elisabetta (Alliance Bioversity-CIAT)" userId="d9823f62-4e37-44b1-9c95-c8d8629c3288" providerId="ADAL" clId="{7E4921B2-1823-4A5F-B4BD-223CA5BBDF21}" dt="2020-06-18T14:24:26.719" v="9558" actId="20577"/>
        <pc:sldMkLst>
          <pc:docMk/>
          <pc:sldMk cId="4034511394" sldId="641"/>
        </pc:sldMkLst>
        <pc:spChg chg="mod">
          <ac:chgData name="Gotor, Elisabetta (Alliance Bioversity-CIAT)" userId="d9823f62-4e37-44b1-9c95-c8d8629c3288" providerId="ADAL" clId="{7E4921B2-1823-4A5F-B4BD-223CA5BBDF21}" dt="2020-06-17T09:31:02.003" v="8605" actId="20577"/>
          <ac:spMkLst>
            <pc:docMk/>
            <pc:sldMk cId="4034511394" sldId="641"/>
            <ac:spMk id="2" creationId="{CECE0F68-12B1-496B-BA6A-0CF844EF7D36}"/>
          </ac:spMkLst>
        </pc:spChg>
        <pc:spChg chg="del mod">
          <ac:chgData name="Gotor, Elisabetta (Alliance Bioversity-CIAT)" userId="d9823f62-4e37-44b1-9c95-c8d8629c3288" providerId="ADAL" clId="{7E4921B2-1823-4A5F-B4BD-223CA5BBDF21}" dt="2020-06-17T09:32:40.337" v="8660" actId="478"/>
          <ac:spMkLst>
            <pc:docMk/>
            <pc:sldMk cId="4034511394" sldId="641"/>
            <ac:spMk id="3" creationId="{5E927A76-93AF-494C-B9CB-4E60FB6D90E7}"/>
          </ac:spMkLst>
        </pc:spChg>
        <pc:spChg chg="mod">
          <ac:chgData name="Gotor, Elisabetta (Alliance Bioversity-CIAT)" userId="d9823f62-4e37-44b1-9c95-c8d8629c3288" providerId="ADAL" clId="{7E4921B2-1823-4A5F-B4BD-223CA5BBDF21}" dt="2020-06-18T14:24:26.719" v="9558" actId="20577"/>
          <ac:spMkLst>
            <pc:docMk/>
            <pc:sldMk cId="4034511394" sldId="641"/>
            <ac:spMk id="4" creationId="{D5E81B6E-6C9E-4CA7-874B-72019DEC3D99}"/>
          </ac:spMkLst>
        </pc:spChg>
        <pc:spChg chg="add del mod">
          <ac:chgData name="Gotor, Elisabetta (Alliance Bioversity-CIAT)" userId="d9823f62-4e37-44b1-9c95-c8d8629c3288" providerId="ADAL" clId="{7E4921B2-1823-4A5F-B4BD-223CA5BBDF21}" dt="2020-06-17T09:31:40.605" v="8615" actId="478"/>
          <ac:spMkLst>
            <pc:docMk/>
            <pc:sldMk cId="4034511394" sldId="641"/>
            <ac:spMk id="5" creationId="{6787C787-999D-49A9-BABF-A67B11380489}"/>
          </ac:spMkLst>
        </pc:spChg>
        <pc:spChg chg="add mod">
          <ac:chgData name="Gotor, Elisabetta (Alliance Bioversity-CIAT)" userId="d9823f62-4e37-44b1-9c95-c8d8629c3288" providerId="ADAL" clId="{7E4921B2-1823-4A5F-B4BD-223CA5BBDF21}" dt="2020-06-17T09:33:31.412" v="8758" actId="1076"/>
          <ac:spMkLst>
            <pc:docMk/>
            <pc:sldMk cId="4034511394" sldId="641"/>
            <ac:spMk id="6" creationId="{1DB9602B-F309-4632-A0BC-0BC4F2FE5952}"/>
          </ac:spMkLst>
        </pc:spChg>
        <pc:spChg chg="add del mod">
          <ac:chgData name="Gotor, Elisabetta (Alliance Bioversity-CIAT)" userId="d9823f62-4e37-44b1-9c95-c8d8629c3288" providerId="ADAL" clId="{7E4921B2-1823-4A5F-B4BD-223CA5BBDF21}" dt="2020-06-17T10:25:47.511" v="8902"/>
          <ac:spMkLst>
            <pc:docMk/>
            <pc:sldMk cId="4034511394" sldId="641"/>
            <ac:spMk id="7" creationId="{EE8E63E5-6890-44C1-B6BE-A20A7B98359F}"/>
          </ac:spMkLst>
        </pc:spChg>
        <pc:spChg chg="add mod">
          <ac:chgData name="Gotor, Elisabetta (Alliance Bioversity-CIAT)" userId="d9823f62-4e37-44b1-9c95-c8d8629c3288" providerId="ADAL" clId="{7E4921B2-1823-4A5F-B4BD-223CA5BBDF21}" dt="2020-06-18T06:57:24.062" v="8942" actId="313"/>
          <ac:spMkLst>
            <pc:docMk/>
            <pc:sldMk cId="4034511394" sldId="641"/>
            <ac:spMk id="10" creationId="{48292EA6-0F7F-4C9A-9F0C-B605E7ABAFF7}"/>
          </ac:spMkLst>
        </pc:spChg>
        <pc:spChg chg="add mod">
          <ac:chgData name="Gotor, Elisabetta (Alliance Bioversity-CIAT)" userId="d9823f62-4e37-44b1-9c95-c8d8629c3288" providerId="ADAL" clId="{7E4921B2-1823-4A5F-B4BD-223CA5BBDF21}" dt="2020-06-17T10:27:02.890" v="8913" actId="571"/>
          <ac:spMkLst>
            <pc:docMk/>
            <pc:sldMk cId="4034511394" sldId="641"/>
            <ac:spMk id="12" creationId="{4811AB6E-52E8-4077-B44E-CBA939428C98}"/>
          </ac:spMkLst>
        </pc:spChg>
        <pc:graphicFrameChg chg="add del mod">
          <ac:chgData name="Gotor, Elisabetta (Alliance Bioversity-CIAT)" userId="d9823f62-4e37-44b1-9c95-c8d8629c3288" providerId="ADAL" clId="{7E4921B2-1823-4A5F-B4BD-223CA5BBDF21}" dt="2020-06-17T10:23:50.518" v="8892" actId="478"/>
          <ac:graphicFrameMkLst>
            <pc:docMk/>
            <pc:sldMk cId="4034511394" sldId="641"/>
            <ac:graphicFrameMk id="8" creationId="{3F7CEE47-9CB7-4520-96A6-BCA6EDEAADE4}"/>
          </ac:graphicFrameMkLst>
        </pc:graphicFrameChg>
        <pc:picChg chg="add mod">
          <ac:chgData name="Gotor, Elisabetta (Alliance Bioversity-CIAT)" userId="d9823f62-4e37-44b1-9c95-c8d8629c3288" providerId="ADAL" clId="{7E4921B2-1823-4A5F-B4BD-223CA5BBDF21}" dt="2020-06-18T14:17:19.535" v="9552" actId="1076"/>
          <ac:picMkLst>
            <pc:docMk/>
            <pc:sldMk cId="4034511394" sldId="641"/>
            <ac:picMk id="9" creationId="{DDF71516-4350-4705-8826-804A2CA9779D}"/>
          </ac:picMkLst>
        </pc:picChg>
        <pc:picChg chg="add mod">
          <ac:chgData name="Gotor, Elisabetta (Alliance Bioversity-CIAT)" userId="d9823f62-4e37-44b1-9c95-c8d8629c3288" providerId="ADAL" clId="{7E4921B2-1823-4A5F-B4BD-223CA5BBDF21}" dt="2020-06-17T10:27:02.890" v="8913" actId="571"/>
          <ac:picMkLst>
            <pc:docMk/>
            <pc:sldMk cId="4034511394" sldId="641"/>
            <ac:picMk id="11" creationId="{63E19284-6378-4444-8BC4-738B41DC593D}"/>
          </ac:picMkLst>
        </pc:picChg>
      </pc:sldChg>
      <pc:sldChg chg="add del">
        <pc:chgData name="Gotor, Elisabetta (Alliance Bioversity-CIAT)" userId="d9823f62-4e37-44b1-9c95-c8d8629c3288" providerId="ADAL" clId="{7E4921B2-1823-4A5F-B4BD-223CA5BBDF21}" dt="2020-06-17T09:37:14.323" v="8767" actId="2696"/>
        <pc:sldMkLst>
          <pc:docMk/>
          <pc:sldMk cId="292449021" sldId="642"/>
        </pc:sldMkLst>
      </pc:sldChg>
      <pc:sldChg chg="addSp delSp modSp modAnim">
        <pc:chgData name="Gotor, Elisabetta (Alliance Bioversity-CIAT)" userId="d9823f62-4e37-44b1-9c95-c8d8629c3288" providerId="ADAL" clId="{7E4921B2-1823-4A5F-B4BD-223CA5BBDF21}" dt="2020-06-18T08:07:55.702" v="9155"/>
        <pc:sldMkLst>
          <pc:docMk/>
          <pc:sldMk cId="690623553" sldId="642"/>
        </pc:sldMkLst>
        <pc:spChg chg="add del mod">
          <ac:chgData name="Gotor, Elisabetta (Alliance Bioversity-CIAT)" userId="d9823f62-4e37-44b1-9c95-c8d8629c3288" providerId="ADAL" clId="{7E4921B2-1823-4A5F-B4BD-223CA5BBDF21}" dt="2020-06-18T08:07:28.823" v="9147" actId="478"/>
          <ac:spMkLst>
            <pc:docMk/>
            <pc:sldMk cId="690623553" sldId="642"/>
            <ac:spMk id="3" creationId="{73C3D8B5-925E-4DF5-A209-4E41BD16D69A}"/>
          </ac:spMkLst>
        </pc:spChg>
        <pc:spChg chg="add mod">
          <ac:chgData name="Gotor, Elisabetta (Alliance Bioversity-CIAT)" userId="d9823f62-4e37-44b1-9c95-c8d8629c3288" providerId="ADAL" clId="{7E4921B2-1823-4A5F-B4BD-223CA5BBDF21}" dt="2020-06-18T08:07:48.878" v="9154" actId="1076"/>
          <ac:spMkLst>
            <pc:docMk/>
            <pc:sldMk cId="690623553" sldId="642"/>
            <ac:spMk id="6" creationId="{6F401533-2F9E-43C9-B2B4-68175D420D1C}"/>
          </ac:spMkLst>
        </pc:spChg>
        <pc:spChg chg="add mod">
          <ac:chgData name="Gotor, Elisabetta (Alliance Bioversity-CIAT)" userId="d9823f62-4e37-44b1-9c95-c8d8629c3288" providerId="ADAL" clId="{7E4921B2-1823-4A5F-B4BD-223CA5BBDF21}" dt="2020-06-18T08:07:27.533" v="9146" actId="1076"/>
          <ac:spMkLst>
            <pc:docMk/>
            <pc:sldMk cId="690623553" sldId="642"/>
            <ac:spMk id="17" creationId="{95C44ED2-5744-4E93-98C2-42880CEFC4A5}"/>
          </ac:spMkLst>
        </pc:spChg>
      </pc:sldChg>
      <pc:sldChg chg="addSp delSp modSp add del">
        <pc:chgData name="Gotor, Elisabetta (Alliance Bioversity-CIAT)" userId="d9823f62-4e37-44b1-9c95-c8d8629c3288" providerId="ADAL" clId="{7E4921B2-1823-4A5F-B4BD-223CA5BBDF21}" dt="2020-06-18T07:59:31.679" v="9051" actId="2696"/>
        <pc:sldMkLst>
          <pc:docMk/>
          <pc:sldMk cId="433213994" sldId="643"/>
        </pc:sldMkLst>
        <pc:spChg chg="del">
          <ac:chgData name="Gotor, Elisabetta (Alliance Bioversity-CIAT)" userId="d9823f62-4e37-44b1-9c95-c8d8629c3288" providerId="ADAL" clId="{7E4921B2-1823-4A5F-B4BD-223CA5BBDF21}" dt="2020-06-18T07:58:47.866" v="9046" actId="478"/>
          <ac:spMkLst>
            <pc:docMk/>
            <pc:sldMk cId="433213994" sldId="643"/>
            <ac:spMk id="2" creationId="{5157A3A1-E0EC-482E-AD4D-9FB8858F60B1}"/>
          </ac:spMkLst>
        </pc:spChg>
        <pc:spChg chg="del">
          <ac:chgData name="Gotor, Elisabetta (Alliance Bioversity-CIAT)" userId="d9823f62-4e37-44b1-9c95-c8d8629c3288" providerId="ADAL" clId="{7E4921B2-1823-4A5F-B4BD-223CA5BBDF21}" dt="2020-06-18T07:58:55.748" v="9050" actId="478"/>
          <ac:spMkLst>
            <pc:docMk/>
            <pc:sldMk cId="433213994" sldId="643"/>
            <ac:spMk id="3" creationId="{FFCB9A2D-3A28-4E63-AABF-FA9CF7CBBA15}"/>
          </ac:spMkLst>
        </pc:spChg>
        <pc:spChg chg="del">
          <ac:chgData name="Gotor, Elisabetta (Alliance Bioversity-CIAT)" userId="d9823f62-4e37-44b1-9c95-c8d8629c3288" providerId="ADAL" clId="{7E4921B2-1823-4A5F-B4BD-223CA5BBDF21}" dt="2020-06-18T07:58:52.344" v="9048" actId="478"/>
          <ac:spMkLst>
            <pc:docMk/>
            <pc:sldMk cId="433213994" sldId="643"/>
            <ac:spMk id="4" creationId="{728E5E57-D2AC-481B-8334-41D790534EC1}"/>
          </ac:spMkLst>
        </pc:spChg>
        <pc:spChg chg="add del mod">
          <ac:chgData name="Gotor, Elisabetta (Alliance Bioversity-CIAT)" userId="d9823f62-4e37-44b1-9c95-c8d8629c3288" providerId="ADAL" clId="{7E4921B2-1823-4A5F-B4BD-223CA5BBDF21}" dt="2020-06-18T07:58:46.417" v="9045" actId="478"/>
          <ac:spMkLst>
            <pc:docMk/>
            <pc:sldMk cId="433213994" sldId="643"/>
            <ac:spMk id="5" creationId="{DDF8E3E6-10FF-41F3-BE71-661DEC7C990F}"/>
          </ac:spMkLst>
        </pc:spChg>
        <pc:spChg chg="add del mod">
          <ac:chgData name="Gotor, Elisabetta (Alliance Bioversity-CIAT)" userId="d9823f62-4e37-44b1-9c95-c8d8629c3288" providerId="ADAL" clId="{7E4921B2-1823-4A5F-B4BD-223CA5BBDF21}" dt="2020-06-18T07:58:50.555" v="9047" actId="478"/>
          <ac:spMkLst>
            <pc:docMk/>
            <pc:sldMk cId="433213994" sldId="643"/>
            <ac:spMk id="6" creationId="{40F15D35-5597-436D-A345-4B8E3DAFFD9B}"/>
          </ac:spMkLst>
        </pc:spChg>
        <pc:spChg chg="add mod">
          <ac:chgData name="Gotor, Elisabetta (Alliance Bioversity-CIAT)" userId="d9823f62-4e37-44b1-9c95-c8d8629c3288" providerId="ADAL" clId="{7E4921B2-1823-4A5F-B4BD-223CA5BBDF21}" dt="2020-06-18T07:58:39.452" v="9044" actId="27636"/>
          <ac:spMkLst>
            <pc:docMk/>
            <pc:sldMk cId="433213994" sldId="643"/>
            <ac:spMk id="7" creationId="{8C26191A-25EA-4BD8-8B50-E12FCE712E6A}"/>
          </ac:spMkLst>
        </pc:spChg>
        <pc:spChg chg="add mod">
          <ac:chgData name="Gotor, Elisabetta (Alliance Bioversity-CIAT)" userId="d9823f62-4e37-44b1-9c95-c8d8629c3288" providerId="ADAL" clId="{7E4921B2-1823-4A5F-B4BD-223CA5BBDF21}" dt="2020-06-18T07:58:39.452" v="9044" actId="27636"/>
          <ac:spMkLst>
            <pc:docMk/>
            <pc:sldMk cId="433213994" sldId="643"/>
            <ac:spMk id="58" creationId="{45A1E2C2-58A6-4A89-8D12-CB4773D7939A}"/>
          </ac:spMkLst>
        </pc:spChg>
        <pc:spChg chg="add mod">
          <ac:chgData name="Gotor, Elisabetta (Alliance Bioversity-CIAT)" userId="d9823f62-4e37-44b1-9c95-c8d8629c3288" providerId="ADAL" clId="{7E4921B2-1823-4A5F-B4BD-223CA5BBDF21}" dt="2020-06-18T07:58:39.452" v="9044" actId="27636"/>
          <ac:spMkLst>
            <pc:docMk/>
            <pc:sldMk cId="433213994" sldId="643"/>
            <ac:spMk id="83" creationId="{F2693640-2161-4E77-8E82-5293F7EBE00D}"/>
          </ac:spMkLst>
        </pc:spChg>
        <pc:spChg chg="add mod">
          <ac:chgData name="Gotor, Elisabetta (Alliance Bioversity-CIAT)" userId="d9823f62-4e37-44b1-9c95-c8d8629c3288" providerId="ADAL" clId="{7E4921B2-1823-4A5F-B4BD-223CA5BBDF21}" dt="2020-06-18T07:58:39.452" v="9044" actId="27636"/>
          <ac:spMkLst>
            <pc:docMk/>
            <pc:sldMk cId="433213994" sldId="643"/>
            <ac:spMk id="84" creationId="{080095C0-9E53-4664-A81C-01FD3140B959}"/>
          </ac:spMkLst>
        </pc:spChg>
        <pc:spChg chg="add mod">
          <ac:chgData name="Gotor, Elisabetta (Alliance Bioversity-CIAT)" userId="d9823f62-4e37-44b1-9c95-c8d8629c3288" providerId="ADAL" clId="{7E4921B2-1823-4A5F-B4BD-223CA5BBDF21}" dt="2020-06-18T07:58:39.452" v="9044" actId="27636"/>
          <ac:spMkLst>
            <pc:docMk/>
            <pc:sldMk cId="433213994" sldId="643"/>
            <ac:spMk id="85" creationId="{3582EFCB-639B-4F9F-83C4-357870E78E0A}"/>
          </ac:spMkLst>
        </pc:spChg>
        <pc:spChg chg="add del mod">
          <ac:chgData name="Gotor, Elisabetta (Alliance Bioversity-CIAT)" userId="d9823f62-4e37-44b1-9c95-c8d8629c3288" providerId="ADAL" clId="{7E4921B2-1823-4A5F-B4BD-223CA5BBDF21}" dt="2020-06-18T07:58:53.960" v="9049" actId="478"/>
          <ac:spMkLst>
            <pc:docMk/>
            <pc:sldMk cId="433213994" sldId="643"/>
            <ac:spMk id="86" creationId="{2E390B95-6739-48A9-B533-91037C73AC83}"/>
          </ac:spMkLst>
        </pc:spChg>
        <pc:grpChg chg="add mod">
          <ac:chgData name="Gotor, Elisabetta (Alliance Bioversity-CIAT)" userId="d9823f62-4e37-44b1-9c95-c8d8629c3288" providerId="ADAL" clId="{7E4921B2-1823-4A5F-B4BD-223CA5BBDF21}" dt="2020-06-18T07:58:39.452" v="9044" actId="27636"/>
          <ac:grpSpMkLst>
            <pc:docMk/>
            <pc:sldMk cId="433213994" sldId="643"/>
            <ac:grpSpMk id="8" creationId="{6754D9E6-1837-48C7-899D-2BD75D43EEEF}"/>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12" creationId="{A94FCCEB-8082-498C-80B0-4FE8680F8EA9}"/>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16" creationId="{36C05F4A-B705-40C7-87ED-0C091E703810}"/>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20" creationId="{33DE80A8-FA95-4C76-BF65-B855FDA8DD5A}"/>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24" creationId="{7A4459CB-64C8-4014-B35B-F33B9894CC7E}"/>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28" creationId="{58719133-D724-4232-943D-98725AC2BCE5}"/>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32" creationId="{BB32D346-F33D-4DA7-ADA0-E36F278A69FA}"/>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36" creationId="{CF1C2701-DA7D-48C0-92F6-E0909C0624FA}"/>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40" creationId="{0AFB8BB9-73E0-400C-80EC-B42C51A3DC62}"/>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44" creationId="{A9627707-D96E-400B-A10C-5439629571CD}"/>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50" creationId="{E4B7E3F5-A663-4DA6-A763-957A82751190}"/>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54" creationId="{2C282311-6C12-4610-B8B1-D4A11519AC72}"/>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59" creationId="{AD883A53-6885-4BF8-9A6D-DA6A5A5CCCC7}"/>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63" creationId="{F60521A9-4C36-4F8C-B86F-B01CDBBCCA5A}"/>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67" creationId="{03D16C8F-F2F1-441E-89B1-A782A755F57D}"/>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71" creationId="{2DBA33F3-77A7-4803-889B-D6A3A6406AB7}"/>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75" creationId="{8990E6BC-DF4F-43D0-9833-0E72DB87EFF0}"/>
          </ac:grpSpMkLst>
        </pc:grpChg>
        <pc:grpChg chg="add mod">
          <ac:chgData name="Gotor, Elisabetta (Alliance Bioversity-CIAT)" userId="d9823f62-4e37-44b1-9c95-c8d8629c3288" providerId="ADAL" clId="{7E4921B2-1823-4A5F-B4BD-223CA5BBDF21}" dt="2020-06-18T07:58:39.452" v="9044" actId="27636"/>
          <ac:grpSpMkLst>
            <pc:docMk/>
            <pc:sldMk cId="433213994" sldId="643"/>
            <ac:grpSpMk id="79" creationId="{D7CA6CD1-B23F-42F4-8FAD-146059F969B8}"/>
          </ac:grpSpMkLst>
        </pc:grpChg>
      </pc:sldChg>
      <pc:sldChg chg="addSp delSp modSp add">
        <pc:chgData name="Gotor, Elisabetta (Alliance Bioversity-CIAT)" userId="d9823f62-4e37-44b1-9c95-c8d8629c3288" providerId="ADAL" clId="{7E4921B2-1823-4A5F-B4BD-223CA5BBDF21}" dt="2020-06-18T13:43:39.255" v="9536" actId="14100"/>
        <pc:sldMkLst>
          <pc:docMk/>
          <pc:sldMk cId="4150645433" sldId="643"/>
        </pc:sldMkLst>
        <pc:spChg chg="mod">
          <ac:chgData name="Gotor, Elisabetta (Alliance Bioversity-CIAT)" userId="d9823f62-4e37-44b1-9c95-c8d8629c3288" providerId="ADAL" clId="{7E4921B2-1823-4A5F-B4BD-223CA5BBDF21}" dt="2020-06-18T08:00:01.457" v="9065" actId="20577"/>
          <ac:spMkLst>
            <pc:docMk/>
            <pc:sldMk cId="4150645433" sldId="643"/>
            <ac:spMk id="2" creationId="{E2C1BA08-6E69-415C-A09E-B55E3E61E0FB}"/>
          </ac:spMkLst>
        </pc:spChg>
        <pc:spChg chg="del">
          <ac:chgData name="Gotor, Elisabetta (Alliance Bioversity-CIAT)" userId="d9823f62-4e37-44b1-9c95-c8d8629c3288" providerId="ADAL" clId="{7E4921B2-1823-4A5F-B4BD-223CA5BBDF21}" dt="2020-06-18T07:59:39.910" v="9053"/>
          <ac:spMkLst>
            <pc:docMk/>
            <pc:sldMk cId="4150645433" sldId="643"/>
            <ac:spMk id="3" creationId="{B93EDBF9-B459-4550-BC0C-71FD9BB67EBA}"/>
          </ac:spMkLst>
        </pc:spChg>
        <pc:spChg chg="mod">
          <ac:chgData name="Gotor, Elisabetta (Alliance Bioversity-CIAT)" userId="d9823f62-4e37-44b1-9c95-c8d8629c3288" providerId="ADAL" clId="{7E4921B2-1823-4A5F-B4BD-223CA5BBDF21}" dt="2020-06-18T13:43:39.255" v="9536" actId="14100"/>
          <ac:spMkLst>
            <pc:docMk/>
            <pc:sldMk cId="4150645433" sldId="643"/>
            <ac:spMk id="4" creationId="{C5B18DCC-E669-4037-8D5B-29140C1962A0}"/>
          </ac:spMkLst>
        </pc:spChg>
        <pc:spChg chg="add mod">
          <ac:chgData name="Gotor, Elisabetta (Alliance Bioversity-CIAT)" userId="d9823f62-4e37-44b1-9c95-c8d8629c3288" providerId="ADAL" clId="{7E4921B2-1823-4A5F-B4BD-223CA5BBDF21}" dt="2020-06-18T08:00:23.500" v="9072" actId="1076"/>
          <ac:spMkLst>
            <pc:docMk/>
            <pc:sldMk cId="4150645433" sldId="643"/>
            <ac:spMk id="6" creationId="{5083B9A8-672C-498F-B488-451991E69595}"/>
          </ac:spMkLst>
        </pc:spChg>
        <pc:picChg chg="add mod">
          <ac:chgData name="Gotor, Elisabetta (Alliance Bioversity-CIAT)" userId="d9823f62-4e37-44b1-9c95-c8d8629c3288" providerId="ADAL" clId="{7E4921B2-1823-4A5F-B4BD-223CA5BBDF21}" dt="2020-06-18T08:00:31.406" v="9076" actId="1076"/>
          <ac:picMkLst>
            <pc:docMk/>
            <pc:sldMk cId="4150645433" sldId="643"/>
            <ac:picMk id="5" creationId="{064457B8-DEBA-4A8A-A775-0884BCD3FE90}"/>
          </ac:picMkLst>
        </pc:picChg>
      </pc:sldChg>
      <pc:sldChg chg="delSp modSp add">
        <pc:chgData name="Gotor, Elisabetta (Alliance Bioversity-CIAT)" userId="d9823f62-4e37-44b1-9c95-c8d8629c3288" providerId="ADAL" clId="{7E4921B2-1823-4A5F-B4BD-223CA5BBDF21}" dt="2020-06-18T14:24:38.928" v="9561" actId="20577"/>
        <pc:sldMkLst>
          <pc:docMk/>
          <pc:sldMk cId="1835664030" sldId="644"/>
        </pc:sldMkLst>
        <pc:spChg chg="mod">
          <ac:chgData name="Gotor, Elisabetta (Alliance Bioversity-CIAT)" userId="d9823f62-4e37-44b1-9c95-c8d8629c3288" providerId="ADAL" clId="{7E4921B2-1823-4A5F-B4BD-223CA5BBDF21}" dt="2020-06-18T13:41:34.997" v="9523" actId="1076"/>
          <ac:spMkLst>
            <pc:docMk/>
            <pc:sldMk cId="1835664030" sldId="644"/>
            <ac:spMk id="2" creationId="{568647B5-0A6D-40C1-89CA-D9D5B40BDE3D}"/>
          </ac:spMkLst>
        </pc:spChg>
        <pc:spChg chg="del mod">
          <ac:chgData name="Gotor, Elisabetta (Alliance Bioversity-CIAT)" userId="d9823f62-4e37-44b1-9c95-c8d8629c3288" providerId="ADAL" clId="{7E4921B2-1823-4A5F-B4BD-223CA5BBDF21}" dt="2020-06-18T10:30:00.035" v="9164" actId="478"/>
          <ac:spMkLst>
            <pc:docMk/>
            <pc:sldMk cId="1835664030" sldId="644"/>
            <ac:spMk id="3" creationId="{B08389BD-7B79-4EAB-BBBA-773B0025A654}"/>
          </ac:spMkLst>
        </pc:spChg>
        <pc:spChg chg="mod">
          <ac:chgData name="Gotor, Elisabetta (Alliance Bioversity-CIAT)" userId="d9823f62-4e37-44b1-9c95-c8d8629c3288" providerId="ADAL" clId="{7E4921B2-1823-4A5F-B4BD-223CA5BBDF21}" dt="2020-06-18T14:24:38.928" v="9561" actId="20577"/>
          <ac:spMkLst>
            <pc:docMk/>
            <pc:sldMk cId="1835664030" sldId="644"/>
            <ac:spMk id="4" creationId="{A2F6E3B2-57F2-4779-A364-81930E1B573B}"/>
          </ac:spMkLst>
        </pc:spChg>
      </pc:sldChg>
      <pc:sldChg chg="add del">
        <pc:chgData name="Gotor, Elisabetta (Alliance Bioversity-CIAT)" userId="d9823f62-4e37-44b1-9c95-c8d8629c3288" providerId="ADAL" clId="{7E4921B2-1823-4A5F-B4BD-223CA5BBDF21}" dt="2020-06-18T12:04:42.599" v="9457" actId="2696"/>
        <pc:sldMkLst>
          <pc:docMk/>
          <pc:sldMk cId="1852520867" sldId="645"/>
        </pc:sldMkLst>
      </pc:sldChg>
      <pc:sldChg chg="add del">
        <pc:chgData name="Gotor, Elisabetta (Alliance Bioversity-CIAT)" userId="d9823f62-4e37-44b1-9c95-c8d8629c3288" providerId="ADAL" clId="{7E4921B2-1823-4A5F-B4BD-223CA5BBDF21}" dt="2020-06-18T13:04:44.106" v="9464" actId="2696"/>
        <pc:sldMkLst>
          <pc:docMk/>
          <pc:sldMk cId="2925905926" sldId="645"/>
        </pc:sldMkLst>
      </pc:sldChg>
      <pc:sldChg chg="addSp delSp modSp add modAnim">
        <pc:chgData name="Gotor, Elisabetta (Alliance Bioversity-CIAT)" userId="d9823f62-4e37-44b1-9c95-c8d8629c3288" providerId="ADAL" clId="{7E4921B2-1823-4A5F-B4BD-223CA5BBDF21}" dt="2020-06-18T13:10:05.838" v="9514"/>
        <pc:sldMkLst>
          <pc:docMk/>
          <pc:sldMk cId="370594816" sldId="646"/>
        </pc:sldMkLst>
        <pc:spChg chg="mod">
          <ac:chgData name="Gotor, Elisabetta (Alliance Bioversity-CIAT)" userId="d9823f62-4e37-44b1-9c95-c8d8629c3288" providerId="ADAL" clId="{7E4921B2-1823-4A5F-B4BD-223CA5BBDF21}" dt="2020-06-18T13:04:52.414" v="9468" actId="1076"/>
          <ac:spMkLst>
            <pc:docMk/>
            <pc:sldMk cId="370594816" sldId="646"/>
            <ac:spMk id="2" creationId="{874A7E8B-326B-4C29-8CE7-1E7ADD843472}"/>
          </ac:spMkLst>
        </pc:spChg>
        <pc:spChg chg="add mod">
          <ac:chgData name="Gotor, Elisabetta (Alliance Bioversity-CIAT)" userId="d9823f62-4e37-44b1-9c95-c8d8629c3288" providerId="ADAL" clId="{7E4921B2-1823-4A5F-B4BD-223CA5BBDF21}" dt="2020-06-18T13:06:11.914" v="9477" actId="1076"/>
          <ac:spMkLst>
            <pc:docMk/>
            <pc:sldMk cId="370594816" sldId="646"/>
            <ac:spMk id="3" creationId="{6BE42036-B40D-45DC-8946-C1666652EDFD}"/>
          </ac:spMkLst>
        </pc:spChg>
        <pc:spChg chg="del mod">
          <ac:chgData name="Gotor, Elisabetta (Alliance Bioversity-CIAT)" userId="d9823f62-4e37-44b1-9c95-c8d8629c3288" providerId="ADAL" clId="{7E4921B2-1823-4A5F-B4BD-223CA5BBDF21}" dt="2020-06-18T13:04:48.659" v="9467" actId="478"/>
          <ac:spMkLst>
            <pc:docMk/>
            <pc:sldMk cId="370594816" sldId="646"/>
            <ac:spMk id="5" creationId="{F5F5BD13-BA10-4DC3-A685-2467AEA5B0FD}"/>
          </ac:spMkLst>
        </pc:spChg>
        <pc:spChg chg="add mod">
          <ac:chgData name="Gotor, Elisabetta (Alliance Bioversity-CIAT)" userId="d9823f62-4e37-44b1-9c95-c8d8629c3288" providerId="ADAL" clId="{7E4921B2-1823-4A5F-B4BD-223CA5BBDF21}" dt="2020-06-18T13:06:51.087" v="9482" actId="13822"/>
          <ac:spMkLst>
            <pc:docMk/>
            <pc:sldMk cId="370594816" sldId="646"/>
            <ac:spMk id="6" creationId="{221D5915-7654-449F-A703-B16C44B6A5EB}"/>
          </ac:spMkLst>
        </pc:spChg>
        <pc:spChg chg="add mod">
          <ac:chgData name="Gotor, Elisabetta (Alliance Bioversity-CIAT)" userId="d9823f62-4e37-44b1-9c95-c8d8629c3288" providerId="ADAL" clId="{7E4921B2-1823-4A5F-B4BD-223CA5BBDF21}" dt="2020-06-18T13:07:35.632" v="9490" actId="13822"/>
          <ac:spMkLst>
            <pc:docMk/>
            <pc:sldMk cId="370594816" sldId="646"/>
            <ac:spMk id="7" creationId="{12E22D3B-4B27-4181-90CD-41B2B9352D85}"/>
          </ac:spMkLst>
        </pc:spChg>
        <pc:spChg chg="add mod">
          <ac:chgData name="Gotor, Elisabetta (Alliance Bioversity-CIAT)" userId="d9823f62-4e37-44b1-9c95-c8d8629c3288" providerId="ADAL" clId="{7E4921B2-1823-4A5F-B4BD-223CA5BBDF21}" dt="2020-06-18T13:08:25.462" v="9499" actId="1076"/>
          <ac:spMkLst>
            <pc:docMk/>
            <pc:sldMk cId="370594816" sldId="646"/>
            <ac:spMk id="8" creationId="{9DAE9780-ED10-4FF1-9051-99EE0B1ACD66}"/>
          </ac:spMkLst>
        </pc:spChg>
        <pc:spChg chg="add mod">
          <ac:chgData name="Gotor, Elisabetta (Alliance Bioversity-CIAT)" userId="d9823f62-4e37-44b1-9c95-c8d8629c3288" providerId="ADAL" clId="{7E4921B2-1823-4A5F-B4BD-223CA5BBDF21}" dt="2020-06-18T13:09:33.643" v="9509" actId="20577"/>
          <ac:spMkLst>
            <pc:docMk/>
            <pc:sldMk cId="370594816" sldId="646"/>
            <ac:spMk id="9" creationId="{798757AD-D486-4CB7-A809-E5AA3D0376E1}"/>
          </ac:spMkLst>
        </pc:spChg>
        <pc:graphicFrameChg chg="mod">
          <ac:chgData name="Gotor, Elisabetta (Alliance Bioversity-CIAT)" userId="d9823f62-4e37-44b1-9c95-c8d8629c3288" providerId="ADAL" clId="{7E4921B2-1823-4A5F-B4BD-223CA5BBDF21}" dt="2020-06-18T13:04:56.223" v="9469" actId="1076"/>
          <ac:graphicFrameMkLst>
            <pc:docMk/>
            <pc:sldMk cId="370594816" sldId="646"/>
            <ac:graphicFrameMk id="4" creationId="{0BF6AC35-1162-4C16-A8CD-511D7495C1E6}"/>
          </ac:graphicFrameMkLst>
        </pc:graphicFrameChg>
      </pc:sldChg>
      <pc:sldMasterChg chg="delSldLayout">
        <pc:chgData name="Gotor, Elisabetta (Alliance Bioversity-CIAT)" userId="d9823f62-4e37-44b1-9c95-c8d8629c3288" providerId="ADAL" clId="{7E4921B2-1823-4A5F-B4BD-223CA5BBDF21}" dt="2020-06-16T15:09:30.216" v="6579" actId="2696"/>
        <pc:sldMasterMkLst>
          <pc:docMk/>
          <pc:sldMasterMk cId="2273813426" sldId="2147483648"/>
        </pc:sldMasterMkLst>
        <pc:sldLayoutChg chg="del">
          <pc:chgData name="Gotor, Elisabetta (Alliance Bioversity-CIAT)" userId="d9823f62-4e37-44b1-9c95-c8d8629c3288" providerId="ADAL" clId="{7E4921B2-1823-4A5F-B4BD-223CA5BBDF21}" dt="2020-06-16T15:09:30.216" v="6579" actId="2696"/>
          <pc:sldLayoutMkLst>
            <pc:docMk/>
            <pc:sldMasterMk cId="2273813426" sldId="2147483648"/>
            <pc:sldLayoutMk cId="3946285804" sldId="21474836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772AFF-F9EE-4120-B668-6CEFFEC55766}" type="datetimeFigureOut">
              <a:rPr lang="en-US" smtClean="0"/>
              <a:t>6/1/2021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65FF9A-C23C-4AA2-8A16-CB4D66B8D2DD}" type="slidenum">
              <a:rPr lang="en-US" smtClean="0"/>
              <a:t>‹#›</a:t>
            </a:fld>
            <a:endParaRPr lang="en-US"/>
          </a:p>
        </p:txBody>
      </p:sp>
    </p:spTree>
    <p:extLst>
      <p:ext uri="{BB962C8B-B14F-4D97-AF65-F5344CB8AC3E}">
        <p14:creationId xmlns:p14="http://schemas.microsoft.com/office/powerpoint/2010/main" val="2197709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36A61-0C18-44D9-910E-5A90A9571CAC}" type="datetimeFigureOut">
              <a:rPr lang="en-US" smtClean="0"/>
              <a:t>6/1/2021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BA5FBF-3B24-431D-889F-0C4A6CF073DF}" type="slidenum">
              <a:rPr lang="en-US" smtClean="0"/>
              <a:t>‹#›</a:t>
            </a:fld>
            <a:endParaRPr lang="en-US"/>
          </a:p>
        </p:txBody>
      </p:sp>
    </p:spTree>
    <p:extLst>
      <p:ext uri="{BB962C8B-B14F-4D97-AF65-F5344CB8AC3E}">
        <p14:creationId xmlns:p14="http://schemas.microsoft.com/office/powerpoint/2010/main" val="262850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Innovations to improve staple crop germplasm can reduce poverty and otherwise improve farmer livelihoods through complex and multiple pathways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importance of developing  demand driven  theory of changes that will enable scientists to understand  who are the needed partners along the impact pathway that will enable the needed changes in behavior or in status/environment required by the project among beneficiaries</a:t>
            </a:r>
          </a:p>
          <a:p>
            <a:endParaRPr lang="en-US" dirty="0"/>
          </a:p>
        </p:txBody>
      </p:sp>
      <p:sp>
        <p:nvSpPr>
          <p:cNvPr id="4" name="Slide Number Placeholder 3"/>
          <p:cNvSpPr>
            <a:spLocks noGrp="1"/>
          </p:cNvSpPr>
          <p:nvPr>
            <p:ph type="sldNum" sz="quarter" idx="5"/>
          </p:nvPr>
        </p:nvSpPr>
        <p:spPr/>
        <p:txBody>
          <a:bodyPr/>
          <a:lstStyle/>
          <a:p>
            <a:fld id="{40BA5FBF-3B24-431D-889F-0C4A6CF073DF}" type="slidenum">
              <a:rPr lang="en-US" smtClean="0"/>
              <a:t>2</a:t>
            </a:fld>
            <a:endParaRPr lang="en-US"/>
          </a:p>
        </p:txBody>
      </p:sp>
    </p:spTree>
    <p:extLst>
      <p:ext uri="{BB962C8B-B14F-4D97-AF65-F5344CB8AC3E}">
        <p14:creationId xmlns:p14="http://schemas.microsoft.com/office/powerpoint/2010/main" val="3374797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096000" y="1686385"/>
            <a:ext cx="5654468" cy="2387600"/>
          </a:xfrm>
        </p:spPr>
        <p:txBody>
          <a:bodyPr anchor="t">
            <a:normAutofit/>
          </a:bodyPr>
          <a:lstStyle>
            <a:lvl1pPr algn="l">
              <a:defRPr sz="3600"/>
            </a:lvl1pPr>
          </a:lstStyle>
          <a:p>
            <a:r>
              <a:rPr lang="en-US" dirty="0"/>
              <a:t>Presentation title (max 4 lines)</a:t>
            </a:r>
          </a:p>
        </p:txBody>
      </p:sp>
      <p:sp>
        <p:nvSpPr>
          <p:cNvPr id="3" name="Subtitle 2"/>
          <p:cNvSpPr>
            <a:spLocks noGrp="1"/>
          </p:cNvSpPr>
          <p:nvPr>
            <p:ph type="subTitle" idx="1" hasCustomPrompt="1"/>
          </p:nvPr>
        </p:nvSpPr>
        <p:spPr>
          <a:xfrm>
            <a:off x="6096000" y="4328429"/>
            <a:ext cx="5654468" cy="2380019"/>
          </a:xfrm>
        </p:spPr>
        <p:txBody>
          <a:bodyPr>
            <a:normAutofit/>
          </a:bodyPr>
          <a:lstStyle>
            <a:lvl1pPr marL="0" indent="0" algn="l">
              <a:buNone/>
              <a:defRPr sz="2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a:t>
            </a:r>
          </a:p>
        </p:txBody>
      </p:sp>
    </p:spTree>
    <p:extLst>
      <p:ext uri="{BB962C8B-B14F-4D97-AF65-F5344CB8AC3E}">
        <p14:creationId xmlns:p14="http://schemas.microsoft.com/office/powerpoint/2010/main" val="306249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A3DF2B-1666-415A-BC47-49E55259D6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365125"/>
            <a:ext cx="10515600" cy="1053477"/>
          </a:xfrm>
        </p:spPr>
        <p:txBody>
          <a:bodyPr/>
          <a:lstStyle/>
          <a:p>
            <a:r>
              <a:rPr lang="en-US" dirty="0"/>
              <a:t>Title here (2 lines max)</a:t>
            </a:r>
          </a:p>
        </p:txBody>
      </p:sp>
      <p:sp>
        <p:nvSpPr>
          <p:cNvPr id="3" name="Content Placeholder 2"/>
          <p:cNvSpPr>
            <a:spLocks noGrp="1"/>
          </p:cNvSpPr>
          <p:nvPr>
            <p:ph idx="1"/>
          </p:nvPr>
        </p:nvSpPr>
        <p:spPr>
          <a:xfrm>
            <a:off x="838200" y="1620526"/>
            <a:ext cx="10515600"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213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2A39446-F44B-4952-8983-970440427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365126"/>
            <a:ext cx="10515600" cy="1087660"/>
          </a:xfrm>
        </p:spPr>
        <p:txBody>
          <a:bodyPr/>
          <a:lstStyle/>
          <a:p>
            <a:r>
              <a:rPr lang="en-US" dirty="0"/>
              <a:t>Title here (2 lines max)</a:t>
            </a:r>
          </a:p>
        </p:txBody>
      </p:sp>
    </p:spTree>
    <p:extLst>
      <p:ext uri="{BB962C8B-B14F-4D97-AF65-F5344CB8AC3E}">
        <p14:creationId xmlns:p14="http://schemas.microsoft.com/office/powerpoint/2010/main" val="118312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age Brea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2185923"/>
            <a:ext cx="10515600" cy="1087660"/>
          </a:xfrm>
        </p:spPr>
        <p:txBody>
          <a:bodyPr>
            <a:normAutofit/>
          </a:bodyPr>
          <a:lstStyle>
            <a:lvl1pPr algn="ctr">
              <a:defRPr sz="6000" baseline="0">
                <a:solidFill>
                  <a:schemeClr val="bg1"/>
                </a:solidFill>
              </a:defRPr>
            </a:lvl1pPr>
          </a:lstStyle>
          <a:p>
            <a:r>
              <a:rPr lang="en-US" dirty="0"/>
              <a:t>Page Break Title</a:t>
            </a:r>
          </a:p>
        </p:txBody>
      </p:sp>
    </p:spTree>
    <p:extLst>
      <p:ext uri="{BB962C8B-B14F-4D97-AF65-F5344CB8AC3E}">
        <p14:creationId xmlns:p14="http://schemas.microsoft.com/office/powerpoint/2010/main" val="176129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1445396-F34C-4BF1-86B7-2C75E9E076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71409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extBox 1"/>
          <p:cNvSpPr txBox="1"/>
          <p:nvPr userDrawn="1"/>
        </p:nvSpPr>
        <p:spPr>
          <a:xfrm>
            <a:off x="1476936" y="2030506"/>
            <a:ext cx="9238129" cy="1015663"/>
          </a:xfrm>
          <a:prstGeom prst="rect">
            <a:avLst/>
          </a:prstGeom>
          <a:noFill/>
        </p:spPr>
        <p:txBody>
          <a:bodyPr wrap="square" rtlCol="0">
            <a:spAutoFit/>
          </a:bodyPr>
          <a:lstStyle/>
          <a:p>
            <a:pPr algn="ctr"/>
            <a:r>
              <a:rPr lang="en-US" sz="6000" dirty="0">
                <a:solidFill>
                  <a:schemeClr val="bg1"/>
                </a:solidFill>
              </a:rPr>
              <a:t>Page Break Title</a:t>
            </a:r>
          </a:p>
        </p:txBody>
      </p:sp>
    </p:spTree>
    <p:extLst>
      <p:ext uri="{BB962C8B-B14F-4D97-AF65-F5344CB8AC3E}">
        <p14:creationId xmlns:p14="http://schemas.microsoft.com/office/powerpoint/2010/main" val="331730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hoto&amp;tex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r>
              <a:rPr lang="en-US"/>
              <a:t>Click icon to add picture</a:t>
            </a:r>
          </a:p>
        </p:txBody>
      </p:sp>
      <p:sp>
        <p:nvSpPr>
          <p:cNvPr id="2" name="Title 1"/>
          <p:cNvSpPr>
            <a:spLocks noGrp="1"/>
          </p:cNvSpPr>
          <p:nvPr>
            <p:ph type="title"/>
          </p:nvPr>
        </p:nvSpPr>
        <p:spPr>
          <a:xfrm>
            <a:off x="0" y="687938"/>
            <a:ext cx="5289846" cy="1600200"/>
          </a:xfrm>
          <a:solidFill>
            <a:srgbClr val="FFFFFF">
              <a:alpha val="60000"/>
            </a:srgbClr>
          </a:solidFill>
        </p:spPr>
        <p:txBody>
          <a:bodyPr anchor="b"/>
          <a:lstStyle>
            <a:lvl1pPr marL="365760">
              <a:defRPr sz="3200"/>
            </a:lvl1pPr>
          </a:lstStyle>
          <a:p>
            <a:r>
              <a:rPr lang="en-US" dirty="0"/>
              <a:t>Click to edit Master title style</a:t>
            </a:r>
          </a:p>
        </p:txBody>
      </p:sp>
      <p:sp>
        <p:nvSpPr>
          <p:cNvPr id="4" name="Text Placeholder 3"/>
          <p:cNvSpPr>
            <a:spLocks noGrp="1"/>
          </p:cNvSpPr>
          <p:nvPr>
            <p:ph type="body" sz="half" idx="2"/>
          </p:nvPr>
        </p:nvSpPr>
        <p:spPr>
          <a:xfrm>
            <a:off x="1" y="2356500"/>
            <a:ext cx="5289846" cy="3941750"/>
          </a:xfrm>
          <a:solidFill>
            <a:srgbClr val="FFFFFF">
              <a:alpha val="60000"/>
            </a:srgbClr>
          </a:solidFill>
        </p:spPr>
        <p:txBody>
          <a:bodyPr/>
          <a:lstStyle>
            <a:lvl1pPr marL="64008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41867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Text &amp; pictur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8506DADA-F367-4F35-8635-7656B783B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26148" y="435709"/>
            <a:ext cx="10977073" cy="931365"/>
          </a:xfrm>
        </p:spPr>
        <p:txBody>
          <a:bodyPr anchor="t">
            <a:normAutofit/>
          </a:bodyPr>
          <a:lstStyle>
            <a:lvl1pPr>
              <a:defRPr lang="en-US" sz="3600" b="1" kern="1200" baseline="0" dirty="0">
                <a:solidFill>
                  <a:srgbClr val="003366"/>
                </a:solidFill>
                <a:latin typeface="+mn-lt"/>
                <a:ea typeface="+mj-ea"/>
                <a:cs typeface="+mj-cs"/>
              </a:defRPr>
            </a:lvl1pPr>
          </a:lstStyle>
          <a:p>
            <a:r>
              <a:rPr lang="en-US" dirty="0"/>
              <a:t>Title here (2 lines max)</a:t>
            </a:r>
          </a:p>
        </p:txBody>
      </p:sp>
      <p:sp>
        <p:nvSpPr>
          <p:cNvPr id="3" name="Picture Placeholder 2"/>
          <p:cNvSpPr>
            <a:spLocks noGrp="1"/>
          </p:cNvSpPr>
          <p:nvPr>
            <p:ph type="pic" idx="1"/>
          </p:nvPr>
        </p:nvSpPr>
        <p:spPr>
          <a:xfrm>
            <a:off x="6375161" y="1632247"/>
            <a:ext cx="5964965"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7598" y="1632246"/>
            <a:ext cx="5219178" cy="3811588"/>
          </a:xfrm>
        </p:spPr>
        <p:txBody>
          <a:bodyPr>
            <a:normAutofit/>
          </a:bodyPr>
          <a:lstStyle>
            <a:lvl1pPr marL="285750" indent="-285750">
              <a:buFont typeface="Arial" panose="020B0604020202020204" pitchFamily="34" charset="0"/>
              <a:buChar char="•"/>
              <a:defRPr sz="2400">
                <a:solidFill>
                  <a:srgbClr val="3B383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947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hasCustomPrompt="1"/>
          </p:nvPr>
        </p:nvSpPr>
        <p:spPr>
          <a:xfrm>
            <a:off x="6096537" y="2744330"/>
            <a:ext cx="5654138" cy="1289286"/>
          </a:xfrm>
        </p:spPr>
        <p:txBody>
          <a:bodyPr>
            <a:noAutofit/>
          </a:bodyPr>
          <a:lstStyle>
            <a:lvl1pPr algn="ctr">
              <a:defRPr sz="7200" baseline="0">
                <a:solidFill>
                  <a:schemeClr val="bg1"/>
                </a:solidFill>
              </a:defRPr>
            </a:lvl1pPr>
          </a:lstStyle>
          <a:p>
            <a:r>
              <a:rPr lang="en-US" dirty="0"/>
              <a:t>Text here</a:t>
            </a:r>
          </a:p>
        </p:txBody>
      </p:sp>
      <p:sp>
        <p:nvSpPr>
          <p:cNvPr id="12" name="Text Placeholder 11"/>
          <p:cNvSpPr>
            <a:spLocks noGrp="1"/>
          </p:cNvSpPr>
          <p:nvPr>
            <p:ph type="body" sz="quarter" idx="10"/>
          </p:nvPr>
        </p:nvSpPr>
        <p:spPr>
          <a:xfrm>
            <a:off x="6096000" y="4358073"/>
            <a:ext cx="5654675" cy="1854200"/>
          </a:xfrm>
        </p:spPr>
        <p:txBody>
          <a:bodyPr>
            <a:normAutofit/>
          </a:bodyPr>
          <a:lstStyle>
            <a:lvl1pPr marL="0" indent="0" algn="ctr">
              <a:buNone/>
              <a:defRPr sz="2200">
                <a:solidFill>
                  <a:schemeClr val="bg1"/>
                </a:solidFill>
              </a:defRPr>
            </a:lvl1pPr>
            <a:lvl2pPr marL="457200" indent="0" algn="ctr">
              <a:buNone/>
              <a:defRPr sz="2000">
                <a:solidFill>
                  <a:srgbClr val="FFCD33"/>
                </a:solidFill>
              </a:defRPr>
            </a:lvl2pPr>
            <a:lvl3pPr marL="914400" indent="0" algn="ctr">
              <a:buNone/>
              <a:defRPr sz="2000">
                <a:solidFill>
                  <a:srgbClr val="FFCD33"/>
                </a:solidFill>
              </a:defRPr>
            </a:lvl3pPr>
            <a:lvl4pPr marL="1371600" indent="0" algn="ctr">
              <a:buNone/>
              <a:defRPr sz="2000">
                <a:solidFill>
                  <a:srgbClr val="FFCD33"/>
                </a:solidFill>
              </a:defRPr>
            </a:lvl4pPr>
            <a:lvl5pPr marL="1828800" indent="0" algn="ctr">
              <a:buNone/>
              <a:defRPr sz="2000">
                <a:solidFill>
                  <a:srgbClr val="FFCD33"/>
                </a:solidFill>
              </a:defRPr>
            </a:lvl5pPr>
          </a:lstStyle>
          <a:p>
            <a:pPr lvl="0"/>
            <a:r>
              <a:rPr lang="en-US"/>
              <a:t>Edit Master text styles</a:t>
            </a:r>
          </a:p>
        </p:txBody>
      </p:sp>
    </p:spTree>
    <p:extLst>
      <p:ext uri="{BB962C8B-B14F-4D97-AF65-F5344CB8AC3E}">
        <p14:creationId xmlns:p14="http://schemas.microsoft.com/office/powerpoint/2010/main" val="357581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47481"/>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381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 id="2147483655" r:id="rId5"/>
    <p:sldLayoutId id="2147483661"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3600" b="1" kern="1200">
          <a:solidFill>
            <a:srgbClr val="00336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B38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B383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B383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B38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gotor@cgiar.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hdl.handle.net/10568/91673"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solidFill>
                  <a:srgbClr val="006EB6"/>
                </a:solidFill>
              </a:rPr>
              <a:t>How CGIAR support innovation : which theories of change and impact pathway</a:t>
            </a:r>
          </a:p>
        </p:txBody>
      </p:sp>
      <p:sp>
        <p:nvSpPr>
          <p:cNvPr id="3" name="Subtitle 2"/>
          <p:cNvSpPr>
            <a:spLocks noGrp="1"/>
          </p:cNvSpPr>
          <p:nvPr>
            <p:ph type="subTitle" idx="1"/>
          </p:nvPr>
        </p:nvSpPr>
        <p:spPr/>
        <p:txBody>
          <a:bodyPr>
            <a:normAutofit/>
          </a:bodyPr>
          <a:lstStyle/>
          <a:p>
            <a:pPr algn="ctr"/>
            <a:r>
              <a:rPr lang="en-US" dirty="0">
                <a:solidFill>
                  <a:srgbClr val="006EB6"/>
                </a:solidFill>
              </a:rPr>
              <a:t>Dr Elisabetta Gotor</a:t>
            </a:r>
          </a:p>
          <a:p>
            <a:pPr algn="ctr"/>
            <a:r>
              <a:rPr lang="en-US" dirty="0">
                <a:solidFill>
                  <a:srgbClr val="006EB6"/>
                </a:solidFill>
              </a:rPr>
              <a:t>Leader of the Performance, Innovation and Strategic Analysis for Impact program</a:t>
            </a:r>
          </a:p>
          <a:p>
            <a:pPr algn="ctr"/>
            <a:r>
              <a:rPr lang="en-US" dirty="0">
                <a:solidFill>
                  <a:srgbClr val="006EB6"/>
                </a:solidFill>
                <a:hlinkClick r:id="rId2">
                  <a:extLst>
                    <a:ext uri="{A12FA001-AC4F-418D-AE19-62706E023703}">
                      <ahyp:hlinkClr xmlns:ahyp="http://schemas.microsoft.com/office/drawing/2018/hyperlinkcolor" xmlns="" val="tx"/>
                    </a:ext>
                  </a:extLst>
                </a:hlinkClick>
              </a:rPr>
              <a:t>e.gotor@cgiar.org</a:t>
            </a:r>
            <a:endParaRPr lang="en-US" dirty="0">
              <a:solidFill>
                <a:srgbClr val="006EB6"/>
              </a:solidFill>
            </a:endParaRPr>
          </a:p>
          <a:p>
            <a:pPr algn="ctr"/>
            <a:r>
              <a:rPr lang="en-US" dirty="0">
                <a:solidFill>
                  <a:srgbClr val="006EB6"/>
                </a:solidFill>
              </a:rPr>
              <a:t>June 4th, 2021</a:t>
            </a:r>
          </a:p>
        </p:txBody>
      </p:sp>
    </p:spTree>
    <p:extLst>
      <p:ext uri="{BB962C8B-B14F-4D97-AF65-F5344CB8AC3E}">
        <p14:creationId xmlns:p14="http://schemas.microsoft.com/office/powerpoint/2010/main" val="3047867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5E87527-ADA4-4C6F-8B26-3D5FB2F3FC47}"/>
              </a:ext>
            </a:extLst>
          </p:cNvPr>
          <p:cNvSpPr>
            <a:spLocks noGrp="1"/>
          </p:cNvSpPr>
          <p:nvPr>
            <p:ph type="title"/>
          </p:nvPr>
        </p:nvSpPr>
        <p:spPr>
          <a:xfrm>
            <a:off x="195944" y="435709"/>
            <a:ext cx="11407278" cy="931365"/>
          </a:xfrm>
        </p:spPr>
        <p:txBody>
          <a:bodyPr>
            <a:normAutofit fontScale="90000"/>
          </a:bodyPr>
          <a:lstStyle/>
          <a:p>
            <a:r>
              <a:rPr lang="en-US" dirty="0"/>
              <a:t>Demand Driven Pathways linking  Research to Poverty reductions </a:t>
            </a:r>
          </a:p>
        </p:txBody>
      </p:sp>
      <p:pic>
        <p:nvPicPr>
          <p:cNvPr id="2050" name="Picture 2">
            <a:extLst>
              <a:ext uri="{FF2B5EF4-FFF2-40B4-BE49-F238E27FC236}">
                <a16:creationId xmlns:a16="http://schemas.microsoft.com/office/drawing/2014/main" id="{05DBDD65-A353-4F1E-841E-D9103BA6251E}"/>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tretch/>
        </p:blipFill>
        <p:spPr bwMode="auto">
          <a:xfrm>
            <a:off x="6914318" y="1632247"/>
            <a:ext cx="4886651" cy="3811588"/>
          </a:xfrm>
          <a:prstGeom prst="rect">
            <a:avLst/>
          </a:prstGeom>
          <a:solidFill>
            <a:srgbClr val="FFFFFF"/>
          </a:solidFill>
        </p:spPr>
      </p:pic>
      <p:sp>
        <p:nvSpPr>
          <p:cNvPr id="73" name="Text Placeholder 3">
            <a:extLst>
              <a:ext uri="{FF2B5EF4-FFF2-40B4-BE49-F238E27FC236}">
                <a16:creationId xmlns:a16="http://schemas.microsoft.com/office/drawing/2014/main" id="{457309F8-9D76-4D18-BEE5-D02A94057739}"/>
              </a:ext>
            </a:extLst>
          </p:cNvPr>
          <p:cNvSpPr>
            <a:spLocks noGrp="1"/>
          </p:cNvSpPr>
          <p:nvPr>
            <p:ph type="body" sz="half" idx="2"/>
          </p:nvPr>
        </p:nvSpPr>
        <p:spPr>
          <a:xfrm>
            <a:off x="252300" y="1251664"/>
            <a:ext cx="5973861" cy="5170627"/>
          </a:xfrm>
        </p:spPr>
        <p:txBody>
          <a:bodyPr>
            <a:normAutofit/>
          </a:bodyPr>
          <a:lstStyle/>
          <a:p>
            <a:pPr lvl="0">
              <a:lnSpc>
                <a:spcPct val="110000"/>
              </a:lnSpc>
            </a:pPr>
            <a:r>
              <a:rPr lang="en-US" sz="2600" dirty="0"/>
              <a:t>Direct, short-term impacts vs indirect, long –term pathways leading to  impact.</a:t>
            </a:r>
          </a:p>
          <a:p>
            <a:pPr marL="742950" lvl="1" indent="-285750">
              <a:lnSpc>
                <a:spcPct val="110000"/>
              </a:lnSpc>
              <a:buFont typeface="Arial" panose="020B0604020202020204" pitchFamily="34" charset="0"/>
              <a:buChar char="•"/>
            </a:pPr>
            <a:r>
              <a:rPr lang="en-US" sz="1600" dirty="0"/>
              <a:t>	The latter more difficult to measure. </a:t>
            </a:r>
          </a:p>
          <a:p>
            <a:pPr lvl="0">
              <a:lnSpc>
                <a:spcPct val="110000"/>
              </a:lnSpc>
            </a:pPr>
            <a:r>
              <a:rPr lang="en-US" sz="2600" dirty="0"/>
              <a:t>This has implications for:</a:t>
            </a:r>
          </a:p>
          <a:p>
            <a:pPr marL="514350" lvl="0" indent="-514350">
              <a:lnSpc>
                <a:spcPct val="110000"/>
              </a:lnSpc>
              <a:buAutoNum type="arabicParenR"/>
            </a:pPr>
            <a:r>
              <a:rPr lang="en-US" sz="2600" dirty="0"/>
              <a:t>The design of M&amp;E and the crafting of appropriate targets for outcomes of research on staple crops.</a:t>
            </a:r>
          </a:p>
          <a:p>
            <a:pPr marL="514350" lvl="0" indent="-514350">
              <a:lnSpc>
                <a:spcPct val="110000"/>
              </a:lnSpc>
              <a:buAutoNum type="arabicParenR"/>
            </a:pPr>
            <a:r>
              <a:rPr lang="en-US" sz="2600" dirty="0"/>
              <a:t>The design of credible Theories of Change that </a:t>
            </a:r>
            <a:r>
              <a:rPr lang="en-US" sz="2600"/>
              <a:t>are taking </a:t>
            </a:r>
            <a:r>
              <a:rPr lang="en-US" sz="2600" dirty="0"/>
              <a:t>into account</a:t>
            </a:r>
            <a:endParaRPr lang="en-US" sz="1600" dirty="0"/>
          </a:p>
          <a:p>
            <a:pPr marL="1085850" lvl="2" indent="-171450">
              <a:buFont typeface="Arial" panose="020B0604020202020204" pitchFamily="34" charset="0"/>
              <a:buChar char="•"/>
            </a:pPr>
            <a:r>
              <a:rPr lang="en-US" sz="1600" dirty="0"/>
              <a:t>Who are the actors involved along the impact pathway?</a:t>
            </a:r>
          </a:p>
          <a:p>
            <a:pPr marL="1085850" lvl="2" indent="-171450">
              <a:buFont typeface="Arial" panose="020B0604020202020204" pitchFamily="34" charset="0"/>
              <a:buChar char="•"/>
            </a:pPr>
            <a:r>
              <a:rPr lang="en-US" sz="1600" dirty="0"/>
              <a:t>What  are the relationship among them?</a:t>
            </a:r>
          </a:p>
          <a:p>
            <a:pPr marL="1085850" lvl="2" indent="-171450">
              <a:buFont typeface="Arial" panose="020B0604020202020204" pitchFamily="34" charset="0"/>
              <a:buChar char="•"/>
            </a:pPr>
            <a:r>
              <a:rPr lang="en-US" sz="1600" dirty="0"/>
              <a:t>What are the bottle necks?</a:t>
            </a:r>
          </a:p>
          <a:p>
            <a:pPr marL="457200" indent="-457200">
              <a:buFont typeface="+mj-lt"/>
              <a:buAutoNum type="arabicPeriod"/>
            </a:pPr>
            <a:endParaRPr lang="en-US" dirty="0"/>
          </a:p>
        </p:txBody>
      </p:sp>
      <p:sp>
        <p:nvSpPr>
          <p:cNvPr id="4" name="TextBox 3">
            <a:extLst>
              <a:ext uri="{FF2B5EF4-FFF2-40B4-BE49-F238E27FC236}">
                <a16:creationId xmlns:a16="http://schemas.microsoft.com/office/drawing/2014/main" id="{70CFCF9E-C785-4B89-8715-4176CAF11234}"/>
              </a:ext>
            </a:extLst>
          </p:cNvPr>
          <p:cNvSpPr txBox="1"/>
          <p:nvPr/>
        </p:nvSpPr>
        <p:spPr>
          <a:xfrm>
            <a:off x="6226161" y="5584713"/>
            <a:ext cx="5794310" cy="954107"/>
          </a:xfrm>
          <a:prstGeom prst="rect">
            <a:avLst/>
          </a:prstGeom>
          <a:noFill/>
        </p:spPr>
        <p:txBody>
          <a:bodyPr wrap="square" rtlCol="0">
            <a:spAutoFit/>
          </a:bodyPr>
          <a:lstStyle/>
          <a:p>
            <a:r>
              <a:rPr lang="en-GB" sz="1400" dirty="0"/>
              <a:t>Alwang, J.; </a:t>
            </a:r>
            <a:r>
              <a:rPr lang="en-GB" sz="1400" b="1" dirty="0"/>
              <a:t>Gotor, E.;</a:t>
            </a:r>
            <a:r>
              <a:rPr lang="en-GB" sz="1400" dirty="0"/>
              <a:t> Thiele, G.; Hareau, G.; Chamberlain, J. (2017) Pathways from research on improved staple crop germplasm to poverty reduction for smallholder farmers. </a:t>
            </a:r>
            <a:r>
              <a:rPr lang="en-GB" sz="1400" b="1" i="1" dirty="0"/>
              <a:t>Agricultural Systems</a:t>
            </a:r>
            <a:r>
              <a:rPr lang="en-GB" sz="1400" dirty="0"/>
              <a:t>. ISSN: 0308-521X; </a:t>
            </a:r>
            <a:r>
              <a:rPr lang="en-GB" sz="1400" u="sng" dirty="0">
                <a:hlinkClick r:id="rId4"/>
              </a:rPr>
              <a:t>http://hdl.handle.net/10568/91673</a:t>
            </a:r>
            <a:r>
              <a:rPr lang="en-GB" sz="1400" dirty="0"/>
              <a:t>.</a:t>
            </a:r>
            <a:endParaRPr lang="en-US" sz="1400" dirty="0"/>
          </a:p>
        </p:txBody>
      </p:sp>
      <p:sp>
        <p:nvSpPr>
          <p:cNvPr id="7" name="Text Placeholder 3">
            <a:extLst>
              <a:ext uri="{FF2B5EF4-FFF2-40B4-BE49-F238E27FC236}">
                <a16:creationId xmlns:a16="http://schemas.microsoft.com/office/drawing/2014/main" id="{C495504E-59B3-4431-A2D6-4258276156BE}"/>
              </a:ext>
            </a:extLst>
          </p:cNvPr>
          <p:cNvSpPr txBox="1">
            <a:spLocks/>
          </p:cNvSpPr>
          <p:nvPr/>
        </p:nvSpPr>
        <p:spPr>
          <a:xfrm>
            <a:off x="626148" y="1632246"/>
            <a:ext cx="6137765" cy="3811588"/>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2400" kern="1200">
                <a:solidFill>
                  <a:srgbClr val="3B38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3B38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3B38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3B38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3B3838"/>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indent="0">
              <a:buNone/>
            </a:pPr>
            <a:endParaRPr lang="en-US" dirty="0"/>
          </a:p>
        </p:txBody>
      </p:sp>
      <p:sp>
        <p:nvSpPr>
          <p:cNvPr id="8" name="Oval 7">
            <a:extLst>
              <a:ext uri="{FF2B5EF4-FFF2-40B4-BE49-F238E27FC236}">
                <a16:creationId xmlns:a16="http://schemas.microsoft.com/office/drawing/2014/main" id="{6DA723D6-ABF4-4BE4-9D6D-5ACCA1EE6A6E}"/>
              </a:ext>
            </a:extLst>
          </p:cNvPr>
          <p:cNvSpPr/>
          <p:nvPr/>
        </p:nvSpPr>
        <p:spPr>
          <a:xfrm>
            <a:off x="6533639" y="1269507"/>
            <a:ext cx="2654749" cy="4174326"/>
          </a:xfrm>
          <a:prstGeom prst="ellipse">
            <a:avLst/>
          </a:prstGeom>
          <a:noFill/>
          <a:ln w="28575">
            <a:solidFill>
              <a:srgbClr val="BB3A2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 Placeholder 3">
            <a:extLst>
              <a:ext uri="{FF2B5EF4-FFF2-40B4-BE49-F238E27FC236}">
                <a16:creationId xmlns:a16="http://schemas.microsoft.com/office/drawing/2014/main" id="{894DCA12-95B8-4D7D-A483-48198F9DEF31}"/>
              </a:ext>
            </a:extLst>
          </p:cNvPr>
          <p:cNvSpPr txBox="1">
            <a:spLocks/>
          </p:cNvSpPr>
          <p:nvPr/>
        </p:nvSpPr>
        <p:spPr>
          <a:xfrm>
            <a:off x="626148" y="1632244"/>
            <a:ext cx="6137765" cy="3811588"/>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panose="020B0604020202020204" pitchFamily="34" charset="0"/>
              <a:buChar char="•"/>
              <a:defRPr sz="2400" kern="1200">
                <a:solidFill>
                  <a:srgbClr val="3B3838"/>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3B3838"/>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3B3838"/>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3B3838"/>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3B3838"/>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457200" indent="-457200">
              <a:buFont typeface="+mj-lt"/>
              <a:buAutoNum type="arabicPeriod"/>
            </a:pPr>
            <a:endParaRPr lang="en-US" dirty="0"/>
          </a:p>
        </p:txBody>
      </p:sp>
      <p:sp>
        <p:nvSpPr>
          <p:cNvPr id="10" name="Oval 9">
            <a:extLst>
              <a:ext uri="{FF2B5EF4-FFF2-40B4-BE49-F238E27FC236}">
                <a16:creationId xmlns:a16="http://schemas.microsoft.com/office/drawing/2014/main" id="{DFFA0368-82F1-45E7-A8E2-16F1FB854FCA}"/>
              </a:ext>
            </a:extLst>
          </p:cNvPr>
          <p:cNvSpPr/>
          <p:nvPr/>
        </p:nvSpPr>
        <p:spPr>
          <a:xfrm>
            <a:off x="9188388" y="1145217"/>
            <a:ext cx="2939087" cy="4174326"/>
          </a:xfrm>
          <a:prstGeom prst="ellipse">
            <a:avLst/>
          </a:prstGeom>
          <a:noFill/>
          <a:ln w="28575">
            <a:solidFill>
              <a:srgbClr val="BB3A2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30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BA08-6E69-415C-A09E-B55E3E61E0FB}"/>
              </a:ext>
            </a:extLst>
          </p:cNvPr>
          <p:cNvSpPr>
            <a:spLocks noGrp="1"/>
          </p:cNvSpPr>
          <p:nvPr>
            <p:ph type="title"/>
          </p:nvPr>
        </p:nvSpPr>
        <p:spPr/>
        <p:txBody>
          <a:bodyPr/>
          <a:lstStyle/>
          <a:p>
            <a:r>
              <a:rPr lang="en-US" dirty="0"/>
              <a:t>So…</a:t>
            </a:r>
          </a:p>
        </p:txBody>
      </p:sp>
      <p:sp>
        <p:nvSpPr>
          <p:cNvPr id="4" name="Text Placeholder 3">
            <a:extLst>
              <a:ext uri="{FF2B5EF4-FFF2-40B4-BE49-F238E27FC236}">
                <a16:creationId xmlns:a16="http://schemas.microsoft.com/office/drawing/2014/main" id="{C5B18DCC-E669-4037-8D5B-29140C1962A0}"/>
              </a:ext>
            </a:extLst>
          </p:cNvPr>
          <p:cNvSpPr>
            <a:spLocks noGrp="1"/>
          </p:cNvSpPr>
          <p:nvPr>
            <p:ph type="body" sz="half" idx="2"/>
          </p:nvPr>
        </p:nvSpPr>
        <p:spPr>
          <a:xfrm>
            <a:off x="301425" y="1367074"/>
            <a:ext cx="5637735" cy="3811588"/>
          </a:xfrm>
        </p:spPr>
        <p:txBody>
          <a:bodyPr>
            <a:normAutofit/>
          </a:bodyPr>
          <a:lstStyle/>
          <a:p>
            <a:pPr marL="0" indent="0">
              <a:lnSpc>
                <a:spcPct val="100000"/>
              </a:lnSpc>
              <a:buNone/>
            </a:pPr>
            <a:r>
              <a:rPr lang="en-US" dirty="0"/>
              <a:t>We need to develop an </a:t>
            </a:r>
            <a:r>
              <a:rPr lang="en-US" b="1" dirty="0"/>
              <a:t>evidence-based system</a:t>
            </a:r>
            <a:r>
              <a:rPr lang="en-US" dirty="0"/>
              <a:t> that allow the </a:t>
            </a:r>
            <a:r>
              <a:rPr lang="en-US" b="1" dirty="0"/>
              <a:t>channeling</a:t>
            </a:r>
            <a:r>
              <a:rPr lang="en-US" dirty="0"/>
              <a:t> of food system technologies and innovations - developed during the research life cycle - along intricated, non linear and often indirect </a:t>
            </a:r>
            <a:r>
              <a:rPr lang="en-US" b="1" dirty="0"/>
              <a:t>impact scaling pathways </a:t>
            </a:r>
            <a:r>
              <a:rPr lang="en-US" dirty="0"/>
              <a:t>articulated around a sound strategic results framework and indicators. </a:t>
            </a:r>
          </a:p>
          <a:p>
            <a:endParaRPr lang="en-US" dirty="0"/>
          </a:p>
        </p:txBody>
      </p:sp>
      <p:pic>
        <p:nvPicPr>
          <p:cNvPr id="5" name="Picture Placeholder 4">
            <a:extLst>
              <a:ext uri="{FF2B5EF4-FFF2-40B4-BE49-F238E27FC236}">
                <a16:creationId xmlns:a16="http://schemas.microsoft.com/office/drawing/2014/main" id="{064457B8-DEBA-4A8A-A775-0884BCD3FE90}"/>
              </a:ext>
            </a:extLst>
          </p:cNvPr>
          <p:cNvPicPr>
            <a:picLocks noGrp="1"/>
          </p:cNvPicPr>
          <p:nvPr>
            <p:ph type="pic" idx="1"/>
          </p:nvPr>
        </p:nvPicPr>
        <p:blipFill>
          <a:blip r:embed="rId2">
            <a:extLst>
              <a:ext uri="{28A0092B-C50C-407E-A947-70E740481C1C}">
                <a14:useLocalDpi xmlns:a14="http://schemas.microsoft.com/office/drawing/2010/main" val="0"/>
              </a:ext>
            </a:extLst>
          </a:blip>
          <a:srcRect l="411" r="411"/>
          <a:stretch>
            <a:fillRect/>
          </a:stretch>
        </p:blipFill>
        <p:spPr bwMode="auto">
          <a:xfrm>
            <a:off x="6095999" y="1062917"/>
            <a:ext cx="5964965" cy="4380917"/>
          </a:xfrm>
          <a:prstGeom prst="rect">
            <a:avLst/>
          </a:prstGeom>
          <a:noFill/>
          <a:ln>
            <a:noFill/>
          </a:ln>
        </p:spPr>
      </p:pic>
      <p:sp>
        <p:nvSpPr>
          <p:cNvPr id="6" name="Rectangle 5">
            <a:extLst>
              <a:ext uri="{FF2B5EF4-FFF2-40B4-BE49-F238E27FC236}">
                <a16:creationId xmlns:a16="http://schemas.microsoft.com/office/drawing/2014/main" id="{5083B9A8-672C-498F-B488-451991E69595}"/>
              </a:ext>
            </a:extLst>
          </p:cNvPr>
          <p:cNvSpPr/>
          <p:nvPr/>
        </p:nvSpPr>
        <p:spPr>
          <a:xfrm>
            <a:off x="301426" y="5443834"/>
            <a:ext cx="8777056" cy="1200329"/>
          </a:xfrm>
          <a:prstGeom prst="rect">
            <a:avLst/>
          </a:prstGeom>
        </p:spPr>
        <p:txBody>
          <a:bodyPr wrap="square">
            <a:spAutoFit/>
          </a:bodyPr>
          <a:lstStyle/>
          <a:p>
            <a:r>
              <a:rPr lang="en-US" sz="2400" dirty="0">
                <a:solidFill>
                  <a:srgbClr val="F78B33"/>
                </a:solidFill>
              </a:rPr>
              <a:t>What are the stage gating technologies mature enough for being scaled out  and assessed for their contribution to high level  impact indicators?</a:t>
            </a:r>
          </a:p>
        </p:txBody>
      </p:sp>
    </p:spTree>
    <p:extLst>
      <p:ext uri="{BB962C8B-B14F-4D97-AF65-F5344CB8AC3E}">
        <p14:creationId xmlns:p14="http://schemas.microsoft.com/office/powerpoint/2010/main" val="415064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537" y="2744329"/>
            <a:ext cx="5654138" cy="1292833"/>
          </a:xfrm>
        </p:spPr>
        <p:txBody>
          <a:bodyPr/>
          <a:lstStyle/>
          <a:p>
            <a:r>
              <a:rPr lang="en-US" dirty="0"/>
              <a:t>Thank you!</a:t>
            </a:r>
          </a:p>
        </p:txBody>
      </p:sp>
      <p:sp>
        <p:nvSpPr>
          <p:cNvPr id="6" name="Text Placeholder 5"/>
          <p:cNvSpPr>
            <a:spLocks noGrp="1"/>
          </p:cNvSpPr>
          <p:nvPr>
            <p:ph type="body" sz="quarter" idx="10"/>
          </p:nvPr>
        </p:nvSpPr>
        <p:spPr/>
        <p:txBody>
          <a:bodyPr>
            <a:normAutofit fontScale="92500" lnSpcReduction="10000"/>
          </a:bodyPr>
          <a:lstStyle/>
          <a:p>
            <a:r>
              <a:rPr lang="en-US" b="1" dirty="0"/>
              <a:t>Elisabetta Gotor</a:t>
            </a:r>
          </a:p>
          <a:p>
            <a:r>
              <a:rPr lang="en-US" dirty="0"/>
              <a:t>Program Lead</a:t>
            </a:r>
          </a:p>
          <a:p>
            <a:r>
              <a:rPr lang="en-US" dirty="0"/>
              <a:t>Agricultural Economist</a:t>
            </a:r>
          </a:p>
          <a:p>
            <a:endParaRPr lang="en-US" dirty="0"/>
          </a:p>
          <a:p>
            <a:r>
              <a:rPr lang="en-US" dirty="0"/>
              <a:t>e.gotor@cgiar.org</a:t>
            </a:r>
          </a:p>
          <a:p>
            <a:endParaRPr lang="en-US" dirty="0"/>
          </a:p>
        </p:txBody>
      </p:sp>
    </p:spTree>
    <p:extLst>
      <p:ext uri="{BB962C8B-B14F-4D97-AF65-F5344CB8AC3E}">
        <p14:creationId xmlns:p14="http://schemas.microsoft.com/office/powerpoint/2010/main" val="613131166"/>
      </p:ext>
    </p:extLst>
  </p:cSld>
  <p:clrMapOvr>
    <a:masterClrMapping/>
  </p:clrMapOvr>
</p:sld>
</file>

<file path=ppt/theme/theme1.xml><?xml version="1.0" encoding="utf-8"?>
<a:theme xmlns:a="http://schemas.openxmlformats.org/drawingml/2006/main" name="Alliance Theme">
  <a:themeElements>
    <a:clrScheme name="Custom 2">
      <a:dk1>
        <a:srgbClr val="3B3838"/>
      </a:dk1>
      <a:lt1>
        <a:sysClr val="window" lastClr="FFFFFF"/>
      </a:lt1>
      <a:dk2>
        <a:srgbClr val="003366"/>
      </a:dk2>
      <a:lt2>
        <a:srgbClr val="E7E6E6"/>
      </a:lt2>
      <a:accent1>
        <a:srgbClr val="006EB6"/>
      </a:accent1>
      <a:accent2>
        <a:srgbClr val="98CA45"/>
      </a:accent2>
      <a:accent3>
        <a:srgbClr val="358540"/>
      </a:accent3>
      <a:accent4>
        <a:srgbClr val="F7D93D"/>
      </a:accent4>
      <a:accent5>
        <a:srgbClr val="F78B33"/>
      </a:accent5>
      <a:accent6>
        <a:srgbClr val="8F3F98"/>
      </a:accent6>
      <a:hlink>
        <a:srgbClr val="BB3A25"/>
      </a:hlink>
      <a:folHlink>
        <a:srgbClr val="006EB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err="1" smtClean="0">
            <a:solidFill>
              <a:srgbClr val="3B3838"/>
            </a:solidFill>
          </a:defRPr>
        </a:defPPr>
      </a:lstStyle>
    </a:txDef>
  </a:objectDefaults>
  <a:extraClrSchemeLst/>
  <a:extLst>
    <a:ext uri="{05A4C25C-085E-4340-85A3-A5531E510DB2}">
      <thm15:themeFamily xmlns:thm15="http://schemas.microsoft.com/office/thememl/2012/main" name="Alliance_template_new master" id="{1353E131-414F-4C59-A2B3-F6C621ECF13B}" vid="{B68305C8-F722-4292-8F3D-9A822FB12D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5463BAB4FE7419B898A565D433725" ma:contentTypeVersion="13" ma:contentTypeDescription="Create a new document." ma:contentTypeScope="" ma:versionID="ac43092d2007e1bda5428b3f0b5d7ced">
  <xsd:schema xmlns:xsd="http://www.w3.org/2001/XMLSchema" xmlns:xs="http://www.w3.org/2001/XMLSchema" xmlns:p="http://schemas.microsoft.com/office/2006/metadata/properties" xmlns:ns3="61f00880-749f-4fb3-b042-92617b523695" xmlns:ns4="461e238b-3306-43d6-8aab-53946ab95fbf" targetNamespace="http://schemas.microsoft.com/office/2006/metadata/properties" ma:root="true" ma:fieldsID="799871aeacd26e780490702cd9f8080c" ns3:_="" ns4:_="">
    <xsd:import namespace="61f00880-749f-4fb3-b042-92617b523695"/>
    <xsd:import namespace="461e238b-3306-43d6-8aab-53946ab95fb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DateTaken"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00880-749f-4fb3-b042-92617b5236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1e238b-3306-43d6-8aab-53946ab95f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99FA93-2455-4B1C-97CB-AF5898C55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00880-749f-4fb3-b042-92617b523695"/>
    <ds:schemaRef ds:uri="461e238b-3306-43d6-8aab-53946ab95f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002511-2067-49F3-BAA7-148B1E98F0BC}">
  <ds:schemaRefs>
    <ds:schemaRef ds:uri="http://schemas.microsoft.com/sharepoint/v3/contenttype/forms"/>
  </ds:schemaRefs>
</ds:datastoreItem>
</file>

<file path=customXml/itemProps3.xml><?xml version="1.0" encoding="utf-8"?>
<ds:datastoreItem xmlns:ds="http://schemas.openxmlformats.org/officeDocument/2006/customXml" ds:itemID="{56AAEBF6-E685-49FF-AB83-160D553D290F}">
  <ds:schemaRefs>
    <ds:schemaRef ds:uri="61f00880-749f-4fb3-b042-92617b523695"/>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461e238b-3306-43d6-8aab-53946ab95fb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1309</TotalTime>
  <Words>319</Words>
  <Application>Microsoft Office PowerPoint</Application>
  <PresentationFormat>Widescreen</PresentationFormat>
  <Paragraphs>27</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Alliance Theme</vt:lpstr>
      <vt:lpstr>How CGIAR support innovation : which theories of change and impact pathway</vt:lpstr>
      <vt:lpstr>Demand Driven Pathways linking  Research to Poverty reductions </vt:lpstr>
      <vt:lpstr>So…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Transformational Results:  The Innovation Performance Management Unit</dc:title>
  <dc:creator>Gotor, Elisabetta (Alliance Bioversity-CIAT)</dc:creator>
  <cp:lastModifiedBy>FAURE Guy (DEVCO)</cp:lastModifiedBy>
  <cp:revision>5</cp:revision>
  <dcterms:created xsi:type="dcterms:W3CDTF">2020-06-16T11:57:09Z</dcterms:created>
  <dcterms:modified xsi:type="dcterms:W3CDTF">2021-06-01T11:35:37Z</dcterms:modified>
</cp:coreProperties>
</file>