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bb5ac5b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dbb5ac5b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bb5ac5b6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bb5ac5b6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bb5ac5b6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dbb5ac5b6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38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38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975" y="0"/>
            <a:ext cx="915194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