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dbb5ac5b6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dbb5ac5b6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dbb5ac5b66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dbb5ac5b66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dbb5ac5b66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dbb5ac5b66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238"/>
            <a:ext cx="9144003" cy="51390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390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238"/>
            <a:ext cx="9144003" cy="51390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3975" y="0"/>
            <a:ext cx="9151944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