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7" r:id="rId4"/>
  </p:sldMasterIdLst>
  <p:notesMasterIdLst>
    <p:notesMasterId r:id="rId17"/>
  </p:notesMasterIdLst>
  <p:sldIdLst>
    <p:sldId id="308" r:id="rId5"/>
    <p:sldId id="380" r:id="rId6"/>
    <p:sldId id="397" r:id="rId7"/>
    <p:sldId id="398" r:id="rId8"/>
    <p:sldId id="363" r:id="rId9"/>
    <p:sldId id="395" r:id="rId10"/>
    <p:sldId id="371" r:id="rId11"/>
    <p:sldId id="372" r:id="rId12"/>
    <p:sldId id="373" r:id="rId13"/>
    <p:sldId id="374" r:id="rId14"/>
    <p:sldId id="391" r:id="rId15"/>
    <p:sldId id="400" r:id="rId16"/>
  </p:sldIdLst>
  <p:sldSz cx="9985375" cy="56165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792" userDrawn="1">
          <p15:clr>
            <a:srgbClr val="A4A3A4"/>
          </p15:clr>
        </p15:guide>
        <p15:guide id="2" pos="3145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ODRIGUEZ SARRO Maria Mercedes (EEAS)" initials="RSMM(" lastIdx="6" clrIdx="0">
    <p:extLst>
      <p:ext uri="{19B8F6BF-5375-455C-9EA6-DF929625EA0E}">
        <p15:presenceInfo xmlns:p15="http://schemas.microsoft.com/office/powerpoint/2012/main" userId="RODRIGUEZ SARRO Maria Mercedes (EEAS)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3399"/>
    <a:srgbClr val="CE1126"/>
    <a:srgbClr val="006239"/>
    <a:srgbClr val="FF4E12"/>
    <a:srgbClr val="FFD520"/>
    <a:srgbClr val="0097C3"/>
    <a:srgbClr val="FFB700"/>
    <a:srgbClr val="F5CE2A"/>
    <a:srgbClr val="9BB1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816" autoAdjust="0"/>
    <p:restoredTop sz="82117" autoAdjust="0"/>
  </p:normalViewPr>
  <p:slideViewPr>
    <p:cSldViewPr snapToGrid="0" showGuides="1">
      <p:cViewPr varScale="1">
        <p:scale>
          <a:sx n="117" d="100"/>
          <a:sy n="117" d="100"/>
        </p:scale>
        <p:origin x="1004" y="80"/>
      </p:cViewPr>
      <p:guideLst>
        <p:guide orient="horz" pos="1792"/>
        <p:guide pos="3145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43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54EDB6-D969-475C-BFB7-C8B21B196ED7}" type="datetimeFigureOut">
              <a:rPr lang="en-US" smtClean="0"/>
              <a:t>5/26/2021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1BD435-AFFB-4B94-8764-5BC75E22236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2949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1BD435-AFFB-4B94-8764-5BC75E22236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65084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1BD435-AFFB-4B94-8764-5BC75E22236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77601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1BD435-AFFB-4B94-8764-5BC75E22236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05700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1BD435-AFFB-4B94-8764-5BC75E22236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462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1BD435-AFFB-4B94-8764-5BC75E22236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93799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1BD435-AFFB-4B94-8764-5BC75E22236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80802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1BD435-AFFB-4B94-8764-5BC75E222368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06844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1BD435-AFFB-4B94-8764-5BC75E22236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5107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1BD435-AFFB-4B94-8764-5BC75E22236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82850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1BD435-AFFB-4B94-8764-5BC75E22236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79160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1BD435-AFFB-4B94-8764-5BC75E22236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6116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jpeg"/><Relationship Id="rId18" Type="http://schemas.openxmlformats.org/officeDocument/2006/relationships/image" Target="../media/image17.jpeg"/><Relationship Id="rId26" Type="http://schemas.openxmlformats.org/officeDocument/2006/relationships/image" Target="../media/image25.jpeg"/><Relationship Id="rId3" Type="http://schemas.openxmlformats.org/officeDocument/2006/relationships/image" Target="../media/image2.jpeg"/><Relationship Id="rId21" Type="http://schemas.openxmlformats.org/officeDocument/2006/relationships/image" Target="../media/image20.jpe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17" Type="http://schemas.openxmlformats.org/officeDocument/2006/relationships/image" Target="../media/image16.jpeg"/><Relationship Id="rId25" Type="http://schemas.openxmlformats.org/officeDocument/2006/relationships/image" Target="../media/image24.jpeg"/><Relationship Id="rId2" Type="http://schemas.openxmlformats.org/officeDocument/2006/relationships/image" Target="../media/image1.jpg"/><Relationship Id="rId16" Type="http://schemas.openxmlformats.org/officeDocument/2006/relationships/image" Target="../media/image15.jpeg"/><Relationship Id="rId20" Type="http://schemas.openxmlformats.org/officeDocument/2006/relationships/image" Target="../media/image19.jpeg"/><Relationship Id="rId29" Type="http://schemas.openxmlformats.org/officeDocument/2006/relationships/image" Target="../media/image28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24" Type="http://schemas.openxmlformats.org/officeDocument/2006/relationships/image" Target="../media/image23.jpeg"/><Relationship Id="rId5" Type="http://schemas.openxmlformats.org/officeDocument/2006/relationships/image" Target="../media/image4.jpeg"/><Relationship Id="rId15" Type="http://schemas.openxmlformats.org/officeDocument/2006/relationships/image" Target="../media/image14.jpeg"/><Relationship Id="rId23" Type="http://schemas.openxmlformats.org/officeDocument/2006/relationships/image" Target="../media/image22.jpeg"/><Relationship Id="rId28" Type="http://schemas.openxmlformats.org/officeDocument/2006/relationships/image" Target="../media/image27.jpeg"/><Relationship Id="rId10" Type="http://schemas.openxmlformats.org/officeDocument/2006/relationships/image" Target="../media/image9.jpeg"/><Relationship Id="rId19" Type="http://schemas.openxmlformats.org/officeDocument/2006/relationships/image" Target="../media/image18.jpeg"/><Relationship Id="rId31" Type="http://schemas.openxmlformats.org/officeDocument/2006/relationships/image" Target="../media/image30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Relationship Id="rId14" Type="http://schemas.openxmlformats.org/officeDocument/2006/relationships/image" Target="../media/image13.jpeg"/><Relationship Id="rId22" Type="http://schemas.openxmlformats.org/officeDocument/2006/relationships/image" Target="../media/image21.jpeg"/><Relationship Id="rId27" Type="http://schemas.openxmlformats.org/officeDocument/2006/relationships/image" Target="../media/image26.jpeg"/><Relationship Id="rId30" Type="http://schemas.openxmlformats.org/officeDocument/2006/relationships/image" Target="../media/image29.jpe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jpeg"/><Relationship Id="rId18" Type="http://schemas.openxmlformats.org/officeDocument/2006/relationships/image" Target="../media/image17.jpeg"/><Relationship Id="rId26" Type="http://schemas.openxmlformats.org/officeDocument/2006/relationships/image" Target="../media/image25.jpeg"/><Relationship Id="rId3" Type="http://schemas.openxmlformats.org/officeDocument/2006/relationships/image" Target="../media/image2.jpeg"/><Relationship Id="rId21" Type="http://schemas.openxmlformats.org/officeDocument/2006/relationships/image" Target="../media/image20.jpe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17" Type="http://schemas.openxmlformats.org/officeDocument/2006/relationships/image" Target="../media/image16.jpeg"/><Relationship Id="rId25" Type="http://schemas.openxmlformats.org/officeDocument/2006/relationships/image" Target="../media/image24.jpeg"/><Relationship Id="rId2" Type="http://schemas.openxmlformats.org/officeDocument/2006/relationships/image" Target="../media/image1.jpg"/><Relationship Id="rId16" Type="http://schemas.openxmlformats.org/officeDocument/2006/relationships/image" Target="../media/image15.jpeg"/><Relationship Id="rId20" Type="http://schemas.openxmlformats.org/officeDocument/2006/relationships/image" Target="../media/image19.jpeg"/><Relationship Id="rId29" Type="http://schemas.openxmlformats.org/officeDocument/2006/relationships/image" Target="../media/image28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24" Type="http://schemas.openxmlformats.org/officeDocument/2006/relationships/image" Target="../media/image23.jpeg"/><Relationship Id="rId5" Type="http://schemas.openxmlformats.org/officeDocument/2006/relationships/image" Target="../media/image4.jpeg"/><Relationship Id="rId15" Type="http://schemas.openxmlformats.org/officeDocument/2006/relationships/image" Target="../media/image14.jpeg"/><Relationship Id="rId23" Type="http://schemas.openxmlformats.org/officeDocument/2006/relationships/image" Target="../media/image22.jpeg"/><Relationship Id="rId28" Type="http://schemas.openxmlformats.org/officeDocument/2006/relationships/image" Target="../media/image27.jpeg"/><Relationship Id="rId10" Type="http://schemas.openxmlformats.org/officeDocument/2006/relationships/image" Target="../media/image9.jpeg"/><Relationship Id="rId19" Type="http://schemas.openxmlformats.org/officeDocument/2006/relationships/image" Target="../media/image18.jpeg"/><Relationship Id="rId31" Type="http://schemas.openxmlformats.org/officeDocument/2006/relationships/image" Target="../media/image30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Relationship Id="rId14" Type="http://schemas.openxmlformats.org/officeDocument/2006/relationships/image" Target="../media/image13.jpeg"/><Relationship Id="rId22" Type="http://schemas.openxmlformats.org/officeDocument/2006/relationships/image" Target="../media/image21.jpeg"/><Relationship Id="rId27" Type="http://schemas.openxmlformats.org/officeDocument/2006/relationships/image" Target="../media/image26.jpeg"/><Relationship Id="rId30" Type="http://schemas.openxmlformats.org/officeDocument/2006/relationships/image" Target="../media/image29.jpe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jpeg"/><Relationship Id="rId18" Type="http://schemas.openxmlformats.org/officeDocument/2006/relationships/image" Target="../media/image17.jpeg"/><Relationship Id="rId26" Type="http://schemas.openxmlformats.org/officeDocument/2006/relationships/image" Target="../media/image25.jpeg"/><Relationship Id="rId3" Type="http://schemas.openxmlformats.org/officeDocument/2006/relationships/image" Target="../media/image2.jpeg"/><Relationship Id="rId21" Type="http://schemas.openxmlformats.org/officeDocument/2006/relationships/image" Target="../media/image20.jpe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17" Type="http://schemas.openxmlformats.org/officeDocument/2006/relationships/image" Target="../media/image16.jpeg"/><Relationship Id="rId25" Type="http://schemas.openxmlformats.org/officeDocument/2006/relationships/image" Target="../media/image24.jpeg"/><Relationship Id="rId2" Type="http://schemas.openxmlformats.org/officeDocument/2006/relationships/image" Target="../media/image1.jpg"/><Relationship Id="rId16" Type="http://schemas.openxmlformats.org/officeDocument/2006/relationships/image" Target="../media/image15.jpeg"/><Relationship Id="rId20" Type="http://schemas.openxmlformats.org/officeDocument/2006/relationships/image" Target="../media/image19.jpeg"/><Relationship Id="rId29" Type="http://schemas.openxmlformats.org/officeDocument/2006/relationships/image" Target="../media/image28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24" Type="http://schemas.openxmlformats.org/officeDocument/2006/relationships/image" Target="../media/image23.jpeg"/><Relationship Id="rId5" Type="http://schemas.openxmlformats.org/officeDocument/2006/relationships/image" Target="../media/image4.jpeg"/><Relationship Id="rId15" Type="http://schemas.openxmlformats.org/officeDocument/2006/relationships/image" Target="../media/image14.jpeg"/><Relationship Id="rId23" Type="http://schemas.openxmlformats.org/officeDocument/2006/relationships/image" Target="../media/image22.jpeg"/><Relationship Id="rId28" Type="http://schemas.openxmlformats.org/officeDocument/2006/relationships/image" Target="../media/image27.jpeg"/><Relationship Id="rId10" Type="http://schemas.openxmlformats.org/officeDocument/2006/relationships/image" Target="../media/image9.jpeg"/><Relationship Id="rId19" Type="http://schemas.openxmlformats.org/officeDocument/2006/relationships/image" Target="../media/image18.jpeg"/><Relationship Id="rId31" Type="http://schemas.openxmlformats.org/officeDocument/2006/relationships/image" Target="../media/image30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Relationship Id="rId14" Type="http://schemas.openxmlformats.org/officeDocument/2006/relationships/image" Target="../media/image13.jpeg"/><Relationship Id="rId22" Type="http://schemas.openxmlformats.org/officeDocument/2006/relationships/image" Target="../media/image21.jpeg"/><Relationship Id="rId27" Type="http://schemas.openxmlformats.org/officeDocument/2006/relationships/image" Target="../media/image26.jpeg"/><Relationship Id="rId30" Type="http://schemas.openxmlformats.org/officeDocument/2006/relationships/image" Target="../media/image29.jpe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jpeg"/><Relationship Id="rId18" Type="http://schemas.openxmlformats.org/officeDocument/2006/relationships/image" Target="../media/image17.jpeg"/><Relationship Id="rId26" Type="http://schemas.openxmlformats.org/officeDocument/2006/relationships/image" Target="../media/image25.jpeg"/><Relationship Id="rId3" Type="http://schemas.openxmlformats.org/officeDocument/2006/relationships/image" Target="../media/image2.jpeg"/><Relationship Id="rId21" Type="http://schemas.openxmlformats.org/officeDocument/2006/relationships/image" Target="../media/image20.jpe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17" Type="http://schemas.openxmlformats.org/officeDocument/2006/relationships/image" Target="../media/image16.jpeg"/><Relationship Id="rId25" Type="http://schemas.openxmlformats.org/officeDocument/2006/relationships/image" Target="../media/image24.jpeg"/><Relationship Id="rId2" Type="http://schemas.openxmlformats.org/officeDocument/2006/relationships/image" Target="../media/image1.jpg"/><Relationship Id="rId16" Type="http://schemas.openxmlformats.org/officeDocument/2006/relationships/image" Target="../media/image15.jpeg"/><Relationship Id="rId20" Type="http://schemas.openxmlformats.org/officeDocument/2006/relationships/image" Target="../media/image19.jpeg"/><Relationship Id="rId29" Type="http://schemas.openxmlformats.org/officeDocument/2006/relationships/image" Target="../media/image28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24" Type="http://schemas.openxmlformats.org/officeDocument/2006/relationships/image" Target="../media/image23.jpeg"/><Relationship Id="rId5" Type="http://schemas.openxmlformats.org/officeDocument/2006/relationships/image" Target="../media/image4.jpeg"/><Relationship Id="rId15" Type="http://schemas.openxmlformats.org/officeDocument/2006/relationships/image" Target="../media/image14.jpeg"/><Relationship Id="rId23" Type="http://schemas.openxmlformats.org/officeDocument/2006/relationships/image" Target="../media/image22.jpeg"/><Relationship Id="rId28" Type="http://schemas.openxmlformats.org/officeDocument/2006/relationships/image" Target="../media/image27.jpeg"/><Relationship Id="rId10" Type="http://schemas.openxmlformats.org/officeDocument/2006/relationships/image" Target="../media/image9.jpeg"/><Relationship Id="rId19" Type="http://schemas.openxmlformats.org/officeDocument/2006/relationships/image" Target="../media/image18.jpeg"/><Relationship Id="rId31" Type="http://schemas.openxmlformats.org/officeDocument/2006/relationships/image" Target="../media/image30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Relationship Id="rId14" Type="http://schemas.openxmlformats.org/officeDocument/2006/relationships/image" Target="../media/image13.jpeg"/><Relationship Id="rId22" Type="http://schemas.openxmlformats.org/officeDocument/2006/relationships/image" Target="../media/image21.jpeg"/><Relationship Id="rId27" Type="http://schemas.openxmlformats.org/officeDocument/2006/relationships/image" Target="../media/image26.jpeg"/><Relationship Id="rId30" Type="http://schemas.openxmlformats.org/officeDocument/2006/relationships/image" Target="../media/image29.jpe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jpeg"/><Relationship Id="rId18" Type="http://schemas.openxmlformats.org/officeDocument/2006/relationships/image" Target="../media/image17.jpeg"/><Relationship Id="rId26" Type="http://schemas.openxmlformats.org/officeDocument/2006/relationships/image" Target="../media/image25.jpeg"/><Relationship Id="rId3" Type="http://schemas.openxmlformats.org/officeDocument/2006/relationships/image" Target="../media/image2.jpeg"/><Relationship Id="rId21" Type="http://schemas.openxmlformats.org/officeDocument/2006/relationships/image" Target="../media/image20.jpe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17" Type="http://schemas.openxmlformats.org/officeDocument/2006/relationships/image" Target="../media/image16.jpeg"/><Relationship Id="rId25" Type="http://schemas.openxmlformats.org/officeDocument/2006/relationships/image" Target="../media/image24.jpeg"/><Relationship Id="rId2" Type="http://schemas.openxmlformats.org/officeDocument/2006/relationships/image" Target="../media/image1.jpg"/><Relationship Id="rId16" Type="http://schemas.openxmlformats.org/officeDocument/2006/relationships/image" Target="../media/image15.jpeg"/><Relationship Id="rId20" Type="http://schemas.openxmlformats.org/officeDocument/2006/relationships/image" Target="../media/image19.jpeg"/><Relationship Id="rId29" Type="http://schemas.openxmlformats.org/officeDocument/2006/relationships/image" Target="../media/image28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24" Type="http://schemas.openxmlformats.org/officeDocument/2006/relationships/image" Target="../media/image23.jpeg"/><Relationship Id="rId5" Type="http://schemas.openxmlformats.org/officeDocument/2006/relationships/image" Target="../media/image4.jpeg"/><Relationship Id="rId15" Type="http://schemas.openxmlformats.org/officeDocument/2006/relationships/image" Target="../media/image14.jpeg"/><Relationship Id="rId23" Type="http://schemas.openxmlformats.org/officeDocument/2006/relationships/image" Target="../media/image22.jpeg"/><Relationship Id="rId28" Type="http://schemas.openxmlformats.org/officeDocument/2006/relationships/image" Target="../media/image27.jpeg"/><Relationship Id="rId10" Type="http://schemas.openxmlformats.org/officeDocument/2006/relationships/image" Target="../media/image9.jpeg"/><Relationship Id="rId19" Type="http://schemas.openxmlformats.org/officeDocument/2006/relationships/image" Target="../media/image18.jpeg"/><Relationship Id="rId31" Type="http://schemas.openxmlformats.org/officeDocument/2006/relationships/image" Target="../media/image30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Relationship Id="rId14" Type="http://schemas.openxmlformats.org/officeDocument/2006/relationships/image" Target="../media/image13.jpeg"/><Relationship Id="rId22" Type="http://schemas.openxmlformats.org/officeDocument/2006/relationships/image" Target="../media/image21.jpeg"/><Relationship Id="rId27" Type="http://schemas.openxmlformats.org/officeDocument/2006/relationships/image" Target="../media/image26.jpeg"/><Relationship Id="rId30" Type="http://schemas.openxmlformats.org/officeDocument/2006/relationships/image" Target="../media/image29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ame 5"/>
          <p:cNvSpPr/>
          <p:nvPr userDrawn="1"/>
        </p:nvSpPr>
        <p:spPr>
          <a:xfrm>
            <a:off x="194007" y="190834"/>
            <a:ext cx="9601380" cy="5240090"/>
          </a:xfrm>
          <a:custGeom>
            <a:avLst/>
            <a:gdLst>
              <a:gd name="connsiteX0" fmla="*/ 0 w 9748299"/>
              <a:gd name="connsiteY0" fmla="*/ 0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0 w 9748299"/>
              <a:gd name="connsiteY3" fmla="*/ 5390985 h 5390985"/>
              <a:gd name="connsiteX4" fmla="*/ 0 w 9748299"/>
              <a:gd name="connsiteY4" fmla="*/ 0 h 5390985"/>
              <a:gd name="connsiteX5" fmla="*/ 673873 w 9748299"/>
              <a:gd name="connsiteY5" fmla="*/ 673873 h 5390985"/>
              <a:gd name="connsiteX6" fmla="*/ 673873 w 9748299"/>
              <a:gd name="connsiteY6" fmla="*/ 4717112 h 5390985"/>
              <a:gd name="connsiteX7" fmla="*/ 9074426 w 9748299"/>
              <a:gd name="connsiteY7" fmla="*/ 4717112 h 5390985"/>
              <a:gd name="connsiteX8" fmla="*/ 9074426 w 9748299"/>
              <a:gd name="connsiteY8" fmla="*/ 673873 h 5390985"/>
              <a:gd name="connsiteX9" fmla="*/ 673873 w 9748299"/>
              <a:gd name="connsiteY9" fmla="*/ 673873 h 5390985"/>
              <a:gd name="connsiteX0" fmla="*/ 0 w 9748299"/>
              <a:gd name="connsiteY0" fmla="*/ 0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0 w 9748299"/>
              <a:gd name="connsiteY3" fmla="*/ 5390985 h 5390985"/>
              <a:gd name="connsiteX4" fmla="*/ 0 w 9748299"/>
              <a:gd name="connsiteY4" fmla="*/ 0 h 5390985"/>
              <a:gd name="connsiteX5" fmla="*/ 244502 w 9748299"/>
              <a:gd name="connsiteY5" fmla="*/ 196795 h 5390985"/>
              <a:gd name="connsiteX6" fmla="*/ 673873 w 9748299"/>
              <a:gd name="connsiteY6" fmla="*/ 4717112 h 5390985"/>
              <a:gd name="connsiteX7" fmla="*/ 9074426 w 9748299"/>
              <a:gd name="connsiteY7" fmla="*/ 4717112 h 5390985"/>
              <a:gd name="connsiteX8" fmla="*/ 9074426 w 9748299"/>
              <a:gd name="connsiteY8" fmla="*/ 673873 h 5390985"/>
              <a:gd name="connsiteX9" fmla="*/ 244502 w 9748299"/>
              <a:gd name="connsiteY9" fmla="*/ 196795 h 5390985"/>
              <a:gd name="connsiteX0" fmla="*/ 0 w 9748299"/>
              <a:gd name="connsiteY0" fmla="*/ 0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0 w 9748299"/>
              <a:gd name="connsiteY3" fmla="*/ 5390985 h 5390985"/>
              <a:gd name="connsiteX4" fmla="*/ 0 w 9748299"/>
              <a:gd name="connsiteY4" fmla="*/ 0 h 5390985"/>
              <a:gd name="connsiteX5" fmla="*/ 85476 w 9748299"/>
              <a:gd name="connsiteY5" fmla="*/ 77525 h 5390985"/>
              <a:gd name="connsiteX6" fmla="*/ 673873 w 9748299"/>
              <a:gd name="connsiteY6" fmla="*/ 4717112 h 5390985"/>
              <a:gd name="connsiteX7" fmla="*/ 9074426 w 9748299"/>
              <a:gd name="connsiteY7" fmla="*/ 4717112 h 5390985"/>
              <a:gd name="connsiteX8" fmla="*/ 9074426 w 9748299"/>
              <a:gd name="connsiteY8" fmla="*/ 673873 h 5390985"/>
              <a:gd name="connsiteX9" fmla="*/ 85476 w 9748299"/>
              <a:gd name="connsiteY9" fmla="*/ 77525 h 5390985"/>
              <a:gd name="connsiteX0" fmla="*/ 0 w 9748299"/>
              <a:gd name="connsiteY0" fmla="*/ 0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0 w 9748299"/>
              <a:gd name="connsiteY3" fmla="*/ 5390985 h 5390985"/>
              <a:gd name="connsiteX4" fmla="*/ 0 w 9748299"/>
              <a:gd name="connsiteY4" fmla="*/ 0 h 5390985"/>
              <a:gd name="connsiteX5" fmla="*/ 53671 w 9748299"/>
              <a:gd name="connsiteY5" fmla="*/ 53671 h 5390985"/>
              <a:gd name="connsiteX6" fmla="*/ 673873 w 9748299"/>
              <a:gd name="connsiteY6" fmla="*/ 4717112 h 5390985"/>
              <a:gd name="connsiteX7" fmla="*/ 9074426 w 9748299"/>
              <a:gd name="connsiteY7" fmla="*/ 4717112 h 5390985"/>
              <a:gd name="connsiteX8" fmla="*/ 9074426 w 9748299"/>
              <a:gd name="connsiteY8" fmla="*/ 673873 h 5390985"/>
              <a:gd name="connsiteX9" fmla="*/ 53671 w 9748299"/>
              <a:gd name="connsiteY9" fmla="*/ 53671 h 5390985"/>
              <a:gd name="connsiteX0" fmla="*/ 0 w 9748299"/>
              <a:gd name="connsiteY0" fmla="*/ 0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0 w 9748299"/>
              <a:gd name="connsiteY3" fmla="*/ 5390985 h 5390985"/>
              <a:gd name="connsiteX4" fmla="*/ 0 w 9748299"/>
              <a:gd name="connsiteY4" fmla="*/ 0 h 5390985"/>
              <a:gd name="connsiteX5" fmla="*/ 125388 w 9748299"/>
              <a:gd name="connsiteY5" fmla="*/ 119412 h 5390985"/>
              <a:gd name="connsiteX6" fmla="*/ 673873 w 9748299"/>
              <a:gd name="connsiteY6" fmla="*/ 4717112 h 5390985"/>
              <a:gd name="connsiteX7" fmla="*/ 9074426 w 9748299"/>
              <a:gd name="connsiteY7" fmla="*/ 4717112 h 5390985"/>
              <a:gd name="connsiteX8" fmla="*/ 9074426 w 9748299"/>
              <a:gd name="connsiteY8" fmla="*/ 673873 h 5390985"/>
              <a:gd name="connsiteX9" fmla="*/ 125388 w 9748299"/>
              <a:gd name="connsiteY9" fmla="*/ 119412 h 5390985"/>
              <a:gd name="connsiteX0" fmla="*/ 0 w 9748299"/>
              <a:gd name="connsiteY0" fmla="*/ 0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0 w 9748299"/>
              <a:gd name="connsiteY3" fmla="*/ 5390985 h 5390985"/>
              <a:gd name="connsiteX4" fmla="*/ 0 w 9748299"/>
              <a:gd name="connsiteY4" fmla="*/ 0 h 5390985"/>
              <a:gd name="connsiteX5" fmla="*/ 125388 w 9748299"/>
              <a:gd name="connsiteY5" fmla="*/ 119412 h 5390985"/>
              <a:gd name="connsiteX6" fmla="*/ 52320 w 9748299"/>
              <a:gd name="connsiteY6" fmla="*/ 5344641 h 5390985"/>
              <a:gd name="connsiteX7" fmla="*/ 9074426 w 9748299"/>
              <a:gd name="connsiteY7" fmla="*/ 4717112 h 5390985"/>
              <a:gd name="connsiteX8" fmla="*/ 9074426 w 9748299"/>
              <a:gd name="connsiteY8" fmla="*/ 673873 h 5390985"/>
              <a:gd name="connsiteX9" fmla="*/ 125388 w 9748299"/>
              <a:gd name="connsiteY9" fmla="*/ 119412 h 5390985"/>
              <a:gd name="connsiteX0" fmla="*/ 0 w 9748299"/>
              <a:gd name="connsiteY0" fmla="*/ 0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0 w 9748299"/>
              <a:gd name="connsiteY3" fmla="*/ 5390985 h 5390985"/>
              <a:gd name="connsiteX4" fmla="*/ 0 w 9748299"/>
              <a:gd name="connsiteY4" fmla="*/ 0 h 5390985"/>
              <a:gd name="connsiteX5" fmla="*/ 125388 w 9748299"/>
              <a:gd name="connsiteY5" fmla="*/ 119412 h 5390985"/>
              <a:gd name="connsiteX6" fmla="*/ 124037 w 9748299"/>
              <a:gd name="connsiteY6" fmla="*/ 5290853 h 5390985"/>
              <a:gd name="connsiteX7" fmla="*/ 9074426 w 9748299"/>
              <a:gd name="connsiteY7" fmla="*/ 4717112 h 5390985"/>
              <a:gd name="connsiteX8" fmla="*/ 9074426 w 9748299"/>
              <a:gd name="connsiteY8" fmla="*/ 673873 h 5390985"/>
              <a:gd name="connsiteX9" fmla="*/ 125388 w 9748299"/>
              <a:gd name="connsiteY9" fmla="*/ 119412 h 5390985"/>
              <a:gd name="connsiteX0" fmla="*/ 0 w 9748299"/>
              <a:gd name="connsiteY0" fmla="*/ 0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0 w 9748299"/>
              <a:gd name="connsiteY3" fmla="*/ 5390985 h 5390985"/>
              <a:gd name="connsiteX4" fmla="*/ 0 w 9748299"/>
              <a:gd name="connsiteY4" fmla="*/ 0 h 5390985"/>
              <a:gd name="connsiteX5" fmla="*/ 125388 w 9748299"/>
              <a:gd name="connsiteY5" fmla="*/ 119412 h 5390985"/>
              <a:gd name="connsiteX6" fmla="*/ 124037 w 9748299"/>
              <a:gd name="connsiteY6" fmla="*/ 5290853 h 5390985"/>
              <a:gd name="connsiteX7" fmla="*/ 9074426 w 9748299"/>
              <a:gd name="connsiteY7" fmla="*/ 4717112 h 5390985"/>
              <a:gd name="connsiteX8" fmla="*/ 9337391 w 9748299"/>
              <a:gd name="connsiteY8" fmla="*/ 94156 h 5390985"/>
              <a:gd name="connsiteX9" fmla="*/ 125388 w 9748299"/>
              <a:gd name="connsiteY9" fmla="*/ 119412 h 5390985"/>
              <a:gd name="connsiteX0" fmla="*/ 0 w 9748299"/>
              <a:gd name="connsiteY0" fmla="*/ 0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0 w 9748299"/>
              <a:gd name="connsiteY3" fmla="*/ 5390985 h 5390985"/>
              <a:gd name="connsiteX4" fmla="*/ 0 w 9748299"/>
              <a:gd name="connsiteY4" fmla="*/ 0 h 5390985"/>
              <a:gd name="connsiteX5" fmla="*/ 125388 w 9748299"/>
              <a:gd name="connsiteY5" fmla="*/ 119412 h 5390985"/>
              <a:gd name="connsiteX6" fmla="*/ 124037 w 9748299"/>
              <a:gd name="connsiteY6" fmla="*/ 5290853 h 5390985"/>
              <a:gd name="connsiteX7" fmla="*/ 9074426 w 9748299"/>
              <a:gd name="connsiteY7" fmla="*/ 4717112 h 5390985"/>
              <a:gd name="connsiteX8" fmla="*/ 9582427 w 9748299"/>
              <a:gd name="connsiteY8" fmla="*/ 135991 h 5390985"/>
              <a:gd name="connsiteX9" fmla="*/ 125388 w 9748299"/>
              <a:gd name="connsiteY9" fmla="*/ 119412 h 5390985"/>
              <a:gd name="connsiteX0" fmla="*/ 0 w 9748299"/>
              <a:gd name="connsiteY0" fmla="*/ 0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0 w 9748299"/>
              <a:gd name="connsiteY3" fmla="*/ 5390985 h 5390985"/>
              <a:gd name="connsiteX4" fmla="*/ 0 w 9748299"/>
              <a:gd name="connsiteY4" fmla="*/ 0 h 5390985"/>
              <a:gd name="connsiteX5" fmla="*/ 125388 w 9748299"/>
              <a:gd name="connsiteY5" fmla="*/ 119412 h 5390985"/>
              <a:gd name="connsiteX6" fmla="*/ 124037 w 9748299"/>
              <a:gd name="connsiteY6" fmla="*/ 5290853 h 5390985"/>
              <a:gd name="connsiteX7" fmla="*/ 9074426 w 9748299"/>
              <a:gd name="connsiteY7" fmla="*/ 4717112 h 5390985"/>
              <a:gd name="connsiteX8" fmla="*/ 9689013 w 9748299"/>
              <a:gd name="connsiteY8" fmla="*/ 51844 h 5390985"/>
              <a:gd name="connsiteX9" fmla="*/ 125388 w 9748299"/>
              <a:gd name="connsiteY9" fmla="*/ 119412 h 5390985"/>
              <a:gd name="connsiteX0" fmla="*/ 0 w 9748299"/>
              <a:gd name="connsiteY0" fmla="*/ 0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0 w 9748299"/>
              <a:gd name="connsiteY3" fmla="*/ 5390985 h 5390985"/>
              <a:gd name="connsiteX4" fmla="*/ 0 w 9748299"/>
              <a:gd name="connsiteY4" fmla="*/ 0 h 5390985"/>
              <a:gd name="connsiteX5" fmla="*/ 125388 w 9748299"/>
              <a:gd name="connsiteY5" fmla="*/ 119412 h 5390985"/>
              <a:gd name="connsiteX6" fmla="*/ 124037 w 9748299"/>
              <a:gd name="connsiteY6" fmla="*/ 5290853 h 5390985"/>
              <a:gd name="connsiteX7" fmla="*/ 9074426 w 9748299"/>
              <a:gd name="connsiteY7" fmla="*/ 4717112 h 5390985"/>
              <a:gd name="connsiteX8" fmla="*/ 9644135 w 9748299"/>
              <a:gd name="connsiteY8" fmla="*/ 113552 h 5390985"/>
              <a:gd name="connsiteX9" fmla="*/ 125388 w 9748299"/>
              <a:gd name="connsiteY9" fmla="*/ 119412 h 5390985"/>
              <a:gd name="connsiteX0" fmla="*/ 0 w 9748299"/>
              <a:gd name="connsiteY0" fmla="*/ 0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0 w 9748299"/>
              <a:gd name="connsiteY3" fmla="*/ 5390985 h 5390985"/>
              <a:gd name="connsiteX4" fmla="*/ 0 w 9748299"/>
              <a:gd name="connsiteY4" fmla="*/ 0 h 5390985"/>
              <a:gd name="connsiteX5" fmla="*/ 125388 w 9748299"/>
              <a:gd name="connsiteY5" fmla="*/ 119412 h 5390985"/>
              <a:gd name="connsiteX6" fmla="*/ 124037 w 9748299"/>
              <a:gd name="connsiteY6" fmla="*/ 5290853 h 5390985"/>
              <a:gd name="connsiteX7" fmla="*/ 9685896 w 9748299"/>
              <a:gd name="connsiteY7" fmla="*/ 5322972 h 5390985"/>
              <a:gd name="connsiteX8" fmla="*/ 9644135 w 9748299"/>
              <a:gd name="connsiteY8" fmla="*/ 113552 h 5390985"/>
              <a:gd name="connsiteX9" fmla="*/ 125388 w 9748299"/>
              <a:gd name="connsiteY9" fmla="*/ 119412 h 5390985"/>
              <a:gd name="connsiteX0" fmla="*/ 0 w 9748299"/>
              <a:gd name="connsiteY0" fmla="*/ 0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0 w 9748299"/>
              <a:gd name="connsiteY3" fmla="*/ 5390985 h 5390985"/>
              <a:gd name="connsiteX4" fmla="*/ 0 w 9748299"/>
              <a:gd name="connsiteY4" fmla="*/ 0 h 5390985"/>
              <a:gd name="connsiteX5" fmla="*/ 125388 w 9748299"/>
              <a:gd name="connsiteY5" fmla="*/ 119412 h 5390985"/>
              <a:gd name="connsiteX6" fmla="*/ 124037 w 9748299"/>
              <a:gd name="connsiteY6" fmla="*/ 5290853 h 5390985"/>
              <a:gd name="connsiteX7" fmla="*/ 9641018 w 9748299"/>
              <a:gd name="connsiteY7" fmla="*/ 5278094 h 5390985"/>
              <a:gd name="connsiteX8" fmla="*/ 9644135 w 9748299"/>
              <a:gd name="connsiteY8" fmla="*/ 113552 h 5390985"/>
              <a:gd name="connsiteX9" fmla="*/ 125388 w 9748299"/>
              <a:gd name="connsiteY9" fmla="*/ 119412 h 5390985"/>
              <a:gd name="connsiteX0" fmla="*/ 0 w 9748299"/>
              <a:gd name="connsiteY0" fmla="*/ 0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0 w 9748299"/>
              <a:gd name="connsiteY3" fmla="*/ 5390985 h 5390985"/>
              <a:gd name="connsiteX4" fmla="*/ 0 w 9748299"/>
              <a:gd name="connsiteY4" fmla="*/ 0 h 5390985"/>
              <a:gd name="connsiteX5" fmla="*/ 58713 w 9748299"/>
              <a:gd name="connsiteY5" fmla="*/ 62262 h 5390985"/>
              <a:gd name="connsiteX6" fmla="*/ 124037 w 9748299"/>
              <a:gd name="connsiteY6" fmla="*/ 5290853 h 5390985"/>
              <a:gd name="connsiteX7" fmla="*/ 9641018 w 9748299"/>
              <a:gd name="connsiteY7" fmla="*/ 5278094 h 5390985"/>
              <a:gd name="connsiteX8" fmla="*/ 9644135 w 9748299"/>
              <a:gd name="connsiteY8" fmla="*/ 113552 h 5390985"/>
              <a:gd name="connsiteX9" fmla="*/ 58713 w 9748299"/>
              <a:gd name="connsiteY9" fmla="*/ 62262 h 5390985"/>
              <a:gd name="connsiteX0" fmla="*/ 0 w 9748299"/>
              <a:gd name="connsiteY0" fmla="*/ 0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0 w 9748299"/>
              <a:gd name="connsiteY3" fmla="*/ 5390985 h 5390985"/>
              <a:gd name="connsiteX4" fmla="*/ 0 w 9748299"/>
              <a:gd name="connsiteY4" fmla="*/ 0 h 5390985"/>
              <a:gd name="connsiteX5" fmla="*/ 77763 w 9748299"/>
              <a:gd name="connsiteY5" fmla="*/ 33687 h 5390985"/>
              <a:gd name="connsiteX6" fmla="*/ 124037 w 9748299"/>
              <a:gd name="connsiteY6" fmla="*/ 5290853 h 5390985"/>
              <a:gd name="connsiteX7" fmla="*/ 9641018 w 9748299"/>
              <a:gd name="connsiteY7" fmla="*/ 5278094 h 5390985"/>
              <a:gd name="connsiteX8" fmla="*/ 9644135 w 9748299"/>
              <a:gd name="connsiteY8" fmla="*/ 113552 h 5390985"/>
              <a:gd name="connsiteX9" fmla="*/ 77763 w 9748299"/>
              <a:gd name="connsiteY9" fmla="*/ 33687 h 5390985"/>
              <a:gd name="connsiteX0" fmla="*/ 0 w 9748299"/>
              <a:gd name="connsiteY0" fmla="*/ 0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0 w 9748299"/>
              <a:gd name="connsiteY3" fmla="*/ 5390985 h 5390985"/>
              <a:gd name="connsiteX4" fmla="*/ 0 w 9748299"/>
              <a:gd name="connsiteY4" fmla="*/ 0 h 5390985"/>
              <a:gd name="connsiteX5" fmla="*/ 101576 w 9748299"/>
              <a:gd name="connsiteY5" fmla="*/ 90837 h 5390985"/>
              <a:gd name="connsiteX6" fmla="*/ 124037 w 9748299"/>
              <a:gd name="connsiteY6" fmla="*/ 5290853 h 5390985"/>
              <a:gd name="connsiteX7" fmla="*/ 9641018 w 9748299"/>
              <a:gd name="connsiteY7" fmla="*/ 5278094 h 5390985"/>
              <a:gd name="connsiteX8" fmla="*/ 9644135 w 9748299"/>
              <a:gd name="connsiteY8" fmla="*/ 113552 h 5390985"/>
              <a:gd name="connsiteX9" fmla="*/ 101576 w 9748299"/>
              <a:gd name="connsiteY9" fmla="*/ 90837 h 5390985"/>
              <a:gd name="connsiteX0" fmla="*/ 0 w 9748299"/>
              <a:gd name="connsiteY0" fmla="*/ 0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0 w 9748299"/>
              <a:gd name="connsiteY3" fmla="*/ 5390985 h 5390985"/>
              <a:gd name="connsiteX4" fmla="*/ 0 w 9748299"/>
              <a:gd name="connsiteY4" fmla="*/ 0 h 5390985"/>
              <a:gd name="connsiteX5" fmla="*/ 39664 w 9748299"/>
              <a:gd name="connsiteY5" fmla="*/ 24162 h 5390985"/>
              <a:gd name="connsiteX6" fmla="*/ 124037 w 9748299"/>
              <a:gd name="connsiteY6" fmla="*/ 5290853 h 5390985"/>
              <a:gd name="connsiteX7" fmla="*/ 9641018 w 9748299"/>
              <a:gd name="connsiteY7" fmla="*/ 5278094 h 5390985"/>
              <a:gd name="connsiteX8" fmla="*/ 9644135 w 9748299"/>
              <a:gd name="connsiteY8" fmla="*/ 113552 h 5390985"/>
              <a:gd name="connsiteX9" fmla="*/ 39664 w 9748299"/>
              <a:gd name="connsiteY9" fmla="*/ 24162 h 5390985"/>
              <a:gd name="connsiteX0" fmla="*/ 0 w 9748299"/>
              <a:gd name="connsiteY0" fmla="*/ 0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0 w 9748299"/>
              <a:gd name="connsiteY3" fmla="*/ 5390985 h 5390985"/>
              <a:gd name="connsiteX4" fmla="*/ 0 w 9748299"/>
              <a:gd name="connsiteY4" fmla="*/ 0 h 5390985"/>
              <a:gd name="connsiteX5" fmla="*/ 101576 w 9748299"/>
              <a:gd name="connsiteY5" fmla="*/ 100362 h 5390985"/>
              <a:gd name="connsiteX6" fmla="*/ 124037 w 9748299"/>
              <a:gd name="connsiteY6" fmla="*/ 5290853 h 5390985"/>
              <a:gd name="connsiteX7" fmla="*/ 9641018 w 9748299"/>
              <a:gd name="connsiteY7" fmla="*/ 5278094 h 5390985"/>
              <a:gd name="connsiteX8" fmla="*/ 9644135 w 9748299"/>
              <a:gd name="connsiteY8" fmla="*/ 113552 h 5390985"/>
              <a:gd name="connsiteX9" fmla="*/ 101576 w 9748299"/>
              <a:gd name="connsiteY9" fmla="*/ 100362 h 5390985"/>
              <a:gd name="connsiteX0" fmla="*/ 0 w 9748299"/>
              <a:gd name="connsiteY0" fmla="*/ 0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0 w 9748299"/>
              <a:gd name="connsiteY3" fmla="*/ 5390985 h 5390985"/>
              <a:gd name="connsiteX4" fmla="*/ 0 w 9748299"/>
              <a:gd name="connsiteY4" fmla="*/ 0 h 5390985"/>
              <a:gd name="connsiteX5" fmla="*/ 101576 w 9748299"/>
              <a:gd name="connsiteY5" fmla="*/ 100362 h 5390985"/>
              <a:gd name="connsiteX6" fmla="*/ 71649 w 9748299"/>
              <a:gd name="connsiteY6" fmla="*/ 5352765 h 5390985"/>
              <a:gd name="connsiteX7" fmla="*/ 9641018 w 9748299"/>
              <a:gd name="connsiteY7" fmla="*/ 5278094 h 5390985"/>
              <a:gd name="connsiteX8" fmla="*/ 9644135 w 9748299"/>
              <a:gd name="connsiteY8" fmla="*/ 113552 h 5390985"/>
              <a:gd name="connsiteX9" fmla="*/ 101576 w 9748299"/>
              <a:gd name="connsiteY9" fmla="*/ 100362 h 5390985"/>
              <a:gd name="connsiteX0" fmla="*/ 0 w 9748299"/>
              <a:gd name="connsiteY0" fmla="*/ 0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0 w 9748299"/>
              <a:gd name="connsiteY3" fmla="*/ 5390985 h 5390985"/>
              <a:gd name="connsiteX4" fmla="*/ 0 w 9748299"/>
              <a:gd name="connsiteY4" fmla="*/ 0 h 5390985"/>
              <a:gd name="connsiteX5" fmla="*/ 101576 w 9748299"/>
              <a:gd name="connsiteY5" fmla="*/ 100362 h 5390985"/>
              <a:gd name="connsiteX6" fmla="*/ 109749 w 9748299"/>
              <a:gd name="connsiteY6" fmla="*/ 5281328 h 5390985"/>
              <a:gd name="connsiteX7" fmla="*/ 9641018 w 9748299"/>
              <a:gd name="connsiteY7" fmla="*/ 5278094 h 5390985"/>
              <a:gd name="connsiteX8" fmla="*/ 9644135 w 9748299"/>
              <a:gd name="connsiteY8" fmla="*/ 113552 h 5390985"/>
              <a:gd name="connsiteX9" fmla="*/ 101576 w 9748299"/>
              <a:gd name="connsiteY9" fmla="*/ 100362 h 5390985"/>
              <a:gd name="connsiteX0" fmla="*/ 0 w 9748299"/>
              <a:gd name="connsiteY0" fmla="*/ 0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0 w 9748299"/>
              <a:gd name="connsiteY3" fmla="*/ 5390985 h 5390985"/>
              <a:gd name="connsiteX4" fmla="*/ 0 w 9748299"/>
              <a:gd name="connsiteY4" fmla="*/ 0 h 5390985"/>
              <a:gd name="connsiteX5" fmla="*/ 220845 w 9748299"/>
              <a:gd name="connsiteY5" fmla="*/ 227583 h 5390985"/>
              <a:gd name="connsiteX6" fmla="*/ 109749 w 9748299"/>
              <a:gd name="connsiteY6" fmla="*/ 5281328 h 5390985"/>
              <a:gd name="connsiteX7" fmla="*/ 9641018 w 9748299"/>
              <a:gd name="connsiteY7" fmla="*/ 5278094 h 5390985"/>
              <a:gd name="connsiteX8" fmla="*/ 9644135 w 9748299"/>
              <a:gd name="connsiteY8" fmla="*/ 113552 h 5390985"/>
              <a:gd name="connsiteX9" fmla="*/ 220845 w 9748299"/>
              <a:gd name="connsiteY9" fmla="*/ 227583 h 5390985"/>
              <a:gd name="connsiteX0" fmla="*/ 87464 w 9748299"/>
              <a:gd name="connsiteY0" fmla="*/ 87465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0 w 9748299"/>
              <a:gd name="connsiteY3" fmla="*/ 5390985 h 5390985"/>
              <a:gd name="connsiteX4" fmla="*/ 87464 w 9748299"/>
              <a:gd name="connsiteY4" fmla="*/ 87465 h 5390985"/>
              <a:gd name="connsiteX5" fmla="*/ 220845 w 9748299"/>
              <a:gd name="connsiteY5" fmla="*/ 227583 h 5390985"/>
              <a:gd name="connsiteX6" fmla="*/ 109749 w 9748299"/>
              <a:gd name="connsiteY6" fmla="*/ 5281328 h 5390985"/>
              <a:gd name="connsiteX7" fmla="*/ 9641018 w 9748299"/>
              <a:gd name="connsiteY7" fmla="*/ 5278094 h 5390985"/>
              <a:gd name="connsiteX8" fmla="*/ 9644135 w 9748299"/>
              <a:gd name="connsiteY8" fmla="*/ 113552 h 5390985"/>
              <a:gd name="connsiteX9" fmla="*/ 220845 w 9748299"/>
              <a:gd name="connsiteY9" fmla="*/ 227583 h 5390985"/>
              <a:gd name="connsiteX0" fmla="*/ 87464 w 9748299"/>
              <a:gd name="connsiteY0" fmla="*/ 23854 h 5327374"/>
              <a:gd name="connsiteX1" fmla="*/ 9748299 w 9748299"/>
              <a:gd name="connsiteY1" fmla="*/ 0 h 5327374"/>
              <a:gd name="connsiteX2" fmla="*/ 9748299 w 9748299"/>
              <a:gd name="connsiteY2" fmla="*/ 5327374 h 5327374"/>
              <a:gd name="connsiteX3" fmla="*/ 0 w 9748299"/>
              <a:gd name="connsiteY3" fmla="*/ 5327374 h 5327374"/>
              <a:gd name="connsiteX4" fmla="*/ 87464 w 9748299"/>
              <a:gd name="connsiteY4" fmla="*/ 23854 h 5327374"/>
              <a:gd name="connsiteX5" fmla="*/ 220845 w 9748299"/>
              <a:gd name="connsiteY5" fmla="*/ 163972 h 5327374"/>
              <a:gd name="connsiteX6" fmla="*/ 109749 w 9748299"/>
              <a:gd name="connsiteY6" fmla="*/ 5217717 h 5327374"/>
              <a:gd name="connsiteX7" fmla="*/ 9641018 w 9748299"/>
              <a:gd name="connsiteY7" fmla="*/ 5214483 h 5327374"/>
              <a:gd name="connsiteX8" fmla="*/ 9644135 w 9748299"/>
              <a:gd name="connsiteY8" fmla="*/ 49941 h 5327374"/>
              <a:gd name="connsiteX9" fmla="*/ 220845 w 9748299"/>
              <a:gd name="connsiteY9" fmla="*/ 163972 h 5327374"/>
              <a:gd name="connsiteX0" fmla="*/ 87464 w 9748299"/>
              <a:gd name="connsiteY0" fmla="*/ 23854 h 5327374"/>
              <a:gd name="connsiteX1" fmla="*/ 9748299 w 9748299"/>
              <a:gd name="connsiteY1" fmla="*/ 0 h 5327374"/>
              <a:gd name="connsiteX2" fmla="*/ 9748299 w 9748299"/>
              <a:gd name="connsiteY2" fmla="*/ 5327374 h 5327374"/>
              <a:gd name="connsiteX3" fmla="*/ 0 w 9748299"/>
              <a:gd name="connsiteY3" fmla="*/ 5327374 h 5327374"/>
              <a:gd name="connsiteX4" fmla="*/ 87464 w 9748299"/>
              <a:gd name="connsiteY4" fmla="*/ 23854 h 5327374"/>
              <a:gd name="connsiteX5" fmla="*/ 220845 w 9748299"/>
              <a:gd name="connsiteY5" fmla="*/ 163972 h 5327374"/>
              <a:gd name="connsiteX6" fmla="*/ 213116 w 9748299"/>
              <a:gd name="connsiteY6" fmla="*/ 5217717 h 5327374"/>
              <a:gd name="connsiteX7" fmla="*/ 9641018 w 9748299"/>
              <a:gd name="connsiteY7" fmla="*/ 5214483 h 5327374"/>
              <a:gd name="connsiteX8" fmla="*/ 9644135 w 9748299"/>
              <a:gd name="connsiteY8" fmla="*/ 49941 h 5327374"/>
              <a:gd name="connsiteX9" fmla="*/ 220845 w 9748299"/>
              <a:gd name="connsiteY9" fmla="*/ 163972 h 5327374"/>
              <a:gd name="connsiteX0" fmla="*/ 7951 w 9668786"/>
              <a:gd name="connsiteY0" fmla="*/ 23854 h 5343277"/>
              <a:gd name="connsiteX1" fmla="*/ 9668786 w 9668786"/>
              <a:gd name="connsiteY1" fmla="*/ 0 h 5343277"/>
              <a:gd name="connsiteX2" fmla="*/ 9668786 w 9668786"/>
              <a:gd name="connsiteY2" fmla="*/ 5327374 h 5343277"/>
              <a:gd name="connsiteX3" fmla="*/ 0 w 9668786"/>
              <a:gd name="connsiteY3" fmla="*/ 5343277 h 5343277"/>
              <a:gd name="connsiteX4" fmla="*/ 7951 w 9668786"/>
              <a:gd name="connsiteY4" fmla="*/ 23854 h 5343277"/>
              <a:gd name="connsiteX5" fmla="*/ 141332 w 9668786"/>
              <a:gd name="connsiteY5" fmla="*/ 163972 h 5343277"/>
              <a:gd name="connsiteX6" fmla="*/ 133603 w 9668786"/>
              <a:gd name="connsiteY6" fmla="*/ 5217717 h 5343277"/>
              <a:gd name="connsiteX7" fmla="*/ 9561505 w 9668786"/>
              <a:gd name="connsiteY7" fmla="*/ 5214483 h 5343277"/>
              <a:gd name="connsiteX8" fmla="*/ 9564622 w 9668786"/>
              <a:gd name="connsiteY8" fmla="*/ 49941 h 5343277"/>
              <a:gd name="connsiteX9" fmla="*/ 141332 w 9668786"/>
              <a:gd name="connsiteY9" fmla="*/ 163972 h 5343277"/>
              <a:gd name="connsiteX0" fmla="*/ 7951 w 9668786"/>
              <a:gd name="connsiteY0" fmla="*/ 23854 h 5343277"/>
              <a:gd name="connsiteX1" fmla="*/ 9668786 w 9668786"/>
              <a:gd name="connsiteY1" fmla="*/ 0 h 5343277"/>
              <a:gd name="connsiteX2" fmla="*/ 9668786 w 9668786"/>
              <a:gd name="connsiteY2" fmla="*/ 5327374 h 5343277"/>
              <a:gd name="connsiteX3" fmla="*/ 0 w 9668786"/>
              <a:gd name="connsiteY3" fmla="*/ 5343277 h 5343277"/>
              <a:gd name="connsiteX4" fmla="*/ 7951 w 9668786"/>
              <a:gd name="connsiteY4" fmla="*/ 23854 h 5343277"/>
              <a:gd name="connsiteX5" fmla="*/ 141332 w 9668786"/>
              <a:gd name="connsiteY5" fmla="*/ 163972 h 5343277"/>
              <a:gd name="connsiteX6" fmla="*/ 133603 w 9668786"/>
              <a:gd name="connsiteY6" fmla="*/ 5217717 h 5343277"/>
              <a:gd name="connsiteX7" fmla="*/ 9561505 w 9668786"/>
              <a:gd name="connsiteY7" fmla="*/ 5214483 h 5343277"/>
              <a:gd name="connsiteX8" fmla="*/ 9461255 w 9668786"/>
              <a:gd name="connsiteY8" fmla="*/ 145356 h 5343277"/>
              <a:gd name="connsiteX9" fmla="*/ 141332 w 9668786"/>
              <a:gd name="connsiteY9" fmla="*/ 163972 h 5343277"/>
              <a:gd name="connsiteX0" fmla="*/ 7951 w 9668786"/>
              <a:gd name="connsiteY0" fmla="*/ 7951 h 5327374"/>
              <a:gd name="connsiteX1" fmla="*/ 9597224 w 9668786"/>
              <a:gd name="connsiteY1" fmla="*/ 0 h 5327374"/>
              <a:gd name="connsiteX2" fmla="*/ 9668786 w 9668786"/>
              <a:gd name="connsiteY2" fmla="*/ 5311471 h 5327374"/>
              <a:gd name="connsiteX3" fmla="*/ 0 w 9668786"/>
              <a:gd name="connsiteY3" fmla="*/ 5327374 h 5327374"/>
              <a:gd name="connsiteX4" fmla="*/ 7951 w 9668786"/>
              <a:gd name="connsiteY4" fmla="*/ 7951 h 5327374"/>
              <a:gd name="connsiteX5" fmla="*/ 141332 w 9668786"/>
              <a:gd name="connsiteY5" fmla="*/ 148069 h 5327374"/>
              <a:gd name="connsiteX6" fmla="*/ 133603 w 9668786"/>
              <a:gd name="connsiteY6" fmla="*/ 5201814 h 5327374"/>
              <a:gd name="connsiteX7" fmla="*/ 9561505 w 9668786"/>
              <a:gd name="connsiteY7" fmla="*/ 5198580 h 5327374"/>
              <a:gd name="connsiteX8" fmla="*/ 9461255 w 9668786"/>
              <a:gd name="connsiteY8" fmla="*/ 129453 h 5327374"/>
              <a:gd name="connsiteX9" fmla="*/ 141332 w 9668786"/>
              <a:gd name="connsiteY9" fmla="*/ 148069 h 5327374"/>
              <a:gd name="connsiteX0" fmla="*/ 7951 w 9668786"/>
              <a:gd name="connsiteY0" fmla="*/ 7951 h 5327374"/>
              <a:gd name="connsiteX1" fmla="*/ 9597224 w 9668786"/>
              <a:gd name="connsiteY1" fmla="*/ 0 h 5327374"/>
              <a:gd name="connsiteX2" fmla="*/ 9668786 w 9668786"/>
              <a:gd name="connsiteY2" fmla="*/ 5311471 h 5327374"/>
              <a:gd name="connsiteX3" fmla="*/ 0 w 9668786"/>
              <a:gd name="connsiteY3" fmla="*/ 5327374 h 5327374"/>
              <a:gd name="connsiteX4" fmla="*/ 7951 w 9668786"/>
              <a:gd name="connsiteY4" fmla="*/ 7951 h 5327374"/>
              <a:gd name="connsiteX5" fmla="*/ 141332 w 9668786"/>
              <a:gd name="connsiteY5" fmla="*/ 148069 h 5327374"/>
              <a:gd name="connsiteX6" fmla="*/ 133603 w 9668786"/>
              <a:gd name="connsiteY6" fmla="*/ 5201814 h 5327374"/>
              <a:gd name="connsiteX7" fmla="*/ 9481992 w 9668786"/>
              <a:gd name="connsiteY7" fmla="*/ 5190629 h 5327374"/>
              <a:gd name="connsiteX8" fmla="*/ 9461255 w 9668786"/>
              <a:gd name="connsiteY8" fmla="*/ 129453 h 5327374"/>
              <a:gd name="connsiteX9" fmla="*/ 141332 w 9668786"/>
              <a:gd name="connsiteY9" fmla="*/ 148069 h 5327374"/>
              <a:gd name="connsiteX0" fmla="*/ 7951 w 9597224"/>
              <a:gd name="connsiteY0" fmla="*/ 7951 h 5327374"/>
              <a:gd name="connsiteX1" fmla="*/ 9597224 w 9597224"/>
              <a:gd name="connsiteY1" fmla="*/ 0 h 5327374"/>
              <a:gd name="connsiteX2" fmla="*/ 9597224 w 9597224"/>
              <a:gd name="connsiteY2" fmla="*/ 5327374 h 5327374"/>
              <a:gd name="connsiteX3" fmla="*/ 0 w 9597224"/>
              <a:gd name="connsiteY3" fmla="*/ 5327374 h 5327374"/>
              <a:gd name="connsiteX4" fmla="*/ 7951 w 9597224"/>
              <a:gd name="connsiteY4" fmla="*/ 7951 h 5327374"/>
              <a:gd name="connsiteX5" fmla="*/ 141332 w 9597224"/>
              <a:gd name="connsiteY5" fmla="*/ 148069 h 5327374"/>
              <a:gd name="connsiteX6" fmla="*/ 133603 w 9597224"/>
              <a:gd name="connsiteY6" fmla="*/ 5201814 h 5327374"/>
              <a:gd name="connsiteX7" fmla="*/ 9481992 w 9597224"/>
              <a:gd name="connsiteY7" fmla="*/ 5190629 h 5327374"/>
              <a:gd name="connsiteX8" fmla="*/ 9461255 w 9597224"/>
              <a:gd name="connsiteY8" fmla="*/ 129453 h 5327374"/>
              <a:gd name="connsiteX9" fmla="*/ 141332 w 9597224"/>
              <a:gd name="connsiteY9" fmla="*/ 148069 h 5327374"/>
              <a:gd name="connsiteX0" fmla="*/ 7951 w 9597224"/>
              <a:gd name="connsiteY0" fmla="*/ 7951 h 5327374"/>
              <a:gd name="connsiteX1" fmla="*/ 9597224 w 9597224"/>
              <a:gd name="connsiteY1" fmla="*/ 0 h 5327374"/>
              <a:gd name="connsiteX2" fmla="*/ 9597224 w 9597224"/>
              <a:gd name="connsiteY2" fmla="*/ 5327374 h 5327374"/>
              <a:gd name="connsiteX3" fmla="*/ 0 w 9597224"/>
              <a:gd name="connsiteY3" fmla="*/ 5327374 h 5327374"/>
              <a:gd name="connsiteX4" fmla="*/ 7951 w 9597224"/>
              <a:gd name="connsiteY4" fmla="*/ 7951 h 5327374"/>
              <a:gd name="connsiteX5" fmla="*/ 141332 w 9597224"/>
              <a:gd name="connsiteY5" fmla="*/ 148069 h 5327374"/>
              <a:gd name="connsiteX6" fmla="*/ 133603 w 9597224"/>
              <a:gd name="connsiteY6" fmla="*/ 5201814 h 5327374"/>
              <a:gd name="connsiteX7" fmla="*/ 9481992 w 9597224"/>
              <a:gd name="connsiteY7" fmla="*/ 5190629 h 5327374"/>
              <a:gd name="connsiteX8" fmla="*/ 9354669 w 9597224"/>
              <a:gd name="connsiteY8" fmla="*/ 241649 h 5327374"/>
              <a:gd name="connsiteX9" fmla="*/ 141332 w 9597224"/>
              <a:gd name="connsiteY9" fmla="*/ 148069 h 5327374"/>
              <a:gd name="connsiteX0" fmla="*/ 7951 w 9597224"/>
              <a:gd name="connsiteY0" fmla="*/ 7951 h 5327374"/>
              <a:gd name="connsiteX1" fmla="*/ 9597224 w 9597224"/>
              <a:gd name="connsiteY1" fmla="*/ 0 h 5327374"/>
              <a:gd name="connsiteX2" fmla="*/ 9597224 w 9597224"/>
              <a:gd name="connsiteY2" fmla="*/ 5327374 h 5327374"/>
              <a:gd name="connsiteX3" fmla="*/ 0 w 9597224"/>
              <a:gd name="connsiteY3" fmla="*/ 5327374 h 5327374"/>
              <a:gd name="connsiteX4" fmla="*/ 7951 w 9597224"/>
              <a:gd name="connsiteY4" fmla="*/ 7951 h 5327374"/>
              <a:gd name="connsiteX5" fmla="*/ 141332 w 9597224"/>
              <a:gd name="connsiteY5" fmla="*/ 148069 h 5327374"/>
              <a:gd name="connsiteX6" fmla="*/ 133603 w 9597224"/>
              <a:gd name="connsiteY6" fmla="*/ 5201814 h 5327374"/>
              <a:gd name="connsiteX7" fmla="*/ 9481992 w 9597224"/>
              <a:gd name="connsiteY7" fmla="*/ 5190629 h 5327374"/>
              <a:gd name="connsiteX8" fmla="*/ 9461255 w 9597224"/>
              <a:gd name="connsiteY8" fmla="*/ 129453 h 5327374"/>
              <a:gd name="connsiteX9" fmla="*/ 141332 w 9597224"/>
              <a:gd name="connsiteY9" fmla="*/ 148069 h 5327374"/>
              <a:gd name="connsiteX0" fmla="*/ 7951 w 9675762"/>
              <a:gd name="connsiteY0" fmla="*/ 47220 h 5366643"/>
              <a:gd name="connsiteX1" fmla="*/ 9675762 w 9675762"/>
              <a:gd name="connsiteY1" fmla="*/ 0 h 5366643"/>
              <a:gd name="connsiteX2" fmla="*/ 9597224 w 9675762"/>
              <a:gd name="connsiteY2" fmla="*/ 5366643 h 5366643"/>
              <a:gd name="connsiteX3" fmla="*/ 0 w 9675762"/>
              <a:gd name="connsiteY3" fmla="*/ 5366643 h 5366643"/>
              <a:gd name="connsiteX4" fmla="*/ 7951 w 9675762"/>
              <a:gd name="connsiteY4" fmla="*/ 47220 h 5366643"/>
              <a:gd name="connsiteX5" fmla="*/ 141332 w 9675762"/>
              <a:gd name="connsiteY5" fmla="*/ 187338 h 5366643"/>
              <a:gd name="connsiteX6" fmla="*/ 133603 w 9675762"/>
              <a:gd name="connsiteY6" fmla="*/ 5241083 h 5366643"/>
              <a:gd name="connsiteX7" fmla="*/ 9481992 w 9675762"/>
              <a:gd name="connsiteY7" fmla="*/ 5229898 h 5366643"/>
              <a:gd name="connsiteX8" fmla="*/ 9461255 w 9675762"/>
              <a:gd name="connsiteY8" fmla="*/ 168722 h 5366643"/>
              <a:gd name="connsiteX9" fmla="*/ 141332 w 9675762"/>
              <a:gd name="connsiteY9" fmla="*/ 187338 h 5366643"/>
              <a:gd name="connsiteX0" fmla="*/ 7951 w 9597224"/>
              <a:gd name="connsiteY0" fmla="*/ 7951 h 5327374"/>
              <a:gd name="connsiteX1" fmla="*/ 9591614 w 9597224"/>
              <a:gd name="connsiteY1" fmla="*/ 0 h 5327374"/>
              <a:gd name="connsiteX2" fmla="*/ 9597224 w 9597224"/>
              <a:gd name="connsiteY2" fmla="*/ 5327374 h 5327374"/>
              <a:gd name="connsiteX3" fmla="*/ 0 w 9597224"/>
              <a:gd name="connsiteY3" fmla="*/ 5327374 h 5327374"/>
              <a:gd name="connsiteX4" fmla="*/ 7951 w 9597224"/>
              <a:gd name="connsiteY4" fmla="*/ 7951 h 5327374"/>
              <a:gd name="connsiteX5" fmla="*/ 141332 w 9597224"/>
              <a:gd name="connsiteY5" fmla="*/ 148069 h 5327374"/>
              <a:gd name="connsiteX6" fmla="*/ 133603 w 9597224"/>
              <a:gd name="connsiteY6" fmla="*/ 5201814 h 5327374"/>
              <a:gd name="connsiteX7" fmla="*/ 9481992 w 9597224"/>
              <a:gd name="connsiteY7" fmla="*/ 5190629 h 5327374"/>
              <a:gd name="connsiteX8" fmla="*/ 9461255 w 9597224"/>
              <a:gd name="connsiteY8" fmla="*/ 129453 h 5327374"/>
              <a:gd name="connsiteX9" fmla="*/ 141332 w 9597224"/>
              <a:gd name="connsiteY9" fmla="*/ 148069 h 5327374"/>
              <a:gd name="connsiteX0" fmla="*/ 7951 w 9597224"/>
              <a:gd name="connsiteY0" fmla="*/ 7951 h 5327374"/>
              <a:gd name="connsiteX1" fmla="*/ 9591614 w 9597224"/>
              <a:gd name="connsiteY1" fmla="*/ 0 h 5327374"/>
              <a:gd name="connsiteX2" fmla="*/ 9597224 w 9597224"/>
              <a:gd name="connsiteY2" fmla="*/ 5327374 h 5327374"/>
              <a:gd name="connsiteX3" fmla="*/ 0 w 9597224"/>
              <a:gd name="connsiteY3" fmla="*/ 5327374 h 5327374"/>
              <a:gd name="connsiteX4" fmla="*/ 7951 w 9597224"/>
              <a:gd name="connsiteY4" fmla="*/ 7951 h 5327374"/>
              <a:gd name="connsiteX5" fmla="*/ 141332 w 9597224"/>
              <a:gd name="connsiteY5" fmla="*/ 148069 h 5327374"/>
              <a:gd name="connsiteX6" fmla="*/ 137760 w 9597224"/>
              <a:gd name="connsiteY6" fmla="*/ 5118686 h 5327374"/>
              <a:gd name="connsiteX7" fmla="*/ 9481992 w 9597224"/>
              <a:gd name="connsiteY7" fmla="*/ 5190629 h 5327374"/>
              <a:gd name="connsiteX8" fmla="*/ 9461255 w 9597224"/>
              <a:gd name="connsiteY8" fmla="*/ 129453 h 5327374"/>
              <a:gd name="connsiteX9" fmla="*/ 141332 w 9597224"/>
              <a:gd name="connsiteY9" fmla="*/ 148069 h 5327374"/>
              <a:gd name="connsiteX0" fmla="*/ 7951 w 9597224"/>
              <a:gd name="connsiteY0" fmla="*/ 7951 h 5327374"/>
              <a:gd name="connsiteX1" fmla="*/ 9591614 w 9597224"/>
              <a:gd name="connsiteY1" fmla="*/ 0 h 5327374"/>
              <a:gd name="connsiteX2" fmla="*/ 9597224 w 9597224"/>
              <a:gd name="connsiteY2" fmla="*/ 5327374 h 5327374"/>
              <a:gd name="connsiteX3" fmla="*/ 0 w 9597224"/>
              <a:gd name="connsiteY3" fmla="*/ 5240090 h 5327374"/>
              <a:gd name="connsiteX4" fmla="*/ 7951 w 9597224"/>
              <a:gd name="connsiteY4" fmla="*/ 7951 h 5327374"/>
              <a:gd name="connsiteX5" fmla="*/ 141332 w 9597224"/>
              <a:gd name="connsiteY5" fmla="*/ 148069 h 5327374"/>
              <a:gd name="connsiteX6" fmla="*/ 137760 w 9597224"/>
              <a:gd name="connsiteY6" fmla="*/ 5118686 h 5327374"/>
              <a:gd name="connsiteX7" fmla="*/ 9481992 w 9597224"/>
              <a:gd name="connsiteY7" fmla="*/ 5190629 h 5327374"/>
              <a:gd name="connsiteX8" fmla="*/ 9461255 w 9597224"/>
              <a:gd name="connsiteY8" fmla="*/ 129453 h 5327374"/>
              <a:gd name="connsiteX9" fmla="*/ 141332 w 9597224"/>
              <a:gd name="connsiteY9" fmla="*/ 148069 h 5327374"/>
              <a:gd name="connsiteX0" fmla="*/ 7951 w 9597224"/>
              <a:gd name="connsiteY0" fmla="*/ 7951 h 5327374"/>
              <a:gd name="connsiteX1" fmla="*/ 9591614 w 9597224"/>
              <a:gd name="connsiteY1" fmla="*/ 0 h 5327374"/>
              <a:gd name="connsiteX2" fmla="*/ 9597224 w 9597224"/>
              <a:gd name="connsiteY2" fmla="*/ 5327374 h 5327374"/>
              <a:gd name="connsiteX3" fmla="*/ 0 w 9597224"/>
              <a:gd name="connsiteY3" fmla="*/ 5240090 h 5327374"/>
              <a:gd name="connsiteX4" fmla="*/ 7951 w 9597224"/>
              <a:gd name="connsiteY4" fmla="*/ 7951 h 5327374"/>
              <a:gd name="connsiteX5" fmla="*/ 141332 w 9597224"/>
              <a:gd name="connsiteY5" fmla="*/ 148069 h 5327374"/>
              <a:gd name="connsiteX6" fmla="*/ 137760 w 9597224"/>
              <a:gd name="connsiteY6" fmla="*/ 5118686 h 5327374"/>
              <a:gd name="connsiteX7" fmla="*/ 9481992 w 9597224"/>
              <a:gd name="connsiteY7" fmla="*/ 5119971 h 5327374"/>
              <a:gd name="connsiteX8" fmla="*/ 9461255 w 9597224"/>
              <a:gd name="connsiteY8" fmla="*/ 129453 h 5327374"/>
              <a:gd name="connsiteX9" fmla="*/ 141332 w 9597224"/>
              <a:gd name="connsiteY9" fmla="*/ 148069 h 5327374"/>
              <a:gd name="connsiteX0" fmla="*/ 7951 w 9601380"/>
              <a:gd name="connsiteY0" fmla="*/ 7951 h 5240090"/>
              <a:gd name="connsiteX1" fmla="*/ 9591614 w 9601380"/>
              <a:gd name="connsiteY1" fmla="*/ 0 h 5240090"/>
              <a:gd name="connsiteX2" fmla="*/ 9601380 w 9601380"/>
              <a:gd name="connsiteY2" fmla="*/ 5240090 h 5240090"/>
              <a:gd name="connsiteX3" fmla="*/ 0 w 9601380"/>
              <a:gd name="connsiteY3" fmla="*/ 5240090 h 5240090"/>
              <a:gd name="connsiteX4" fmla="*/ 7951 w 9601380"/>
              <a:gd name="connsiteY4" fmla="*/ 7951 h 5240090"/>
              <a:gd name="connsiteX5" fmla="*/ 141332 w 9601380"/>
              <a:gd name="connsiteY5" fmla="*/ 148069 h 5240090"/>
              <a:gd name="connsiteX6" fmla="*/ 137760 w 9601380"/>
              <a:gd name="connsiteY6" fmla="*/ 5118686 h 5240090"/>
              <a:gd name="connsiteX7" fmla="*/ 9481992 w 9601380"/>
              <a:gd name="connsiteY7" fmla="*/ 5119971 h 5240090"/>
              <a:gd name="connsiteX8" fmla="*/ 9461255 w 9601380"/>
              <a:gd name="connsiteY8" fmla="*/ 129453 h 5240090"/>
              <a:gd name="connsiteX9" fmla="*/ 141332 w 9601380"/>
              <a:gd name="connsiteY9" fmla="*/ 148069 h 52400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601380" h="5240090">
                <a:moveTo>
                  <a:pt x="7951" y="7951"/>
                </a:moveTo>
                <a:lnTo>
                  <a:pt x="9591614" y="0"/>
                </a:lnTo>
                <a:cubicBezTo>
                  <a:pt x="9594869" y="1746697"/>
                  <a:pt x="9598125" y="3493393"/>
                  <a:pt x="9601380" y="5240090"/>
                </a:cubicBezTo>
                <a:lnTo>
                  <a:pt x="0" y="5240090"/>
                </a:lnTo>
                <a:cubicBezTo>
                  <a:pt x="2650" y="3466949"/>
                  <a:pt x="5301" y="1781092"/>
                  <a:pt x="7951" y="7951"/>
                </a:cubicBezTo>
                <a:close/>
                <a:moveTo>
                  <a:pt x="141332" y="148069"/>
                </a:moveTo>
                <a:cubicBezTo>
                  <a:pt x="140882" y="1871883"/>
                  <a:pt x="138210" y="3394872"/>
                  <a:pt x="137760" y="5118686"/>
                </a:cubicBezTo>
                <a:lnTo>
                  <a:pt x="9481992" y="5119971"/>
                </a:lnTo>
                <a:cubicBezTo>
                  <a:pt x="9475080" y="3432912"/>
                  <a:pt x="9468167" y="1816512"/>
                  <a:pt x="9461255" y="129453"/>
                </a:cubicBezTo>
                <a:lnTo>
                  <a:pt x="141332" y="148069"/>
                </a:lnTo>
                <a:close/>
              </a:path>
            </a:pathLst>
          </a:custGeom>
          <a:gradFill>
            <a:gsLst>
              <a:gs pos="0">
                <a:srgbClr val="DBD2CC"/>
              </a:gs>
              <a:gs pos="25000">
                <a:srgbClr val="F5CE2A"/>
              </a:gs>
              <a:gs pos="75000">
                <a:srgbClr val="003399"/>
              </a:gs>
              <a:gs pos="50000">
                <a:srgbClr val="FA6E25"/>
              </a:gs>
              <a:gs pos="100000">
                <a:srgbClr val="9BB1DC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gradFill>
                <a:gsLst>
                  <a:gs pos="0">
                    <a:srgbClr val="DBD2CC"/>
                  </a:gs>
                  <a:gs pos="25000">
                    <a:srgbClr val="FFC000"/>
                  </a:gs>
                  <a:gs pos="75000">
                    <a:srgbClr val="003399"/>
                  </a:gs>
                  <a:gs pos="50000">
                    <a:srgbClr val="FA6E25"/>
                  </a:gs>
                  <a:gs pos="100000">
                    <a:srgbClr val="9BB1DC"/>
                  </a:gs>
                </a:gsLst>
                <a:lin ang="0" scaled="1"/>
              </a:gradFill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5204" y="58153"/>
            <a:ext cx="954968" cy="559006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</p:pic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0" y="2508251"/>
            <a:ext cx="9985375" cy="564888"/>
          </a:xfrm>
          <a:prstGeom prst="rect">
            <a:avLst/>
          </a:prstGeom>
        </p:spPr>
        <p:txBody>
          <a:bodyPr/>
          <a:lstStyle>
            <a:lvl1pPr algn="ctr">
              <a:defRPr sz="3200" b="1" cap="all" baseline="0">
                <a:gradFill>
                  <a:gsLst>
                    <a:gs pos="0">
                      <a:schemeClr val="accent3"/>
                    </a:gs>
                    <a:gs pos="25000">
                      <a:schemeClr val="accent2"/>
                    </a:gs>
                    <a:gs pos="75000">
                      <a:schemeClr val="tx1"/>
                    </a:gs>
                    <a:gs pos="50000">
                      <a:schemeClr val="accent1"/>
                    </a:gs>
                    <a:gs pos="100000">
                      <a:schemeClr val="accent4"/>
                    </a:gs>
                  </a:gsLst>
                  <a:lin ang="0" scaled="1"/>
                </a:gradFill>
              </a:defRPr>
            </a:lvl1pPr>
            <a:lvl2pPr marL="374447" indent="0" algn="ctr">
              <a:buNone/>
              <a:defRPr b="1" cap="all" baseline="0">
                <a:gradFill>
                  <a:gsLst>
                    <a:gs pos="0">
                      <a:schemeClr val="accent3"/>
                    </a:gs>
                    <a:gs pos="25000">
                      <a:schemeClr val="accent2"/>
                    </a:gs>
                    <a:gs pos="75000">
                      <a:schemeClr val="tx1"/>
                    </a:gs>
                    <a:gs pos="50000">
                      <a:schemeClr val="accent1"/>
                    </a:gs>
                    <a:gs pos="100000">
                      <a:schemeClr val="accent4"/>
                    </a:gs>
                  </a:gsLst>
                  <a:lin ang="0" scaled="1"/>
                </a:gradFill>
              </a:defRPr>
            </a:lvl2pPr>
            <a:lvl3pPr marL="748894" indent="0" algn="ctr">
              <a:buNone/>
              <a:defRPr b="1" cap="all" baseline="0">
                <a:gradFill>
                  <a:gsLst>
                    <a:gs pos="0">
                      <a:schemeClr val="accent3"/>
                    </a:gs>
                    <a:gs pos="25000">
                      <a:schemeClr val="accent2"/>
                    </a:gs>
                    <a:gs pos="75000">
                      <a:schemeClr val="tx1"/>
                    </a:gs>
                    <a:gs pos="50000">
                      <a:schemeClr val="accent1"/>
                    </a:gs>
                    <a:gs pos="100000">
                      <a:schemeClr val="accent4"/>
                    </a:gs>
                  </a:gsLst>
                  <a:lin ang="0" scaled="1"/>
                </a:gradFill>
              </a:defRPr>
            </a:lvl3pPr>
            <a:lvl4pPr marL="1123341" indent="0" algn="ctr">
              <a:buNone/>
              <a:defRPr b="1" cap="all" baseline="0">
                <a:gradFill>
                  <a:gsLst>
                    <a:gs pos="0">
                      <a:schemeClr val="accent3"/>
                    </a:gs>
                    <a:gs pos="25000">
                      <a:schemeClr val="accent2"/>
                    </a:gs>
                    <a:gs pos="75000">
                      <a:schemeClr val="tx1"/>
                    </a:gs>
                    <a:gs pos="50000">
                      <a:schemeClr val="accent1"/>
                    </a:gs>
                    <a:gs pos="100000">
                      <a:schemeClr val="accent4"/>
                    </a:gs>
                  </a:gsLst>
                  <a:lin ang="0" scaled="1"/>
                </a:gradFill>
              </a:defRPr>
            </a:lvl4pPr>
            <a:lvl5pPr marL="1497788" indent="0" algn="ctr">
              <a:buNone/>
              <a:defRPr b="1" cap="all" baseline="0">
                <a:gradFill>
                  <a:gsLst>
                    <a:gs pos="0">
                      <a:schemeClr val="accent3"/>
                    </a:gs>
                    <a:gs pos="25000">
                      <a:schemeClr val="accent2"/>
                    </a:gs>
                    <a:gs pos="75000">
                      <a:schemeClr val="tx1"/>
                    </a:gs>
                    <a:gs pos="50000">
                      <a:schemeClr val="accent1"/>
                    </a:gs>
                    <a:gs pos="100000">
                      <a:schemeClr val="accent4"/>
                    </a:gs>
                  </a:gsLst>
                  <a:lin ang="0" scaled="1"/>
                </a:gra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755691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86495" y="5205733"/>
            <a:ext cx="2246709" cy="299031"/>
          </a:xfrm>
          <a:prstGeom prst="rect">
            <a:avLst/>
          </a:prstGeom>
        </p:spPr>
        <p:txBody>
          <a:bodyPr/>
          <a:lstStyle/>
          <a:p>
            <a:fld id="{0B8FB8B2-E5E6-4661-98FB-ABC898B9EE12}" type="datetimeFigureOut">
              <a:rPr lang="en-GB" smtClean="0"/>
              <a:t>26/05/2021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307656" y="5205733"/>
            <a:ext cx="3370064" cy="299031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52171" y="5205733"/>
            <a:ext cx="2246709" cy="299031"/>
          </a:xfrm>
          <a:prstGeom prst="rect">
            <a:avLst/>
          </a:prstGeom>
        </p:spPr>
        <p:txBody>
          <a:bodyPr/>
          <a:lstStyle/>
          <a:p>
            <a:fld id="{6837DFC1-C186-431C-8681-C60978C59AC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833146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9985375" cy="8830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sz="1474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883004"/>
            <a:ext cx="9985375" cy="4733571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sz="1474" dirty="0">
              <a:solidFill>
                <a:schemeClr val="accent4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3593" y="211332"/>
            <a:ext cx="1359388" cy="943843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877447" y="1631880"/>
            <a:ext cx="8243523" cy="1760420"/>
          </a:xfrm>
        </p:spPr>
        <p:txBody>
          <a:bodyPr wrap="none" anchor="t">
            <a:noAutofit/>
          </a:bodyPr>
          <a:lstStyle>
            <a:lvl1pPr algn="l">
              <a:defRPr sz="4914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686495" y="1620703"/>
            <a:ext cx="0" cy="3995872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4702069" y="5420973"/>
            <a:ext cx="579375" cy="197042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sz="1474" dirty="0"/>
          </a:p>
        </p:txBody>
      </p:sp>
      <p:sp>
        <p:nvSpPr>
          <p:cNvPr id="17" name="Subtitle 2"/>
          <p:cNvSpPr>
            <a:spLocks noGrp="1"/>
          </p:cNvSpPr>
          <p:nvPr>
            <p:ph type="subTitle" idx="1"/>
          </p:nvPr>
        </p:nvSpPr>
        <p:spPr>
          <a:xfrm>
            <a:off x="877448" y="3618300"/>
            <a:ext cx="8243523" cy="735244"/>
          </a:xfrm>
        </p:spPr>
        <p:txBody>
          <a:bodyPr>
            <a:noAutofit/>
          </a:bodyPr>
          <a:lstStyle>
            <a:lvl1pPr marL="0" indent="0" algn="l">
              <a:buNone/>
              <a:defRPr sz="2293" i="0">
                <a:solidFill>
                  <a:schemeClr val="accent5"/>
                </a:solidFill>
              </a:defRPr>
            </a:lvl1pPr>
            <a:lvl2pPr marL="374447" indent="0" algn="ctr">
              <a:buNone/>
              <a:defRPr sz="1638"/>
            </a:lvl2pPr>
            <a:lvl3pPr marL="748894" indent="0" algn="ctr">
              <a:buNone/>
              <a:defRPr sz="1474"/>
            </a:lvl3pPr>
            <a:lvl4pPr marL="1123340" indent="0" algn="ctr">
              <a:buNone/>
              <a:defRPr sz="1310"/>
            </a:lvl4pPr>
            <a:lvl5pPr marL="1497787" indent="0" algn="ctr">
              <a:buNone/>
              <a:defRPr sz="1310"/>
            </a:lvl5pPr>
            <a:lvl6pPr marL="1872234" indent="0" algn="ctr">
              <a:buNone/>
              <a:defRPr sz="1310"/>
            </a:lvl6pPr>
            <a:lvl7pPr marL="2246681" indent="0" algn="ctr">
              <a:buNone/>
              <a:defRPr sz="1310"/>
            </a:lvl7pPr>
            <a:lvl8pPr marL="2621128" indent="0" algn="ctr">
              <a:buNone/>
              <a:defRPr sz="1310"/>
            </a:lvl8pPr>
            <a:lvl9pPr marL="2995574" indent="0" algn="ctr">
              <a:buNone/>
              <a:defRPr sz="1310"/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4992688" y="4551819"/>
            <a:ext cx="4128069" cy="433240"/>
          </a:xfrm>
        </p:spPr>
        <p:txBody>
          <a:bodyPr>
            <a:noAutofit/>
          </a:bodyPr>
          <a:lstStyle>
            <a:lvl1pPr marL="0" indent="0" algn="r">
              <a:buFontTx/>
              <a:buNone/>
              <a:defRPr sz="1802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507546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686494" y="0"/>
            <a:ext cx="1" cy="1045313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795031" y="395454"/>
            <a:ext cx="8612386" cy="640736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3041698" y="1768965"/>
            <a:ext cx="2016069" cy="1341621"/>
          </a:xfrm>
          <a:solidFill>
            <a:schemeClr val="bg2"/>
          </a:solidFill>
        </p:spPr>
        <p:txBody>
          <a:bodyPr/>
          <a:lstStyle/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3041697" y="3250440"/>
            <a:ext cx="2016069" cy="1341621"/>
          </a:xfrm>
          <a:solidFill>
            <a:schemeClr val="bg2"/>
          </a:solidFill>
        </p:spPr>
        <p:txBody>
          <a:bodyPr/>
          <a:lstStyle/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5179870" y="1768964"/>
            <a:ext cx="2016070" cy="1341622"/>
          </a:xfrm>
          <a:solidFill>
            <a:schemeClr val="bg2"/>
          </a:solidFill>
        </p:spPr>
        <p:txBody>
          <a:bodyPr/>
          <a:lstStyle/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7318044" y="3250439"/>
            <a:ext cx="2063906" cy="1341621"/>
          </a:xfrm>
          <a:noFill/>
        </p:spPr>
        <p:txBody>
          <a:bodyPr tIns="90000"/>
          <a:lstStyle>
            <a:lvl1pPr marL="0" indent="0" algn="l">
              <a:buNone/>
              <a:defRPr sz="1638"/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8"/>
          </p:nvPr>
        </p:nvSpPr>
        <p:spPr>
          <a:xfrm>
            <a:off x="846543" y="1768965"/>
            <a:ext cx="2063906" cy="1341622"/>
          </a:xfrm>
          <a:noFill/>
        </p:spPr>
        <p:txBody>
          <a:bodyPr tIns="90000"/>
          <a:lstStyle>
            <a:lvl1pPr marL="0" indent="0" algn="r">
              <a:buNone/>
              <a:defRPr sz="1638"/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9"/>
          </p:nvPr>
        </p:nvSpPr>
        <p:spPr>
          <a:xfrm>
            <a:off x="5179872" y="3250439"/>
            <a:ext cx="2016069" cy="1341621"/>
          </a:xfrm>
          <a:solidFill>
            <a:schemeClr val="bg2"/>
          </a:solidFill>
        </p:spPr>
        <p:txBody>
          <a:bodyPr/>
          <a:lstStyle/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17" name="Text Placeholder 12"/>
          <p:cNvSpPr>
            <a:spLocks noGrp="1"/>
          </p:cNvSpPr>
          <p:nvPr>
            <p:ph type="body" sz="quarter" idx="20"/>
          </p:nvPr>
        </p:nvSpPr>
        <p:spPr>
          <a:xfrm>
            <a:off x="846543" y="3250440"/>
            <a:ext cx="2063906" cy="1341621"/>
          </a:xfrm>
          <a:noFill/>
        </p:spPr>
        <p:txBody>
          <a:bodyPr tIns="90000"/>
          <a:lstStyle>
            <a:lvl1pPr marL="0" indent="0" algn="r">
              <a:buNone/>
              <a:defRPr sz="1638"/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21"/>
          </p:nvPr>
        </p:nvSpPr>
        <p:spPr>
          <a:xfrm>
            <a:off x="7343511" y="1768964"/>
            <a:ext cx="2063906" cy="1341622"/>
          </a:xfrm>
          <a:noFill/>
        </p:spPr>
        <p:txBody>
          <a:bodyPr tIns="90000"/>
          <a:lstStyle>
            <a:lvl1pPr marL="0" indent="0" algn="l">
              <a:buNone/>
              <a:defRPr sz="1638"/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024918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BLU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58157" y="2560961"/>
            <a:ext cx="8269061" cy="499836"/>
          </a:xfrm>
          <a:prstGeom prst="rect">
            <a:avLst/>
          </a:prstGeom>
        </p:spPr>
        <p:txBody>
          <a:bodyPr/>
          <a:lstStyle>
            <a:lvl1pPr algn="ctr">
              <a:defRPr sz="3200"/>
            </a:lvl1pPr>
          </a:lstStyle>
          <a:p>
            <a:r>
              <a:rPr lang="en-US" dirty="0"/>
              <a:t>CLICK TO EDIT MASTER TITLE STYLE</a:t>
            </a:r>
            <a:endParaRPr lang="fr-BE" dirty="0"/>
          </a:p>
        </p:txBody>
      </p:sp>
      <p:sp>
        <p:nvSpPr>
          <p:cNvPr id="3" name="Frame 5"/>
          <p:cNvSpPr/>
          <p:nvPr userDrawn="1"/>
        </p:nvSpPr>
        <p:spPr>
          <a:xfrm>
            <a:off x="194007" y="190834"/>
            <a:ext cx="9601380" cy="5240090"/>
          </a:xfrm>
          <a:custGeom>
            <a:avLst/>
            <a:gdLst>
              <a:gd name="connsiteX0" fmla="*/ 0 w 9748299"/>
              <a:gd name="connsiteY0" fmla="*/ 0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0 w 9748299"/>
              <a:gd name="connsiteY3" fmla="*/ 5390985 h 5390985"/>
              <a:gd name="connsiteX4" fmla="*/ 0 w 9748299"/>
              <a:gd name="connsiteY4" fmla="*/ 0 h 5390985"/>
              <a:gd name="connsiteX5" fmla="*/ 673873 w 9748299"/>
              <a:gd name="connsiteY5" fmla="*/ 673873 h 5390985"/>
              <a:gd name="connsiteX6" fmla="*/ 673873 w 9748299"/>
              <a:gd name="connsiteY6" fmla="*/ 4717112 h 5390985"/>
              <a:gd name="connsiteX7" fmla="*/ 9074426 w 9748299"/>
              <a:gd name="connsiteY7" fmla="*/ 4717112 h 5390985"/>
              <a:gd name="connsiteX8" fmla="*/ 9074426 w 9748299"/>
              <a:gd name="connsiteY8" fmla="*/ 673873 h 5390985"/>
              <a:gd name="connsiteX9" fmla="*/ 673873 w 9748299"/>
              <a:gd name="connsiteY9" fmla="*/ 673873 h 5390985"/>
              <a:gd name="connsiteX0" fmla="*/ 0 w 9748299"/>
              <a:gd name="connsiteY0" fmla="*/ 0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0 w 9748299"/>
              <a:gd name="connsiteY3" fmla="*/ 5390985 h 5390985"/>
              <a:gd name="connsiteX4" fmla="*/ 0 w 9748299"/>
              <a:gd name="connsiteY4" fmla="*/ 0 h 5390985"/>
              <a:gd name="connsiteX5" fmla="*/ 244502 w 9748299"/>
              <a:gd name="connsiteY5" fmla="*/ 196795 h 5390985"/>
              <a:gd name="connsiteX6" fmla="*/ 673873 w 9748299"/>
              <a:gd name="connsiteY6" fmla="*/ 4717112 h 5390985"/>
              <a:gd name="connsiteX7" fmla="*/ 9074426 w 9748299"/>
              <a:gd name="connsiteY7" fmla="*/ 4717112 h 5390985"/>
              <a:gd name="connsiteX8" fmla="*/ 9074426 w 9748299"/>
              <a:gd name="connsiteY8" fmla="*/ 673873 h 5390985"/>
              <a:gd name="connsiteX9" fmla="*/ 244502 w 9748299"/>
              <a:gd name="connsiteY9" fmla="*/ 196795 h 5390985"/>
              <a:gd name="connsiteX0" fmla="*/ 0 w 9748299"/>
              <a:gd name="connsiteY0" fmla="*/ 0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0 w 9748299"/>
              <a:gd name="connsiteY3" fmla="*/ 5390985 h 5390985"/>
              <a:gd name="connsiteX4" fmla="*/ 0 w 9748299"/>
              <a:gd name="connsiteY4" fmla="*/ 0 h 5390985"/>
              <a:gd name="connsiteX5" fmla="*/ 85476 w 9748299"/>
              <a:gd name="connsiteY5" fmla="*/ 77525 h 5390985"/>
              <a:gd name="connsiteX6" fmla="*/ 673873 w 9748299"/>
              <a:gd name="connsiteY6" fmla="*/ 4717112 h 5390985"/>
              <a:gd name="connsiteX7" fmla="*/ 9074426 w 9748299"/>
              <a:gd name="connsiteY7" fmla="*/ 4717112 h 5390985"/>
              <a:gd name="connsiteX8" fmla="*/ 9074426 w 9748299"/>
              <a:gd name="connsiteY8" fmla="*/ 673873 h 5390985"/>
              <a:gd name="connsiteX9" fmla="*/ 85476 w 9748299"/>
              <a:gd name="connsiteY9" fmla="*/ 77525 h 5390985"/>
              <a:gd name="connsiteX0" fmla="*/ 0 w 9748299"/>
              <a:gd name="connsiteY0" fmla="*/ 0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0 w 9748299"/>
              <a:gd name="connsiteY3" fmla="*/ 5390985 h 5390985"/>
              <a:gd name="connsiteX4" fmla="*/ 0 w 9748299"/>
              <a:gd name="connsiteY4" fmla="*/ 0 h 5390985"/>
              <a:gd name="connsiteX5" fmla="*/ 53671 w 9748299"/>
              <a:gd name="connsiteY5" fmla="*/ 53671 h 5390985"/>
              <a:gd name="connsiteX6" fmla="*/ 673873 w 9748299"/>
              <a:gd name="connsiteY6" fmla="*/ 4717112 h 5390985"/>
              <a:gd name="connsiteX7" fmla="*/ 9074426 w 9748299"/>
              <a:gd name="connsiteY7" fmla="*/ 4717112 h 5390985"/>
              <a:gd name="connsiteX8" fmla="*/ 9074426 w 9748299"/>
              <a:gd name="connsiteY8" fmla="*/ 673873 h 5390985"/>
              <a:gd name="connsiteX9" fmla="*/ 53671 w 9748299"/>
              <a:gd name="connsiteY9" fmla="*/ 53671 h 5390985"/>
              <a:gd name="connsiteX0" fmla="*/ 0 w 9748299"/>
              <a:gd name="connsiteY0" fmla="*/ 0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0 w 9748299"/>
              <a:gd name="connsiteY3" fmla="*/ 5390985 h 5390985"/>
              <a:gd name="connsiteX4" fmla="*/ 0 w 9748299"/>
              <a:gd name="connsiteY4" fmla="*/ 0 h 5390985"/>
              <a:gd name="connsiteX5" fmla="*/ 125388 w 9748299"/>
              <a:gd name="connsiteY5" fmla="*/ 119412 h 5390985"/>
              <a:gd name="connsiteX6" fmla="*/ 673873 w 9748299"/>
              <a:gd name="connsiteY6" fmla="*/ 4717112 h 5390985"/>
              <a:gd name="connsiteX7" fmla="*/ 9074426 w 9748299"/>
              <a:gd name="connsiteY7" fmla="*/ 4717112 h 5390985"/>
              <a:gd name="connsiteX8" fmla="*/ 9074426 w 9748299"/>
              <a:gd name="connsiteY8" fmla="*/ 673873 h 5390985"/>
              <a:gd name="connsiteX9" fmla="*/ 125388 w 9748299"/>
              <a:gd name="connsiteY9" fmla="*/ 119412 h 5390985"/>
              <a:gd name="connsiteX0" fmla="*/ 0 w 9748299"/>
              <a:gd name="connsiteY0" fmla="*/ 0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0 w 9748299"/>
              <a:gd name="connsiteY3" fmla="*/ 5390985 h 5390985"/>
              <a:gd name="connsiteX4" fmla="*/ 0 w 9748299"/>
              <a:gd name="connsiteY4" fmla="*/ 0 h 5390985"/>
              <a:gd name="connsiteX5" fmla="*/ 125388 w 9748299"/>
              <a:gd name="connsiteY5" fmla="*/ 119412 h 5390985"/>
              <a:gd name="connsiteX6" fmla="*/ 52320 w 9748299"/>
              <a:gd name="connsiteY6" fmla="*/ 5344641 h 5390985"/>
              <a:gd name="connsiteX7" fmla="*/ 9074426 w 9748299"/>
              <a:gd name="connsiteY7" fmla="*/ 4717112 h 5390985"/>
              <a:gd name="connsiteX8" fmla="*/ 9074426 w 9748299"/>
              <a:gd name="connsiteY8" fmla="*/ 673873 h 5390985"/>
              <a:gd name="connsiteX9" fmla="*/ 125388 w 9748299"/>
              <a:gd name="connsiteY9" fmla="*/ 119412 h 5390985"/>
              <a:gd name="connsiteX0" fmla="*/ 0 w 9748299"/>
              <a:gd name="connsiteY0" fmla="*/ 0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0 w 9748299"/>
              <a:gd name="connsiteY3" fmla="*/ 5390985 h 5390985"/>
              <a:gd name="connsiteX4" fmla="*/ 0 w 9748299"/>
              <a:gd name="connsiteY4" fmla="*/ 0 h 5390985"/>
              <a:gd name="connsiteX5" fmla="*/ 125388 w 9748299"/>
              <a:gd name="connsiteY5" fmla="*/ 119412 h 5390985"/>
              <a:gd name="connsiteX6" fmla="*/ 124037 w 9748299"/>
              <a:gd name="connsiteY6" fmla="*/ 5290853 h 5390985"/>
              <a:gd name="connsiteX7" fmla="*/ 9074426 w 9748299"/>
              <a:gd name="connsiteY7" fmla="*/ 4717112 h 5390985"/>
              <a:gd name="connsiteX8" fmla="*/ 9074426 w 9748299"/>
              <a:gd name="connsiteY8" fmla="*/ 673873 h 5390985"/>
              <a:gd name="connsiteX9" fmla="*/ 125388 w 9748299"/>
              <a:gd name="connsiteY9" fmla="*/ 119412 h 5390985"/>
              <a:gd name="connsiteX0" fmla="*/ 0 w 9748299"/>
              <a:gd name="connsiteY0" fmla="*/ 0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0 w 9748299"/>
              <a:gd name="connsiteY3" fmla="*/ 5390985 h 5390985"/>
              <a:gd name="connsiteX4" fmla="*/ 0 w 9748299"/>
              <a:gd name="connsiteY4" fmla="*/ 0 h 5390985"/>
              <a:gd name="connsiteX5" fmla="*/ 125388 w 9748299"/>
              <a:gd name="connsiteY5" fmla="*/ 119412 h 5390985"/>
              <a:gd name="connsiteX6" fmla="*/ 124037 w 9748299"/>
              <a:gd name="connsiteY6" fmla="*/ 5290853 h 5390985"/>
              <a:gd name="connsiteX7" fmla="*/ 9074426 w 9748299"/>
              <a:gd name="connsiteY7" fmla="*/ 4717112 h 5390985"/>
              <a:gd name="connsiteX8" fmla="*/ 9337391 w 9748299"/>
              <a:gd name="connsiteY8" fmla="*/ 94156 h 5390985"/>
              <a:gd name="connsiteX9" fmla="*/ 125388 w 9748299"/>
              <a:gd name="connsiteY9" fmla="*/ 119412 h 5390985"/>
              <a:gd name="connsiteX0" fmla="*/ 0 w 9748299"/>
              <a:gd name="connsiteY0" fmla="*/ 0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0 w 9748299"/>
              <a:gd name="connsiteY3" fmla="*/ 5390985 h 5390985"/>
              <a:gd name="connsiteX4" fmla="*/ 0 w 9748299"/>
              <a:gd name="connsiteY4" fmla="*/ 0 h 5390985"/>
              <a:gd name="connsiteX5" fmla="*/ 125388 w 9748299"/>
              <a:gd name="connsiteY5" fmla="*/ 119412 h 5390985"/>
              <a:gd name="connsiteX6" fmla="*/ 124037 w 9748299"/>
              <a:gd name="connsiteY6" fmla="*/ 5290853 h 5390985"/>
              <a:gd name="connsiteX7" fmla="*/ 9074426 w 9748299"/>
              <a:gd name="connsiteY7" fmla="*/ 4717112 h 5390985"/>
              <a:gd name="connsiteX8" fmla="*/ 9582427 w 9748299"/>
              <a:gd name="connsiteY8" fmla="*/ 135991 h 5390985"/>
              <a:gd name="connsiteX9" fmla="*/ 125388 w 9748299"/>
              <a:gd name="connsiteY9" fmla="*/ 119412 h 5390985"/>
              <a:gd name="connsiteX0" fmla="*/ 0 w 9748299"/>
              <a:gd name="connsiteY0" fmla="*/ 0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0 w 9748299"/>
              <a:gd name="connsiteY3" fmla="*/ 5390985 h 5390985"/>
              <a:gd name="connsiteX4" fmla="*/ 0 w 9748299"/>
              <a:gd name="connsiteY4" fmla="*/ 0 h 5390985"/>
              <a:gd name="connsiteX5" fmla="*/ 125388 w 9748299"/>
              <a:gd name="connsiteY5" fmla="*/ 119412 h 5390985"/>
              <a:gd name="connsiteX6" fmla="*/ 124037 w 9748299"/>
              <a:gd name="connsiteY6" fmla="*/ 5290853 h 5390985"/>
              <a:gd name="connsiteX7" fmla="*/ 9074426 w 9748299"/>
              <a:gd name="connsiteY7" fmla="*/ 4717112 h 5390985"/>
              <a:gd name="connsiteX8" fmla="*/ 9689013 w 9748299"/>
              <a:gd name="connsiteY8" fmla="*/ 51844 h 5390985"/>
              <a:gd name="connsiteX9" fmla="*/ 125388 w 9748299"/>
              <a:gd name="connsiteY9" fmla="*/ 119412 h 5390985"/>
              <a:gd name="connsiteX0" fmla="*/ 0 w 9748299"/>
              <a:gd name="connsiteY0" fmla="*/ 0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0 w 9748299"/>
              <a:gd name="connsiteY3" fmla="*/ 5390985 h 5390985"/>
              <a:gd name="connsiteX4" fmla="*/ 0 w 9748299"/>
              <a:gd name="connsiteY4" fmla="*/ 0 h 5390985"/>
              <a:gd name="connsiteX5" fmla="*/ 125388 w 9748299"/>
              <a:gd name="connsiteY5" fmla="*/ 119412 h 5390985"/>
              <a:gd name="connsiteX6" fmla="*/ 124037 w 9748299"/>
              <a:gd name="connsiteY6" fmla="*/ 5290853 h 5390985"/>
              <a:gd name="connsiteX7" fmla="*/ 9074426 w 9748299"/>
              <a:gd name="connsiteY7" fmla="*/ 4717112 h 5390985"/>
              <a:gd name="connsiteX8" fmla="*/ 9644135 w 9748299"/>
              <a:gd name="connsiteY8" fmla="*/ 113552 h 5390985"/>
              <a:gd name="connsiteX9" fmla="*/ 125388 w 9748299"/>
              <a:gd name="connsiteY9" fmla="*/ 119412 h 5390985"/>
              <a:gd name="connsiteX0" fmla="*/ 0 w 9748299"/>
              <a:gd name="connsiteY0" fmla="*/ 0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0 w 9748299"/>
              <a:gd name="connsiteY3" fmla="*/ 5390985 h 5390985"/>
              <a:gd name="connsiteX4" fmla="*/ 0 w 9748299"/>
              <a:gd name="connsiteY4" fmla="*/ 0 h 5390985"/>
              <a:gd name="connsiteX5" fmla="*/ 125388 w 9748299"/>
              <a:gd name="connsiteY5" fmla="*/ 119412 h 5390985"/>
              <a:gd name="connsiteX6" fmla="*/ 124037 w 9748299"/>
              <a:gd name="connsiteY6" fmla="*/ 5290853 h 5390985"/>
              <a:gd name="connsiteX7" fmla="*/ 9685896 w 9748299"/>
              <a:gd name="connsiteY7" fmla="*/ 5322972 h 5390985"/>
              <a:gd name="connsiteX8" fmla="*/ 9644135 w 9748299"/>
              <a:gd name="connsiteY8" fmla="*/ 113552 h 5390985"/>
              <a:gd name="connsiteX9" fmla="*/ 125388 w 9748299"/>
              <a:gd name="connsiteY9" fmla="*/ 119412 h 5390985"/>
              <a:gd name="connsiteX0" fmla="*/ 0 w 9748299"/>
              <a:gd name="connsiteY0" fmla="*/ 0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0 w 9748299"/>
              <a:gd name="connsiteY3" fmla="*/ 5390985 h 5390985"/>
              <a:gd name="connsiteX4" fmla="*/ 0 w 9748299"/>
              <a:gd name="connsiteY4" fmla="*/ 0 h 5390985"/>
              <a:gd name="connsiteX5" fmla="*/ 125388 w 9748299"/>
              <a:gd name="connsiteY5" fmla="*/ 119412 h 5390985"/>
              <a:gd name="connsiteX6" fmla="*/ 124037 w 9748299"/>
              <a:gd name="connsiteY6" fmla="*/ 5290853 h 5390985"/>
              <a:gd name="connsiteX7" fmla="*/ 9641018 w 9748299"/>
              <a:gd name="connsiteY7" fmla="*/ 5278094 h 5390985"/>
              <a:gd name="connsiteX8" fmla="*/ 9644135 w 9748299"/>
              <a:gd name="connsiteY8" fmla="*/ 113552 h 5390985"/>
              <a:gd name="connsiteX9" fmla="*/ 125388 w 9748299"/>
              <a:gd name="connsiteY9" fmla="*/ 119412 h 5390985"/>
              <a:gd name="connsiteX0" fmla="*/ 0 w 9748299"/>
              <a:gd name="connsiteY0" fmla="*/ 0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0 w 9748299"/>
              <a:gd name="connsiteY3" fmla="*/ 5390985 h 5390985"/>
              <a:gd name="connsiteX4" fmla="*/ 0 w 9748299"/>
              <a:gd name="connsiteY4" fmla="*/ 0 h 5390985"/>
              <a:gd name="connsiteX5" fmla="*/ 58713 w 9748299"/>
              <a:gd name="connsiteY5" fmla="*/ 62262 h 5390985"/>
              <a:gd name="connsiteX6" fmla="*/ 124037 w 9748299"/>
              <a:gd name="connsiteY6" fmla="*/ 5290853 h 5390985"/>
              <a:gd name="connsiteX7" fmla="*/ 9641018 w 9748299"/>
              <a:gd name="connsiteY7" fmla="*/ 5278094 h 5390985"/>
              <a:gd name="connsiteX8" fmla="*/ 9644135 w 9748299"/>
              <a:gd name="connsiteY8" fmla="*/ 113552 h 5390985"/>
              <a:gd name="connsiteX9" fmla="*/ 58713 w 9748299"/>
              <a:gd name="connsiteY9" fmla="*/ 62262 h 5390985"/>
              <a:gd name="connsiteX0" fmla="*/ 0 w 9748299"/>
              <a:gd name="connsiteY0" fmla="*/ 0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0 w 9748299"/>
              <a:gd name="connsiteY3" fmla="*/ 5390985 h 5390985"/>
              <a:gd name="connsiteX4" fmla="*/ 0 w 9748299"/>
              <a:gd name="connsiteY4" fmla="*/ 0 h 5390985"/>
              <a:gd name="connsiteX5" fmla="*/ 77763 w 9748299"/>
              <a:gd name="connsiteY5" fmla="*/ 33687 h 5390985"/>
              <a:gd name="connsiteX6" fmla="*/ 124037 w 9748299"/>
              <a:gd name="connsiteY6" fmla="*/ 5290853 h 5390985"/>
              <a:gd name="connsiteX7" fmla="*/ 9641018 w 9748299"/>
              <a:gd name="connsiteY7" fmla="*/ 5278094 h 5390985"/>
              <a:gd name="connsiteX8" fmla="*/ 9644135 w 9748299"/>
              <a:gd name="connsiteY8" fmla="*/ 113552 h 5390985"/>
              <a:gd name="connsiteX9" fmla="*/ 77763 w 9748299"/>
              <a:gd name="connsiteY9" fmla="*/ 33687 h 5390985"/>
              <a:gd name="connsiteX0" fmla="*/ 0 w 9748299"/>
              <a:gd name="connsiteY0" fmla="*/ 0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0 w 9748299"/>
              <a:gd name="connsiteY3" fmla="*/ 5390985 h 5390985"/>
              <a:gd name="connsiteX4" fmla="*/ 0 w 9748299"/>
              <a:gd name="connsiteY4" fmla="*/ 0 h 5390985"/>
              <a:gd name="connsiteX5" fmla="*/ 101576 w 9748299"/>
              <a:gd name="connsiteY5" fmla="*/ 90837 h 5390985"/>
              <a:gd name="connsiteX6" fmla="*/ 124037 w 9748299"/>
              <a:gd name="connsiteY6" fmla="*/ 5290853 h 5390985"/>
              <a:gd name="connsiteX7" fmla="*/ 9641018 w 9748299"/>
              <a:gd name="connsiteY7" fmla="*/ 5278094 h 5390985"/>
              <a:gd name="connsiteX8" fmla="*/ 9644135 w 9748299"/>
              <a:gd name="connsiteY8" fmla="*/ 113552 h 5390985"/>
              <a:gd name="connsiteX9" fmla="*/ 101576 w 9748299"/>
              <a:gd name="connsiteY9" fmla="*/ 90837 h 5390985"/>
              <a:gd name="connsiteX0" fmla="*/ 0 w 9748299"/>
              <a:gd name="connsiteY0" fmla="*/ 0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0 w 9748299"/>
              <a:gd name="connsiteY3" fmla="*/ 5390985 h 5390985"/>
              <a:gd name="connsiteX4" fmla="*/ 0 w 9748299"/>
              <a:gd name="connsiteY4" fmla="*/ 0 h 5390985"/>
              <a:gd name="connsiteX5" fmla="*/ 39664 w 9748299"/>
              <a:gd name="connsiteY5" fmla="*/ 24162 h 5390985"/>
              <a:gd name="connsiteX6" fmla="*/ 124037 w 9748299"/>
              <a:gd name="connsiteY6" fmla="*/ 5290853 h 5390985"/>
              <a:gd name="connsiteX7" fmla="*/ 9641018 w 9748299"/>
              <a:gd name="connsiteY7" fmla="*/ 5278094 h 5390985"/>
              <a:gd name="connsiteX8" fmla="*/ 9644135 w 9748299"/>
              <a:gd name="connsiteY8" fmla="*/ 113552 h 5390985"/>
              <a:gd name="connsiteX9" fmla="*/ 39664 w 9748299"/>
              <a:gd name="connsiteY9" fmla="*/ 24162 h 5390985"/>
              <a:gd name="connsiteX0" fmla="*/ 0 w 9748299"/>
              <a:gd name="connsiteY0" fmla="*/ 0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0 w 9748299"/>
              <a:gd name="connsiteY3" fmla="*/ 5390985 h 5390985"/>
              <a:gd name="connsiteX4" fmla="*/ 0 w 9748299"/>
              <a:gd name="connsiteY4" fmla="*/ 0 h 5390985"/>
              <a:gd name="connsiteX5" fmla="*/ 101576 w 9748299"/>
              <a:gd name="connsiteY5" fmla="*/ 100362 h 5390985"/>
              <a:gd name="connsiteX6" fmla="*/ 124037 w 9748299"/>
              <a:gd name="connsiteY6" fmla="*/ 5290853 h 5390985"/>
              <a:gd name="connsiteX7" fmla="*/ 9641018 w 9748299"/>
              <a:gd name="connsiteY7" fmla="*/ 5278094 h 5390985"/>
              <a:gd name="connsiteX8" fmla="*/ 9644135 w 9748299"/>
              <a:gd name="connsiteY8" fmla="*/ 113552 h 5390985"/>
              <a:gd name="connsiteX9" fmla="*/ 101576 w 9748299"/>
              <a:gd name="connsiteY9" fmla="*/ 100362 h 5390985"/>
              <a:gd name="connsiteX0" fmla="*/ 0 w 9748299"/>
              <a:gd name="connsiteY0" fmla="*/ 0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0 w 9748299"/>
              <a:gd name="connsiteY3" fmla="*/ 5390985 h 5390985"/>
              <a:gd name="connsiteX4" fmla="*/ 0 w 9748299"/>
              <a:gd name="connsiteY4" fmla="*/ 0 h 5390985"/>
              <a:gd name="connsiteX5" fmla="*/ 101576 w 9748299"/>
              <a:gd name="connsiteY5" fmla="*/ 100362 h 5390985"/>
              <a:gd name="connsiteX6" fmla="*/ 71649 w 9748299"/>
              <a:gd name="connsiteY6" fmla="*/ 5352765 h 5390985"/>
              <a:gd name="connsiteX7" fmla="*/ 9641018 w 9748299"/>
              <a:gd name="connsiteY7" fmla="*/ 5278094 h 5390985"/>
              <a:gd name="connsiteX8" fmla="*/ 9644135 w 9748299"/>
              <a:gd name="connsiteY8" fmla="*/ 113552 h 5390985"/>
              <a:gd name="connsiteX9" fmla="*/ 101576 w 9748299"/>
              <a:gd name="connsiteY9" fmla="*/ 100362 h 5390985"/>
              <a:gd name="connsiteX0" fmla="*/ 0 w 9748299"/>
              <a:gd name="connsiteY0" fmla="*/ 0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0 w 9748299"/>
              <a:gd name="connsiteY3" fmla="*/ 5390985 h 5390985"/>
              <a:gd name="connsiteX4" fmla="*/ 0 w 9748299"/>
              <a:gd name="connsiteY4" fmla="*/ 0 h 5390985"/>
              <a:gd name="connsiteX5" fmla="*/ 101576 w 9748299"/>
              <a:gd name="connsiteY5" fmla="*/ 100362 h 5390985"/>
              <a:gd name="connsiteX6" fmla="*/ 109749 w 9748299"/>
              <a:gd name="connsiteY6" fmla="*/ 5281328 h 5390985"/>
              <a:gd name="connsiteX7" fmla="*/ 9641018 w 9748299"/>
              <a:gd name="connsiteY7" fmla="*/ 5278094 h 5390985"/>
              <a:gd name="connsiteX8" fmla="*/ 9644135 w 9748299"/>
              <a:gd name="connsiteY8" fmla="*/ 113552 h 5390985"/>
              <a:gd name="connsiteX9" fmla="*/ 101576 w 9748299"/>
              <a:gd name="connsiteY9" fmla="*/ 100362 h 5390985"/>
              <a:gd name="connsiteX0" fmla="*/ 0 w 9748299"/>
              <a:gd name="connsiteY0" fmla="*/ 0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0 w 9748299"/>
              <a:gd name="connsiteY3" fmla="*/ 5390985 h 5390985"/>
              <a:gd name="connsiteX4" fmla="*/ 0 w 9748299"/>
              <a:gd name="connsiteY4" fmla="*/ 0 h 5390985"/>
              <a:gd name="connsiteX5" fmla="*/ 220845 w 9748299"/>
              <a:gd name="connsiteY5" fmla="*/ 227583 h 5390985"/>
              <a:gd name="connsiteX6" fmla="*/ 109749 w 9748299"/>
              <a:gd name="connsiteY6" fmla="*/ 5281328 h 5390985"/>
              <a:gd name="connsiteX7" fmla="*/ 9641018 w 9748299"/>
              <a:gd name="connsiteY7" fmla="*/ 5278094 h 5390985"/>
              <a:gd name="connsiteX8" fmla="*/ 9644135 w 9748299"/>
              <a:gd name="connsiteY8" fmla="*/ 113552 h 5390985"/>
              <a:gd name="connsiteX9" fmla="*/ 220845 w 9748299"/>
              <a:gd name="connsiteY9" fmla="*/ 227583 h 5390985"/>
              <a:gd name="connsiteX0" fmla="*/ 87464 w 9748299"/>
              <a:gd name="connsiteY0" fmla="*/ 87465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0 w 9748299"/>
              <a:gd name="connsiteY3" fmla="*/ 5390985 h 5390985"/>
              <a:gd name="connsiteX4" fmla="*/ 87464 w 9748299"/>
              <a:gd name="connsiteY4" fmla="*/ 87465 h 5390985"/>
              <a:gd name="connsiteX5" fmla="*/ 220845 w 9748299"/>
              <a:gd name="connsiteY5" fmla="*/ 227583 h 5390985"/>
              <a:gd name="connsiteX6" fmla="*/ 109749 w 9748299"/>
              <a:gd name="connsiteY6" fmla="*/ 5281328 h 5390985"/>
              <a:gd name="connsiteX7" fmla="*/ 9641018 w 9748299"/>
              <a:gd name="connsiteY7" fmla="*/ 5278094 h 5390985"/>
              <a:gd name="connsiteX8" fmla="*/ 9644135 w 9748299"/>
              <a:gd name="connsiteY8" fmla="*/ 113552 h 5390985"/>
              <a:gd name="connsiteX9" fmla="*/ 220845 w 9748299"/>
              <a:gd name="connsiteY9" fmla="*/ 227583 h 5390985"/>
              <a:gd name="connsiteX0" fmla="*/ 87464 w 9748299"/>
              <a:gd name="connsiteY0" fmla="*/ 23854 h 5327374"/>
              <a:gd name="connsiteX1" fmla="*/ 9748299 w 9748299"/>
              <a:gd name="connsiteY1" fmla="*/ 0 h 5327374"/>
              <a:gd name="connsiteX2" fmla="*/ 9748299 w 9748299"/>
              <a:gd name="connsiteY2" fmla="*/ 5327374 h 5327374"/>
              <a:gd name="connsiteX3" fmla="*/ 0 w 9748299"/>
              <a:gd name="connsiteY3" fmla="*/ 5327374 h 5327374"/>
              <a:gd name="connsiteX4" fmla="*/ 87464 w 9748299"/>
              <a:gd name="connsiteY4" fmla="*/ 23854 h 5327374"/>
              <a:gd name="connsiteX5" fmla="*/ 220845 w 9748299"/>
              <a:gd name="connsiteY5" fmla="*/ 163972 h 5327374"/>
              <a:gd name="connsiteX6" fmla="*/ 109749 w 9748299"/>
              <a:gd name="connsiteY6" fmla="*/ 5217717 h 5327374"/>
              <a:gd name="connsiteX7" fmla="*/ 9641018 w 9748299"/>
              <a:gd name="connsiteY7" fmla="*/ 5214483 h 5327374"/>
              <a:gd name="connsiteX8" fmla="*/ 9644135 w 9748299"/>
              <a:gd name="connsiteY8" fmla="*/ 49941 h 5327374"/>
              <a:gd name="connsiteX9" fmla="*/ 220845 w 9748299"/>
              <a:gd name="connsiteY9" fmla="*/ 163972 h 5327374"/>
              <a:gd name="connsiteX0" fmla="*/ 87464 w 9748299"/>
              <a:gd name="connsiteY0" fmla="*/ 23854 h 5327374"/>
              <a:gd name="connsiteX1" fmla="*/ 9748299 w 9748299"/>
              <a:gd name="connsiteY1" fmla="*/ 0 h 5327374"/>
              <a:gd name="connsiteX2" fmla="*/ 9748299 w 9748299"/>
              <a:gd name="connsiteY2" fmla="*/ 5327374 h 5327374"/>
              <a:gd name="connsiteX3" fmla="*/ 0 w 9748299"/>
              <a:gd name="connsiteY3" fmla="*/ 5327374 h 5327374"/>
              <a:gd name="connsiteX4" fmla="*/ 87464 w 9748299"/>
              <a:gd name="connsiteY4" fmla="*/ 23854 h 5327374"/>
              <a:gd name="connsiteX5" fmla="*/ 220845 w 9748299"/>
              <a:gd name="connsiteY5" fmla="*/ 163972 h 5327374"/>
              <a:gd name="connsiteX6" fmla="*/ 213116 w 9748299"/>
              <a:gd name="connsiteY6" fmla="*/ 5217717 h 5327374"/>
              <a:gd name="connsiteX7" fmla="*/ 9641018 w 9748299"/>
              <a:gd name="connsiteY7" fmla="*/ 5214483 h 5327374"/>
              <a:gd name="connsiteX8" fmla="*/ 9644135 w 9748299"/>
              <a:gd name="connsiteY8" fmla="*/ 49941 h 5327374"/>
              <a:gd name="connsiteX9" fmla="*/ 220845 w 9748299"/>
              <a:gd name="connsiteY9" fmla="*/ 163972 h 5327374"/>
              <a:gd name="connsiteX0" fmla="*/ 7951 w 9668786"/>
              <a:gd name="connsiteY0" fmla="*/ 23854 h 5343277"/>
              <a:gd name="connsiteX1" fmla="*/ 9668786 w 9668786"/>
              <a:gd name="connsiteY1" fmla="*/ 0 h 5343277"/>
              <a:gd name="connsiteX2" fmla="*/ 9668786 w 9668786"/>
              <a:gd name="connsiteY2" fmla="*/ 5327374 h 5343277"/>
              <a:gd name="connsiteX3" fmla="*/ 0 w 9668786"/>
              <a:gd name="connsiteY3" fmla="*/ 5343277 h 5343277"/>
              <a:gd name="connsiteX4" fmla="*/ 7951 w 9668786"/>
              <a:gd name="connsiteY4" fmla="*/ 23854 h 5343277"/>
              <a:gd name="connsiteX5" fmla="*/ 141332 w 9668786"/>
              <a:gd name="connsiteY5" fmla="*/ 163972 h 5343277"/>
              <a:gd name="connsiteX6" fmla="*/ 133603 w 9668786"/>
              <a:gd name="connsiteY6" fmla="*/ 5217717 h 5343277"/>
              <a:gd name="connsiteX7" fmla="*/ 9561505 w 9668786"/>
              <a:gd name="connsiteY7" fmla="*/ 5214483 h 5343277"/>
              <a:gd name="connsiteX8" fmla="*/ 9564622 w 9668786"/>
              <a:gd name="connsiteY8" fmla="*/ 49941 h 5343277"/>
              <a:gd name="connsiteX9" fmla="*/ 141332 w 9668786"/>
              <a:gd name="connsiteY9" fmla="*/ 163972 h 5343277"/>
              <a:gd name="connsiteX0" fmla="*/ 7951 w 9668786"/>
              <a:gd name="connsiteY0" fmla="*/ 23854 h 5343277"/>
              <a:gd name="connsiteX1" fmla="*/ 9668786 w 9668786"/>
              <a:gd name="connsiteY1" fmla="*/ 0 h 5343277"/>
              <a:gd name="connsiteX2" fmla="*/ 9668786 w 9668786"/>
              <a:gd name="connsiteY2" fmla="*/ 5327374 h 5343277"/>
              <a:gd name="connsiteX3" fmla="*/ 0 w 9668786"/>
              <a:gd name="connsiteY3" fmla="*/ 5343277 h 5343277"/>
              <a:gd name="connsiteX4" fmla="*/ 7951 w 9668786"/>
              <a:gd name="connsiteY4" fmla="*/ 23854 h 5343277"/>
              <a:gd name="connsiteX5" fmla="*/ 141332 w 9668786"/>
              <a:gd name="connsiteY5" fmla="*/ 163972 h 5343277"/>
              <a:gd name="connsiteX6" fmla="*/ 133603 w 9668786"/>
              <a:gd name="connsiteY6" fmla="*/ 5217717 h 5343277"/>
              <a:gd name="connsiteX7" fmla="*/ 9561505 w 9668786"/>
              <a:gd name="connsiteY7" fmla="*/ 5214483 h 5343277"/>
              <a:gd name="connsiteX8" fmla="*/ 9461255 w 9668786"/>
              <a:gd name="connsiteY8" fmla="*/ 145356 h 5343277"/>
              <a:gd name="connsiteX9" fmla="*/ 141332 w 9668786"/>
              <a:gd name="connsiteY9" fmla="*/ 163972 h 5343277"/>
              <a:gd name="connsiteX0" fmla="*/ 7951 w 9668786"/>
              <a:gd name="connsiteY0" fmla="*/ 7951 h 5327374"/>
              <a:gd name="connsiteX1" fmla="*/ 9597224 w 9668786"/>
              <a:gd name="connsiteY1" fmla="*/ 0 h 5327374"/>
              <a:gd name="connsiteX2" fmla="*/ 9668786 w 9668786"/>
              <a:gd name="connsiteY2" fmla="*/ 5311471 h 5327374"/>
              <a:gd name="connsiteX3" fmla="*/ 0 w 9668786"/>
              <a:gd name="connsiteY3" fmla="*/ 5327374 h 5327374"/>
              <a:gd name="connsiteX4" fmla="*/ 7951 w 9668786"/>
              <a:gd name="connsiteY4" fmla="*/ 7951 h 5327374"/>
              <a:gd name="connsiteX5" fmla="*/ 141332 w 9668786"/>
              <a:gd name="connsiteY5" fmla="*/ 148069 h 5327374"/>
              <a:gd name="connsiteX6" fmla="*/ 133603 w 9668786"/>
              <a:gd name="connsiteY6" fmla="*/ 5201814 h 5327374"/>
              <a:gd name="connsiteX7" fmla="*/ 9561505 w 9668786"/>
              <a:gd name="connsiteY7" fmla="*/ 5198580 h 5327374"/>
              <a:gd name="connsiteX8" fmla="*/ 9461255 w 9668786"/>
              <a:gd name="connsiteY8" fmla="*/ 129453 h 5327374"/>
              <a:gd name="connsiteX9" fmla="*/ 141332 w 9668786"/>
              <a:gd name="connsiteY9" fmla="*/ 148069 h 5327374"/>
              <a:gd name="connsiteX0" fmla="*/ 7951 w 9668786"/>
              <a:gd name="connsiteY0" fmla="*/ 7951 h 5327374"/>
              <a:gd name="connsiteX1" fmla="*/ 9597224 w 9668786"/>
              <a:gd name="connsiteY1" fmla="*/ 0 h 5327374"/>
              <a:gd name="connsiteX2" fmla="*/ 9668786 w 9668786"/>
              <a:gd name="connsiteY2" fmla="*/ 5311471 h 5327374"/>
              <a:gd name="connsiteX3" fmla="*/ 0 w 9668786"/>
              <a:gd name="connsiteY3" fmla="*/ 5327374 h 5327374"/>
              <a:gd name="connsiteX4" fmla="*/ 7951 w 9668786"/>
              <a:gd name="connsiteY4" fmla="*/ 7951 h 5327374"/>
              <a:gd name="connsiteX5" fmla="*/ 141332 w 9668786"/>
              <a:gd name="connsiteY5" fmla="*/ 148069 h 5327374"/>
              <a:gd name="connsiteX6" fmla="*/ 133603 w 9668786"/>
              <a:gd name="connsiteY6" fmla="*/ 5201814 h 5327374"/>
              <a:gd name="connsiteX7" fmla="*/ 9481992 w 9668786"/>
              <a:gd name="connsiteY7" fmla="*/ 5190629 h 5327374"/>
              <a:gd name="connsiteX8" fmla="*/ 9461255 w 9668786"/>
              <a:gd name="connsiteY8" fmla="*/ 129453 h 5327374"/>
              <a:gd name="connsiteX9" fmla="*/ 141332 w 9668786"/>
              <a:gd name="connsiteY9" fmla="*/ 148069 h 5327374"/>
              <a:gd name="connsiteX0" fmla="*/ 7951 w 9597224"/>
              <a:gd name="connsiteY0" fmla="*/ 7951 h 5327374"/>
              <a:gd name="connsiteX1" fmla="*/ 9597224 w 9597224"/>
              <a:gd name="connsiteY1" fmla="*/ 0 h 5327374"/>
              <a:gd name="connsiteX2" fmla="*/ 9597224 w 9597224"/>
              <a:gd name="connsiteY2" fmla="*/ 5327374 h 5327374"/>
              <a:gd name="connsiteX3" fmla="*/ 0 w 9597224"/>
              <a:gd name="connsiteY3" fmla="*/ 5327374 h 5327374"/>
              <a:gd name="connsiteX4" fmla="*/ 7951 w 9597224"/>
              <a:gd name="connsiteY4" fmla="*/ 7951 h 5327374"/>
              <a:gd name="connsiteX5" fmla="*/ 141332 w 9597224"/>
              <a:gd name="connsiteY5" fmla="*/ 148069 h 5327374"/>
              <a:gd name="connsiteX6" fmla="*/ 133603 w 9597224"/>
              <a:gd name="connsiteY6" fmla="*/ 5201814 h 5327374"/>
              <a:gd name="connsiteX7" fmla="*/ 9481992 w 9597224"/>
              <a:gd name="connsiteY7" fmla="*/ 5190629 h 5327374"/>
              <a:gd name="connsiteX8" fmla="*/ 9461255 w 9597224"/>
              <a:gd name="connsiteY8" fmla="*/ 129453 h 5327374"/>
              <a:gd name="connsiteX9" fmla="*/ 141332 w 9597224"/>
              <a:gd name="connsiteY9" fmla="*/ 148069 h 5327374"/>
              <a:gd name="connsiteX0" fmla="*/ 7951 w 9597224"/>
              <a:gd name="connsiteY0" fmla="*/ 7951 h 5327374"/>
              <a:gd name="connsiteX1" fmla="*/ 9597224 w 9597224"/>
              <a:gd name="connsiteY1" fmla="*/ 0 h 5327374"/>
              <a:gd name="connsiteX2" fmla="*/ 9597224 w 9597224"/>
              <a:gd name="connsiteY2" fmla="*/ 5327374 h 5327374"/>
              <a:gd name="connsiteX3" fmla="*/ 0 w 9597224"/>
              <a:gd name="connsiteY3" fmla="*/ 5327374 h 5327374"/>
              <a:gd name="connsiteX4" fmla="*/ 7951 w 9597224"/>
              <a:gd name="connsiteY4" fmla="*/ 7951 h 5327374"/>
              <a:gd name="connsiteX5" fmla="*/ 141332 w 9597224"/>
              <a:gd name="connsiteY5" fmla="*/ 148069 h 5327374"/>
              <a:gd name="connsiteX6" fmla="*/ 133603 w 9597224"/>
              <a:gd name="connsiteY6" fmla="*/ 5201814 h 5327374"/>
              <a:gd name="connsiteX7" fmla="*/ 9481992 w 9597224"/>
              <a:gd name="connsiteY7" fmla="*/ 5190629 h 5327374"/>
              <a:gd name="connsiteX8" fmla="*/ 9354669 w 9597224"/>
              <a:gd name="connsiteY8" fmla="*/ 241649 h 5327374"/>
              <a:gd name="connsiteX9" fmla="*/ 141332 w 9597224"/>
              <a:gd name="connsiteY9" fmla="*/ 148069 h 5327374"/>
              <a:gd name="connsiteX0" fmla="*/ 7951 w 9597224"/>
              <a:gd name="connsiteY0" fmla="*/ 7951 h 5327374"/>
              <a:gd name="connsiteX1" fmla="*/ 9597224 w 9597224"/>
              <a:gd name="connsiteY1" fmla="*/ 0 h 5327374"/>
              <a:gd name="connsiteX2" fmla="*/ 9597224 w 9597224"/>
              <a:gd name="connsiteY2" fmla="*/ 5327374 h 5327374"/>
              <a:gd name="connsiteX3" fmla="*/ 0 w 9597224"/>
              <a:gd name="connsiteY3" fmla="*/ 5327374 h 5327374"/>
              <a:gd name="connsiteX4" fmla="*/ 7951 w 9597224"/>
              <a:gd name="connsiteY4" fmla="*/ 7951 h 5327374"/>
              <a:gd name="connsiteX5" fmla="*/ 141332 w 9597224"/>
              <a:gd name="connsiteY5" fmla="*/ 148069 h 5327374"/>
              <a:gd name="connsiteX6" fmla="*/ 133603 w 9597224"/>
              <a:gd name="connsiteY6" fmla="*/ 5201814 h 5327374"/>
              <a:gd name="connsiteX7" fmla="*/ 9481992 w 9597224"/>
              <a:gd name="connsiteY7" fmla="*/ 5190629 h 5327374"/>
              <a:gd name="connsiteX8" fmla="*/ 9461255 w 9597224"/>
              <a:gd name="connsiteY8" fmla="*/ 129453 h 5327374"/>
              <a:gd name="connsiteX9" fmla="*/ 141332 w 9597224"/>
              <a:gd name="connsiteY9" fmla="*/ 148069 h 5327374"/>
              <a:gd name="connsiteX0" fmla="*/ 7951 w 9675762"/>
              <a:gd name="connsiteY0" fmla="*/ 47220 h 5366643"/>
              <a:gd name="connsiteX1" fmla="*/ 9675762 w 9675762"/>
              <a:gd name="connsiteY1" fmla="*/ 0 h 5366643"/>
              <a:gd name="connsiteX2" fmla="*/ 9597224 w 9675762"/>
              <a:gd name="connsiteY2" fmla="*/ 5366643 h 5366643"/>
              <a:gd name="connsiteX3" fmla="*/ 0 w 9675762"/>
              <a:gd name="connsiteY3" fmla="*/ 5366643 h 5366643"/>
              <a:gd name="connsiteX4" fmla="*/ 7951 w 9675762"/>
              <a:gd name="connsiteY4" fmla="*/ 47220 h 5366643"/>
              <a:gd name="connsiteX5" fmla="*/ 141332 w 9675762"/>
              <a:gd name="connsiteY5" fmla="*/ 187338 h 5366643"/>
              <a:gd name="connsiteX6" fmla="*/ 133603 w 9675762"/>
              <a:gd name="connsiteY6" fmla="*/ 5241083 h 5366643"/>
              <a:gd name="connsiteX7" fmla="*/ 9481992 w 9675762"/>
              <a:gd name="connsiteY7" fmla="*/ 5229898 h 5366643"/>
              <a:gd name="connsiteX8" fmla="*/ 9461255 w 9675762"/>
              <a:gd name="connsiteY8" fmla="*/ 168722 h 5366643"/>
              <a:gd name="connsiteX9" fmla="*/ 141332 w 9675762"/>
              <a:gd name="connsiteY9" fmla="*/ 187338 h 5366643"/>
              <a:gd name="connsiteX0" fmla="*/ 7951 w 9597224"/>
              <a:gd name="connsiteY0" fmla="*/ 7951 h 5327374"/>
              <a:gd name="connsiteX1" fmla="*/ 9591614 w 9597224"/>
              <a:gd name="connsiteY1" fmla="*/ 0 h 5327374"/>
              <a:gd name="connsiteX2" fmla="*/ 9597224 w 9597224"/>
              <a:gd name="connsiteY2" fmla="*/ 5327374 h 5327374"/>
              <a:gd name="connsiteX3" fmla="*/ 0 w 9597224"/>
              <a:gd name="connsiteY3" fmla="*/ 5327374 h 5327374"/>
              <a:gd name="connsiteX4" fmla="*/ 7951 w 9597224"/>
              <a:gd name="connsiteY4" fmla="*/ 7951 h 5327374"/>
              <a:gd name="connsiteX5" fmla="*/ 141332 w 9597224"/>
              <a:gd name="connsiteY5" fmla="*/ 148069 h 5327374"/>
              <a:gd name="connsiteX6" fmla="*/ 133603 w 9597224"/>
              <a:gd name="connsiteY6" fmla="*/ 5201814 h 5327374"/>
              <a:gd name="connsiteX7" fmla="*/ 9481992 w 9597224"/>
              <a:gd name="connsiteY7" fmla="*/ 5190629 h 5327374"/>
              <a:gd name="connsiteX8" fmla="*/ 9461255 w 9597224"/>
              <a:gd name="connsiteY8" fmla="*/ 129453 h 5327374"/>
              <a:gd name="connsiteX9" fmla="*/ 141332 w 9597224"/>
              <a:gd name="connsiteY9" fmla="*/ 148069 h 5327374"/>
              <a:gd name="connsiteX0" fmla="*/ 7951 w 9597224"/>
              <a:gd name="connsiteY0" fmla="*/ 7951 h 5327374"/>
              <a:gd name="connsiteX1" fmla="*/ 9591614 w 9597224"/>
              <a:gd name="connsiteY1" fmla="*/ 0 h 5327374"/>
              <a:gd name="connsiteX2" fmla="*/ 9597224 w 9597224"/>
              <a:gd name="connsiteY2" fmla="*/ 5327374 h 5327374"/>
              <a:gd name="connsiteX3" fmla="*/ 0 w 9597224"/>
              <a:gd name="connsiteY3" fmla="*/ 5327374 h 5327374"/>
              <a:gd name="connsiteX4" fmla="*/ 7951 w 9597224"/>
              <a:gd name="connsiteY4" fmla="*/ 7951 h 5327374"/>
              <a:gd name="connsiteX5" fmla="*/ 141332 w 9597224"/>
              <a:gd name="connsiteY5" fmla="*/ 148069 h 5327374"/>
              <a:gd name="connsiteX6" fmla="*/ 137760 w 9597224"/>
              <a:gd name="connsiteY6" fmla="*/ 5118686 h 5327374"/>
              <a:gd name="connsiteX7" fmla="*/ 9481992 w 9597224"/>
              <a:gd name="connsiteY7" fmla="*/ 5190629 h 5327374"/>
              <a:gd name="connsiteX8" fmla="*/ 9461255 w 9597224"/>
              <a:gd name="connsiteY8" fmla="*/ 129453 h 5327374"/>
              <a:gd name="connsiteX9" fmla="*/ 141332 w 9597224"/>
              <a:gd name="connsiteY9" fmla="*/ 148069 h 5327374"/>
              <a:gd name="connsiteX0" fmla="*/ 7951 w 9597224"/>
              <a:gd name="connsiteY0" fmla="*/ 7951 h 5327374"/>
              <a:gd name="connsiteX1" fmla="*/ 9591614 w 9597224"/>
              <a:gd name="connsiteY1" fmla="*/ 0 h 5327374"/>
              <a:gd name="connsiteX2" fmla="*/ 9597224 w 9597224"/>
              <a:gd name="connsiteY2" fmla="*/ 5327374 h 5327374"/>
              <a:gd name="connsiteX3" fmla="*/ 0 w 9597224"/>
              <a:gd name="connsiteY3" fmla="*/ 5240090 h 5327374"/>
              <a:gd name="connsiteX4" fmla="*/ 7951 w 9597224"/>
              <a:gd name="connsiteY4" fmla="*/ 7951 h 5327374"/>
              <a:gd name="connsiteX5" fmla="*/ 141332 w 9597224"/>
              <a:gd name="connsiteY5" fmla="*/ 148069 h 5327374"/>
              <a:gd name="connsiteX6" fmla="*/ 137760 w 9597224"/>
              <a:gd name="connsiteY6" fmla="*/ 5118686 h 5327374"/>
              <a:gd name="connsiteX7" fmla="*/ 9481992 w 9597224"/>
              <a:gd name="connsiteY7" fmla="*/ 5190629 h 5327374"/>
              <a:gd name="connsiteX8" fmla="*/ 9461255 w 9597224"/>
              <a:gd name="connsiteY8" fmla="*/ 129453 h 5327374"/>
              <a:gd name="connsiteX9" fmla="*/ 141332 w 9597224"/>
              <a:gd name="connsiteY9" fmla="*/ 148069 h 5327374"/>
              <a:gd name="connsiteX0" fmla="*/ 7951 w 9597224"/>
              <a:gd name="connsiteY0" fmla="*/ 7951 h 5327374"/>
              <a:gd name="connsiteX1" fmla="*/ 9591614 w 9597224"/>
              <a:gd name="connsiteY1" fmla="*/ 0 h 5327374"/>
              <a:gd name="connsiteX2" fmla="*/ 9597224 w 9597224"/>
              <a:gd name="connsiteY2" fmla="*/ 5327374 h 5327374"/>
              <a:gd name="connsiteX3" fmla="*/ 0 w 9597224"/>
              <a:gd name="connsiteY3" fmla="*/ 5240090 h 5327374"/>
              <a:gd name="connsiteX4" fmla="*/ 7951 w 9597224"/>
              <a:gd name="connsiteY4" fmla="*/ 7951 h 5327374"/>
              <a:gd name="connsiteX5" fmla="*/ 141332 w 9597224"/>
              <a:gd name="connsiteY5" fmla="*/ 148069 h 5327374"/>
              <a:gd name="connsiteX6" fmla="*/ 137760 w 9597224"/>
              <a:gd name="connsiteY6" fmla="*/ 5118686 h 5327374"/>
              <a:gd name="connsiteX7" fmla="*/ 9481992 w 9597224"/>
              <a:gd name="connsiteY7" fmla="*/ 5119971 h 5327374"/>
              <a:gd name="connsiteX8" fmla="*/ 9461255 w 9597224"/>
              <a:gd name="connsiteY8" fmla="*/ 129453 h 5327374"/>
              <a:gd name="connsiteX9" fmla="*/ 141332 w 9597224"/>
              <a:gd name="connsiteY9" fmla="*/ 148069 h 5327374"/>
              <a:gd name="connsiteX0" fmla="*/ 7951 w 9601380"/>
              <a:gd name="connsiteY0" fmla="*/ 7951 h 5240090"/>
              <a:gd name="connsiteX1" fmla="*/ 9591614 w 9601380"/>
              <a:gd name="connsiteY1" fmla="*/ 0 h 5240090"/>
              <a:gd name="connsiteX2" fmla="*/ 9601380 w 9601380"/>
              <a:gd name="connsiteY2" fmla="*/ 5240090 h 5240090"/>
              <a:gd name="connsiteX3" fmla="*/ 0 w 9601380"/>
              <a:gd name="connsiteY3" fmla="*/ 5240090 h 5240090"/>
              <a:gd name="connsiteX4" fmla="*/ 7951 w 9601380"/>
              <a:gd name="connsiteY4" fmla="*/ 7951 h 5240090"/>
              <a:gd name="connsiteX5" fmla="*/ 141332 w 9601380"/>
              <a:gd name="connsiteY5" fmla="*/ 148069 h 5240090"/>
              <a:gd name="connsiteX6" fmla="*/ 137760 w 9601380"/>
              <a:gd name="connsiteY6" fmla="*/ 5118686 h 5240090"/>
              <a:gd name="connsiteX7" fmla="*/ 9481992 w 9601380"/>
              <a:gd name="connsiteY7" fmla="*/ 5119971 h 5240090"/>
              <a:gd name="connsiteX8" fmla="*/ 9461255 w 9601380"/>
              <a:gd name="connsiteY8" fmla="*/ 129453 h 5240090"/>
              <a:gd name="connsiteX9" fmla="*/ 141332 w 9601380"/>
              <a:gd name="connsiteY9" fmla="*/ 148069 h 52400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601380" h="5240090">
                <a:moveTo>
                  <a:pt x="7951" y="7951"/>
                </a:moveTo>
                <a:lnTo>
                  <a:pt x="9591614" y="0"/>
                </a:lnTo>
                <a:cubicBezTo>
                  <a:pt x="9594869" y="1746697"/>
                  <a:pt x="9598125" y="3493393"/>
                  <a:pt x="9601380" y="5240090"/>
                </a:cubicBezTo>
                <a:lnTo>
                  <a:pt x="0" y="5240090"/>
                </a:lnTo>
                <a:cubicBezTo>
                  <a:pt x="2650" y="3466949"/>
                  <a:pt x="5301" y="1781092"/>
                  <a:pt x="7951" y="7951"/>
                </a:cubicBezTo>
                <a:close/>
                <a:moveTo>
                  <a:pt x="141332" y="148069"/>
                </a:moveTo>
                <a:cubicBezTo>
                  <a:pt x="140882" y="1871883"/>
                  <a:pt x="138210" y="3394872"/>
                  <a:pt x="137760" y="5118686"/>
                </a:cubicBezTo>
                <a:lnTo>
                  <a:pt x="9481992" y="5119971"/>
                </a:lnTo>
                <a:cubicBezTo>
                  <a:pt x="9475080" y="3432912"/>
                  <a:pt x="9468167" y="1816512"/>
                  <a:pt x="9461255" y="129453"/>
                </a:cubicBezTo>
                <a:lnTo>
                  <a:pt x="141332" y="14806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gradFill>
                <a:gsLst>
                  <a:gs pos="0">
                    <a:srgbClr val="DBD2CC"/>
                  </a:gs>
                  <a:gs pos="25000">
                    <a:srgbClr val="FFC000"/>
                  </a:gs>
                  <a:gs pos="75000">
                    <a:srgbClr val="003399"/>
                  </a:gs>
                  <a:gs pos="50000">
                    <a:srgbClr val="FA6E25"/>
                  </a:gs>
                  <a:gs pos="100000">
                    <a:srgbClr val="9BB1DC"/>
                  </a:gs>
                </a:gsLst>
                <a:lin ang="0" scaled="1"/>
              </a:gradFill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5204" y="58153"/>
            <a:ext cx="954968" cy="55900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59825749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hite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58157" y="2560961"/>
            <a:ext cx="8269061" cy="499836"/>
          </a:xfrm>
          <a:prstGeom prst="rect">
            <a:avLst/>
          </a:prstGeom>
        </p:spPr>
        <p:txBody>
          <a:bodyPr/>
          <a:lstStyle>
            <a:lvl1pPr algn="ctr"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BE" dirty="0"/>
          </a:p>
        </p:txBody>
      </p:sp>
      <p:sp>
        <p:nvSpPr>
          <p:cNvPr id="3" name="Frame 5"/>
          <p:cNvSpPr/>
          <p:nvPr userDrawn="1"/>
        </p:nvSpPr>
        <p:spPr>
          <a:xfrm>
            <a:off x="194007" y="190834"/>
            <a:ext cx="9601380" cy="5240090"/>
          </a:xfrm>
          <a:custGeom>
            <a:avLst/>
            <a:gdLst>
              <a:gd name="connsiteX0" fmla="*/ 0 w 9748299"/>
              <a:gd name="connsiteY0" fmla="*/ 0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0 w 9748299"/>
              <a:gd name="connsiteY3" fmla="*/ 5390985 h 5390985"/>
              <a:gd name="connsiteX4" fmla="*/ 0 w 9748299"/>
              <a:gd name="connsiteY4" fmla="*/ 0 h 5390985"/>
              <a:gd name="connsiteX5" fmla="*/ 673873 w 9748299"/>
              <a:gd name="connsiteY5" fmla="*/ 673873 h 5390985"/>
              <a:gd name="connsiteX6" fmla="*/ 673873 w 9748299"/>
              <a:gd name="connsiteY6" fmla="*/ 4717112 h 5390985"/>
              <a:gd name="connsiteX7" fmla="*/ 9074426 w 9748299"/>
              <a:gd name="connsiteY7" fmla="*/ 4717112 h 5390985"/>
              <a:gd name="connsiteX8" fmla="*/ 9074426 w 9748299"/>
              <a:gd name="connsiteY8" fmla="*/ 673873 h 5390985"/>
              <a:gd name="connsiteX9" fmla="*/ 673873 w 9748299"/>
              <a:gd name="connsiteY9" fmla="*/ 673873 h 5390985"/>
              <a:gd name="connsiteX0" fmla="*/ 0 w 9748299"/>
              <a:gd name="connsiteY0" fmla="*/ 0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0 w 9748299"/>
              <a:gd name="connsiteY3" fmla="*/ 5390985 h 5390985"/>
              <a:gd name="connsiteX4" fmla="*/ 0 w 9748299"/>
              <a:gd name="connsiteY4" fmla="*/ 0 h 5390985"/>
              <a:gd name="connsiteX5" fmla="*/ 244502 w 9748299"/>
              <a:gd name="connsiteY5" fmla="*/ 196795 h 5390985"/>
              <a:gd name="connsiteX6" fmla="*/ 673873 w 9748299"/>
              <a:gd name="connsiteY6" fmla="*/ 4717112 h 5390985"/>
              <a:gd name="connsiteX7" fmla="*/ 9074426 w 9748299"/>
              <a:gd name="connsiteY7" fmla="*/ 4717112 h 5390985"/>
              <a:gd name="connsiteX8" fmla="*/ 9074426 w 9748299"/>
              <a:gd name="connsiteY8" fmla="*/ 673873 h 5390985"/>
              <a:gd name="connsiteX9" fmla="*/ 244502 w 9748299"/>
              <a:gd name="connsiteY9" fmla="*/ 196795 h 5390985"/>
              <a:gd name="connsiteX0" fmla="*/ 0 w 9748299"/>
              <a:gd name="connsiteY0" fmla="*/ 0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0 w 9748299"/>
              <a:gd name="connsiteY3" fmla="*/ 5390985 h 5390985"/>
              <a:gd name="connsiteX4" fmla="*/ 0 w 9748299"/>
              <a:gd name="connsiteY4" fmla="*/ 0 h 5390985"/>
              <a:gd name="connsiteX5" fmla="*/ 85476 w 9748299"/>
              <a:gd name="connsiteY5" fmla="*/ 77525 h 5390985"/>
              <a:gd name="connsiteX6" fmla="*/ 673873 w 9748299"/>
              <a:gd name="connsiteY6" fmla="*/ 4717112 h 5390985"/>
              <a:gd name="connsiteX7" fmla="*/ 9074426 w 9748299"/>
              <a:gd name="connsiteY7" fmla="*/ 4717112 h 5390985"/>
              <a:gd name="connsiteX8" fmla="*/ 9074426 w 9748299"/>
              <a:gd name="connsiteY8" fmla="*/ 673873 h 5390985"/>
              <a:gd name="connsiteX9" fmla="*/ 85476 w 9748299"/>
              <a:gd name="connsiteY9" fmla="*/ 77525 h 5390985"/>
              <a:gd name="connsiteX0" fmla="*/ 0 w 9748299"/>
              <a:gd name="connsiteY0" fmla="*/ 0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0 w 9748299"/>
              <a:gd name="connsiteY3" fmla="*/ 5390985 h 5390985"/>
              <a:gd name="connsiteX4" fmla="*/ 0 w 9748299"/>
              <a:gd name="connsiteY4" fmla="*/ 0 h 5390985"/>
              <a:gd name="connsiteX5" fmla="*/ 53671 w 9748299"/>
              <a:gd name="connsiteY5" fmla="*/ 53671 h 5390985"/>
              <a:gd name="connsiteX6" fmla="*/ 673873 w 9748299"/>
              <a:gd name="connsiteY6" fmla="*/ 4717112 h 5390985"/>
              <a:gd name="connsiteX7" fmla="*/ 9074426 w 9748299"/>
              <a:gd name="connsiteY7" fmla="*/ 4717112 h 5390985"/>
              <a:gd name="connsiteX8" fmla="*/ 9074426 w 9748299"/>
              <a:gd name="connsiteY8" fmla="*/ 673873 h 5390985"/>
              <a:gd name="connsiteX9" fmla="*/ 53671 w 9748299"/>
              <a:gd name="connsiteY9" fmla="*/ 53671 h 5390985"/>
              <a:gd name="connsiteX0" fmla="*/ 0 w 9748299"/>
              <a:gd name="connsiteY0" fmla="*/ 0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0 w 9748299"/>
              <a:gd name="connsiteY3" fmla="*/ 5390985 h 5390985"/>
              <a:gd name="connsiteX4" fmla="*/ 0 w 9748299"/>
              <a:gd name="connsiteY4" fmla="*/ 0 h 5390985"/>
              <a:gd name="connsiteX5" fmla="*/ 125388 w 9748299"/>
              <a:gd name="connsiteY5" fmla="*/ 119412 h 5390985"/>
              <a:gd name="connsiteX6" fmla="*/ 673873 w 9748299"/>
              <a:gd name="connsiteY6" fmla="*/ 4717112 h 5390985"/>
              <a:gd name="connsiteX7" fmla="*/ 9074426 w 9748299"/>
              <a:gd name="connsiteY7" fmla="*/ 4717112 h 5390985"/>
              <a:gd name="connsiteX8" fmla="*/ 9074426 w 9748299"/>
              <a:gd name="connsiteY8" fmla="*/ 673873 h 5390985"/>
              <a:gd name="connsiteX9" fmla="*/ 125388 w 9748299"/>
              <a:gd name="connsiteY9" fmla="*/ 119412 h 5390985"/>
              <a:gd name="connsiteX0" fmla="*/ 0 w 9748299"/>
              <a:gd name="connsiteY0" fmla="*/ 0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0 w 9748299"/>
              <a:gd name="connsiteY3" fmla="*/ 5390985 h 5390985"/>
              <a:gd name="connsiteX4" fmla="*/ 0 w 9748299"/>
              <a:gd name="connsiteY4" fmla="*/ 0 h 5390985"/>
              <a:gd name="connsiteX5" fmla="*/ 125388 w 9748299"/>
              <a:gd name="connsiteY5" fmla="*/ 119412 h 5390985"/>
              <a:gd name="connsiteX6" fmla="*/ 52320 w 9748299"/>
              <a:gd name="connsiteY6" fmla="*/ 5344641 h 5390985"/>
              <a:gd name="connsiteX7" fmla="*/ 9074426 w 9748299"/>
              <a:gd name="connsiteY7" fmla="*/ 4717112 h 5390985"/>
              <a:gd name="connsiteX8" fmla="*/ 9074426 w 9748299"/>
              <a:gd name="connsiteY8" fmla="*/ 673873 h 5390985"/>
              <a:gd name="connsiteX9" fmla="*/ 125388 w 9748299"/>
              <a:gd name="connsiteY9" fmla="*/ 119412 h 5390985"/>
              <a:gd name="connsiteX0" fmla="*/ 0 w 9748299"/>
              <a:gd name="connsiteY0" fmla="*/ 0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0 w 9748299"/>
              <a:gd name="connsiteY3" fmla="*/ 5390985 h 5390985"/>
              <a:gd name="connsiteX4" fmla="*/ 0 w 9748299"/>
              <a:gd name="connsiteY4" fmla="*/ 0 h 5390985"/>
              <a:gd name="connsiteX5" fmla="*/ 125388 w 9748299"/>
              <a:gd name="connsiteY5" fmla="*/ 119412 h 5390985"/>
              <a:gd name="connsiteX6" fmla="*/ 124037 w 9748299"/>
              <a:gd name="connsiteY6" fmla="*/ 5290853 h 5390985"/>
              <a:gd name="connsiteX7" fmla="*/ 9074426 w 9748299"/>
              <a:gd name="connsiteY7" fmla="*/ 4717112 h 5390985"/>
              <a:gd name="connsiteX8" fmla="*/ 9074426 w 9748299"/>
              <a:gd name="connsiteY8" fmla="*/ 673873 h 5390985"/>
              <a:gd name="connsiteX9" fmla="*/ 125388 w 9748299"/>
              <a:gd name="connsiteY9" fmla="*/ 119412 h 5390985"/>
              <a:gd name="connsiteX0" fmla="*/ 0 w 9748299"/>
              <a:gd name="connsiteY0" fmla="*/ 0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0 w 9748299"/>
              <a:gd name="connsiteY3" fmla="*/ 5390985 h 5390985"/>
              <a:gd name="connsiteX4" fmla="*/ 0 w 9748299"/>
              <a:gd name="connsiteY4" fmla="*/ 0 h 5390985"/>
              <a:gd name="connsiteX5" fmla="*/ 125388 w 9748299"/>
              <a:gd name="connsiteY5" fmla="*/ 119412 h 5390985"/>
              <a:gd name="connsiteX6" fmla="*/ 124037 w 9748299"/>
              <a:gd name="connsiteY6" fmla="*/ 5290853 h 5390985"/>
              <a:gd name="connsiteX7" fmla="*/ 9074426 w 9748299"/>
              <a:gd name="connsiteY7" fmla="*/ 4717112 h 5390985"/>
              <a:gd name="connsiteX8" fmla="*/ 9337391 w 9748299"/>
              <a:gd name="connsiteY8" fmla="*/ 94156 h 5390985"/>
              <a:gd name="connsiteX9" fmla="*/ 125388 w 9748299"/>
              <a:gd name="connsiteY9" fmla="*/ 119412 h 5390985"/>
              <a:gd name="connsiteX0" fmla="*/ 0 w 9748299"/>
              <a:gd name="connsiteY0" fmla="*/ 0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0 w 9748299"/>
              <a:gd name="connsiteY3" fmla="*/ 5390985 h 5390985"/>
              <a:gd name="connsiteX4" fmla="*/ 0 w 9748299"/>
              <a:gd name="connsiteY4" fmla="*/ 0 h 5390985"/>
              <a:gd name="connsiteX5" fmla="*/ 125388 w 9748299"/>
              <a:gd name="connsiteY5" fmla="*/ 119412 h 5390985"/>
              <a:gd name="connsiteX6" fmla="*/ 124037 w 9748299"/>
              <a:gd name="connsiteY6" fmla="*/ 5290853 h 5390985"/>
              <a:gd name="connsiteX7" fmla="*/ 9074426 w 9748299"/>
              <a:gd name="connsiteY7" fmla="*/ 4717112 h 5390985"/>
              <a:gd name="connsiteX8" fmla="*/ 9582427 w 9748299"/>
              <a:gd name="connsiteY8" fmla="*/ 135991 h 5390985"/>
              <a:gd name="connsiteX9" fmla="*/ 125388 w 9748299"/>
              <a:gd name="connsiteY9" fmla="*/ 119412 h 5390985"/>
              <a:gd name="connsiteX0" fmla="*/ 0 w 9748299"/>
              <a:gd name="connsiteY0" fmla="*/ 0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0 w 9748299"/>
              <a:gd name="connsiteY3" fmla="*/ 5390985 h 5390985"/>
              <a:gd name="connsiteX4" fmla="*/ 0 w 9748299"/>
              <a:gd name="connsiteY4" fmla="*/ 0 h 5390985"/>
              <a:gd name="connsiteX5" fmla="*/ 125388 w 9748299"/>
              <a:gd name="connsiteY5" fmla="*/ 119412 h 5390985"/>
              <a:gd name="connsiteX6" fmla="*/ 124037 w 9748299"/>
              <a:gd name="connsiteY6" fmla="*/ 5290853 h 5390985"/>
              <a:gd name="connsiteX7" fmla="*/ 9074426 w 9748299"/>
              <a:gd name="connsiteY7" fmla="*/ 4717112 h 5390985"/>
              <a:gd name="connsiteX8" fmla="*/ 9689013 w 9748299"/>
              <a:gd name="connsiteY8" fmla="*/ 51844 h 5390985"/>
              <a:gd name="connsiteX9" fmla="*/ 125388 w 9748299"/>
              <a:gd name="connsiteY9" fmla="*/ 119412 h 5390985"/>
              <a:gd name="connsiteX0" fmla="*/ 0 w 9748299"/>
              <a:gd name="connsiteY0" fmla="*/ 0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0 w 9748299"/>
              <a:gd name="connsiteY3" fmla="*/ 5390985 h 5390985"/>
              <a:gd name="connsiteX4" fmla="*/ 0 w 9748299"/>
              <a:gd name="connsiteY4" fmla="*/ 0 h 5390985"/>
              <a:gd name="connsiteX5" fmla="*/ 125388 w 9748299"/>
              <a:gd name="connsiteY5" fmla="*/ 119412 h 5390985"/>
              <a:gd name="connsiteX6" fmla="*/ 124037 w 9748299"/>
              <a:gd name="connsiteY6" fmla="*/ 5290853 h 5390985"/>
              <a:gd name="connsiteX7" fmla="*/ 9074426 w 9748299"/>
              <a:gd name="connsiteY7" fmla="*/ 4717112 h 5390985"/>
              <a:gd name="connsiteX8" fmla="*/ 9644135 w 9748299"/>
              <a:gd name="connsiteY8" fmla="*/ 113552 h 5390985"/>
              <a:gd name="connsiteX9" fmla="*/ 125388 w 9748299"/>
              <a:gd name="connsiteY9" fmla="*/ 119412 h 5390985"/>
              <a:gd name="connsiteX0" fmla="*/ 0 w 9748299"/>
              <a:gd name="connsiteY0" fmla="*/ 0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0 w 9748299"/>
              <a:gd name="connsiteY3" fmla="*/ 5390985 h 5390985"/>
              <a:gd name="connsiteX4" fmla="*/ 0 w 9748299"/>
              <a:gd name="connsiteY4" fmla="*/ 0 h 5390985"/>
              <a:gd name="connsiteX5" fmla="*/ 125388 w 9748299"/>
              <a:gd name="connsiteY5" fmla="*/ 119412 h 5390985"/>
              <a:gd name="connsiteX6" fmla="*/ 124037 w 9748299"/>
              <a:gd name="connsiteY6" fmla="*/ 5290853 h 5390985"/>
              <a:gd name="connsiteX7" fmla="*/ 9685896 w 9748299"/>
              <a:gd name="connsiteY7" fmla="*/ 5322972 h 5390985"/>
              <a:gd name="connsiteX8" fmla="*/ 9644135 w 9748299"/>
              <a:gd name="connsiteY8" fmla="*/ 113552 h 5390985"/>
              <a:gd name="connsiteX9" fmla="*/ 125388 w 9748299"/>
              <a:gd name="connsiteY9" fmla="*/ 119412 h 5390985"/>
              <a:gd name="connsiteX0" fmla="*/ 0 w 9748299"/>
              <a:gd name="connsiteY0" fmla="*/ 0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0 w 9748299"/>
              <a:gd name="connsiteY3" fmla="*/ 5390985 h 5390985"/>
              <a:gd name="connsiteX4" fmla="*/ 0 w 9748299"/>
              <a:gd name="connsiteY4" fmla="*/ 0 h 5390985"/>
              <a:gd name="connsiteX5" fmla="*/ 125388 w 9748299"/>
              <a:gd name="connsiteY5" fmla="*/ 119412 h 5390985"/>
              <a:gd name="connsiteX6" fmla="*/ 124037 w 9748299"/>
              <a:gd name="connsiteY6" fmla="*/ 5290853 h 5390985"/>
              <a:gd name="connsiteX7" fmla="*/ 9641018 w 9748299"/>
              <a:gd name="connsiteY7" fmla="*/ 5278094 h 5390985"/>
              <a:gd name="connsiteX8" fmla="*/ 9644135 w 9748299"/>
              <a:gd name="connsiteY8" fmla="*/ 113552 h 5390985"/>
              <a:gd name="connsiteX9" fmla="*/ 125388 w 9748299"/>
              <a:gd name="connsiteY9" fmla="*/ 119412 h 5390985"/>
              <a:gd name="connsiteX0" fmla="*/ 0 w 9748299"/>
              <a:gd name="connsiteY0" fmla="*/ 0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0 w 9748299"/>
              <a:gd name="connsiteY3" fmla="*/ 5390985 h 5390985"/>
              <a:gd name="connsiteX4" fmla="*/ 0 w 9748299"/>
              <a:gd name="connsiteY4" fmla="*/ 0 h 5390985"/>
              <a:gd name="connsiteX5" fmla="*/ 58713 w 9748299"/>
              <a:gd name="connsiteY5" fmla="*/ 62262 h 5390985"/>
              <a:gd name="connsiteX6" fmla="*/ 124037 w 9748299"/>
              <a:gd name="connsiteY6" fmla="*/ 5290853 h 5390985"/>
              <a:gd name="connsiteX7" fmla="*/ 9641018 w 9748299"/>
              <a:gd name="connsiteY7" fmla="*/ 5278094 h 5390985"/>
              <a:gd name="connsiteX8" fmla="*/ 9644135 w 9748299"/>
              <a:gd name="connsiteY8" fmla="*/ 113552 h 5390985"/>
              <a:gd name="connsiteX9" fmla="*/ 58713 w 9748299"/>
              <a:gd name="connsiteY9" fmla="*/ 62262 h 5390985"/>
              <a:gd name="connsiteX0" fmla="*/ 0 w 9748299"/>
              <a:gd name="connsiteY0" fmla="*/ 0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0 w 9748299"/>
              <a:gd name="connsiteY3" fmla="*/ 5390985 h 5390985"/>
              <a:gd name="connsiteX4" fmla="*/ 0 w 9748299"/>
              <a:gd name="connsiteY4" fmla="*/ 0 h 5390985"/>
              <a:gd name="connsiteX5" fmla="*/ 77763 w 9748299"/>
              <a:gd name="connsiteY5" fmla="*/ 33687 h 5390985"/>
              <a:gd name="connsiteX6" fmla="*/ 124037 w 9748299"/>
              <a:gd name="connsiteY6" fmla="*/ 5290853 h 5390985"/>
              <a:gd name="connsiteX7" fmla="*/ 9641018 w 9748299"/>
              <a:gd name="connsiteY7" fmla="*/ 5278094 h 5390985"/>
              <a:gd name="connsiteX8" fmla="*/ 9644135 w 9748299"/>
              <a:gd name="connsiteY8" fmla="*/ 113552 h 5390985"/>
              <a:gd name="connsiteX9" fmla="*/ 77763 w 9748299"/>
              <a:gd name="connsiteY9" fmla="*/ 33687 h 5390985"/>
              <a:gd name="connsiteX0" fmla="*/ 0 w 9748299"/>
              <a:gd name="connsiteY0" fmla="*/ 0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0 w 9748299"/>
              <a:gd name="connsiteY3" fmla="*/ 5390985 h 5390985"/>
              <a:gd name="connsiteX4" fmla="*/ 0 w 9748299"/>
              <a:gd name="connsiteY4" fmla="*/ 0 h 5390985"/>
              <a:gd name="connsiteX5" fmla="*/ 101576 w 9748299"/>
              <a:gd name="connsiteY5" fmla="*/ 90837 h 5390985"/>
              <a:gd name="connsiteX6" fmla="*/ 124037 w 9748299"/>
              <a:gd name="connsiteY6" fmla="*/ 5290853 h 5390985"/>
              <a:gd name="connsiteX7" fmla="*/ 9641018 w 9748299"/>
              <a:gd name="connsiteY7" fmla="*/ 5278094 h 5390985"/>
              <a:gd name="connsiteX8" fmla="*/ 9644135 w 9748299"/>
              <a:gd name="connsiteY8" fmla="*/ 113552 h 5390985"/>
              <a:gd name="connsiteX9" fmla="*/ 101576 w 9748299"/>
              <a:gd name="connsiteY9" fmla="*/ 90837 h 5390985"/>
              <a:gd name="connsiteX0" fmla="*/ 0 w 9748299"/>
              <a:gd name="connsiteY0" fmla="*/ 0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0 w 9748299"/>
              <a:gd name="connsiteY3" fmla="*/ 5390985 h 5390985"/>
              <a:gd name="connsiteX4" fmla="*/ 0 w 9748299"/>
              <a:gd name="connsiteY4" fmla="*/ 0 h 5390985"/>
              <a:gd name="connsiteX5" fmla="*/ 39664 w 9748299"/>
              <a:gd name="connsiteY5" fmla="*/ 24162 h 5390985"/>
              <a:gd name="connsiteX6" fmla="*/ 124037 w 9748299"/>
              <a:gd name="connsiteY6" fmla="*/ 5290853 h 5390985"/>
              <a:gd name="connsiteX7" fmla="*/ 9641018 w 9748299"/>
              <a:gd name="connsiteY7" fmla="*/ 5278094 h 5390985"/>
              <a:gd name="connsiteX8" fmla="*/ 9644135 w 9748299"/>
              <a:gd name="connsiteY8" fmla="*/ 113552 h 5390985"/>
              <a:gd name="connsiteX9" fmla="*/ 39664 w 9748299"/>
              <a:gd name="connsiteY9" fmla="*/ 24162 h 5390985"/>
              <a:gd name="connsiteX0" fmla="*/ 0 w 9748299"/>
              <a:gd name="connsiteY0" fmla="*/ 0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0 w 9748299"/>
              <a:gd name="connsiteY3" fmla="*/ 5390985 h 5390985"/>
              <a:gd name="connsiteX4" fmla="*/ 0 w 9748299"/>
              <a:gd name="connsiteY4" fmla="*/ 0 h 5390985"/>
              <a:gd name="connsiteX5" fmla="*/ 101576 w 9748299"/>
              <a:gd name="connsiteY5" fmla="*/ 100362 h 5390985"/>
              <a:gd name="connsiteX6" fmla="*/ 124037 w 9748299"/>
              <a:gd name="connsiteY6" fmla="*/ 5290853 h 5390985"/>
              <a:gd name="connsiteX7" fmla="*/ 9641018 w 9748299"/>
              <a:gd name="connsiteY7" fmla="*/ 5278094 h 5390985"/>
              <a:gd name="connsiteX8" fmla="*/ 9644135 w 9748299"/>
              <a:gd name="connsiteY8" fmla="*/ 113552 h 5390985"/>
              <a:gd name="connsiteX9" fmla="*/ 101576 w 9748299"/>
              <a:gd name="connsiteY9" fmla="*/ 100362 h 5390985"/>
              <a:gd name="connsiteX0" fmla="*/ 0 w 9748299"/>
              <a:gd name="connsiteY0" fmla="*/ 0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0 w 9748299"/>
              <a:gd name="connsiteY3" fmla="*/ 5390985 h 5390985"/>
              <a:gd name="connsiteX4" fmla="*/ 0 w 9748299"/>
              <a:gd name="connsiteY4" fmla="*/ 0 h 5390985"/>
              <a:gd name="connsiteX5" fmla="*/ 101576 w 9748299"/>
              <a:gd name="connsiteY5" fmla="*/ 100362 h 5390985"/>
              <a:gd name="connsiteX6" fmla="*/ 71649 w 9748299"/>
              <a:gd name="connsiteY6" fmla="*/ 5352765 h 5390985"/>
              <a:gd name="connsiteX7" fmla="*/ 9641018 w 9748299"/>
              <a:gd name="connsiteY7" fmla="*/ 5278094 h 5390985"/>
              <a:gd name="connsiteX8" fmla="*/ 9644135 w 9748299"/>
              <a:gd name="connsiteY8" fmla="*/ 113552 h 5390985"/>
              <a:gd name="connsiteX9" fmla="*/ 101576 w 9748299"/>
              <a:gd name="connsiteY9" fmla="*/ 100362 h 5390985"/>
              <a:gd name="connsiteX0" fmla="*/ 0 w 9748299"/>
              <a:gd name="connsiteY0" fmla="*/ 0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0 w 9748299"/>
              <a:gd name="connsiteY3" fmla="*/ 5390985 h 5390985"/>
              <a:gd name="connsiteX4" fmla="*/ 0 w 9748299"/>
              <a:gd name="connsiteY4" fmla="*/ 0 h 5390985"/>
              <a:gd name="connsiteX5" fmla="*/ 101576 w 9748299"/>
              <a:gd name="connsiteY5" fmla="*/ 100362 h 5390985"/>
              <a:gd name="connsiteX6" fmla="*/ 109749 w 9748299"/>
              <a:gd name="connsiteY6" fmla="*/ 5281328 h 5390985"/>
              <a:gd name="connsiteX7" fmla="*/ 9641018 w 9748299"/>
              <a:gd name="connsiteY7" fmla="*/ 5278094 h 5390985"/>
              <a:gd name="connsiteX8" fmla="*/ 9644135 w 9748299"/>
              <a:gd name="connsiteY8" fmla="*/ 113552 h 5390985"/>
              <a:gd name="connsiteX9" fmla="*/ 101576 w 9748299"/>
              <a:gd name="connsiteY9" fmla="*/ 100362 h 5390985"/>
              <a:gd name="connsiteX0" fmla="*/ 0 w 9748299"/>
              <a:gd name="connsiteY0" fmla="*/ 0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0 w 9748299"/>
              <a:gd name="connsiteY3" fmla="*/ 5390985 h 5390985"/>
              <a:gd name="connsiteX4" fmla="*/ 0 w 9748299"/>
              <a:gd name="connsiteY4" fmla="*/ 0 h 5390985"/>
              <a:gd name="connsiteX5" fmla="*/ 220845 w 9748299"/>
              <a:gd name="connsiteY5" fmla="*/ 227583 h 5390985"/>
              <a:gd name="connsiteX6" fmla="*/ 109749 w 9748299"/>
              <a:gd name="connsiteY6" fmla="*/ 5281328 h 5390985"/>
              <a:gd name="connsiteX7" fmla="*/ 9641018 w 9748299"/>
              <a:gd name="connsiteY7" fmla="*/ 5278094 h 5390985"/>
              <a:gd name="connsiteX8" fmla="*/ 9644135 w 9748299"/>
              <a:gd name="connsiteY8" fmla="*/ 113552 h 5390985"/>
              <a:gd name="connsiteX9" fmla="*/ 220845 w 9748299"/>
              <a:gd name="connsiteY9" fmla="*/ 227583 h 5390985"/>
              <a:gd name="connsiteX0" fmla="*/ 87464 w 9748299"/>
              <a:gd name="connsiteY0" fmla="*/ 87465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0 w 9748299"/>
              <a:gd name="connsiteY3" fmla="*/ 5390985 h 5390985"/>
              <a:gd name="connsiteX4" fmla="*/ 87464 w 9748299"/>
              <a:gd name="connsiteY4" fmla="*/ 87465 h 5390985"/>
              <a:gd name="connsiteX5" fmla="*/ 220845 w 9748299"/>
              <a:gd name="connsiteY5" fmla="*/ 227583 h 5390985"/>
              <a:gd name="connsiteX6" fmla="*/ 109749 w 9748299"/>
              <a:gd name="connsiteY6" fmla="*/ 5281328 h 5390985"/>
              <a:gd name="connsiteX7" fmla="*/ 9641018 w 9748299"/>
              <a:gd name="connsiteY7" fmla="*/ 5278094 h 5390985"/>
              <a:gd name="connsiteX8" fmla="*/ 9644135 w 9748299"/>
              <a:gd name="connsiteY8" fmla="*/ 113552 h 5390985"/>
              <a:gd name="connsiteX9" fmla="*/ 220845 w 9748299"/>
              <a:gd name="connsiteY9" fmla="*/ 227583 h 5390985"/>
              <a:gd name="connsiteX0" fmla="*/ 87464 w 9748299"/>
              <a:gd name="connsiteY0" fmla="*/ 23854 h 5327374"/>
              <a:gd name="connsiteX1" fmla="*/ 9748299 w 9748299"/>
              <a:gd name="connsiteY1" fmla="*/ 0 h 5327374"/>
              <a:gd name="connsiteX2" fmla="*/ 9748299 w 9748299"/>
              <a:gd name="connsiteY2" fmla="*/ 5327374 h 5327374"/>
              <a:gd name="connsiteX3" fmla="*/ 0 w 9748299"/>
              <a:gd name="connsiteY3" fmla="*/ 5327374 h 5327374"/>
              <a:gd name="connsiteX4" fmla="*/ 87464 w 9748299"/>
              <a:gd name="connsiteY4" fmla="*/ 23854 h 5327374"/>
              <a:gd name="connsiteX5" fmla="*/ 220845 w 9748299"/>
              <a:gd name="connsiteY5" fmla="*/ 163972 h 5327374"/>
              <a:gd name="connsiteX6" fmla="*/ 109749 w 9748299"/>
              <a:gd name="connsiteY6" fmla="*/ 5217717 h 5327374"/>
              <a:gd name="connsiteX7" fmla="*/ 9641018 w 9748299"/>
              <a:gd name="connsiteY7" fmla="*/ 5214483 h 5327374"/>
              <a:gd name="connsiteX8" fmla="*/ 9644135 w 9748299"/>
              <a:gd name="connsiteY8" fmla="*/ 49941 h 5327374"/>
              <a:gd name="connsiteX9" fmla="*/ 220845 w 9748299"/>
              <a:gd name="connsiteY9" fmla="*/ 163972 h 5327374"/>
              <a:gd name="connsiteX0" fmla="*/ 87464 w 9748299"/>
              <a:gd name="connsiteY0" fmla="*/ 23854 h 5327374"/>
              <a:gd name="connsiteX1" fmla="*/ 9748299 w 9748299"/>
              <a:gd name="connsiteY1" fmla="*/ 0 h 5327374"/>
              <a:gd name="connsiteX2" fmla="*/ 9748299 w 9748299"/>
              <a:gd name="connsiteY2" fmla="*/ 5327374 h 5327374"/>
              <a:gd name="connsiteX3" fmla="*/ 0 w 9748299"/>
              <a:gd name="connsiteY3" fmla="*/ 5327374 h 5327374"/>
              <a:gd name="connsiteX4" fmla="*/ 87464 w 9748299"/>
              <a:gd name="connsiteY4" fmla="*/ 23854 h 5327374"/>
              <a:gd name="connsiteX5" fmla="*/ 220845 w 9748299"/>
              <a:gd name="connsiteY5" fmla="*/ 163972 h 5327374"/>
              <a:gd name="connsiteX6" fmla="*/ 213116 w 9748299"/>
              <a:gd name="connsiteY6" fmla="*/ 5217717 h 5327374"/>
              <a:gd name="connsiteX7" fmla="*/ 9641018 w 9748299"/>
              <a:gd name="connsiteY7" fmla="*/ 5214483 h 5327374"/>
              <a:gd name="connsiteX8" fmla="*/ 9644135 w 9748299"/>
              <a:gd name="connsiteY8" fmla="*/ 49941 h 5327374"/>
              <a:gd name="connsiteX9" fmla="*/ 220845 w 9748299"/>
              <a:gd name="connsiteY9" fmla="*/ 163972 h 5327374"/>
              <a:gd name="connsiteX0" fmla="*/ 7951 w 9668786"/>
              <a:gd name="connsiteY0" fmla="*/ 23854 h 5343277"/>
              <a:gd name="connsiteX1" fmla="*/ 9668786 w 9668786"/>
              <a:gd name="connsiteY1" fmla="*/ 0 h 5343277"/>
              <a:gd name="connsiteX2" fmla="*/ 9668786 w 9668786"/>
              <a:gd name="connsiteY2" fmla="*/ 5327374 h 5343277"/>
              <a:gd name="connsiteX3" fmla="*/ 0 w 9668786"/>
              <a:gd name="connsiteY3" fmla="*/ 5343277 h 5343277"/>
              <a:gd name="connsiteX4" fmla="*/ 7951 w 9668786"/>
              <a:gd name="connsiteY4" fmla="*/ 23854 h 5343277"/>
              <a:gd name="connsiteX5" fmla="*/ 141332 w 9668786"/>
              <a:gd name="connsiteY5" fmla="*/ 163972 h 5343277"/>
              <a:gd name="connsiteX6" fmla="*/ 133603 w 9668786"/>
              <a:gd name="connsiteY6" fmla="*/ 5217717 h 5343277"/>
              <a:gd name="connsiteX7" fmla="*/ 9561505 w 9668786"/>
              <a:gd name="connsiteY7" fmla="*/ 5214483 h 5343277"/>
              <a:gd name="connsiteX8" fmla="*/ 9564622 w 9668786"/>
              <a:gd name="connsiteY8" fmla="*/ 49941 h 5343277"/>
              <a:gd name="connsiteX9" fmla="*/ 141332 w 9668786"/>
              <a:gd name="connsiteY9" fmla="*/ 163972 h 5343277"/>
              <a:gd name="connsiteX0" fmla="*/ 7951 w 9668786"/>
              <a:gd name="connsiteY0" fmla="*/ 23854 h 5343277"/>
              <a:gd name="connsiteX1" fmla="*/ 9668786 w 9668786"/>
              <a:gd name="connsiteY1" fmla="*/ 0 h 5343277"/>
              <a:gd name="connsiteX2" fmla="*/ 9668786 w 9668786"/>
              <a:gd name="connsiteY2" fmla="*/ 5327374 h 5343277"/>
              <a:gd name="connsiteX3" fmla="*/ 0 w 9668786"/>
              <a:gd name="connsiteY3" fmla="*/ 5343277 h 5343277"/>
              <a:gd name="connsiteX4" fmla="*/ 7951 w 9668786"/>
              <a:gd name="connsiteY4" fmla="*/ 23854 h 5343277"/>
              <a:gd name="connsiteX5" fmla="*/ 141332 w 9668786"/>
              <a:gd name="connsiteY5" fmla="*/ 163972 h 5343277"/>
              <a:gd name="connsiteX6" fmla="*/ 133603 w 9668786"/>
              <a:gd name="connsiteY6" fmla="*/ 5217717 h 5343277"/>
              <a:gd name="connsiteX7" fmla="*/ 9561505 w 9668786"/>
              <a:gd name="connsiteY7" fmla="*/ 5214483 h 5343277"/>
              <a:gd name="connsiteX8" fmla="*/ 9461255 w 9668786"/>
              <a:gd name="connsiteY8" fmla="*/ 145356 h 5343277"/>
              <a:gd name="connsiteX9" fmla="*/ 141332 w 9668786"/>
              <a:gd name="connsiteY9" fmla="*/ 163972 h 5343277"/>
              <a:gd name="connsiteX0" fmla="*/ 7951 w 9668786"/>
              <a:gd name="connsiteY0" fmla="*/ 7951 h 5327374"/>
              <a:gd name="connsiteX1" fmla="*/ 9597224 w 9668786"/>
              <a:gd name="connsiteY1" fmla="*/ 0 h 5327374"/>
              <a:gd name="connsiteX2" fmla="*/ 9668786 w 9668786"/>
              <a:gd name="connsiteY2" fmla="*/ 5311471 h 5327374"/>
              <a:gd name="connsiteX3" fmla="*/ 0 w 9668786"/>
              <a:gd name="connsiteY3" fmla="*/ 5327374 h 5327374"/>
              <a:gd name="connsiteX4" fmla="*/ 7951 w 9668786"/>
              <a:gd name="connsiteY4" fmla="*/ 7951 h 5327374"/>
              <a:gd name="connsiteX5" fmla="*/ 141332 w 9668786"/>
              <a:gd name="connsiteY5" fmla="*/ 148069 h 5327374"/>
              <a:gd name="connsiteX6" fmla="*/ 133603 w 9668786"/>
              <a:gd name="connsiteY6" fmla="*/ 5201814 h 5327374"/>
              <a:gd name="connsiteX7" fmla="*/ 9561505 w 9668786"/>
              <a:gd name="connsiteY7" fmla="*/ 5198580 h 5327374"/>
              <a:gd name="connsiteX8" fmla="*/ 9461255 w 9668786"/>
              <a:gd name="connsiteY8" fmla="*/ 129453 h 5327374"/>
              <a:gd name="connsiteX9" fmla="*/ 141332 w 9668786"/>
              <a:gd name="connsiteY9" fmla="*/ 148069 h 5327374"/>
              <a:gd name="connsiteX0" fmla="*/ 7951 w 9668786"/>
              <a:gd name="connsiteY0" fmla="*/ 7951 h 5327374"/>
              <a:gd name="connsiteX1" fmla="*/ 9597224 w 9668786"/>
              <a:gd name="connsiteY1" fmla="*/ 0 h 5327374"/>
              <a:gd name="connsiteX2" fmla="*/ 9668786 w 9668786"/>
              <a:gd name="connsiteY2" fmla="*/ 5311471 h 5327374"/>
              <a:gd name="connsiteX3" fmla="*/ 0 w 9668786"/>
              <a:gd name="connsiteY3" fmla="*/ 5327374 h 5327374"/>
              <a:gd name="connsiteX4" fmla="*/ 7951 w 9668786"/>
              <a:gd name="connsiteY4" fmla="*/ 7951 h 5327374"/>
              <a:gd name="connsiteX5" fmla="*/ 141332 w 9668786"/>
              <a:gd name="connsiteY5" fmla="*/ 148069 h 5327374"/>
              <a:gd name="connsiteX6" fmla="*/ 133603 w 9668786"/>
              <a:gd name="connsiteY6" fmla="*/ 5201814 h 5327374"/>
              <a:gd name="connsiteX7" fmla="*/ 9481992 w 9668786"/>
              <a:gd name="connsiteY7" fmla="*/ 5190629 h 5327374"/>
              <a:gd name="connsiteX8" fmla="*/ 9461255 w 9668786"/>
              <a:gd name="connsiteY8" fmla="*/ 129453 h 5327374"/>
              <a:gd name="connsiteX9" fmla="*/ 141332 w 9668786"/>
              <a:gd name="connsiteY9" fmla="*/ 148069 h 5327374"/>
              <a:gd name="connsiteX0" fmla="*/ 7951 w 9597224"/>
              <a:gd name="connsiteY0" fmla="*/ 7951 h 5327374"/>
              <a:gd name="connsiteX1" fmla="*/ 9597224 w 9597224"/>
              <a:gd name="connsiteY1" fmla="*/ 0 h 5327374"/>
              <a:gd name="connsiteX2" fmla="*/ 9597224 w 9597224"/>
              <a:gd name="connsiteY2" fmla="*/ 5327374 h 5327374"/>
              <a:gd name="connsiteX3" fmla="*/ 0 w 9597224"/>
              <a:gd name="connsiteY3" fmla="*/ 5327374 h 5327374"/>
              <a:gd name="connsiteX4" fmla="*/ 7951 w 9597224"/>
              <a:gd name="connsiteY4" fmla="*/ 7951 h 5327374"/>
              <a:gd name="connsiteX5" fmla="*/ 141332 w 9597224"/>
              <a:gd name="connsiteY5" fmla="*/ 148069 h 5327374"/>
              <a:gd name="connsiteX6" fmla="*/ 133603 w 9597224"/>
              <a:gd name="connsiteY6" fmla="*/ 5201814 h 5327374"/>
              <a:gd name="connsiteX7" fmla="*/ 9481992 w 9597224"/>
              <a:gd name="connsiteY7" fmla="*/ 5190629 h 5327374"/>
              <a:gd name="connsiteX8" fmla="*/ 9461255 w 9597224"/>
              <a:gd name="connsiteY8" fmla="*/ 129453 h 5327374"/>
              <a:gd name="connsiteX9" fmla="*/ 141332 w 9597224"/>
              <a:gd name="connsiteY9" fmla="*/ 148069 h 5327374"/>
              <a:gd name="connsiteX0" fmla="*/ 7951 w 9597224"/>
              <a:gd name="connsiteY0" fmla="*/ 7951 h 5327374"/>
              <a:gd name="connsiteX1" fmla="*/ 9597224 w 9597224"/>
              <a:gd name="connsiteY1" fmla="*/ 0 h 5327374"/>
              <a:gd name="connsiteX2" fmla="*/ 9597224 w 9597224"/>
              <a:gd name="connsiteY2" fmla="*/ 5327374 h 5327374"/>
              <a:gd name="connsiteX3" fmla="*/ 0 w 9597224"/>
              <a:gd name="connsiteY3" fmla="*/ 5327374 h 5327374"/>
              <a:gd name="connsiteX4" fmla="*/ 7951 w 9597224"/>
              <a:gd name="connsiteY4" fmla="*/ 7951 h 5327374"/>
              <a:gd name="connsiteX5" fmla="*/ 141332 w 9597224"/>
              <a:gd name="connsiteY5" fmla="*/ 148069 h 5327374"/>
              <a:gd name="connsiteX6" fmla="*/ 133603 w 9597224"/>
              <a:gd name="connsiteY6" fmla="*/ 5201814 h 5327374"/>
              <a:gd name="connsiteX7" fmla="*/ 9481992 w 9597224"/>
              <a:gd name="connsiteY7" fmla="*/ 5190629 h 5327374"/>
              <a:gd name="connsiteX8" fmla="*/ 9354669 w 9597224"/>
              <a:gd name="connsiteY8" fmla="*/ 241649 h 5327374"/>
              <a:gd name="connsiteX9" fmla="*/ 141332 w 9597224"/>
              <a:gd name="connsiteY9" fmla="*/ 148069 h 5327374"/>
              <a:gd name="connsiteX0" fmla="*/ 7951 w 9597224"/>
              <a:gd name="connsiteY0" fmla="*/ 7951 h 5327374"/>
              <a:gd name="connsiteX1" fmla="*/ 9597224 w 9597224"/>
              <a:gd name="connsiteY1" fmla="*/ 0 h 5327374"/>
              <a:gd name="connsiteX2" fmla="*/ 9597224 w 9597224"/>
              <a:gd name="connsiteY2" fmla="*/ 5327374 h 5327374"/>
              <a:gd name="connsiteX3" fmla="*/ 0 w 9597224"/>
              <a:gd name="connsiteY3" fmla="*/ 5327374 h 5327374"/>
              <a:gd name="connsiteX4" fmla="*/ 7951 w 9597224"/>
              <a:gd name="connsiteY4" fmla="*/ 7951 h 5327374"/>
              <a:gd name="connsiteX5" fmla="*/ 141332 w 9597224"/>
              <a:gd name="connsiteY5" fmla="*/ 148069 h 5327374"/>
              <a:gd name="connsiteX6" fmla="*/ 133603 w 9597224"/>
              <a:gd name="connsiteY6" fmla="*/ 5201814 h 5327374"/>
              <a:gd name="connsiteX7" fmla="*/ 9481992 w 9597224"/>
              <a:gd name="connsiteY7" fmla="*/ 5190629 h 5327374"/>
              <a:gd name="connsiteX8" fmla="*/ 9461255 w 9597224"/>
              <a:gd name="connsiteY8" fmla="*/ 129453 h 5327374"/>
              <a:gd name="connsiteX9" fmla="*/ 141332 w 9597224"/>
              <a:gd name="connsiteY9" fmla="*/ 148069 h 5327374"/>
              <a:gd name="connsiteX0" fmla="*/ 7951 w 9675762"/>
              <a:gd name="connsiteY0" fmla="*/ 47220 h 5366643"/>
              <a:gd name="connsiteX1" fmla="*/ 9675762 w 9675762"/>
              <a:gd name="connsiteY1" fmla="*/ 0 h 5366643"/>
              <a:gd name="connsiteX2" fmla="*/ 9597224 w 9675762"/>
              <a:gd name="connsiteY2" fmla="*/ 5366643 h 5366643"/>
              <a:gd name="connsiteX3" fmla="*/ 0 w 9675762"/>
              <a:gd name="connsiteY3" fmla="*/ 5366643 h 5366643"/>
              <a:gd name="connsiteX4" fmla="*/ 7951 w 9675762"/>
              <a:gd name="connsiteY4" fmla="*/ 47220 h 5366643"/>
              <a:gd name="connsiteX5" fmla="*/ 141332 w 9675762"/>
              <a:gd name="connsiteY5" fmla="*/ 187338 h 5366643"/>
              <a:gd name="connsiteX6" fmla="*/ 133603 w 9675762"/>
              <a:gd name="connsiteY6" fmla="*/ 5241083 h 5366643"/>
              <a:gd name="connsiteX7" fmla="*/ 9481992 w 9675762"/>
              <a:gd name="connsiteY7" fmla="*/ 5229898 h 5366643"/>
              <a:gd name="connsiteX8" fmla="*/ 9461255 w 9675762"/>
              <a:gd name="connsiteY8" fmla="*/ 168722 h 5366643"/>
              <a:gd name="connsiteX9" fmla="*/ 141332 w 9675762"/>
              <a:gd name="connsiteY9" fmla="*/ 187338 h 5366643"/>
              <a:gd name="connsiteX0" fmla="*/ 7951 w 9597224"/>
              <a:gd name="connsiteY0" fmla="*/ 7951 h 5327374"/>
              <a:gd name="connsiteX1" fmla="*/ 9591614 w 9597224"/>
              <a:gd name="connsiteY1" fmla="*/ 0 h 5327374"/>
              <a:gd name="connsiteX2" fmla="*/ 9597224 w 9597224"/>
              <a:gd name="connsiteY2" fmla="*/ 5327374 h 5327374"/>
              <a:gd name="connsiteX3" fmla="*/ 0 w 9597224"/>
              <a:gd name="connsiteY3" fmla="*/ 5327374 h 5327374"/>
              <a:gd name="connsiteX4" fmla="*/ 7951 w 9597224"/>
              <a:gd name="connsiteY4" fmla="*/ 7951 h 5327374"/>
              <a:gd name="connsiteX5" fmla="*/ 141332 w 9597224"/>
              <a:gd name="connsiteY5" fmla="*/ 148069 h 5327374"/>
              <a:gd name="connsiteX6" fmla="*/ 133603 w 9597224"/>
              <a:gd name="connsiteY6" fmla="*/ 5201814 h 5327374"/>
              <a:gd name="connsiteX7" fmla="*/ 9481992 w 9597224"/>
              <a:gd name="connsiteY7" fmla="*/ 5190629 h 5327374"/>
              <a:gd name="connsiteX8" fmla="*/ 9461255 w 9597224"/>
              <a:gd name="connsiteY8" fmla="*/ 129453 h 5327374"/>
              <a:gd name="connsiteX9" fmla="*/ 141332 w 9597224"/>
              <a:gd name="connsiteY9" fmla="*/ 148069 h 5327374"/>
              <a:gd name="connsiteX0" fmla="*/ 7951 w 9597224"/>
              <a:gd name="connsiteY0" fmla="*/ 7951 h 5327374"/>
              <a:gd name="connsiteX1" fmla="*/ 9591614 w 9597224"/>
              <a:gd name="connsiteY1" fmla="*/ 0 h 5327374"/>
              <a:gd name="connsiteX2" fmla="*/ 9597224 w 9597224"/>
              <a:gd name="connsiteY2" fmla="*/ 5327374 h 5327374"/>
              <a:gd name="connsiteX3" fmla="*/ 0 w 9597224"/>
              <a:gd name="connsiteY3" fmla="*/ 5327374 h 5327374"/>
              <a:gd name="connsiteX4" fmla="*/ 7951 w 9597224"/>
              <a:gd name="connsiteY4" fmla="*/ 7951 h 5327374"/>
              <a:gd name="connsiteX5" fmla="*/ 141332 w 9597224"/>
              <a:gd name="connsiteY5" fmla="*/ 148069 h 5327374"/>
              <a:gd name="connsiteX6" fmla="*/ 137760 w 9597224"/>
              <a:gd name="connsiteY6" fmla="*/ 5118686 h 5327374"/>
              <a:gd name="connsiteX7" fmla="*/ 9481992 w 9597224"/>
              <a:gd name="connsiteY7" fmla="*/ 5190629 h 5327374"/>
              <a:gd name="connsiteX8" fmla="*/ 9461255 w 9597224"/>
              <a:gd name="connsiteY8" fmla="*/ 129453 h 5327374"/>
              <a:gd name="connsiteX9" fmla="*/ 141332 w 9597224"/>
              <a:gd name="connsiteY9" fmla="*/ 148069 h 5327374"/>
              <a:gd name="connsiteX0" fmla="*/ 7951 w 9597224"/>
              <a:gd name="connsiteY0" fmla="*/ 7951 h 5327374"/>
              <a:gd name="connsiteX1" fmla="*/ 9591614 w 9597224"/>
              <a:gd name="connsiteY1" fmla="*/ 0 h 5327374"/>
              <a:gd name="connsiteX2" fmla="*/ 9597224 w 9597224"/>
              <a:gd name="connsiteY2" fmla="*/ 5327374 h 5327374"/>
              <a:gd name="connsiteX3" fmla="*/ 0 w 9597224"/>
              <a:gd name="connsiteY3" fmla="*/ 5240090 h 5327374"/>
              <a:gd name="connsiteX4" fmla="*/ 7951 w 9597224"/>
              <a:gd name="connsiteY4" fmla="*/ 7951 h 5327374"/>
              <a:gd name="connsiteX5" fmla="*/ 141332 w 9597224"/>
              <a:gd name="connsiteY5" fmla="*/ 148069 h 5327374"/>
              <a:gd name="connsiteX6" fmla="*/ 137760 w 9597224"/>
              <a:gd name="connsiteY6" fmla="*/ 5118686 h 5327374"/>
              <a:gd name="connsiteX7" fmla="*/ 9481992 w 9597224"/>
              <a:gd name="connsiteY7" fmla="*/ 5190629 h 5327374"/>
              <a:gd name="connsiteX8" fmla="*/ 9461255 w 9597224"/>
              <a:gd name="connsiteY8" fmla="*/ 129453 h 5327374"/>
              <a:gd name="connsiteX9" fmla="*/ 141332 w 9597224"/>
              <a:gd name="connsiteY9" fmla="*/ 148069 h 5327374"/>
              <a:gd name="connsiteX0" fmla="*/ 7951 w 9597224"/>
              <a:gd name="connsiteY0" fmla="*/ 7951 h 5327374"/>
              <a:gd name="connsiteX1" fmla="*/ 9591614 w 9597224"/>
              <a:gd name="connsiteY1" fmla="*/ 0 h 5327374"/>
              <a:gd name="connsiteX2" fmla="*/ 9597224 w 9597224"/>
              <a:gd name="connsiteY2" fmla="*/ 5327374 h 5327374"/>
              <a:gd name="connsiteX3" fmla="*/ 0 w 9597224"/>
              <a:gd name="connsiteY3" fmla="*/ 5240090 h 5327374"/>
              <a:gd name="connsiteX4" fmla="*/ 7951 w 9597224"/>
              <a:gd name="connsiteY4" fmla="*/ 7951 h 5327374"/>
              <a:gd name="connsiteX5" fmla="*/ 141332 w 9597224"/>
              <a:gd name="connsiteY5" fmla="*/ 148069 h 5327374"/>
              <a:gd name="connsiteX6" fmla="*/ 137760 w 9597224"/>
              <a:gd name="connsiteY6" fmla="*/ 5118686 h 5327374"/>
              <a:gd name="connsiteX7" fmla="*/ 9481992 w 9597224"/>
              <a:gd name="connsiteY7" fmla="*/ 5119971 h 5327374"/>
              <a:gd name="connsiteX8" fmla="*/ 9461255 w 9597224"/>
              <a:gd name="connsiteY8" fmla="*/ 129453 h 5327374"/>
              <a:gd name="connsiteX9" fmla="*/ 141332 w 9597224"/>
              <a:gd name="connsiteY9" fmla="*/ 148069 h 5327374"/>
              <a:gd name="connsiteX0" fmla="*/ 7951 w 9601380"/>
              <a:gd name="connsiteY0" fmla="*/ 7951 h 5240090"/>
              <a:gd name="connsiteX1" fmla="*/ 9591614 w 9601380"/>
              <a:gd name="connsiteY1" fmla="*/ 0 h 5240090"/>
              <a:gd name="connsiteX2" fmla="*/ 9601380 w 9601380"/>
              <a:gd name="connsiteY2" fmla="*/ 5240090 h 5240090"/>
              <a:gd name="connsiteX3" fmla="*/ 0 w 9601380"/>
              <a:gd name="connsiteY3" fmla="*/ 5240090 h 5240090"/>
              <a:gd name="connsiteX4" fmla="*/ 7951 w 9601380"/>
              <a:gd name="connsiteY4" fmla="*/ 7951 h 5240090"/>
              <a:gd name="connsiteX5" fmla="*/ 141332 w 9601380"/>
              <a:gd name="connsiteY5" fmla="*/ 148069 h 5240090"/>
              <a:gd name="connsiteX6" fmla="*/ 137760 w 9601380"/>
              <a:gd name="connsiteY6" fmla="*/ 5118686 h 5240090"/>
              <a:gd name="connsiteX7" fmla="*/ 9481992 w 9601380"/>
              <a:gd name="connsiteY7" fmla="*/ 5119971 h 5240090"/>
              <a:gd name="connsiteX8" fmla="*/ 9461255 w 9601380"/>
              <a:gd name="connsiteY8" fmla="*/ 129453 h 5240090"/>
              <a:gd name="connsiteX9" fmla="*/ 141332 w 9601380"/>
              <a:gd name="connsiteY9" fmla="*/ 148069 h 52400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601380" h="5240090">
                <a:moveTo>
                  <a:pt x="7951" y="7951"/>
                </a:moveTo>
                <a:lnTo>
                  <a:pt x="9591614" y="0"/>
                </a:lnTo>
                <a:cubicBezTo>
                  <a:pt x="9594869" y="1746697"/>
                  <a:pt x="9598125" y="3493393"/>
                  <a:pt x="9601380" y="5240090"/>
                </a:cubicBezTo>
                <a:lnTo>
                  <a:pt x="0" y="5240090"/>
                </a:lnTo>
                <a:cubicBezTo>
                  <a:pt x="2650" y="3466949"/>
                  <a:pt x="5301" y="1781092"/>
                  <a:pt x="7951" y="7951"/>
                </a:cubicBezTo>
                <a:close/>
                <a:moveTo>
                  <a:pt x="141332" y="148069"/>
                </a:moveTo>
                <a:cubicBezTo>
                  <a:pt x="140882" y="1871883"/>
                  <a:pt x="138210" y="3394872"/>
                  <a:pt x="137760" y="5118686"/>
                </a:cubicBezTo>
                <a:lnTo>
                  <a:pt x="9481992" y="5119971"/>
                </a:lnTo>
                <a:cubicBezTo>
                  <a:pt x="9475080" y="3432912"/>
                  <a:pt x="9468167" y="1816512"/>
                  <a:pt x="9461255" y="129453"/>
                </a:cubicBezTo>
                <a:lnTo>
                  <a:pt x="141332" y="148069"/>
                </a:ln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gradFill>
                <a:gsLst>
                  <a:gs pos="0">
                    <a:srgbClr val="DBD2CC"/>
                  </a:gs>
                  <a:gs pos="25000">
                    <a:srgbClr val="FFC000"/>
                  </a:gs>
                  <a:gs pos="75000">
                    <a:srgbClr val="003399"/>
                  </a:gs>
                  <a:gs pos="50000">
                    <a:srgbClr val="FA6E25"/>
                  </a:gs>
                  <a:gs pos="100000">
                    <a:srgbClr val="9BB1DC"/>
                  </a:gs>
                </a:gsLst>
                <a:lin ang="0" scaled="1"/>
              </a:gradFill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5204" y="58153"/>
            <a:ext cx="954968" cy="55900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8595723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blue">
    <p:bg>
      <p:bgPr>
        <a:solidFill>
          <a:srgbClr val="0033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 userDrawn="1"/>
        </p:nvSpPr>
        <p:spPr>
          <a:xfrm>
            <a:off x="111389" y="111319"/>
            <a:ext cx="9754502" cy="5390985"/>
          </a:xfrm>
          <a:custGeom>
            <a:avLst/>
            <a:gdLst>
              <a:gd name="connsiteX0" fmla="*/ 0 w 9748299"/>
              <a:gd name="connsiteY0" fmla="*/ 0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3168704 w 9748299"/>
              <a:gd name="connsiteY3" fmla="*/ 5390985 h 5390985"/>
              <a:gd name="connsiteX4" fmla="*/ 3168704 w 9748299"/>
              <a:gd name="connsiteY4" fmla="*/ 5280290 h 5390985"/>
              <a:gd name="connsiteX5" fmla="*/ 9641018 w 9748299"/>
              <a:gd name="connsiteY5" fmla="*/ 5278094 h 5390985"/>
              <a:gd name="connsiteX6" fmla="*/ 9644135 w 9748299"/>
              <a:gd name="connsiteY6" fmla="*/ 113552 h 5390985"/>
              <a:gd name="connsiteX7" fmla="*/ 101576 w 9748299"/>
              <a:gd name="connsiteY7" fmla="*/ 100362 h 5390985"/>
              <a:gd name="connsiteX8" fmla="*/ 109749 w 9748299"/>
              <a:gd name="connsiteY8" fmla="*/ 5281328 h 5390985"/>
              <a:gd name="connsiteX9" fmla="*/ 646328 w 9748299"/>
              <a:gd name="connsiteY9" fmla="*/ 5281146 h 5390985"/>
              <a:gd name="connsiteX10" fmla="*/ 646328 w 9748299"/>
              <a:gd name="connsiteY10" fmla="*/ 5390985 h 5390985"/>
              <a:gd name="connsiteX11" fmla="*/ 0 w 9748299"/>
              <a:gd name="connsiteY11" fmla="*/ 5390985 h 5390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748299" h="5390985">
                <a:moveTo>
                  <a:pt x="0" y="0"/>
                </a:moveTo>
                <a:lnTo>
                  <a:pt x="9748299" y="0"/>
                </a:lnTo>
                <a:lnTo>
                  <a:pt x="9748299" y="5390985"/>
                </a:lnTo>
                <a:lnTo>
                  <a:pt x="3168704" y="5390985"/>
                </a:lnTo>
                <a:lnTo>
                  <a:pt x="3168704" y="5280290"/>
                </a:lnTo>
                <a:lnTo>
                  <a:pt x="9641018" y="5278094"/>
                </a:lnTo>
                <a:lnTo>
                  <a:pt x="9644135" y="113552"/>
                </a:lnTo>
                <a:lnTo>
                  <a:pt x="101576" y="100362"/>
                </a:lnTo>
                <a:cubicBezTo>
                  <a:pt x="101126" y="1824176"/>
                  <a:pt x="110199" y="3557514"/>
                  <a:pt x="109749" y="5281328"/>
                </a:cubicBezTo>
                <a:lnTo>
                  <a:pt x="646328" y="5281146"/>
                </a:lnTo>
                <a:lnTo>
                  <a:pt x="646328" y="5390985"/>
                </a:lnTo>
                <a:lnTo>
                  <a:pt x="0" y="539098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dirty="0">
              <a:gradFill>
                <a:gsLst>
                  <a:gs pos="0">
                    <a:srgbClr val="DBD2CC"/>
                  </a:gs>
                  <a:gs pos="25000">
                    <a:srgbClr val="FFC000"/>
                  </a:gs>
                  <a:gs pos="75000">
                    <a:srgbClr val="003399"/>
                  </a:gs>
                  <a:gs pos="50000">
                    <a:srgbClr val="FA6E25"/>
                  </a:gs>
                  <a:gs pos="100000">
                    <a:srgbClr val="9BB1DC"/>
                  </a:gs>
                </a:gsLst>
                <a:lin ang="0" scaled="1"/>
              </a:gra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7408553" y="0"/>
            <a:ext cx="1929960" cy="369332"/>
          </a:xfrm>
          <a:prstGeom prst="rect">
            <a:avLst/>
          </a:prstGeom>
          <a:solidFill>
            <a:srgbClr val="003399"/>
          </a:solidFill>
        </p:spPr>
        <p:txBody>
          <a:bodyPr wrap="none" rtlCol="0">
            <a:spAutoFit/>
          </a:bodyPr>
          <a:lstStyle/>
          <a:p>
            <a:r>
              <a:rPr lang="fr-BE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#TEAMEUROPE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1114658" y="2417075"/>
            <a:ext cx="2967569" cy="407892"/>
          </a:xfrm>
          <a:prstGeom prst="rect">
            <a:avLst/>
          </a:prstGeom>
          <a:solidFill>
            <a:schemeClr val="accent1"/>
          </a:solidFill>
        </p:spPr>
        <p:txBody>
          <a:bodyPr anchor="ctr"/>
          <a:lstStyle>
            <a:lvl1pPr marL="0" indent="0">
              <a:buFontTx/>
              <a:buNone/>
              <a:defRPr sz="1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1114658" y="3207848"/>
            <a:ext cx="2967569" cy="407892"/>
          </a:xfrm>
          <a:prstGeom prst="rect">
            <a:avLst/>
          </a:prstGeom>
          <a:solidFill>
            <a:schemeClr val="tx2"/>
          </a:solidFill>
        </p:spPr>
        <p:txBody>
          <a:bodyPr anchor="ctr"/>
          <a:lstStyle>
            <a:lvl1pPr marL="0" indent="0">
              <a:buFontTx/>
              <a:buNone/>
              <a:defRPr sz="1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1114657" y="1626302"/>
            <a:ext cx="2967570" cy="407892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>
              <a:buFontTx/>
              <a:buNone/>
              <a:defRPr sz="1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14658" y="3998621"/>
            <a:ext cx="2967569" cy="407892"/>
          </a:xfrm>
          <a:prstGeom prst="rect">
            <a:avLst/>
          </a:prstGeom>
          <a:solidFill>
            <a:schemeClr val="accent2"/>
          </a:solidFill>
        </p:spPr>
        <p:txBody>
          <a:bodyPr anchor="ctr"/>
          <a:lstStyle>
            <a:lvl1pPr marL="0" indent="0">
              <a:buFontTx/>
              <a:buNone/>
              <a:defRPr sz="1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1114657" y="530511"/>
            <a:ext cx="3943572" cy="407892"/>
          </a:xfrm>
          <a:prstGeom prst="rect">
            <a:avLst/>
          </a:prstGeom>
          <a:noFill/>
        </p:spPr>
        <p:txBody>
          <a:bodyPr anchor="ctr"/>
          <a:lstStyle>
            <a:lvl1pPr marL="0" indent="0">
              <a:buFontTx/>
              <a:buNone/>
              <a:defRPr sz="2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119136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+photo blue">
    <p:bg>
      <p:bgPr>
        <a:solidFill>
          <a:srgbClr val="0033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/>
          <p:cNvSpPr/>
          <p:nvPr userDrawn="1"/>
        </p:nvSpPr>
        <p:spPr>
          <a:xfrm>
            <a:off x="111318" y="186267"/>
            <a:ext cx="9748299" cy="5316036"/>
          </a:xfrm>
          <a:custGeom>
            <a:avLst/>
            <a:gdLst>
              <a:gd name="connsiteX0" fmla="*/ 0 w 9748299"/>
              <a:gd name="connsiteY0" fmla="*/ 0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3168704 w 9748299"/>
              <a:gd name="connsiteY3" fmla="*/ 5390985 h 5390985"/>
              <a:gd name="connsiteX4" fmla="*/ 3168704 w 9748299"/>
              <a:gd name="connsiteY4" fmla="*/ 5280290 h 5390985"/>
              <a:gd name="connsiteX5" fmla="*/ 9641018 w 9748299"/>
              <a:gd name="connsiteY5" fmla="*/ 5278094 h 5390985"/>
              <a:gd name="connsiteX6" fmla="*/ 9644135 w 9748299"/>
              <a:gd name="connsiteY6" fmla="*/ 113552 h 5390985"/>
              <a:gd name="connsiteX7" fmla="*/ 101576 w 9748299"/>
              <a:gd name="connsiteY7" fmla="*/ 100362 h 5390985"/>
              <a:gd name="connsiteX8" fmla="*/ 109749 w 9748299"/>
              <a:gd name="connsiteY8" fmla="*/ 5281328 h 5390985"/>
              <a:gd name="connsiteX9" fmla="*/ 646328 w 9748299"/>
              <a:gd name="connsiteY9" fmla="*/ 5281146 h 5390985"/>
              <a:gd name="connsiteX10" fmla="*/ 646328 w 9748299"/>
              <a:gd name="connsiteY10" fmla="*/ 5390985 h 5390985"/>
              <a:gd name="connsiteX11" fmla="*/ 0 w 9748299"/>
              <a:gd name="connsiteY11" fmla="*/ 5390985 h 5390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748299" h="5390985">
                <a:moveTo>
                  <a:pt x="0" y="0"/>
                </a:moveTo>
                <a:lnTo>
                  <a:pt x="9748299" y="0"/>
                </a:lnTo>
                <a:lnTo>
                  <a:pt x="9748299" y="5390985"/>
                </a:lnTo>
                <a:lnTo>
                  <a:pt x="3168704" y="5390985"/>
                </a:lnTo>
                <a:lnTo>
                  <a:pt x="3168704" y="5280290"/>
                </a:lnTo>
                <a:lnTo>
                  <a:pt x="9641018" y="5278094"/>
                </a:lnTo>
                <a:lnTo>
                  <a:pt x="9644135" y="113552"/>
                </a:lnTo>
                <a:lnTo>
                  <a:pt x="101576" y="100362"/>
                </a:lnTo>
                <a:cubicBezTo>
                  <a:pt x="101126" y="1824176"/>
                  <a:pt x="110199" y="3557514"/>
                  <a:pt x="109749" y="5281328"/>
                </a:cubicBezTo>
                <a:lnTo>
                  <a:pt x="646328" y="5281146"/>
                </a:lnTo>
                <a:lnTo>
                  <a:pt x="646328" y="5390985"/>
                </a:lnTo>
                <a:lnTo>
                  <a:pt x="0" y="539098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gradFill>
                <a:gsLst>
                  <a:gs pos="0">
                    <a:srgbClr val="DBD2CC"/>
                  </a:gs>
                  <a:gs pos="25000">
                    <a:srgbClr val="FFC000"/>
                  </a:gs>
                  <a:gs pos="75000">
                    <a:srgbClr val="003399"/>
                  </a:gs>
                  <a:gs pos="50000">
                    <a:srgbClr val="FA6E25"/>
                  </a:gs>
                  <a:gs pos="100000">
                    <a:srgbClr val="9BB1DC"/>
                  </a:gs>
                </a:gsLst>
                <a:lin ang="0" scaled="1"/>
              </a:gradFill>
            </a:endParaRPr>
          </a:p>
        </p:txBody>
      </p:sp>
      <p:sp>
        <p:nvSpPr>
          <p:cNvPr id="4" name="TextBox 3"/>
          <p:cNvSpPr txBox="1"/>
          <p:nvPr userDrawn="1"/>
        </p:nvSpPr>
        <p:spPr>
          <a:xfrm>
            <a:off x="7403841" y="39134"/>
            <a:ext cx="1928733" cy="369332"/>
          </a:xfrm>
          <a:prstGeom prst="rect">
            <a:avLst/>
          </a:prstGeom>
          <a:solidFill>
            <a:srgbClr val="003399"/>
          </a:solidFill>
        </p:spPr>
        <p:txBody>
          <a:bodyPr wrap="none" rtlCol="0">
            <a:spAutoFit/>
          </a:bodyPr>
          <a:lstStyle/>
          <a:p>
            <a:r>
              <a:rPr lang="fr-BE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#TEAMEUROPE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430" y="104672"/>
            <a:ext cx="538914" cy="315462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sp>
        <p:nvSpPr>
          <p:cNvPr id="34" name="Text Placeholder 37"/>
          <p:cNvSpPr>
            <a:spLocks noGrp="1"/>
          </p:cNvSpPr>
          <p:nvPr>
            <p:ph type="body" sz="quarter" idx="10" hasCustomPrompt="1"/>
          </p:nvPr>
        </p:nvSpPr>
        <p:spPr>
          <a:xfrm>
            <a:off x="681038" y="989013"/>
            <a:ext cx="4592711" cy="465954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here</a:t>
            </a:r>
            <a:endParaRPr lang="en-GB" dirty="0"/>
          </a:p>
        </p:txBody>
      </p:sp>
      <p:sp>
        <p:nvSpPr>
          <p:cNvPr id="35" name="Text Placeholder 39"/>
          <p:cNvSpPr>
            <a:spLocks noGrp="1"/>
          </p:cNvSpPr>
          <p:nvPr>
            <p:ph type="body" sz="quarter" idx="11" hasCustomPrompt="1"/>
          </p:nvPr>
        </p:nvSpPr>
        <p:spPr>
          <a:xfrm>
            <a:off x="681038" y="2136775"/>
            <a:ext cx="4316412" cy="21272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IE" dirty="0"/>
              <a:t>Click to add text</a:t>
            </a:r>
            <a:endParaRPr lang="en-GB" dirty="0"/>
          </a:p>
        </p:txBody>
      </p:sp>
      <p:sp>
        <p:nvSpPr>
          <p:cNvPr id="36" name="Picture Placeholder 41"/>
          <p:cNvSpPr>
            <a:spLocks noGrp="1"/>
          </p:cNvSpPr>
          <p:nvPr>
            <p:ph type="pic" sz="quarter" idx="12" hasCustomPrompt="1"/>
          </p:nvPr>
        </p:nvSpPr>
        <p:spPr>
          <a:xfrm>
            <a:off x="6421438" y="1371600"/>
            <a:ext cx="2911136" cy="2892425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IE" dirty="0"/>
              <a:t>Click to add picture</a:t>
            </a:r>
            <a:endParaRPr lang="en-GB" dirty="0"/>
          </a:p>
        </p:txBody>
      </p:sp>
      <p:grpSp>
        <p:nvGrpSpPr>
          <p:cNvPr id="37" name="Group 36"/>
          <p:cNvGrpSpPr/>
          <p:nvPr userDrawn="1"/>
        </p:nvGrpSpPr>
        <p:grpSpPr>
          <a:xfrm>
            <a:off x="758401" y="4907023"/>
            <a:ext cx="2873072" cy="642276"/>
            <a:chOff x="258714" y="4768065"/>
            <a:chExt cx="2873072" cy="642276"/>
          </a:xfrm>
        </p:grpSpPr>
        <p:sp>
          <p:nvSpPr>
            <p:cNvPr id="38" name="Rectangle 37"/>
            <p:cNvSpPr/>
            <p:nvPr/>
          </p:nvSpPr>
          <p:spPr>
            <a:xfrm>
              <a:off x="258714" y="4768065"/>
              <a:ext cx="2873072" cy="642276"/>
            </a:xfrm>
            <a:prstGeom prst="rect">
              <a:avLst/>
            </a:prstGeom>
            <a:solidFill>
              <a:srgbClr val="0033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bg1"/>
                </a:solidFill>
              </a:endParaRPr>
            </a:p>
          </p:txBody>
        </p:sp>
        <p:grpSp>
          <p:nvGrpSpPr>
            <p:cNvPr id="39" name="Group 38"/>
            <p:cNvGrpSpPr/>
            <p:nvPr/>
          </p:nvGrpSpPr>
          <p:grpSpPr>
            <a:xfrm>
              <a:off x="372835" y="4820881"/>
              <a:ext cx="2659600" cy="534328"/>
              <a:chOff x="372835" y="4820881"/>
              <a:chExt cx="2659600" cy="534328"/>
            </a:xfrm>
            <a:solidFill>
              <a:schemeClr val="bg1"/>
            </a:solidFill>
          </p:grpSpPr>
          <p:grpSp>
            <p:nvGrpSpPr>
              <p:cNvPr id="40" name="Group 39"/>
              <p:cNvGrpSpPr/>
              <p:nvPr/>
            </p:nvGrpSpPr>
            <p:grpSpPr>
              <a:xfrm>
                <a:off x="372835" y="4820881"/>
                <a:ext cx="2386604" cy="534328"/>
                <a:chOff x="815523" y="4954553"/>
                <a:chExt cx="2386604" cy="534328"/>
              </a:xfrm>
              <a:grpFill/>
            </p:grpSpPr>
            <p:pic>
              <p:nvPicPr>
                <p:cNvPr id="43" name="Picture 42"/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84986" y="5355934"/>
                  <a:ext cx="224382" cy="131345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44" name="Picture 43"/>
                <p:cNvPicPr>
                  <a:picLocks noChangeAspect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5524" y="4955874"/>
                  <a:ext cx="224382" cy="131345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45" name="Picture 44"/>
                <p:cNvPicPr>
                  <a:picLocks noChangeAspect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84793" y="4956425"/>
                  <a:ext cx="224382" cy="133170"/>
                </a:xfrm>
                <a:prstGeom prst="rect">
                  <a:avLst/>
                </a:prstGeom>
                <a:grpFill/>
                <a:ln w="9525"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46" name="Picture 45"/>
                <p:cNvPicPr>
                  <a:picLocks noChangeAspect="1"/>
                </p:cNvPicPr>
                <p:nvPr/>
              </p:nvPicPr>
              <p:blipFill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86575" y="5155373"/>
                  <a:ext cx="224382" cy="133170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47" name="Picture 46"/>
                <p:cNvPicPr>
                  <a:picLocks noChangeAspect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626895" y="5155632"/>
                  <a:ext cx="224382" cy="133170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48" name="Picture 47"/>
                <p:cNvPicPr>
                  <a:picLocks noChangeAspect="1"/>
                </p:cNvPicPr>
                <p:nvPr/>
              </p:nvPicPr>
              <p:blipFill rotWithShape="1"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2657" b="1544"/>
                <a:stretch/>
              </p:blipFill>
              <p:spPr>
                <a:xfrm>
                  <a:off x="1356209" y="4955385"/>
                  <a:ext cx="224382" cy="133984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49" name="Picture 48"/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625594" y="4955385"/>
                  <a:ext cx="224382" cy="133170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50" name="Picture 49"/>
                <p:cNvPicPr>
                  <a:picLocks noChangeAspect="1"/>
                </p:cNvPicPr>
                <p:nvPr/>
              </p:nvPicPr>
              <p:blipFill>
                <a:blip r:embed="rId1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164476" y="4955385"/>
                  <a:ext cx="224382" cy="133170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51" name="Picture 50"/>
                <p:cNvPicPr>
                  <a:picLocks noChangeAspect="1"/>
                </p:cNvPicPr>
                <p:nvPr/>
              </p:nvPicPr>
              <p:blipFill>
                <a:blip r:embed="rId1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707055" y="5357134"/>
                  <a:ext cx="224382" cy="131345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52" name="Picture 51"/>
                <p:cNvPicPr>
                  <a:picLocks noChangeAspect="1"/>
                </p:cNvPicPr>
                <p:nvPr/>
              </p:nvPicPr>
              <p:blipFill>
                <a:blip r:embed="rId1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5523" y="5154817"/>
                  <a:ext cx="224382" cy="131345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53" name="Picture 52"/>
                <p:cNvPicPr>
                  <a:picLocks noChangeAspect="1"/>
                </p:cNvPicPr>
                <p:nvPr/>
              </p:nvPicPr>
              <p:blipFill>
                <a:blip r:embed="rId1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894863" y="4957209"/>
                  <a:ext cx="224382" cy="131345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54" name="Picture 53"/>
                <p:cNvPicPr>
                  <a:picLocks noChangeAspect="1"/>
                </p:cNvPicPr>
                <p:nvPr/>
              </p:nvPicPr>
              <p:blipFill>
                <a:blip r:embed="rId1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704204" y="4955385"/>
                  <a:ext cx="224382" cy="131345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55" name="Picture 54"/>
                <p:cNvPicPr>
                  <a:picLocks noChangeAspect="1"/>
                </p:cNvPicPr>
                <p:nvPr/>
              </p:nvPicPr>
              <p:blipFill rotWithShape="1">
                <a:blip r:embed="rId1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787"/>
                <a:stretch/>
              </p:blipFill>
              <p:spPr>
                <a:xfrm>
                  <a:off x="2704204" y="5157434"/>
                  <a:ext cx="224382" cy="130789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56" name="Picture 55"/>
                <p:cNvPicPr>
                  <a:picLocks/>
                </p:cNvPicPr>
                <p:nvPr/>
              </p:nvPicPr>
              <p:blipFill rotWithShape="1">
                <a:blip r:embed="rId1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828"/>
                <a:stretch/>
              </p:blipFill>
              <p:spPr>
                <a:xfrm>
                  <a:off x="2433153" y="4957061"/>
                  <a:ext cx="224382" cy="133200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57" name="Picture 56"/>
                <p:cNvPicPr>
                  <a:picLocks noChangeAspect="1"/>
                </p:cNvPicPr>
                <p:nvPr/>
              </p:nvPicPr>
              <p:blipFill>
                <a:blip r:embed="rId1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357626" y="5155632"/>
                  <a:ext cx="224382" cy="133170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58" name="Picture 57"/>
                <p:cNvPicPr>
                  <a:picLocks noChangeAspect="1"/>
                </p:cNvPicPr>
                <p:nvPr/>
              </p:nvPicPr>
              <p:blipFill>
                <a:blip r:embed="rId1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896898" y="5155632"/>
                  <a:ext cx="224382" cy="133170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59" name="Picture 58"/>
                <p:cNvPicPr>
                  <a:picLocks noChangeAspect="1"/>
                </p:cNvPicPr>
                <p:nvPr/>
              </p:nvPicPr>
              <p:blipFill>
                <a:blip r:embed="rId1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165550" y="5155632"/>
                  <a:ext cx="224382" cy="133170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60" name="Picture 59"/>
                <p:cNvPicPr>
                  <a:picLocks noChangeAspect="1"/>
                </p:cNvPicPr>
                <p:nvPr/>
              </p:nvPicPr>
              <p:blipFill>
                <a:blip r:embed="rId2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434819" y="5157429"/>
                  <a:ext cx="224382" cy="131345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61" name="Picture 60"/>
                <p:cNvPicPr>
                  <a:picLocks noChangeAspect="1"/>
                </p:cNvPicPr>
                <p:nvPr/>
              </p:nvPicPr>
              <p:blipFill>
                <a:blip r:embed="rId2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977745" y="5156642"/>
                  <a:ext cx="224382" cy="131345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62" name="Picture 61"/>
                <p:cNvPicPr>
                  <a:picLocks noChangeAspect="1"/>
                </p:cNvPicPr>
                <p:nvPr/>
              </p:nvPicPr>
              <p:blipFill>
                <a:blip r:embed="rId2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5523" y="5357211"/>
                  <a:ext cx="224382" cy="131345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63" name="Picture 62"/>
                <p:cNvPicPr>
                  <a:picLocks noChangeAspect="1"/>
                </p:cNvPicPr>
                <p:nvPr/>
              </p:nvPicPr>
              <p:blipFill>
                <a:blip r:embed="rId2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357004" y="5357211"/>
                  <a:ext cx="224382" cy="131345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64" name="Picture 63"/>
                <p:cNvPicPr>
                  <a:picLocks noChangeAspect="1"/>
                </p:cNvPicPr>
                <p:nvPr/>
              </p:nvPicPr>
              <p:blipFill>
                <a:blip r:embed="rId2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625674" y="5355387"/>
                  <a:ext cx="224382" cy="133170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65" name="Picture 64"/>
                <p:cNvPicPr>
                  <a:picLocks noChangeAspect="1"/>
                </p:cNvPicPr>
                <p:nvPr/>
              </p:nvPicPr>
              <p:blipFill>
                <a:blip r:embed="rId2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897543" y="5355130"/>
                  <a:ext cx="224382" cy="133170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66" name="Picture 65"/>
                <p:cNvPicPr>
                  <a:picLocks noChangeAspect="1"/>
                </p:cNvPicPr>
                <p:nvPr/>
              </p:nvPicPr>
              <p:blipFill>
                <a:blip r:embed="rId2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436083" y="5355130"/>
                  <a:ext cx="224382" cy="133170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67" name="Picture 66"/>
                <p:cNvPicPr>
                  <a:picLocks noChangeAspect="1"/>
                </p:cNvPicPr>
                <p:nvPr/>
              </p:nvPicPr>
              <p:blipFill>
                <a:blip r:embed="rId2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166375" y="5355130"/>
                  <a:ext cx="224382" cy="133170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68" name="Picture 67"/>
                <p:cNvPicPr>
                  <a:picLocks noChangeAspect="1"/>
                </p:cNvPicPr>
                <p:nvPr/>
              </p:nvPicPr>
              <p:blipFill>
                <a:blip r:embed="rId2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977745" y="4954553"/>
                  <a:ext cx="224382" cy="133170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69" name="Picture 68"/>
                <p:cNvPicPr>
                  <a:picLocks noChangeAspect="1"/>
                </p:cNvPicPr>
                <p:nvPr/>
              </p:nvPicPr>
              <p:blipFill>
                <a:blip r:embed="rId2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977745" y="5355711"/>
                  <a:ext cx="224382" cy="133170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</p:grpSp>
          <p:pic>
            <p:nvPicPr>
              <p:cNvPr id="41" name="Picture 40"/>
              <p:cNvPicPr>
                <a:picLocks noChangeAspect="1"/>
              </p:cNvPicPr>
              <p:nvPr/>
            </p:nvPicPr>
            <p:blipFill rotWithShape="1">
              <a:blip r:embed="rId3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36" r="3339"/>
              <a:stretch/>
            </p:blipFill>
            <p:spPr>
              <a:xfrm>
                <a:off x="2808598" y="5021382"/>
                <a:ext cx="223837" cy="133200"/>
              </a:xfrm>
              <a:prstGeom prst="rect">
                <a:avLst/>
              </a:prstGeom>
              <a:grpFill/>
              <a:ln>
                <a:solidFill>
                  <a:schemeClr val="bg1">
                    <a:lumMod val="85000"/>
                  </a:schemeClr>
                </a:solidFill>
              </a:ln>
            </p:spPr>
          </p:pic>
          <p:pic>
            <p:nvPicPr>
              <p:cNvPr id="42" name="Picture 41"/>
              <p:cNvPicPr>
                <a:picLocks noChangeAspect="1"/>
              </p:cNvPicPr>
              <p:nvPr/>
            </p:nvPicPr>
            <p:blipFill rotWithShape="1">
              <a:blip r:embed="rId3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-2620" t="-17167" r="-1" b="-9664"/>
              <a:stretch/>
            </p:blipFill>
            <p:spPr>
              <a:xfrm>
                <a:off x="2808916" y="5220490"/>
                <a:ext cx="223200" cy="133350"/>
              </a:xfrm>
              <a:prstGeom prst="rect">
                <a:avLst/>
              </a:prstGeom>
              <a:grpFill/>
              <a:ln>
                <a:solidFill>
                  <a:schemeClr val="bg1">
                    <a:lumMod val="85000"/>
                  </a:schemeClr>
                </a:solidFill>
              </a:ln>
            </p:spPr>
          </p:pic>
        </p:grpSp>
      </p:grpSp>
    </p:spTree>
    <p:extLst>
      <p:ext uri="{BB962C8B-B14F-4D97-AF65-F5344CB8AC3E}">
        <p14:creationId xmlns:p14="http://schemas.microsoft.com/office/powerpoint/2010/main" val="34846822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+photo white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/>
          <p:cNvSpPr/>
          <p:nvPr userDrawn="1"/>
        </p:nvSpPr>
        <p:spPr>
          <a:xfrm>
            <a:off x="111318" y="186267"/>
            <a:ext cx="9748299" cy="5316036"/>
          </a:xfrm>
          <a:custGeom>
            <a:avLst/>
            <a:gdLst>
              <a:gd name="connsiteX0" fmla="*/ 0 w 9748299"/>
              <a:gd name="connsiteY0" fmla="*/ 0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3168704 w 9748299"/>
              <a:gd name="connsiteY3" fmla="*/ 5390985 h 5390985"/>
              <a:gd name="connsiteX4" fmla="*/ 3168704 w 9748299"/>
              <a:gd name="connsiteY4" fmla="*/ 5280290 h 5390985"/>
              <a:gd name="connsiteX5" fmla="*/ 9641018 w 9748299"/>
              <a:gd name="connsiteY5" fmla="*/ 5278094 h 5390985"/>
              <a:gd name="connsiteX6" fmla="*/ 9644135 w 9748299"/>
              <a:gd name="connsiteY6" fmla="*/ 113552 h 5390985"/>
              <a:gd name="connsiteX7" fmla="*/ 101576 w 9748299"/>
              <a:gd name="connsiteY7" fmla="*/ 100362 h 5390985"/>
              <a:gd name="connsiteX8" fmla="*/ 109749 w 9748299"/>
              <a:gd name="connsiteY8" fmla="*/ 5281328 h 5390985"/>
              <a:gd name="connsiteX9" fmla="*/ 646328 w 9748299"/>
              <a:gd name="connsiteY9" fmla="*/ 5281146 h 5390985"/>
              <a:gd name="connsiteX10" fmla="*/ 646328 w 9748299"/>
              <a:gd name="connsiteY10" fmla="*/ 5390985 h 5390985"/>
              <a:gd name="connsiteX11" fmla="*/ 0 w 9748299"/>
              <a:gd name="connsiteY11" fmla="*/ 5390985 h 5390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748299" h="5390985">
                <a:moveTo>
                  <a:pt x="0" y="0"/>
                </a:moveTo>
                <a:lnTo>
                  <a:pt x="9748299" y="0"/>
                </a:lnTo>
                <a:lnTo>
                  <a:pt x="9748299" y="5390985"/>
                </a:lnTo>
                <a:lnTo>
                  <a:pt x="3168704" y="5390985"/>
                </a:lnTo>
                <a:lnTo>
                  <a:pt x="3168704" y="5280290"/>
                </a:lnTo>
                <a:lnTo>
                  <a:pt x="9641018" y="5278094"/>
                </a:lnTo>
                <a:lnTo>
                  <a:pt x="9644135" y="113552"/>
                </a:lnTo>
                <a:lnTo>
                  <a:pt x="101576" y="100362"/>
                </a:lnTo>
                <a:cubicBezTo>
                  <a:pt x="101126" y="1824176"/>
                  <a:pt x="110199" y="3557514"/>
                  <a:pt x="109749" y="5281328"/>
                </a:cubicBezTo>
                <a:lnTo>
                  <a:pt x="646328" y="5281146"/>
                </a:lnTo>
                <a:lnTo>
                  <a:pt x="646328" y="5390985"/>
                </a:lnTo>
                <a:lnTo>
                  <a:pt x="0" y="5390985"/>
                </a:ln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gradFill>
                <a:gsLst>
                  <a:gs pos="0">
                    <a:srgbClr val="DBD2CC"/>
                  </a:gs>
                  <a:gs pos="25000">
                    <a:srgbClr val="FFC000"/>
                  </a:gs>
                  <a:gs pos="75000">
                    <a:srgbClr val="003399"/>
                  </a:gs>
                  <a:gs pos="50000">
                    <a:srgbClr val="FA6E25"/>
                  </a:gs>
                  <a:gs pos="100000">
                    <a:srgbClr val="9BB1DC"/>
                  </a:gs>
                </a:gsLst>
                <a:lin ang="0" scaled="1"/>
              </a:gradFill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430" y="104672"/>
            <a:ext cx="538914" cy="315462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sp>
        <p:nvSpPr>
          <p:cNvPr id="5" name="TextBox 4"/>
          <p:cNvSpPr txBox="1"/>
          <p:nvPr userDrawn="1"/>
        </p:nvSpPr>
        <p:spPr>
          <a:xfrm>
            <a:off x="7403841" y="39134"/>
            <a:ext cx="1928733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BE" b="1" dirty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#TEAMEUROPE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430" y="104672"/>
            <a:ext cx="538914" cy="315462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sp>
        <p:nvSpPr>
          <p:cNvPr id="7" name="Text Placeholder 37"/>
          <p:cNvSpPr>
            <a:spLocks noGrp="1"/>
          </p:cNvSpPr>
          <p:nvPr>
            <p:ph type="body" sz="quarter" idx="10" hasCustomPrompt="1"/>
          </p:nvPr>
        </p:nvSpPr>
        <p:spPr>
          <a:xfrm>
            <a:off x="681038" y="989013"/>
            <a:ext cx="4592711" cy="465954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800" b="1"/>
            </a:lvl1pPr>
          </a:lstStyle>
          <a:p>
            <a:pPr lvl="0"/>
            <a:r>
              <a:rPr lang="en-US" dirty="0"/>
              <a:t>Title here</a:t>
            </a:r>
            <a:endParaRPr lang="en-GB" dirty="0"/>
          </a:p>
        </p:txBody>
      </p:sp>
      <p:sp>
        <p:nvSpPr>
          <p:cNvPr id="8" name="Text Placeholder 39"/>
          <p:cNvSpPr>
            <a:spLocks noGrp="1"/>
          </p:cNvSpPr>
          <p:nvPr>
            <p:ph type="body" sz="quarter" idx="11" hasCustomPrompt="1"/>
          </p:nvPr>
        </p:nvSpPr>
        <p:spPr>
          <a:xfrm>
            <a:off x="681038" y="2136775"/>
            <a:ext cx="4316412" cy="21272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 baseline="0"/>
            </a:lvl1pPr>
          </a:lstStyle>
          <a:p>
            <a:pPr lvl="0"/>
            <a:r>
              <a:rPr lang="en-IE" dirty="0"/>
              <a:t>Click to add text</a:t>
            </a:r>
            <a:endParaRPr lang="en-GB" dirty="0"/>
          </a:p>
        </p:txBody>
      </p:sp>
      <p:sp>
        <p:nvSpPr>
          <p:cNvPr id="9" name="Picture Placeholder 41"/>
          <p:cNvSpPr>
            <a:spLocks noGrp="1"/>
          </p:cNvSpPr>
          <p:nvPr>
            <p:ph type="pic" sz="quarter" idx="12" hasCustomPrompt="1"/>
          </p:nvPr>
        </p:nvSpPr>
        <p:spPr>
          <a:xfrm>
            <a:off x="6421438" y="1371600"/>
            <a:ext cx="2911136" cy="2892425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lang="en-IE" dirty="0"/>
              <a:t>Click to add picture</a:t>
            </a:r>
            <a:endParaRPr lang="en-GB" dirty="0"/>
          </a:p>
        </p:txBody>
      </p:sp>
      <p:grpSp>
        <p:nvGrpSpPr>
          <p:cNvPr id="38" name="Group 37"/>
          <p:cNvGrpSpPr/>
          <p:nvPr userDrawn="1"/>
        </p:nvGrpSpPr>
        <p:grpSpPr>
          <a:xfrm>
            <a:off x="758401" y="4907023"/>
            <a:ext cx="2873072" cy="642276"/>
            <a:chOff x="258714" y="4768065"/>
            <a:chExt cx="2873072" cy="642276"/>
          </a:xfrm>
        </p:grpSpPr>
        <p:sp>
          <p:nvSpPr>
            <p:cNvPr id="39" name="Rectangle 38"/>
            <p:cNvSpPr/>
            <p:nvPr/>
          </p:nvSpPr>
          <p:spPr>
            <a:xfrm>
              <a:off x="258714" y="4768065"/>
              <a:ext cx="2873072" cy="6422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bg1"/>
                </a:solidFill>
              </a:endParaRPr>
            </a:p>
          </p:txBody>
        </p:sp>
        <p:grpSp>
          <p:nvGrpSpPr>
            <p:cNvPr id="40" name="Group 39"/>
            <p:cNvGrpSpPr/>
            <p:nvPr/>
          </p:nvGrpSpPr>
          <p:grpSpPr>
            <a:xfrm>
              <a:off x="372835" y="4820881"/>
              <a:ext cx="2659600" cy="536150"/>
              <a:chOff x="372835" y="4820881"/>
              <a:chExt cx="2659600" cy="536150"/>
            </a:xfrm>
            <a:solidFill>
              <a:schemeClr val="bg1"/>
            </a:solidFill>
          </p:grpSpPr>
          <p:grpSp>
            <p:nvGrpSpPr>
              <p:cNvPr id="41" name="Group 40"/>
              <p:cNvGrpSpPr/>
              <p:nvPr/>
            </p:nvGrpSpPr>
            <p:grpSpPr>
              <a:xfrm>
                <a:off x="372835" y="4820881"/>
                <a:ext cx="2386604" cy="536150"/>
                <a:chOff x="815523" y="4954553"/>
                <a:chExt cx="2386604" cy="536150"/>
              </a:xfrm>
              <a:grpFill/>
            </p:grpSpPr>
            <p:pic>
              <p:nvPicPr>
                <p:cNvPr id="44" name="Picture 43"/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84986" y="5358080"/>
                  <a:ext cx="224382" cy="131345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45" name="Picture 44"/>
                <p:cNvPicPr>
                  <a:picLocks noChangeAspect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5524" y="4955874"/>
                  <a:ext cx="224382" cy="131345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46" name="Picture 45"/>
                <p:cNvPicPr>
                  <a:picLocks noChangeAspect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84793" y="4956425"/>
                  <a:ext cx="224382" cy="133170"/>
                </a:xfrm>
                <a:prstGeom prst="rect">
                  <a:avLst/>
                </a:prstGeom>
                <a:grpFill/>
                <a:ln w="9525"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47" name="Picture 46"/>
                <p:cNvPicPr>
                  <a:picLocks noChangeAspect="1"/>
                </p:cNvPicPr>
                <p:nvPr/>
              </p:nvPicPr>
              <p:blipFill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86575" y="5159665"/>
                  <a:ext cx="224382" cy="133170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48" name="Picture 47"/>
                <p:cNvPicPr>
                  <a:picLocks noChangeAspect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626895" y="5157778"/>
                  <a:ext cx="224382" cy="133170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49" name="Picture 48"/>
                <p:cNvPicPr>
                  <a:picLocks noChangeAspect="1"/>
                </p:cNvPicPr>
                <p:nvPr/>
              </p:nvPicPr>
              <p:blipFill rotWithShape="1"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2657" b="1544"/>
                <a:stretch/>
              </p:blipFill>
              <p:spPr>
                <a:xfrm>
                  <a:off x="1354063" y="4955385"/>
                  <a:ext cx="224382" cy="133984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50" name="Picture 49"/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623448" y="4955385"/>
                  <a:ext cx="224382" cy="133170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51" name="Picture 50"/>
                <p:cNvPicPr>
                  <a:picLocks noChangeAspect="1"/>
                </p:cNvPicPr>
                <p:nvPr/>
              </p:nvPicPr>
              <p:blipFill>
                <a:blip r:embed="rId1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164476" y="4955385"/>
                  <a:ext cx="224382" cy="133170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52" name="Picture 51"/>
                <p:cNvPicPr>
                  <a:picLocks noChangeAspect="1"/>
                </p:cNvPicPr>
                <p:nvPr/>
              </p:nvPicPr>
              <p:blipFill>
                <a:blip r:embed="rId1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707055" y="5357134"/>
                  <a:ext cx="224382" cy="131345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53" name="Picture 52"/>
                <p:cNvPicPr>
                  <a:picLocks noChangeAspect="1"/>
                </p:cNvPicPr>
                <p:nvPr/>
              </p:nvPicPr>
              <p:blipFill>
                <a:blip r:embed="rId1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5523" y="5161255"/>
                  <a:ext cx="224382" cy="131345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54" name="Picture 53"/>
                <p:cNvPicPr>
                  <a:picLocks noChangeAspect="1"/>
                </p:cNvPicPr>
                <p:nvPr/>
              </p:nvPicPr>
              <p:blipFill>
                <a:blip r:embed="rId1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892717" y="4957209"/>
                  <a:ext cx="224382" cy="131345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55" name="Picture 54"/>
                <p:cNvPicPr>
                  <a:picLocks noChangeAspect="1"/>
                </p:cNvPicPr>
                <p:nvPr/>
              </p:nvPicPr>
              <p:blipFill>
                <a:blip r:embed="rId1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704204" y="4955385"/>
                  <a:ext cx="224382" cy="131345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56" name="Picture 55"/>
                <p:cNvPicPr>
                  <a:picLocks noChangeAspect="1"/>
                </p:cNvPicPr>
                <p:nvPr/>
              </p:nvPicPr>
              <p:blipFill rotWithShape="1">
                <a:blip r:embed="rId1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787"/>
                <a:stretch/>
              </p:blipFill>
              <p:spPr>
                <a:xfrm>
                  <a:off x="2704204" y="5159580"/>
                  <a:ext cx="224382" cy="130789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57" name="Picture 56"/>
                <p:cNvPicPr>
                  <a:picLocks/>
                </p:cNvPicPr>
                <p:nvPr/>
              </p:nvPicPr>
              <p:blipFill rotWithShape="1">
                <a:blip r:embed="rId1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828"/>
                <a:stretch/>
              </p:blipFill>
              <p:spPr>
                <a:xfrm>
                  <a:off x="2433153" y="4957061"/>
                  <a:ext cx="224382" cy="133200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58" name="Picture 57"/>
                <p:cNvPicPr>
                  <a:picLocks noChangeAspect="1"/>
                </p:cNvPicPr>
                <p:nvPr/>
              </p:nvPicPr>
              <p:blipFill>
                <a:blip r:embed="rId1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357626" y="5157778"/>
                  <a:ext cx="224382" cy="133170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59" name="Picture 58"/>
                <p:cNvPicPr>
                  <a:picLocks noChangeAspect="1"/>
                </p:cNvPicPr>
                <p:nvPr/>
              </p:nvPicPr>
              <p:blipFill>
                <a:blip r:embed="rId1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896898" y="5157778"/>
                  <a:ext cx="224382" cy="133170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60" name="Picture 59"/>
                <p:cNvPicPr>
                  <a:picLocks noChangeAspect="1"/>
                </p:cNvPicPr>
                <p:nvPr/>
              </p:nvPicPr>
              <p:blipFill>
                <a:blip r:embed="rId1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165550" y="5157778"/>
                  <a:ext cx="224382" cy="133170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61" name="Picture 60"/>
                <p:cNvPicPr>
                  <a:picLocks noChangeAspect="1"/>
                </p:cNvPicPr>
                <p:nvPr/>
              </p:nvPicPr>
              <p:blipFill>
                <a:blip r:embed="rId2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434819" y="5159575"/>
                  <a:ext cx="224382" cy="131345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62" name="Picture 61"/>
                <p:cNvPicPr>
                  <a:picLocks noChangeAspect="1"/>
                </p:cNvPicPr>
                <p:nvPr/>
              </p:nvPicPr>
              <p:blipFill>
                <a:blip r:embed="rId2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977745" y="5158788"/>
                  <a:ext cx="224382" cy="131345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63" name="Picture 62"/>
                <p:cNvPicPr>
                  <a:picLocks noChangeAspect="1"/>
                </p:cNvPicPr>
                <p:nvPr/>
              </p:nvPicPr>
              <p:blipFill>
                <a:blip r:embed="rId2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5523" y="5359357"/>
                  <a:ext cx="224382" cy="131345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64" name="Picture 63"/>
                <p:cNvPicPr>
                  <a:picLocks noChangeAspect="1"/>
                </p:cNvPicPr>
                <p:nvPr/>
              </p:nvPicPr>
              <p:blipFill>
                <a:blip r:embed="rId2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357004" y="5359357"/>
                  <a:ext cx="224382" cy="131345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65" name="Picture 64"/>
                <p:cNvPicPr>
                  <a:picLocks noChangeAspect="1"/>
                </p:cNvPicPr>
                <p:nvPr/>
              </p:nvPicPr>
              <p:blipFill>
                <a:blip r:embed="rId2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625674" y="5357533"/>
                  <a:ext cx="224382" cy="133170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66" name="Picture 65"/>
                <p:cNvPicPr>
                  <a:picLocks noChangeAspect="1"/>
                </p:cNvPicPr>
                <p:nvPr/>
              </p:nvPicPr>
              <p:blipFill>
                <a:blip r:embed="rId2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897543" y="5355130"/>
                  <a:ext cx="224382" cy="133170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67" name="Picture 66"/>
                <p:cNvPicPr>
                  <a:picLocks noChangeAspect="1"/>
                </p:cNvPicPr>
                <p:nvPr/>
              </p:nvPicPr>
              <p:blipFill>
                <a:blip r:embed="rId2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436083" y="5355130"/>
                  <a:ext cx="224382" cy="133170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68" name="Picture 67"/>
                <p:cNvPicPr>
                  <a:picLocks noChangeAspect="1"/>
                </p:cNvPicPr>
                <p:nvPr/>
              </p:nvPicPr>
              <p:blipFill>
                <a:blip r:embed="rId2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166375" y="5355130"/>
                  <a:ext cx="224382" cy="133170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69" name="Picture 68"/>
                <p:cNvPicPr>
                  <a:picLocks noChangeAspect="1"/>
                </p:cNvPicPr>
                <p:nvPr/>
              </p:nvPicPr>
              <p:blipFill>
                <a:blip r:embed="rId2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977745" y="4954553"/>
                  <a:ext cx="224382" cy="133170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70" name="Picture 69"/>
                <p:cNvPicPr>
                  <a:picLocks noChangeAspect="1"/>
                </p:cNvPicPr>
                <p:nvPr/>
              </p:nvPicPr>
              <p:blipFill>
                <a:blip r:embed="rId2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977745" y="5355711"/>
                  <a:ext cx="224382" cy="133170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</p:grpSp>
          <p:pic>
            <p:nvPicPr>
              <p:cNvPr id="42" name="Picture 41"/>
              <p:cNvPicPr>
                <a:picLocks noChangeAspect="1"/>
              </p:cNvPicPr>
              <p:nvPr/>
            </p:nvPicPr>
            <p:blipFill rotWithShape="1">
              <a:blip r:embed="rId3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36" r="3339"/>
              <a:stretch/>
            </p:blipFill>
            <p:spPr>
              <a:xfrm>
                <a:off x="2808598" y="5023528"/>
                <a:ext cx="223837" cy="133200"/>
              </a:xfrm>
              <a:prstGeom prst="rect">
                <a:avLst/>
              </a:prstGeom>
              <a:grpFill/>
              <a:ln>
                <a:solidFill>
                  <a:schemeClr val="bg1">
                    <a:lumMod val="85000"/>
                  </a:schemeClr>
                </a:solidFill>
              </a:ln>
            </p:spPr>
          </p:pic>
          <p:pic>
            <p:nvPicPr>
              <p:cNvPr id="43" name="Picture 42"/>
              <p:cNvPicPr>
                <a:picLocks noChangeAspect="1"/>
              </p:cNvPicPr>
              <p:nvPr/>
            </p:nvPicPr>
            <p:blipFill rotWithShape="1">
              <a:blip r:embed="rId3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-2620" t="-17167" r="-1" b="-9664"/>
              <a:stretch/>
            </p:blipFill>
            <p:spPr>
              <a:xfrm>
                <a:off x="2808916" y="5220490"/>
                <a:ext cx="223200" cy="133350"/>
              </a:xfrm>
              <a:prstGeom prst="rect">
                <a:avLst/>
              </a:prstGeom>
              <a:grpFill/>
              <a:ln>
                <a:solidFill>
                  <a:schemeClr val="bg1">
                    <a:lumMod val="85000"/>
                  </a:schemeClr>
                </a:solidFill>
              </a:ln>
            </p:spPr>
          </p:pic>
        </p:grpSp>
      </p:grpSp>
    </p:spTree>
    <p:extLst>
      <p:ext uri="{BB962C8B-B14F-4D97-AF65-F5344CB8AC3E}">
        <p14:creationId xmlns:p14="http://schemas.microsoft.com/office/powerpoint/2010/main" val="17735256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+chart gradi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 userDrawn="1"/>
        </p:nvSpPr>
        <p:spPr>
          <a:xfrm>
            <a:off x="111318" y="186267"/>
            <a:ext cx="9748299" cy="5316036"/>
          </a:xfrm>
          <a:custGeom>
            <a:avLst/>
            <a:gdLst>
              <a:gd name="connsiteX0" fmla="*/ 0 w 9748299"/>
              <a:gd name="connsiteY0" fmla="*/ 0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3168704 w 9748299"/>
              <a:gd name="connsiteY3" fmla="*/ 5390985 h 5390985"/>
              <a:gd name="connsiteX4" fmla="*/ 3168704 w 9748299"/>
              <a:gd name="connsiteY4" fmla="*/ 5280290 h 5390985"/>
              <a:gd name="connsiteX5" fmla="*/ 9641018 w 9748299"/>
              <a:gd name="connsiteY5" fmla="*/ 5278094 h 5390985"/>
              <a:gd name="connsiteX6" fmla="*/ 9644135 w 9748299"/>
              <a:gd name="connsiteY6" fmla="*/ 113552 h 5390985"/>
              <a:gd name="connsiteX7" fmla="*/ 101576 w 9748299"/>
              <a:gd name="connsiteY7" fmla="*/ 100362 h 5390985"/>
              <a:gd name="connsiteX8" fmla="*/ 109749 w 9748299"/>
              <a:gd name="connsiteY8" fmla="*/ 5281328 h 5390985"/>
              <a:gd name="connsiteX9" fmla="*/ 646328 w 9748299"/>
              <a:gd name="connsiteY9" fmla="*/ 5281146 h 5390985"/>
              <a:gd name="connsiteX10" fmla="*/ 646328 w 9748299"/>
              <a:gd name="connsiteY10" fmla="*/ 5390985 h 5390985"/>
              <a:gd name="connsiteX11" fmla="*/ 0 w 9748299"/>
              <a:gd name="connsiteY11" fmla="*/ 5390985 h 5390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748299" h="5390985">
                <a:moveTo>
                  <a:pt x="0" y="0"/>
                </a:moveTo>
                <a:lnTo>
                  <a:pt x="9748299" y="0"/>
                </a:lnTo>
                <a:lnTo>
                  <a:pt x="9748299" y="5390985"/>
                </a:lnTo>
                <a:lnTo>
                  <a:pt x="3168704" y="5390985"/>
                </a:lnTo>
                <a:lnTo>
                  <a:pt x="3168704" y="5280290"/>
                </a:lnTo>
                <a:lnTo>
                  <a:pt x="9641018" y="5278094"/>
                </a:lnTo>
                <a:lnTo>
                  <a:pt x="9644135" y="113552"/>
                </a:lnTo>
                <a:lnTo>
                  <a:pt x="101576" y="100362"/>
                </a:lnTo>
                <a:cubicBezTo>
                  <a:pt x="101126" y="1824176"/>
                  <a:pt x="110199" y="3557514"/>
                  <a:pt x="109749" y="5281328"/>
                </a:cubicBezTo>
                <a:lnTo>
                  <a:pt x="646328" y="5281146"/>
                </a:lnTo>
                <a:lnTo>
                  <a:pt x="646328" y="5390985"/>
                </a:lnTo>
                <a:lnTo>
                  <a:pt x="0" y="5390985"/>
                </a:lnTo>
                <a:close/>
              </a:path>
            </a:pathLst>
          </a:custGeom>
          <a:gradFill>
            <a:gsLst>
              <a:gs pos="0">
                <a:srgbClr val="DBD2CC"/>
              </a:gs>
              <a:gs pos="25000">
                <a:srgbClr val="F5CE2A"/>
              </a:gs>
              <a:gs pos="75000">
                <a:srgbClr val="003399"/>
              </a:gs>
              <a:gs pos="50000">
                <a:srgbClr val="FA6E25"/>
              </a:gs>
              <a:gs pos="100000">
                <a:srgbClr val="9BB1DC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gradFill>
                <a:gsLst>
                  <a:gs pos="0">
                    <a:srgbClr val="DBD2CC"/>
                  </a:gs>
                  <a:gs pos="25000">
                    <a:srgbClr val="FFC000"/>
                  </a:gs>
                  <a:gs pos="75000">
                    <a:srgbClr val="003399"/>
                  </a:gs>
                  <a:gs pos="50000">
                    <a:srgbClr val="FA6E25"/>
                  </a:gs>
                  <a:gs pos="100000">
                    <a:srgbClr val="9BB1DC"/>
                  </a:gs>
                </a:gsLst>
                <a:lin ang="0" scaled="1"/>
              </a:gradFill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7403841" y="39134"/>
            <a:ext cx="1928733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BE" b="1" dirty="0">
                <a:gradFill>
                  <a:gsLst>
                    <a:gs pos="0">
                      <a:srgbClr val="DBD2CC"/>
                    </a:gs>
                    <a:gs pos="25000">
                      <a:srgbClr val="FFC000"/>
                    </a:gs>
                    <a:gs pos="75000">
                      <a:srgbClr val="003399"/>
                    </a:gs>
                    <a:gs pos="50000">
                      <a:srgbClr val="FA6E25"/>
                    </a:gs>
                    <a:gs pos="100000">
                      <a:srgbClr val="9BB1DC"/>
                    </a:gs>
                  </a:gsLst>
                  <a:lin ang="0" scaled="1"/>
                </a:gradFill>
                <a:latin typeface="Arial" panose="020B0604020202020204" pitchFamily="34" charset="0"/>
                <a:cs typeface="Arial" panose="020B0604020202020204" pitchFamily="34" charset="0"/>
              </a:rPr>
              <a:t>#TEAMEUROPE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430" y="104672"/>
            <a:ext cx="538914" cy="315462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sp>
        <p:nvSpPr>
          <p:cNvPr id="45" name="Text Placeholder 37"/>
          <p:cNvSpPr>
            <a:spLocks noGrp="1"/>
          </p:cNvSpPr>
          <p:nvPr>
            <p:ph type="body" sz="quarter" idx="10" hasCustomPrompt="1"/>
          </p:nvPr>
        </p:nvSpPr>
        <p:spPr>
          <a:xfrm>
            <a:off x="681038" y="989013"/>
            <a:ext cx="4592711" cy="465954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800" b="1" cap="all" baseline="0"/>
            </a:lvl1pPr>
          </a:lstStyle>
          <a:p>
            <a:pPr lvl="0"/>
            <a:r>
              <a:rPr lang="en-US" dirty="0"/>
              <a:t>Title here</a:t>
            </a:r>
            <a:endParaRPr lang="en-GB" dirty="0"/>
          </a:p>
        </p:txBody>
      </p:sp>
      <p:sp>
        <p:nvSpPr>
          <p:cNvPr id="46" name="Text Placeholder 39"/>
          <p:cNvSpPr>
            <a:spLocks noGrp="1"/>
          </p:cNvSpPr>
          <p:nvPr>
            <p:ph type="body" sz="quarter" idx="11" hasCustomPrompt="1"/>
          </p:nvPr>
        </p:nvSpPr>
        <p:spPr>
          <a:xfrm>
            <a:off x="681038" y="2136775"/>
            <a:ext cx="4316412" cy="21272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 baseline="0"/>
            </a:lvl1pPr>
          </a:lstStyle>
          <a:p>
            <a:pPr lvl="0"/>
            <a:r>
              <a:rPr lang="en-IE" dirty="0"/>
              <a:t>Click to add text</a:t>
            </a:r>
            <a:endParaRPr lang="en-GB" dirty="0"/>
          </a:p>
        </p:txBody>
      </p:sp>
      <p:sp>
        <p:nvSpPr>
          <p:cNvPr id="3" name="Chart Placeholder 2"/>
          <p:cNvSpPr>
            <a:spLocks noGrp="1"/>
          </p:cNvSpPr>
          <p:nvPr>
            <p:ph type="chart" sz="quarter" idx="12"/>
          </p:nvPr>
        </p:nvSpPr>
        <p:spPr>
          <a:xfrm>
            <a:off x="6337006" y="1374298"/>
            <a:ext cx="2995908" cy="2889728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6326188" y="892026"/>
            <a:ext cx="3006725" cy="43694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 cap="all" baseline="0"/>
            </a:lvl1pPr>
          </a:lstStyle>
          <a:p>
            <a:pPr lvl="0"/>
            <a:r>
              <a:rPr lang="en-US" dirty="0"/>
              <a:t>Chart title</a:t>
            </a:r>
            <a:endParaRPr lang="en-GB" dirty="0"/>
          </a:p>
        </p:txBody>
      </p:sp>
      <p:grpSp>
        <p:nvGrpSpPr>
          <p:cNvPr id="47" name="Group 46"/>
          <p:cNvGrpSpPr/>
          <p:nvPr userDrawn="1"/>
        </p:nvGrpSpPr>
        <p:grpSpPr>
          <a:xfrm>
            <a:off x="758401" y="4907023"/>
            <a:ext cx="2873072" cy="642276"/>
            <a:chOff x="258714" y="4768065"/>
            <a:chExt cx="2873072" cy="642276"/>
          </a:xfrm>
        </p:grpSpPr>
        <p:sp>
          <p:nvSpPr>
            <p:cNvPr id="48" name="Rectangle 47"/>
            <p:cNvSpPr/>
            <p:nvPr/>
          </p:nvSpPr>
          <p:spPr>
            <a:xfrm>
              <a:off x="258714" y="4768065"/>
              <a:ext cx="2873072" cy="6422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bg1"/>
                </a:solidFill>
              </a:endParaRPr>
            </a:p>
          </p:txBody>
        </p:sp>
        <p:grpSp>
          <p:nvGrpSpPr>
            <p:cNvPr id="49" name="Group 48"/>
            <p:cNvGrpSpPr/>
            <p:nvPr/>
          </p:nvGrpSpPr>
          <p:grpSpPr>
            <a:xfrm>
              <a:off x="372835" y="4820881"/>
              <a:ext cx="2659600" cy="536150"/>
              <a:chOff x="372835" y="4820881"/>
              <a:chExt cx="2659600" cy="536150"/>
            </a:xfrm>
            <a:solidFill>
              <a:schemeClr val="bg1"/>
            </a:solidFill>
          </p:grpSpPr>
          <p:grpSp>
            <p:nvGrpSpPr>
              <p:cNvPr id="50" name="Group 49"/>
              <p:cNvGrpSpPr/>
              <p:nvPr/>
            </p:nvGrpSpPr>
            <p:grpSpPr>
              <a:xfrm>
                <a:off x="372835" y="4820881"/>
                <a:ext cx="2386604" cy="536150"/>
                <a:chOff x="815523" y="4954553"/>
                <a:chExt cx="2386604" cy="536150"/>
              </a:xfrm>
              <a:grpFill/>
            </p:grpSpPr>
            <p:pic>
              <p:nvPicPr>
                <p:cNvPr id="53" name="Picture 52"/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84986" y="5358080"/>
                  <a:ext cx="224382" cy="131345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54" name="Picture 53"/>
                <p:cNvPicPr>
                  <a:picLocks noChangeAspect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5524" y="4955874"/>
                  <a:ext cx="224382" cy="131345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55" name="Picture 54"/>
                <p:cNvPicPr>
                  <a:picLocks noChangeAspect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84793" y="4956425"/>
                  <a:ext cx="224382" cy="133170"/>
                </a:xfrm>
                <a:prstGeom prst="rect">
                  <a:avLst/>
                </a:prstGeom>
                <a:grpFill/>
                <a:ln w="9525"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56" name="Picture 55"/>
                <p:cNvPicPr>
                  <a:picLocks noChangeAspect="1"/>
                </p:cNvPicPr>
                <p:nvPr/>
              </p:nvPicPr>
              <p:blipFill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86575" y="5159665"/>
                  <a:ext cx="224382" cy="133170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57" name="Picture 56"/>
                <p:cNvPicPr>
                  <a:picLocks noChangeAspect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626895" y="5157778"/>
                  <a:ext cx="224382" cy="133170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58" name="Picture 57"/>
                <p:cNvPicPr>
                  <a:picLocks noChangeAspect="1"/>
                </p:cNvPicPr>
                <p:nvPr/>
              </p:nvPicPr>
              <p:blipFill rotWithShape="1"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2657" b="1544"/>
                <a:stretch/>
              </p:blipFill>
              <p:spPr>
                <a:xfrm>
                  <a:off x="1354063" y="4955385"/>
                  <a:ext cx="224382" cy="133984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59" name="Picture 58"/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623448" y="4955385"/>
                  <a:ext cx="224382" cy="133170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60" name="Picture 59"/>
                <p:cNvPicPr>
                  <a:picLocks noChangeAspect="1"/>
                </p:cNvPicPr>
                <p:nvPr/>
              </p:nvPicPr>
              <p:blipFill>
                <a:blip r:embed="rId1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164476" y="4955385"/>
                  <a:ext cx="224382" cy="133170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61" name="Picture 60"/>
                <p:cNvPicPr>
                  <a:picLocks noChangeAspect="1"/>
                </p:cNvPicPr>
                <p:nvPr/>
              </p:nvPicPr>
              <p:blipFill>
                <a:blip r:embed="rId1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707055" y="5357134"/>
                  <a:ext cx="224382" cy="131345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62" name="Picture 61"/>
                <p:cNvPicPr>
                  <a:picLocks noChangeAspect="1"/>
                </p:cNvPicPr>
                <p:nvPr/>
              </p:nvPicPr>
              <p:blipFill>
                <a:blip r:embed="rId1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5523" y="5161255"/>
                  <a:ext cx="224382" cy="131345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63" name="Picture 62"/>
                <p:cNvPicPr>
                  <a:picLocks noChangeAspect="1"/>
                </p:cNvPicPr>
                <p:nvPr/>
              </p:nvPicPr>
              <p:blipFill>
                <a:blip r:embed="rId1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892717" y="4957209"/>
                  <a:ext cx="224382" cy="131345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64" name="Picture 63"/>
                <p:cNvPicPr>
                  <a:picLocks noChangeAspect="1"/>
                </p:cNvPicPr>
                <p:nvPr/>
              </p:nvPicPr>
              <p:blipFill>
                <a:blip r:embed="rId1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704204" y="4955385"/>
                  <a:ext cx="224382" cy="131345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65" name="Picture 64"/>
                <p:cNvPicPr>
                  <a:picLocks noChangeAspect="1"/>
                </p:cNvPicPr>
                <p:nvPr/>
              </p:nvPicPr>
              <p:blipFill rotWithShape="1">
                <a:blip r:embed="rId1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787"/>
                <a:stretch/>
              </p:blipFill>
              <p:spPr>
                <a:xfrm>
                  <a:off x="2704204" y="5159580"/>
                  <a:ext cx="224382" cy="130789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66" name="Picture 65"/>
                <p:cNvPicPr>
                  <a:picLocks/>
                </p:cNvPicPr>
                <p:nvPr/>
              </p:nvPicPr>
              <p:blipFill rotWithShape="1">
                <a:blip r:embed="rId1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828"/>
                <a:stretch/>
              </p:blipFill>
              <p:spPr>
                <a:xfrm>
                  <a:off x="2433153" y="4957061"/>
                  <a:ext cx="224382" cy="133200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67" name="Picture 66"/>
                <p:cNvPicPr>
                  <a:picLocks noChangeAspect="1"/>
                </p:cNvPicPr>
                <p:nvPr/>
              </p:nvPicPr>
              <p:blipFill>
                <a:blip r:embed="rId1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357626" y="5157778"/>
                  <a:ext cx="224382" cy="133170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68" name="Picture 67"/>
                <p:cNvPicPr>
                  <a:picLocks noChangeAspect="1"/>
                </p:cNvPicPr>
                <p:nvPr/>
              </p:nvPicPr>
              <p:blipFill>
                <a:blip r:embed="rId1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896898" y="5157778"/>
                  <a:ext cx="224382" cy="133170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69" name="Picture 68"/>
                <p:cNvPicPr>
                  <a:picLocks noChangeAspect="1"/>
                </p:cNvPicPr>
                <p:nvPr/>
              </p:nvPicPr>
              <p:blipFill>
                <a:blip r:embed="rId1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165550" y="5157778"/>
                  <a:ext cx="224382" cy="133170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70" name="Picture 69"/>
                <p:cNvPicPr>
                  <a:picLocks noChangeAspect="1"/>
                </p:cNvPicPr>
                <p:nvPr/>
              </p:nvPicPr>
              <p:blipFill>
                <a:blip r:embed="rId2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434819" y="5159575"/>
                  <a:ext cx="224382" cy="131345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71" name="Picture 70"/>
                <p:cNvPicPr>
                  <a:picLocks noChangeAspect="1"/>
                </p:cNvPicPr>
                <p:nvPr/>
              </p:nvPicPr>
              <p:blipFill>
                <a:blip r:embed="rId2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977745" y="5158788"/>
                  <a:ext cx="224382" cy="131345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72" name="Picture 71"/>
                <p:cNvPicPr>
                  <a:picLocks noChangeAspect="1"/>
                </p:cNvPicPr>
                <p:nvPr/>
              </p:nvPicPr>
              <p:blipFill>
                <a:blip r:embed="rId2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5523" y="5359357"/>
                  <a:ext cx="224382" cy="131345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73" name="Picture 72"/>
                <p:cNvPicPr>
                  <a:picLocks noChangeAspect="1"/>
                </p:cNvPicPr>
                <p:nvPr/>
              </p:nvPicPr>
              <p:blipFill>
                <a:blip r:embed="rId2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357004" y="5359357"/>
                  <a:ext cx="224382" cy="131345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74" name="Picture 73"/>
                <p:cNvPicPr>
                  <a:picLocks noChangeAspect="1"/>
                </p:cNvPicPr>
                <p:nvPr/>
              </p:nvPicPr>
              <p:blipFill>
                <a:blip r:embed="rId2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625674" y="5357533"/>
                  <a:ext cx="224382" cy="133170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75" name="Picture 74"/>
                <p:cNvPicPr>
                  <a:picLocks noChangeAspect="1"/>
                </p:cNvPicPr>
                <p:nvPr/>
              </p:nvPicPr>
              <p:blipFill>
                <a:blip r:embed="rId2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897543" y="5355130"/>
                  <a:ext cx="224382" cy="133170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76" name="Picture 75"/>
                <p:cNvPicPr>
                  <a:picLocks noChangeAspect="1"/>
                </p:cNvPicPr>
                <p:nvPr/>
              </p:nvPicPr>
              <p:blipFill>
                <a:blip r:embed="rId2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436083" y="5355130"/>
                  <a:ext cx="224382" cy="133170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77" name="Picture 76"/>
                <p:cNvPicPr>
                  <a:picLocks noChangeAspect="1"/>
                </p:cNvPicPr>
                <p:nvPr/>
              </p:nvPicPr>
              <p:blipFill>
                <a:blip r:embed="rId2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166375" y="5355130"/>
                  <a:ext cx="224382" cy="133170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78" name="Picture 77"/>
                <p:cNvPicPr>
                  <a:picLocks noChangeAspect="1"/>
                </p:cNvPicPr>
                <p:nvPr/>
              </p:nvPicPr>
              <p:blipFill>
                <a:blip r:embed="rId2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977745" y="4954553"/>
                  <a:ext cx="224382" cy="133170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79" name="Picture 78"/>
                <p:cNvPicPr>
                  <a:picLocks noChangeAspect="1"/>
                </p:cNvPicPr>
                <p:nvPr/>
              </p:nvPicPr>
              <p:blipFill>
                <a:blip r:embed="rId2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977745" y="5355711"/>
                  <a:ext cx="224382" cy="133170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</p:grpSp>
          <p:pic>
            <p:nvPicPr>
              <p:cNvPr id="51" name="Picture 50"/>
              <p:cNvPicPr>
                <a:picLocks noChangeAspect="1"/>
              </p:cNvPicPr>
              <p:nvPr/>
            </p:nvPicPr>
            <p:blipFill rotWithShape="1">
              <a:blip r:embed="rId3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36" r="3339"/>
              <a:stretch/>
            </p:blipFill>
            <p:spPr>
              <a:xfrm>
                <a:off x="2808598" y="5023528"/>
                <a:ext cx="223837" cy="133200"/>
              </a:xfrm>
              <a:prstGeom prst="rect">
                <a:avLst/>
              </a:prstGeom>
              <a:grpFill/>
              <a:ln>
                <a:solidFill>
                  <a:schemeClr val="bg1">
                    <a:lumMod val="85000"/>
                  </a:schemeClr>
                </a:solidFill>
              </a:ln>
            </p:spPr>
          </p:pic>
          <p:pic>
            <p:nvPicPr>
              <p:cNvPr id="52" name="Picture 51"/>
              <p:cNvPicPr>
                <a:picLocks noChangeAspect="1"/>
              </p:cNvPicPr>
              <p:nvPr/>
            </p:nvPicPr>
            <p:blipFill rotWithShape="1">
              <a:blip r:embed="rId3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-2620" t="-17167" r="-1" b="-9664"/>
              <a:stretch/>
            </p:blipFill>
            <p:spPr>
              <a:xfrm>
                <a:off x="2808916" y="5220490"/>
                <a:ext cx="223200" cy="133350"/>
              </a:xfrm>
              <a:prstGeom prst="rect">
                <a:avLst/>
              </a:prstGeom>
              <a:grpFill/>
              <a:ln>
                <a:solidFill>
                  <a:schemeClr val="bg1">
                    <a:lumMod val="85000"/>
                  </a:schemeClr>
                </a:solidFill>
              </a:ln>
            </p:spPr>
          </p:pic>
        </p:grpSp>
      </p:grpSp>
    </p:spTree>
    <p:extLst>
      <p:ext uri="{BB962C8B-B14F-4D97-AF65-F5344CB8AC3E}">
        <p14:creationId xmlns:p14="http://schemas.microsoft.com/office/powerpoint/2010/main" val="19962261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+chart blue">
    <p:bg>
      <p:bgPr>
        <a:solidFill>
          <a:srgbClr val="0033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/>
          <p:cNvSpPr/>
          <p:nvPr userDrawn="1"/>
        </p:nvSpPr>
        <p:spPr>
          <a:xfrm>
            <a:off x="111318" y="186267"/>
            <a:ext cx="9748299" cy="5316036"/>
          </a:xfrm>
          <a:custGeom>
            <a:avLst/>
            <a:gdLst>
              <a:gd name="connsiteX0" fmla="*/ 0 w 9748299"/>
              <a:gd name="connsiteY0" fmla="*/ 0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3168704 w 9748299"/>
              <a:gd name="connsiteY3" fmla="*/ 5390985 h 5390985"/>
              <a:gd name="connsiteX4" fmla="*/ 3168704 w 9748299"/>
              <a:gd name="connsiteY4" fmla="*/ 5280290 h 5390985"/>
              <a:gd name="connsiteX5" fmla="*/ 9641018 w 9748299"/>
              <a:gd name="connsiteY5" fmla="*/ 5278094 h 5390985"/>
              <a:gd name="connsiteX6" fmla="*/ 9644135 w 9748299"/>
              <a:gd name="connsiteY6" fmla="*/ 113552 h 5390985"/>
              <a:gd name="connsiteX7" fmla="*/ 101576 w 9748299"/>
              <a:gd name="connsiteY7" fmla="*/ 100362 h 5390985"/>
              <a:gd name="connsiteX8" fmla="*/ 109749 w 9748299"/>
              <a:gd name="connsiteY8" fmla="*/ 5281328 h 5390985"/>
              <a:gd name="connsiteX9" fmla="*/ 646328 w 9748299"/>
              <a:gd name="connsiteY9" fmla="*/ 5281146 h 5390985"/>
              <a:gd name="connsiteX10" fmla="*/ 646328 w 9748299"/>
              <a:gd name="connsiteY10" fmla="*/ 5390985 h 5390985"/>
              <a:gd name="connsiteX11" fmla="*/ 0 w 9748299"/>
              <a:gd name="connsiteY11" fmla="*/ 5390985 h 5390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748299" h="5390985">
                <a:moveTo>
                  <a:pt x="0" y="0"/>
                </a:moveTo>
                <a:lnTo>
                  <a:pt x="9748299" y="0"/>
                </a:lnTo>
                <a:lnTo>
                  <a:pt x="9748299" y="5390985"/>
                </a:lnTo>
                <a:lnTo>
                  <a:pt x="3168704" y="5390985"/>
                </a:lnTo>
                <a:lnTo>
                  <a:pt x="3168704" y="5280290"/>
                </a:lnTo>
                <a:lnTo>
                  <a:pt x="9641018" y="5278094"/>
                </a:lnTo>
                <a:lnTo>
                  <a:pt x="9644135" y="113552"/>
                </a:lnTo>
                <a:lnTo>
                  <a:pt x="101576" y="100362"/>
                </a:lnTo>
                <a:cubicBezTo>
                  <a:pt x="101126" y="1824176"/>
                  <a:pt x="110199" y="3557514"/>
                  <a:pt x="109749" y="5281328"/>
                </a:cubicBezTo>
                <a:lnTo>
                  <a:pt x="646328" y="5281146"/>
                </a:lnTo>
                <a:lnTo>
                  <a:pt x="646328" y="5390985"/>
                </a:lnTo>
                <a:lnTo>
                  <a:pt x="0" y="539098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gradFill>
                <a:gsLst>
                  <a:gs pos="0">
                    <a:srgbClr val="DBD2CC"/>
                  </a:gs>
                  <a:gs pos="25000">
                    <a:srgbClr val="FFC000"/>
                  </a:gs>
                  <a:gs pos="75000">
                    <a:srgbClr val="003399"/>
                  </a:gs>
                  <a:gs pos="50000">
                    <a:srgbClr val="FA6E25"/>
                  </a:gs>
                  <a:gs pos="100000">
                    <a:srgbClr val="9BB1DC"/>
                  </a:gs>
                </a:gsLst>
                <a:lin ang="0" scaled="1"/>
              </a:gradFill>
            </a:endParaRPr>
          </a:p>
        </p:txBody>
      </p:sp>
      <p:sp>
        <p:nvSpPr>
          <p:cNvPr id="4" name="TextBox 3"/>
          <p:cNvSpPr txBox="1"/>
          <p:nvPr userDrawn="1"/>
        </p:nvSpPr>
        <p:spPr>
          <a:xfrm>
            <a:off x="7403841" y="39134"/>
            <a:ext cx="1928733" cy="369332"/>
          </a:xfrm>
          <a:prstGeom prst="rect">
            <a:avLst/>
          </a:prstGeom>
          <a:solidFill>
            <a:srgbClr val="003399"/>
          </a:solidFill>
        </p:spPr>
        <p:txBody>
          <a:bodyPr wrap="none" rtlCol="0">
            <a:spAutoFit/>
          </a:bodyPr>
          <a:lstStyle/>
          <a:p>
            <a:r>
              <a:rPr lang="fr-BE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#TEAMEUROPE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430" y="104672"/>
            <a:ext cx="538914" cy="315462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sp>
        <p:nvSpPr>
          <p:cNvPr id="35" name="Text Placeholder 39"/>
          <p:cNvSpPr>
            <a:spLocks noGrp="1"/>
          </p:cNvSpPr>
          <p:nvPr>
            <p:ph type="body" sz="quarter" idx="11" hasCustomPrompt="1"/>
          </p:nvPr>
        </p:nvSpPr>
        <p:spPr>
          <a:xfrm>
            <a:off x="681038" y="2136775"/>
            <a:ext cx="4316412" cy="21272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IE" dirty="0"/>
              <a:t>Click to add text</a:t>
            </a:r>
            <a:endParaRPr lang="en-GB" dirty="0"/>
          </a:p>
        </p:txBody>
      </p:sp>
      <p:sp>
        <p:nvSpPr>
          <p:cNvPr id="37" name="Text Placeholder 37"/>
          <p:cNvSpPr>
            <a:spLocks noGrp="1"/>
          </p:cNvSpPr>
          <p:nvPr>
            <p:ph type="body" sz="quarter" idx="10" hasCustomPrompt="1"/>
          </p:nvPr>
        </p:nvSpPr>
        <p:spPr>
          <a:xfrm>
            <a:off x="681038" y="989013"/>
            <a:ext cx="4592711" cy="465954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800" b="1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here</a:t>
            </a:r>
            <a:endParaRPr lang="en-GB" dirty="0"/>
          </a:p>
        </p:txBody>
      </p:sp>
      <p:sp>
        <p:nvSpPr>
          <p:cNvPr id="38" name="Chart Placeholder 2"/>
          <p:cNvSpPr>
            <a:spLocks noGrp="1"/>
          </p:cNvSpPr>
          <p:nvPr>
            <p:ph type="chart" sz="quarter" idx="12"/>
          </p:nvPr>
        </p:nvSpPr>
        <p:spPr>
          <a:xfrm>
            <a:off x="6337006" y="1374298"/>
            <a:ext cx="2995908" cy="288972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39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6326188" y="892026"/>
            <a:ext cx="3006725" cy="43694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Chart title</a:t>
            </a:r>
            <a:endParaRPr lang="en-GB" dirty="0"/>
          </a:p>
        </p:txBody>
      </p:sp>
      <p:grpSp>
        <p:nvGrpSpPr>
          <p:cNvPr id="73" name="Group 72"/>
          <p:cNvGrpSpPr/>
          <p:nvPr userDrawn="1"/>
        </p:nvGrpSpPr>
        <p:grpSpPr>
          <a:xfrm>
            <a:off x="758401" y="4894497"/>
            <a:ext cx="2873072" cy="642276"/>
            <a:chOff x="258714" y="4768065"/>
            <a:chExt cx="2873072" cy="642276"/>
          </a:xfrm>
        </p:grpSpPr>
        <p:sp>
          <p:nvSpPr>
            <p:cNvPr id="74" name="Rectangle 73"/>
            <p:cNvSpPr/>
            <p:nvPr/>
          </p:nvSpPr>
          <p:spPr>
            <a:xfrm>
              <a:off x="258714" y="4768065"/>
              <a:ext cx="2873072" cy="642276"/>
            </a:xfrm>
            <a:prstGeom prst="rect">
              <a:avLst/>
            </a:prstGeom>
            <a:solidFill>
              <a:srgbClr val="0033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bg1"/>
                </a:solidFill>
              </a:endParaRPr>
            </a:p>
          </p:txBody>
        </p:sp>
        <p:grpSp>
          <p:nvGrpSpPr>
            <p:cNvPr id="75" name="Group 74"/>
            <p:cNvGrpSpPr/>
            <p:nvPr/>
          </p:nvGrpSpPr>
          <p:grpSpPr>
            <a:xfrm>
              <a:off x="372835" y="4820881"/>
              <a:ext cx="2659600" cy="534328"/>
              <a:chOff x="372835" y="4820881"/>
              <a:chExt cx="2659600" cy="534328"/>
            </a:xfrm>
            <a:solidFill>
              <a:schemeClr val="bg1"/>
            </a:solidFill>
          </p:grpSpPr>
          <p:grpSp>
            <p:nvGrpSpPr>
              <p:cNvPr id="76" name="Group 75"/>
              <p:cNvGrpSpPr/>
              <p:nvPr/>
            </p:nvGrpSpPr>
            <p:grpSpPr>
              <a:xfrm>
                <a:off x="372835" y="4820881"/>
                <a:ext cx="2386604" cy="534328"/>
                <a:chOff x="815523" y="4954553"/>
                <a:chExt cx="2386604" cy="534328"/>
              </a:xfrm>
              <a:grpFill/>
            </p:grpSpPr>
            <p:pic>
              <p:nvPicPr>
                <p:cNvPr id="79" name="Picture 78"/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84986" y="5355934"/>
                  <a:ext cx="224382" cy="131345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80" name="Picture 79"/>
                <p:cNvPicPr>
                  <a:picLocks noChangeAspect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5524" y="4955874"/>
                  <a:ext cx="224382" cy="131345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81" name="Picture 80"/>
                <p:cNvPicPr>
                  <a:picLocks noChangeAspect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84793" y="4956425"/>
                  <a:ext cx="224382" cy="133170"/>
                </a:xfrm>
                <a:prstGeom prst="rect">
                  <a:avLst/>
                </a:prstGeom>
                <a:grpFill/>
                <a:ln w="9525"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82" name="Picture 81"/>
                <p:cNvPicPr>
                  <a:picLocks noChangeAspect="1"/>
                </p:cNvPicPr>
                <p:nvPr/>
              </p:nvPicPr>
              <p:blipFill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86575" y="5155373"/>
                  <a:ext cx="224382" cy="133170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83" name="Picture 82"/>
                <p:cNvPicPr>
                  <a:picLocks noChangeAspect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626895" y="5155632"/>
                  <a:ext cx="224382" cy="133170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84" name="Picture 83"/>
                <p:cNvPicPr>
                  <a:picLocks noChangeAspect="1"/>
                </p:cNvPicPr>
                <p:nvPr/>
              </p:nvPicPr>
              <p:blipFill rotWithShape="1"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2657" b="1544"/>
                <a:stretch/>
              </p:blipFill>
              <p:spPr>
                <a:xfrm>
                  <a:off x="1356209" y="4955385"/>
                  <a:ext cx="224382" cy="133984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85" name="Picture 84"/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625594" y="4955385"/>
                  <a:ext cx="224382" cy="133170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86" name="Picture 85"/>
                <p:cNvPicPr>
                  <a:picLocks noChangeAspect="1"/>
                </p:cNvPicPr>
                <p:nvPr/>
              </p:nvPicPr>
              <p:blipFill>
                <a:blip r:embed="rId1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164476" y="4955385"/>
                  <a:ext cx="224382" cy="133170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87" name="Picture 86"/>
                <p:cNvPicPr>
                  <a:picLocks noChangeAspect="1"/>
                </p:cNvPicPr>
                <p:nvPr/>
              </p:nvPicPr>
              <p:blipFill>
                <a:blip r:embed="rId1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707055" y="5357134"/>
                  <a:ext cx="224382" cy="131345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88" name="Picture 87"/>
                <p:cNvPicPr>
                  <a:picLocks noChangeAspect="1"/>
                </p:cNvPicPr>
                <p:nvPr/>
              </p:nvPicPr>
              <p:blipFill>
                <a:blip r:embed="rId1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5523" y="5154817"/>
                  <a:ext cx="224382" cy="131345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89" name="Picture 88"/>
                <p:cNvPicPr>
                  <a:picLocks noChangeAspect="1"/>
                </p:cNvPicPr>
                <p:nvPr/>
              </p:nvPicPr>
              <p:blipFill>
                <a:blip r:embed="rId1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894863" y="4957209"/>
                  <a:ext cx="224382" cy="131345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90" name="Picture 89"/>
                <p:cNvPicPr>
                  <a:picLocks noChangeAspect="1"/>
                </p:cNvPicPr>
                <p:nvPr/>
              </p:nvPicPr>
              <p:blipFill>
                <a:blip r:embed="rId1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704204" y="4955385"/>
                  <a:ext cx="224382" cy="131345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91" name="Picture 90"/>
                <p:cNvPicPr>
                  <a:picLocks noChangeAspect="1"/>
                </p:cNvPicPr>
                <p:nvPr/>
              </p:nvPicPr>
              <p:blipFill rotWithShape="1">
                <a:blip r:embed="rId1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787"/>
                <a:stretch/>
              </p:blipFill>
              <p:spPr>
                <a:xfrm>
                  <a:off x="2704204" y="5157434"/>
                  <a:ext cx="224382" cy="130789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92" name="Picture 91"/>
                <p:cNvPicPr>
                  <a:picLocks/>
                </p:cNvPicPr>
                <p:nvPr/>
              </p:nvPicPr>
              <p:blipFill rotWithShape="1">
                <a:blip r:embed="rId1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828"/>
                <a:stretch/>
              </p:blipFill>
              <p:spPr>
                <a:xfrm>
                  <a:off x="2433153" y="4957061"/>
                  <a:ext cx="224382" cy="133200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93" name="Picture 92"/>
                <p:cNvPicPr>
                  <a:picLocks noChangeAspect="1"/>
                </p:cNvPicPr>
                <p:nvPr/>
              </p:nvPicPr>
              <p:blipFill>
                <a:blip r:embed="rId1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357626" y="5155632"/>
                  <a:ext cx="224382" cy="133170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94" name="Picture 93"/>
                <p:cNvPicPr>
                  <a:picLocks noChangeAspect="1"/>
                </p:cNvPicPr>
                <p:nvPr/>
              </p:nvPicPr>
              <p:blipFill>
                <a:blip r:embed="rId1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896898" y="5155632"/>
                  <a:ext cx="224382" cy="133170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95" name="Picture 94"/>
                <p:cNvPicPr>
                  <a:picLocks noChangeAspect="1"/>
                </p:cNvPicPr>
                <p:nvPr/>
              </p:nvPicPr>
              <p:blipFill>
                <a:blip r:embed="rId1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165550" y="5155632"/>
                  <a:ext cx="224382" cy="133170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96" name="Picture 95"/>
                <p:cNvPicPr>
                  <a:picLocks noChangeAspect="1"/>
                </p:cNvPicPr>
                <p:nvPr/>
              </p:nvPicPr>
              <p:blipFill>
                <a:blip r:embed="rId2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434819" y="5157429"/>
                  <a:ext cx="224382" cy="131345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97" name="Picture 96"/>
                <p:cNvPicPr>
                  <a:picLocks noChangeAspect="1"/>
                </p:cNvPicPr>
                <p:nvPr/>
              </p:nvPicPr>
              <p:blipFill>
                <a:blip r:embed="rId2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977745" y="5156642"/>
                  <a:ext cx="224382" cy="131345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98" name="Picture 97"/>
                <p:cNvPicPr>
                  <a:picLocks noChangeAspect="1"/>
                </p:cNvPicPr>
                <p:nvPr/>
              </p:nvPicPr>
              <p:blipFill>
                <a:blip r:embed="rId2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5523" y="5357211"/>
                  <a:ext cx="224382" cy="131345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99" name="Picture 98"/>
                <p:cNvPicPr>
                  <a:picLocks noChangeAspect="1"/>
                </p:cNvPicPr>
                <p:nvPr/>
              </p:nvPicPr>
              <p:blipFill>
                <a:blip r:embed="rId2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357004" y="5357211"/>
                  <a:ext cx="224382" cy="131345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100" name="Picture 99"/>
                <p:cNvPicPr>
                  <a:picLocks noChangeAspect="1"/>
                </p:cNvPicPr>
                <p:nvPr/>
              </p:nvPicPr>
              <p:blipFill>
                <a:blip r:embed="rId2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625674" y="5355387"/>
                  <a:ext cx="224382" cy="133170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101" name="Picture 100"/>
                <p:cNvPicPr>
                  <a:picLocks noChangeAspect="1"/>
                </p:cNvPicPr>
                <p:nvPr/>
              </p:nvPicPr>
              <p:blipFill>
                <a:blip r:embed="rId2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897543" y="5355130"/>
                  <a:ext cx="224382" cy="133170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102" name="Picture 101"/>
                <p:cNvPicPr>
                  <a:picLocks noChangeAspect="1"/>
                </p:cNvPicPr>
                <p:nvPr/>
              </p:nvPicPr>
              <p:blipFill>
                <a:blip r:embed="rId2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436083" y="5355130"/>
                  <a:ext cx="224382" cy="133170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103" name="Picture 102"/>
                <p:cNvPicPr>
                  <a:picLocks noChangeAspect="1"/>
                </p:cNvPicPr>
                <p:nvPr/>
              </p:nvPicPr>
              <p:blipFill>
                <a:blip r:embed="rId2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166375" y="5355130"/>
                  <a:ext cx="224382" cy="133170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104" name="Picture 103"/>
                <p:cNvPicPr>
                  <a:picLocks noChangeAspect="1"/>
                </p:cNvPicPr>
                <p:nvPr/>
              </p:nvPicPr>
              <p:blipFill>
                <a:blip r:embed="rId2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977745" y="4954553"/>
                  <a:ext cx="224382" cy="133170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105" name="Picture 104"/>
                <p:cNvPicPr>
                  <a:picLocks noChangeAspect="1"/>
                </p:cNvPicPr>
                <p:nvPr/>
              </p:nvPicPr>
              <p:blipFill>
                <a:blip r:embed="rId2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977745" y="5355711"/>
                  <a:ext cx="224382" cy="133170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</p:grpSp>
          <p:pic>
            <p:nvPicPr>
              <p:cNvPr id="77" name="Picture 76"/>
              <p:cNvPicPr>
                <a:picLocks noChangeAspect="1"/>
              </p:cNvPicPr>
              <p:nvPr/>
            </p:nvPicPr>
            <p:blipFill rotWithShape="1">
              <a:blip r:embed="rId3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36" r="3339"/>
              <a:stretch/>
            </p:blipFill>
            <p:spPr>
              <a:xfrm>
                <a:off x="2808598" y="5021382"/>
                <a:ext cx="223837" cy="133200"/>
              </a:xfrm>
              <a:prstGeom prst="rect">
                <a:avLst/>
              </a:prstGeom>
              <a:grpFill/>
              <a:ln>
                <a:solidFill>
                  <a:schemeClr val="bg1">
                    <a:lumMod val="85000"/>
                  </a:schemeClr>
                </a:solidFill>
              </a:ln>
            </p:spPr>
          </p:pic>
          <p:pic>
            <p:nvPicPr>
              <p:cNvPr id="78" name="Picture 77"/>
              <p:cNvPicPr>
                <a:picLocks noChangeAspect="1"/>
              </p:cNvPicPr>
              <p:nvPr/>
            </p:nvPicPr>
            <p:blipFill rotWithShape="1">
              <a:blip r:embed="rId3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-2620" t="-17167" r="-1" b="-9664"/>
              <a:stretch/>
            </p:blipFill>
            <p:spPr>
              <a:xfrm>
                <a:off x="2808916" y="5220490"/>
                <a:ext cx="223200" cy="133350"/>
              </a:xfrm>
              <a:prstGeom prst="rect">
                <a:avLst/>
              </a:prstGeom>
              <a:grpFill/>
              <a:ln>
                <a:solidFill>
                  <a:schemeClr val="bg1">
                    <a:lumMod val="85000"/>
                  </a:schemeClr>
                </a:solidFill>
              </a:ln>
            </p:spPr>
          </p:pic>
        </p:grpSp>
      </p:grpSp>
    </p:spTree>
    <p:extLst>
      <p:ext uri="{BB962C8B-B14F-4D97-AF65-F5344CB8AC3E}">
        <p14:creationId xmlns:p14="http://schemas.microsoft.com/office/powerpoint/2010/main" val="30884195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+chart white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/>
          <p:cNvSpPr/>
          <p:nvPr userDrawn="1"/>
        </p:nvSpPr>
        <p:spPr>
          <a:xfrm>
            <a:off x="111318" y="186267"/>
            <a:ext cx="9748299" cy="5316036"/>
          </a:xfrm>
          <a:custGeom>
            <a:avLst/>
            <a:gdLst>
              <a:gd name="connsiteX0" fmla="*/ 0 w 9748299"/>
              <a:gd name="connsiteY0" fmla="*/ 0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3168704 w 9748299"/>
              <a:gd name="connsiteY3" fmla="*/ 5390985 h 5390985"/>
              <a:gd name="connsiteX4" fmla="*/ 3168704 w 9748299"/>
              <a:gd name="connsiteY4" fmla="*/ 5280290 h 5390985"/>
              <a:gd name="connsiteX5" fmla="*/ 9641018 w 9748299"/>
              <a:gd name="connsiteY5" fmla="*/ 5278094 h 5390985"/>
              <a:gd name="connsiteX6" fmla="*/ 9644135 w 9748299"/>
              <a:gd name="connsiteY6" fmla="*/ 113552 h 5390985"/>
              <a:gd name="connsiteX7" fmla="*/ 101576 w 9748299"/>
              <a:gd name="connsiteY7" fmla="*/ 100362 h 5390985"/>
              <a:gd name="connsiteX8" fmla="*/ 109749 w 9748299"/>
              <a:gd name="connsiteY8" fmla="*/ 5281328 h 5390985"/>
              <a:gd name="connsiteX9" fmla="*/ 646328 w 9748299"/>
              <a:gd name="connsiteY9" fmla="*/ 5281146 h 5390985"/>
              <a:gd name="connsiteX10" fmla="*/ 646328 w 9748299"/>
              <a:gd name="connsiteY10" fmla="*/ 5390985 h 5390985"/>
              <a:gd name="connsiteX11" fmla="*/ 0 w 9748299"/>
              <a:gd name="connsiteY11" fmla="*/ 5390985 h 5390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748299" h="5390985">
                <a:moveTo>
                  <a:pt x="0" y="0"/>
                </a:moveTo>
                <a:lnTo>
                  <a:pt x="9748299" y="0"/>
                </a:lnTo>
                <a:lnTo>
                  <a:pt x="9748299" y="5390985"/>
                </a:lnTo>
                <a:lnTo>
                  <a:pt x="3168704" y="5390985"/>
                </a:lnTo>
                <a:lnTo>
                  <a:pt x="3168704" y="5280290"/>
                </a:lnTo>
                <a:lnTo>
                  <a:pt x="9641018" y="5278094"/>
                </a:lnTo>
                <a:lnTo>
                  <a:pt x="9644135" y="113552"/>
                </a:lnTo>
                <a:lnTo>
                  <a:pt x="101576" y="100362"/>
                </a:lnTo>
                <a:cubicBezTo>
                  <a:pt x="101126" y="1824176"/>
                  <a:pt x="110199" y="3557514"/>
                  <a:pt x="109749" y="5281328"/>
                </a:cubicBezTo>
                <a:lnTo>
                  <a:pt x="646328" y="5281146"/>
                </a:lnTo>
                <a:lnTo>
                  <a:pt x="646328" y="5390985"/>
                </a:lnTo>
                <a:lnTo>
                  <a:pt x="0" y="5390985"/>
                </a:ln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gradFill>
                <a:gsLst>
                  <a:gs pos="0">
                    <a:srgbClr val="DBD2CC"/>
                  </a:gs>
                  <a:gs pos="25000">
                    <a:srgbClr val="FFC000"/>
                  </a:gs>
                  <a:gs pos="75000">
                    <a:srgbClr val="003399"/>
                  </a:gs>
                  <a:gs pos="50000">
                    <a:srgbClr val="FA6E25"/>
                  </a:gs>
                  <a:gs pos="100000">
                    <a:srgbClr val="9BB1DC"/>
                  </a:gs>
                </a:gsLst>
                <a:lin ang="0" scaled="1"/>
              </a:gradFill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430" y="104672"/>
            <a:ext cx="538914" cy="315462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sp>
        <p:nvSpPr>
          <p:cNvPr id="5" name="TextBox 4"/>
          <p:cNvSpPr txBox="1"/>
          <p:nvPr userDrawn="1"/>
        </p:nvSpPr>
        <p:spPr>
          <a:xfrm>
            <a:off x="7403841" y="39134"/>
            <a:ext cx="1928733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BE" b="1" dirty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#TEAMEUROPE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430" y="104672"/>
            <a:ext cx="538914" cy="315462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sp>
        <p:nvSpPr>
          <p:cNvPr id="8" name="Text Placeholder 39"/>
          <p:cNvSpPr>
            <a:spLocks noGrp="1"/>
          </p:cNvSpPr>
          <p:nvPr>
            <p:ph type="body" sz="quarter" idx="11" hasCustomPrompt="1"/>
          </p:nvPr>
        </p:nvSpPr>
        <p:spPr>
          <a:xfrm>
            <a:off x="681038" y="2136775"/>
            <a:ext cx="4316412" cy="21272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 baseline="0"/>
            </a:lvl1pPr>
          </a:lstStyle>
          <a:p>
            <a:pPr lvl="0"/>
            <a:r>
              <a:rPr lang="en-IE" dirty="0"/>
              <a:t>Click to add text</a:t>
            </a:r>
            <a:endParaRPr lang="en-GB" dirty="0"/>
          </a:p>
        </p:txBody>
      </p:sp>
      <p:sp>
        <p:nvSpPr>
          <p:cNvPr id="38" name="Text Placeholder 37"/>
          <p:cNvSpPr>
            <a:spLocks noGrp="1"/>
          </p:cNvSpPr>
          <p:nvPr>
            <p:ph type="body" sz="quarter" idx="10" hasCustomPrompt="1"/>
          </p:nvPr>
        </p:nvSpPr>
        <p:spPr>
          <a:xfrm>
            <a:off x="681038" y="989013"/>
            <a:ext cx="4592711" cy="465954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800" b="1" cap="all" baseline="0"/>
            </a:lvl1pPr>
          </a:lstStyle>
          <a:p>
            <a:pPr lvl="0"/>
            <a:r>
              <a:rPr lang="en-US" dirty="0"/>
              <a:t>Title here</a:t>
            </a:r>
            <a:endParaRPr lang="en-GB" dirty="0"/>
          </a:p>
        </p:txBody>
      </p:sp>
      <p:sp>
        <p:nvSpPr>
          <p:cNvPr id="39" name="Chart Placeholder 2"/>
          <p:cNvSpPr>
            <a:spLocks noGrp="1"/>
          </p:cNvSpPr>
          <p:nvPr>
            <p:ph type="chart" sz="quarter" idx="12"/>
          </p:nvPr>
        </p:nvSpPr>
        <p:spPr>
          <a:xfrm>
            <a:off x="6337006" y="1374298"/>
            <a:ext cx="2995908" cy="2889728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40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6326188" y="892026"/>
            <a:ext cx="3006725" cy="43694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 cap="all" baseline="0"/>
            </a:lvl1pPr>
          </a:lstStyle>
          <a:p>
            <a:pPr lvl="0"/>
            <a:r>
              <a:rPr lang="en-US" dirty="0"/>
              <a:t>Chart title</a:t>
            </a:r>
            <a:endParaRPr lang="en-GB" dirty="0"/>
          </a:p>
        </p:txBody>
      </p:sp>
      <p:grpSp>
        <p:nvGrpSpPr>
          <p:cNvPr id="41" name="Group 40"/>
          <p:cNvGrpSpPr/>
          <p:nvPr userDrawn="1"/>
        </p:nvGrpSpPr>
        <p:grpSpPr>
          <a:xfrm>
            <a:off x="758401" y="4907023"/>
            <a:ext cx="2873072" cy="642276"/>
            <a:chOff x="258714" y="4768065"/>
            <a:chExt cx="2873072" cy="642276"/>
          </a:xfrm>
        </p:grpSpPr>
        <p:sp>
          <p:nvSpPr>
            <p:cNvPr id="42" name="Rectangle 41"/>
            <p:cNvSpPr/>
            <p:nvPr/>
          </p:nvSpPr>
          <p:spPr>
            <a:xfrm>
              <a:off x="258714" y="4768065"/>
              <a:ext cx="2873072" cy="6422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bg1"/>
                </a:solidFill>
              </a:endParaRPr>
            </a:p>
          </p:txBody>
        </p:sp>
        <p:grpSp>
          <p:nvGrpSpPr>
            <p:cNvPr id="43" name="Group 42"/>
            <p:cNvGrpSpPr/>
            <p:nvPr/>
          </p:nvGrpSpPr>
          <p:grpSpPr>
            <a:xfrm>
              <a:off x="372835" y="4820881"/>
              <a:ext cx="2659600" cy="536150"/>
              <a:chOff x="372835" y="4820881"/>
              <a:chExt cx="2659600" cy="536150"/>
            </a:xfrm>
            <a:solidFill>
              <a:schemeClr val="bg1"/>
            </a:solidFill>
          </p:grpSpPr>
          <p:grpSp>
            <p:nvGrpSpPr>
              <p:cNvPr id="44" name="Group 43"/>
              <p:cNvGrpSpPr/>
              <p:nvPr/>
            </p:nvGrpSpPr>
            <p:grpSpPr>
              <a:xfrm>
                <a:off x="372835" y="4820881"/>
                <a:ext cx="2386604" cy="536150"/>
                <a:chOff x="815523" y="4954553"/>
                <a:chExt cx="2386604" cy="536150"/>
              </a:xfrm>
              <a:grpFill/>
            </p:grpSpPr>
            <p:pic>
              <p:nvPicPr>
                <p:cNvPr id="47" name="Picture 46"/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84986" y="5358080"/>
                  <a:ext cx="224382" cy="131345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48" name="Picture 47"/>
                <p:cNvPicPr>
                  <a:picLocks noChangeAspect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5524" y="4955874"/>
                  <a:ext cx="224382" cy="131345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49" name="Picture 48"/>
                <p:cNvPicPr>
                  <a:picLocks noChangeAspect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84793" y="4956425"/>
                  <a:ext cx="224382" cy="133170"/>
                </a:xfrm>
                <a:prstGeom prst="rect">
                  <a:avLst/>
                </a:prstGeom>
                <a:grpFill/>
                <a:ln w="9525"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50" name="Picture 49"/>
                <p:cNvPicPr>
                  <a:picLocks noChangeAspect="1"/>
                </p:cNvPicPr>
                <p:nvPr/>
              </p:nvPicPr>
              <p:blipFill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86575" y="5159665"/>
                  <a:ext cx="224382" cy="133170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51" name="Picture 50"/>
                <p:cNvPicPr>
                  <a:picLocks noChangeAspect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626895" y="5157778"/>
                  <a:ext cx="224382" cy="133170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52" name="Picture 51"/>
                <p:cNvPicPr>
                  <a:picLocks noChangeAspect="1"/>
                </p:cNvPicPr>
                <p:nvPr/>
              </p:nvPicPr>
              <p:blipFill rotWithShape="1"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2657" b="1544"/>
                <a:stretch/>
              </p:blipFill>
              <p:spPr>
                <a:xfrm>
                  <a:off x="1354063" y="4955385"/>
                  <a:ext cx="224382" cy="133984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53" name="Picture 52"/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623448" y="4955385"/>
                  <a:ext cx="224382" cy="133170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54" name="Picture 53"/>
                <p:cNvPicPr>
                  <a:picLocks noChangeAspect="1"/>
                </p:cNvPicPr>
                <p:nvPr/>
              </p:nvPicPr>
              <p:blipFill>
                <a:blip r:embed="rId1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164476" y="4955385"/>
                  <a:ext cx="224382" cy="133170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55" name="Picture 54"/>
                <p:cNvPicPr>
                  <a:picLocks noChangeAspect="1"/>
                </p:cNvPicPr>
                <p:nvPr/>
              </p:nvPicPr>
              <p:blipFill>
                <a:blip r:embed="rId1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707055" y="5357134"/>
                  <a:ext cx="224382" cy="131345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56" name="Picture 55"/>
                <p:cNvPicPr>
                  <a:picLocks noChangeAspect="1"/>
                </p:cNvPicPr>
                <p:nvPr/>
              </p:nvPicPr>
              <p:blipFill>
                <a:blip r:embed="rId1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5523" y="5161255"/>
                  <a:ext cx="224382" cy="131345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57" name="Picture 56"/>
                <p:cNvPicPr>
                  <a:picLocks noChangeAspect="1"/>
                </p:cNvPicPr>
                <p:nvPr/>
              </p:nvPicPr>
              <p:blipFill>
                <a:blip r:embed="rId1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892717" y="4957209"/>
                  <a:ext cx="224382" cy="131345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58" name="Picture 57"/>
                <p:cNvPicPr>
                  <a:picLocks noChangeAspect="1"/>
                </p:cNvPicPr>
                <p:nvPr/>
              </p:nvPicPr>
              <p:blipFill>
                <a:blip r:embed="rId1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704204" y="4955385"/>
                  <a:ext cx="224382" cy="131345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59" name="Picture 58"/>
                <p:cNvPicPr>
                  <a:picLocks noChangeAspect="1"/>
                </p:cNvPicPr>
                <p:nvPr/>
              </p:nvPicPr>
              <p:blipFill rotWithShape="1">
                <a:blip r:embed="rId1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787"/>
                <a:stretch/>
              </p:blipFill>
              <p:spPr>
                <a:xfrm>
                  <a:off x="2704204" y="5159580"/>
                  <a:ext cx="224382" cy="130789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60" name="Picture 59"/>
                <p:cNvPicPr>
                  <a:picLocks/>
                </p:cNvPicPr>
                <p:nvPr/>
              </p:nvPicPr>
              <p:blipFill rotWithShape="1">
                <a:blip r:embed="rId1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828"/>
                <a:stretch/>
              </p:blipFill>
              <p:spPr>
                <a:xfrm>
                  <a:off x="2433153" y="4957061"/>
                  <a:ext cx="224382" cy="133200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61" name="Picture 60"/>
                <p:cNvPicPr>
                  <a:picLocks noChangeAspect="1"/>
                </p:cNvPicPr>
                <p:nvPr/>
              </p:nvPicPr>
              <p:blipFill>
                <a:blip r:embed="rId1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357626" y="5157778"/>
                  <a:ext cx="224382" cy="133170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62" name="Picture 61"/>
                <p:cNvPicPr>
                  <a:picLocks noChangeAspect="1"/>
                </p:cNvPicPr>
                <p:nvPr/>
              </p:nvPicPr>
              <p:blipFill>
                <a:blip r:embed="rId1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896898" y="5157778"/>
                  <a:ext cx="224382" cy="133170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63" name="Picture 62"/>
                <p:cNvPicPr>
                  <a:picLocks noChangeAspect="1"/>
                </p:cNvPicPr>
                <p:nvPr/>
              </p:nvPicPr>
              <p:blipFill>
                <a:blip r:embed="rId1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165550" y="5157778"/>
                  <a:ext cx="224382" cy="133170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64" name="Picture 63"/>
                <p:cNvPicPr>
                  <a:picLocks noChangeAspect="1"/>
                </p:cNvPicPr>
                <p:nvPr/>
              </p:nvPicPr>
              <p:blipFill>
                <a:blip r:embed="rId2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434819" y="5159575"/>
                  <a:ext cx="224382" cy="131345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65" name="Picture 64"/>
                <p:cNvPicPr>
                  <a:picLocks noChangeAspect="1"/>
                </p:cNvPicPr>
                <p:nvPr/>
              </p:nvPicPr>
              <p:blipFill>
                <a:blip r:embed="rId2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977745" y="5158788"/>
                  <a:ext cx="224382" cy="131345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66" name="Picture 65"/>
                <p:cNvPicPr>
                  <a:picLocks noChangeAspect="1"/>
                </p:cNvPicPr>
                <p:nvPr/>
              </p:nvPicPr>
              <p:blipFill>
                <a:blip r:embed="rId2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5523" y="5359357"/>
                  <a:ext cx="224382" cy="131345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67" name="Picture 66"/>
                <p:cNvPicPr>
                  <a:picLocks noChangeAspect="1"/>
                </p:cNvPicPr>
                <p:nvPr/>
              </p:nvPicPr>
              <p:blipFill>
                <a:blip r:embed="rId2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357004" y="5359357"/>
                  <a:ext cx="224382" cy="131345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68" name="Picture 67"/>
                <p:cNvPicPr>
                  <a:picLocks noChangeAspect="1"/>
                </p:cNvPicPr>
                <p:nvPr/>
              </p:nvPicPr>
              <p:blipFill>
                <a:blip r:embed="rId2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625674" y="5357533"/>
                  <a:ext cx="224382" cy="133170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69" name="Picture 68"/>
                <p:cNvPicPr>
                  <a:picLocks noChangeAspect="1"/>
                </p:cNvPicPr>
                <p:nvPr/>
              </p:nvPicPr>
              <p:blipFill>
                <a:blip r:embed="rId2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897543" y="5355130"/>
                  <a:ext cx="224382" cy="133170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70" name="Picture 69"/>
                <p:cNvPicPr>
                  <a:picLocks noChangeAspect="1"/>
                </p:cNvPicPr>
                <p:nvPr/>
              </p:nvPicPr>
              <p:blipFill>
                <a:blip r:embed="rId2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436083" y="5355130"/>
                  <a:ext cx="224382" cy="133170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71" name="Picture 70"/>
                <p:cNvPicPr>
                  <a:picLocks noChangeAspect="1"/>
                </p:cNvPicPr>
                <p:nvPr/>
              </p:nvPicPr>
              <p:blipFill>
                <a:blip r:embed="rId2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166375" y="5355130"/>
                  <a:ext cx="224382" cy="133170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72" name="Picture 71"/>
                <p:cNvPicPr>
                  <a:picLocks noChangeAspect="1"/>
                </p:cNvPicPr>
                <p:nvPr/>
              </p:nvPicPr>
              <p:blipFill>
                <a:blip r:embed="rId2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977745" y="4954553"/>
                  <a:ext cx="224382" cy="133170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73" name="Picture 72"/>
                <p:cNvPicPr>
                  <a:picLocks noChangeAspect="1"/>
                </p:cNvPicPr>
                <p:nvPr/>
              </p:nvPicPr>
              <p:blipFill>
                <a:blip r:embed="rId2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977745" y="5355711"/>
                  <a:ext cx="224382" cy="133170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</p:grpSp>
          <p:pic>
            <p:nvPicPr>
              <p:cNvPr id="45" name="Picture 44"/>
              <p:cNvPicPr>
                <a:picLocks noChangeAspect="1"/>
              </p:cNvPicPr>
              <p:nvPr/>
            </p:nvPicPr>
            <p:blipFill rotWithShape="1">
              <a:blip r:embed="rId3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36" r="3339"/>
              <a:stretch/>
            </p:blipFill>
            <p:spPr>
              <a:xfrm>
                <a:off x="2808598" y="5023528"/>
                <a:ext cx="223837" cy="133200"/>
              </a:xfrm>
              <a:prstGeom prst="rect">
                <a:avLst/>
              </a:prstGeom>
              <a:grpFill/>
              <a:ln>
                <a:solidFill>
                  <a:schemeClr val="bg1">
                    <a:lumMod val="85000"/>
                  </a:schemeClr>
                </a:solidFill>
              </a:ln>
            </p:spPr>
          </p:pic>
          <p:pic>
            <p:nvPicPr>
              <p:cNvPr id="46" name="Picture 45"/>
              <p:cNvPicPr>
                <a:picLocks noChangeAspect="1"/>
              </p:cNvPicPr>
              <p:nvPr/>
            </p:nvPicPr>
            <p:blipFill rotWithShape="1">
              <a:blip r:embed="rId3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-2620" t="-17167" r="-1" b="-9664"/>
              <a:stretch/>
            </p:blipFill>
            <p:spPr>
              <a:xfrm>
                <a:off x="2808916" y="5220490"/>
                <a:ext cx="223200" cy="133350"/>
              </a:xfrm>
              <a:prstGeom prst="rect">
                <a:avLst/>
              </a:prstGeom>
              <a:grpFill/>
              <a:ln>
                <a:solidFill>
                  <a:schemeClr val="bg1">
                    <a:lumMod val="85000"/>
                  </a:schemeClr>
                </a:solidFill>
              </a:ln>
            </p:spPr>
          </p:pic>
        </p:grpSp>
      </p:grpSp>
    </p:spTree>
    <p:extLst>
      <p:ext uri="{BB962C8B-B14F-4D97-AF65-F5344CB8AC3E}">
        <p14:creationId xmlns:p14="http://schemas.microsoft.com/office/powerpoint/2010/main" val="41786176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366016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21" r:id="rId3"/>
    <p:sldLayoutId id="2147483722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04" r:id="rId10"/>
    <p:sldLayoutId id="2147483723" r:id="rId11"/>
    <p:sldLayoutId id="2147483724" r:id="rId12"/>
  </p:sldLayoutIdLst>
  <p:txStyles>
    <p:titleStyle>
      <a:lvl1pPr algn="l" defTabSz="748894" rtl="0" eaLnBrk="1" latinLnBrk="0" hangingPunct="1">
        <a:lnSpc>
          <a:spcPct val="90000"/>
        </a:lnSpc>
        <a:spcBef>
          <a:spcPct val="0"/>
        </a:spcBef>
        <a:buNone/>
        <a:defRPr sz="360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7223" indent="-187223" algn="l" defTabSz="748894" rtl="0" eaLnBrk="1" latinLnBrk="0" hangingPunct="1">
        <a:lnSpc>
          <a:spcPct val="90000"/>
        </a:lnSpc>
        <a:spcBef>
          <a:spcPts val="819"/>
        </a:spcBef>
        <a:buFont typeface="Arial" panose="020B0604020202020204" pitchFamily="34" charset="0"/>
        <a:buChar char="•"/>
        <a:defRPr sz="2293" kern="1200">
          <a:solidFill>
            <a:schemeClr val="tx1"/>
          </a:solidFill>
          <a:latin typeface="+mn-lt"/>
          <a:ea typeface="+mn-ea"/>
          <a:cs typeface="+mn-cs"/>
        </a:defRPr>
      </a:lvl1pPr>
      <a:lvl2pPr marL="561670" indent="-187223" algn="l" defTabSz="748894" rtl="0" eaLnBrk="1" latinLnBrk="0" hangingPunct="1">
        <a:lnSpc>
          <a:spcPct val="90000"/>
        </a:lnSpc>
        <a:spcBef>
          <a:spcPts val="410"/>
        </a:spcBef>
        <a:buFont typeface="Arial" panose="020B0604020202020204" pitchFamily="34" charset="0"/>
        <a:buChar char="•"/>
        <a:defRPr sz="1966" kern="1200">
          <a:solidFill>
            <a:schemeClr val="tx1"/>
          </a:solidFill>
          <a:latin typeface="+mn-lt"/>
          <a:ea typeface="+mn-ea"/>
          <a:cs typeface="+mn-cs"/>
        </a:defRPr>
      </a:lvl2pPr>
      <a:lvl3pPr marL="936117" indent="-187223" algn="l" defTabSz="748894" rtl="0" eaLnBrk="1" latinLnBrk="0" hangingPunct="1">
        <a:lnSpc>
          <a:spcPct val="90000"/>
        </a:lnSpc>
        <a:spcBef>
          <a:spcPts val="410"/>
        </a:spcBef>
        <a:buFont typeface="Arial" panose="020B0604020202020204" pitchFamily="34" charset="0"/>
        <a:buChar char="•"/>
        <a:defRPr sz="1638" kern="1200">
          <a:solidFill>
            <a:schemeClr val="tx1"/>
          </a:solidFill>
          <a:latin typeface="+mn-lt"/>
          <a:ea typeface="+mn-ea"/>
          <a:cs typeface="+mn-cs"/>
        </a:defRPr>
      </a:lvl3pPr>
      <a:lvl4pPr marL="1310564" indent="-187223" algn="l" defTabSz="748894" rtl="0" eaLnBrk="1" latinLnBrk="0" hangingPunct="1">
        <a:lnSpc>
          <a:spcPct val="90000"/>
        </a:lnSpc>
        <a:spcBef>
          <a:spcPts val="410"/>
        </a:spcBef>
        <a:buFont typeface="Arial" panose="020B0604020202020204" pitchFamily="34" charset="0"/>
        <a:buChar char="•"/>
        <a:defRPr sz="1474" kern="1200">
          <a:solidFill>
            <a:schemeClr val="tx1"/>
          </a:solidFill>
          <a:latin typeface="+mn-lt"/>
          <a:ea typeface="+mn-ea"/>
          <a:cs typeface="+mn-cs"/>
        </a:defRPr>
      </a:lvl4pPr>
      <a:lvl5pPr marL="1685011" indent="-187223" algn="l" defTabSz="748894" rtl="0" eaLnBrk="1" latinLnBrk="0" hangingPunct="1">
        <a:lnSpc>
          <a:spcPct val="90000"/>
        </a:lnSpc>
        <a:spcBef>
          <a:spcPts val="410"/>
        </a:spcBef>
        <a:buFont typeface="Arial" panose="020B0604020202020204" pitchFamily="34" charset="0"/>
        <a:buChar char="•"/>
        <a:defRPr sz="1474" kern="1200">
          <a:solidFill>
            <a:schemeClr val="tx1"/>
          </a:solidFill>
          <a:latin typeface="+mn-lt"/>
          <a:ea typeface="+mn-ea"/>
          <a:cs typeface="+mn-cs"/>
        </a:defRPr>
      </a:lvl5pPr>
      <a:lvl6pPr marL="2059457" indent="-187223" algn="l" defTabSz="748894" rtl="0" eaLnBrk="1" latinLnBrk="0" hangingPunct="1">
        <a:lnSpc>
          <a:spcPct val="90000"/>
        </a:lnSpc>
        <a:spcBef>
          <a:spcPts val="410"/>
        </a:spcBef>
        <a:buFont typeface="Arial" panose="020B0604020202020204" pitchFamily="34" charset="0"/>
        <a:buChar char="•"/>
        <a:defRPr sz="1474" kern="1200">
          <a:solidFill>
            <a:schemeClr val="tx1"/>
          </a:solidFill>
          <a:latin typeface="+mn-lt"/>
          <a:ea typeface="+mn-ea"/>
          <a:cs typeface="+mn-cs"/>
        </a:defRPr>
      </a:lvl6pPr>
      <a:lvl7pPr marL="2433904" indent="-187223" algn="l" defTabSz="748894" rtl="0" eaLnBrk="1" latinLnBrk="0" hangingPunct="1">
        <a:lnSpc>
          <a:spcPct val="90000"/>
        </a:lnSpc>
        <a:spcBef>
          <a:spcPts val="410"/>
        </a:spcBef>
        <a:buFont typeface="Arial" panose="020B0604020202020204" pitchFamily="34" charset="0"/>
        <a:buChar char="•"/>
        <a:defRPr sz="1474" kern="1200">
          <a:solidFill>
            <a:schemeClr val="tx1"/>
          </a:solidFill>
          <a:latin typeface="+mn-lt"/>
          <a:ea typeface="+mn-ea"/>
          <a:cs typeface="+mn-cs"/>
        </a:defRPr>
      </a:lvl7pPr>
      <a:lvl8pPr marL="2808351" indent="-187223" algn="l" defTabSz="748894" rtl="0" eaLnBrk="1" latinLnBrk="0" hangingPunct="1">
        <a:lnSpc>
          <a:spcPct val="90000"/>
        </a:lnSpc>
        <a:spcBef>
          <a:spcPts val="410"/>
        </a:spcBef>
        <a:buFont typeface="Arial" panose="020B0604020202020204" pitchFamily="34" charset="0"/>
        <a:buChar char="•"/>
        <a:defRPr sz="1474" kern="1200">
          <a:solidFill>
            <a:schemeClr val="tx1"/>
          </a:solidFill>
          <a:latin typeface="+mn-lt"/>
          <a:ea typeface="+mn-ea"/>
          <a:cs typeface="+mn-cs"/>
        </a:defRPr>
      </a:lvl8pPr>
      <a:lvl9pPr marL="3182798" indent="-187223" algn="l" defTabSz="748894" rtl="0" eaLnBrk="1" latinLnBrk="0" hangingPunct="1">
        <a:lnSpc>
          <a:spcPct val="90000"/>
        </a:lnSpc>
        <a:spcBef>
          <a:spcPts val="410"/>
        </a:spcBef>
        <a:buFont typeface="Arial" panose="020B0604020202020204" pitchFamily="34" charset="0"/>
        <a:buChar char="•"/>
        <a:defRPr sz="147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48894" rtl="0" eaLnBrk="1" latinLnBrk="0" hangingPunct="1">
        <a:defRPr sz="1474" kern="1200">
          <a:solidFill>
            <a:schemeClr val="tx1"/>
          </a:solidFill>
          <a:latin typeface="+mn-lt"/>
          <a:ea typeface="+mn-ea"/>
          <a:cs typeface="+mn-cs"/>
        </a:defRPr>
      </a:lvl1pPr>
      <a:lvl2pPr marL="374447" algn="l" defTabSz="748894" rtl="0" eaLnBrk="1" latinLnBrk="0" hangingPunct="1">
        <a:defRPr sz="1474" kern="1200">
          <a:solidFill>
            <a:schemeClr val="tx1"/>
          </a:solidFill>
          <a:latin typeface="+mn-lt"/>
          <a:ea typeface="+mn-ea"/>
          <a:cs typeface="+mn-cs"/>
        </a:defRPr>
      </a:lvl2pPr>
      <a:lvl3pPr marL="748894" algn="l" defTabSz="748894" rtl="0" eaLnBrk="1" latinLnBrk="0" hangingPunct="1">
        <a:defRPr sz="1474" kern="1200">
          <a:solidFill>
            <a:schemeClr val="tx1"/>
          </a:solidFill>
          <a:latin typeface="+mn-lt"/>
          <a:ea typeface="+mn-ea"/>
          <a:cs typeface="+mn-cs"/>
        </a:defRPr>
      </a:lvl3pPr>
      <a:lvl4pPr marL="1123340" algn="l" defTabSz="748894" rtl="0" eaLnBrk="1" latinLnBrk="0" hangingPunct="1">
        <a:defRPr sz="1474" kern="1200">
          <a:solidFill>
            <a:schemeClr val="tx1"/>
          </a:solidFill>
          <a:latin typeface="+mn-lt"/>
          <a:ea typeface="+mn-ea"/>
          <a:cs typeface="+mn-cs"/>
        </a:defRPr>
      </a:lvl4pPr>
      <a:lvl5pPr marL="1497787" algn="l" defTabSz="748894" rtl="0" eaLnBrk="1" latinLnBrk="0" hangingPunct="1">
        <a:defRPr sz="1474" kern="1200">
          <a:solidFill>
            <a:schemeClr val="tx1"/>
          </a:solidFill>
          <a:latin typeface="+mn-lt"/>
          <a:ea typeface="+mn-ea"/>
          <a:cs typeface="+mn-cs"/>
        </a:defRPr>
      </a:lvl5pPr>
      <a:lvl6pPr marL="1872234" algn="l" defTabSz="748894" rtl="0" eaLnBrk="1" latinLnBrk="0" hangingPunct="1">
        <a:defRPr sz="1474" kern="1200">
          <a:solidFill>
            <a:schemeClr val="tx1"/>
          </a:solidFill>
          <a:latin typeface="+mn-lt"/>
          <a:ea typeface="+mn-ea"/>
          <a:cs typeface="+mn-cs"/>
        </a:defRPr>
      </a:lvl6pPr>
      <a:lvl7pPr marL="2246681" algn="l" defTabSz="748894" rtl="0" eaLnBrk="1" latinLnBrk="0" hangingPunct="1">
        <a:defRPr sz="1474" kern="1200">
          <a:solidFill>
            <a:schemeClr val="tx1"/>
          </a:solidFill>
          <a:latin typeface="+mn-lt"/>
          <a:ea typeface="+mn-ea"/>
          <a:cs typeface="+mn-cs"/>
        </a:defRPr>
      </a:lvl7pPr>
      <a:lvl8pPr marL="2621128" algn="l" defTabSz="748894" rtl="0" eaLnBrk="1" latinLnBrk="0" hangingPunct="1">
        <a:defRPr sz="1474" kern="1200">
          <a:solidFill>
            <a:schemeClr val="tx1"/>
          </a:solidFill>
          <a:latin typeface="+mn-lt"/>
          <a:ea typeface="+mn-ea"/>
          <a:cs typeface="+mn-cs"/>
        </a:defRPr>
      </a:lvl8pPr>
      <a:lvl9pPr marL="2995574" algn="l" defTabSz="748894" rtl="0" eaLnBrk="1" latinLnBrk="0" hangingPunct="1">
        <a:defRPr sz="14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958210" y="2257145"/>
            <a:ext cx="184731" cy="707886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endParaRPr lang="fr-BE" sz="4000" b="1" dirty="0">
              <a:gradFill>
                <a:gsLst>
                  <a:gs pos="0">
                    <a:srgbClr val="DBD2CC"/>
                  </a:gs>
                  <a:gs pos="25000">
                    <a:srgbClr val="FFC000"/>
                  </a:gs>
                  <a:gs pos="75000">
                    <a:srgbClr val="003399"/>
                  </a:gs>
                  <a:gs pos="50000">
                    <a:srgbClr val="FA6E25"/>
                  </a:gs>
                  <a:gs pos="100000">
                    <a:srgbClr val="9BB1DC"/>
                  </a:gs>
                </a:gsLst>
                <a:lin ang="0" scaled="1"/>
              </a:gra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823180" y="1083400"/>
            <a:ext cx="8261874" cy="3763262"/>
          </a:xfrm>
        </p:spPr>
        <p:txBody>
          <a:bodyPr/>
          <a:lstStyle/>
          <a:p>
            <a:pPr marL="0" indent="0">
              <a:buNone/>
            </a:pPr>
            <a:r>
              <a:rPr lang="en-IE" dirty="0" smtClean="0"/>
              <a:t>Regional programming </a:t>
            </a:r>
          </a:p>
          <a:p>
            <a:pPr marL="0" indent="0">
              <a:buNone/>
            </a:pPr>
            <a:r>
              <a:rPr lang="en-IE" dirty="0" smtClean="0"/>
              <a:t>Americas and the </a:t>
            </a:r>
            <a:r>
              <a:rPr lang="en-IE" dirty="0" err="1" smtClean="0"/>
              <a:t>caribbean</a:t>
            </a:r>
            <a:endParaRPr lang="en-IE" dirty="0" smtClean="0"/>
          </a:p>
          <a:p>
            <a:pPr marL="0" indent="0">
              <a:buNone/>
            </a:pPr>
            <a:r>
              <a:rPr lang="en-IE" sz="2400" dirty="0" smtClean="0"/>
              <a:t>---------</a:t>
            </a:r>
          </a:p>
          <a:p>
            <a:pPr marL="0" indent="0">
              <a:buNone/>
            </a:pPr>
            <a:r>
              <a:rPr lang="en-IE" sz="2400" dirty="0" smtClean="0"/>
              <a:t>Consultation  </a:t>
            </a:r>
          </a:p>
          <a:p>
            <a:pPr marL="0" indent="0">
              <a:buNone/>
            </a:pPr>
            <a:r>
              <a:rPr lang="en-IE" sz="2400" dirty="0" smtClean="0"/>
              <a:t>CIVIL SOCIETY &amp; Local </a:t>
            </a:r>
            <a:r>
              <a:rPr lang="en-IE" sz="2400" smtClean="0"/>
              <a:t>autHorities</a:t>
            </a:r>
            <a:endParaRPr lang="en-IE" sz="2400" dirty="0" smtClean="0"/>
          </a:p>
          <a:p>
            <a:pPr marL="0" indent="0">
              <a:buNone/>
            </a:pPr>
            <a:r>
              <a:rPr lang="en-IE" sz="2400" dirty="0" smtClean="0"/>
              <a:t>28 May  2021</a:t>
            </a:r>
          </a:p>
          <a:p>
            <a:pPr marL="0" indent="0">
              <a:buNone/>
            </a:pPr>
            <a:r>
              <a:rPr lang="en-IE" sz="2400" dirty="0" smtClean="0"/>
              <a:t>_______________</a:t>
            </a:r>
          </a:p>
          <a:p>
            <a:pPr marL="0" indent="0">
              <a:buNone/>
            </a:pPr>
            <a:r>
              <a:rPr lang="en-IE" sz="2400" i="1" dirty="0" smtClean="0"/>
              <a:t>Joint EEAS-INTPA presentation</a:t>
            </a:r>
          </a:p>
        </p:txBody>
      </p:sp>
    </p:spTree>
    <p:extLst>
      <p:ext uri="{BB962C8B-B14F-4D97-AF65-F5344CB8AC3E}">
        <p14:creationId xmlns:p14="http://schemas.microsoft.com/office/powerpoint/2010/main" val="1736614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681038" y="701458"/>
            <a:ext cx="8563170" cy="877960"/>
          </a:xfrm>
        </p:spPr>
        <p:txBody>
          <a:bodyPr/>
          <a:lstStyle/>
          <a:p>
            <a:pPr algn="ctr"/>
            <a:r>
              <a:rPr lang="en-GB" dirty="0" smtClean="0"/>
              <a:t>Priority area 5 – SOCIAL COHESION AND </a:t>
            </a:r>
          </a:p>
          <a:p>
            <a:pPr algn="ctr"/>
            <a:r>
              <a:rPr lang="en-GB" dirty="0" smtClean="0"/>
              <a:t>FIGHTING INEQUALITIES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81038" y="1460665"/>
            <a:ext cx="8563170" cy="3372593"/>
          </a:xfrm>
        </p:spPr>
        <p:txBody>
          <a:bodyPr/>
          <a:lstStyle/>
          <a:p>
            <a:r>
              <a:rPr lang="en-US" b="0" dirty="0" smtClean="0">
                <a:solidFill>
                  <a:srgbClr val="000000"/>
                </a:solidFill>
              </a:rPr>
              <a:t>1</a:t>
            </a:r>
            <a:r>
              <a:rPr lang="en-US" b="0" dirty="0">
                <a:solidFill>
                  <a:srgbClr val="000000"/>
                </a:solidFill>
              </a:rPr>
              <a:t>: Strengthening social contracts, guaranteeing inclusive participation in public policies </a:t>
            </a:r>
          </a:p>
          <a:p>
            <a:r>
              <a:rPr lang="en-US" b="0" dirty="0" smtClean="0">
                <a:solidFill>
                  <a:srgbClr val="000000"/>
                </a:solidFill>
              </a:rPr>
              <a:t>2</a:t>
            </a:r>
            <a:r>
              <a:rPr lang="en-US" b="0" dirty="0">
                <a:solidFill>
                  <a:srgbClr val="000000"/>
                </a:solidFill>
              </a:rPr>
              <a:t>: Improving equitable revenue collection, effective and efficient allocation and use of public resources to finance key social sectors, reducing inequalities and addressing informality</a:t>
            </a:r>
          </a:p>
          <a:p>
            <a:r>
              <a:rPr lang="en-US" b="0" dirty="0" smtClean="0">
                <a:solidFill>
                  <a:srgbClr val="000000"/>
                </a:solidFill>
              </a:rPr>
              <a:t>3</a:t>
            </a:r>
            <a:r>
              <a:rPr lang="en-US" b="0" dirty="0">
                <a:solidFill>
                  <a:srgbClr val="000000"/>
                </a:solidFill>
              </a:rPr>
              <a:t>: Strengthening systems to protect people from risks and ensure equal access to public goods and services (particularly for the most vulnerable).</a:t>
            </a:r>
          </a:p>
          <a:p>
            <a:r>
              <a:rPr lang="en-US" b="0" dirty="0" smtClean="0">
                <a:solidFill>
                  <a:srgbClr val="000000"/>
                </a:solidFill>
              </a:rPr>
              <a:t>4: </a:t>
            </a:r>
            <a:r>
              <a:rPr lang="en-US" b="0" dirty="0">
                <a:solidFill>
                  <a:srgbClr val="000000"/>
                </a:solidFill>
              </a:rPr>
              <a:t>Enhancing regional and bi-regional dialogue on social cohesion and inequality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b="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1488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681038" y="701458"/>
            <a:ext cx="8563170" cy="616703"/>
          </a:xfrm>
        </p:spPr>
        <p:txBody>
          <a:bodyPr/>
          <a:lstStyle/>
          <a:p>
            <a:pPr algn="ctr"/>
            <a:r>
              <a:rPr lang="en-GB" dirty="0" smtClean="0"/>
              <a:t>EU- Caribbean Window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81038" y="1318162"/>
            <a:ext cx="8563170" cy="3515096"/>
          </a:xfrm>
        </p:spPr>
        <p:txBody>
          <a:bodyPr/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s-ES" dirty="0" err="1">
                <a:solidFill>
                  <a:srgbClr val="000000"/>
                </a:solidFill>
              </a:rPr>
              <a:t>R</a:t>
            </a:r>
            <a:r>
              <a:rPr lang="es-ES" dirty="0" err="1" smtClean="0">
                <a:solidFill>
                  <a:srgbClr val="000000"/>
                </a:solidFill>
              </a:rPr>
              <a:t>espond</a:t>
            </a:r>
            <a:r>
              <a:rPr lang="es-ES" dirty="0" smtClean="0">
                <a:solidFill>
                  <a:srgbClr val="000000"/>
                </a:solidFill>
              </a:rPr>
              <a:t> </a:t>
            </a:r>
            <a:r>
              <a:rPr lang="es-ES" dirty="0">
                <a:solidFill>
                  <a:srgbClr val="000000"/>
                </a:solidFill>
              </a:rPr>
              <a:t>to </a:t>
            </a:r>
            <a:r>
              <a:rPr lang="en-GB" dirty="0">
                <a:solidFill>
                  <a:srgbClr val="000000"/>
                </a:solidFill>
              </a:rPr>
              <a:t>Caribbean specificities</a:t>
            </a:r>
            <a:r>
              <a:rPr lang="en-GB" b="0" dirty="0">
                <a:solidFill>
                  <a:srgbClr val="000000"/>
                </a:solidFill>
              </a:rPr>
              <a:t>: vulnerability to external shocks (including COVID19 impact); </a:t>
            </a:r>
            <a:r>
              <a:rPr lang="en-GB" b="0" dirty="0" err="1" smtClean="0">
                <a:solidFill>
                  <a:srgbClr val="000000"/>
                </a:solidFill>
              </a:rPr>
              <a:t>Brexit</a:t>
            </a:r>
            <a:endParaRPr lang="en-GB" b="0" dirty="0">
              <a:solidFill>
                <a:srgbClr val="000000"/>
              </a:solidFill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s-ES" dirty="0" err="1">
                <a:solidFill>
                  <a:srgbClr val="000000"/>
                </a:solidFill>
              </a:rPr>
              <a:t>Translating</a:t>
            </a:r>
            <a:r>
              <a:rPr lang="es-ES" dirty="0">
                <a:solidFill>
                  <a:srgbClr val="000000"/>
                </a:solidFill>
              </a:rPr>
              <a:t> </a:t>
            </a:r>
            <a:r>
              <a:rPr lang="es-ES" dirty="0" err="1">
                <a:solidFill>
                  <a:srgbClr val="000000"/>
                </a:solidFill>
              </a:rPr>
              <a:t>the</a:t>
            </a:r>
            <a:r>
              <a:rPr lang="es-ES" dirty="0">
                <a:solidFill>
                  <a:srgbClr val="000000"/>
                </a:solidFill>
              </a:rPr>
              <a:t> Post-Cotonou </a:t>
            </a:r>
            <a:r>
              <a:rPr lang="es-ES" dirty="0" err="1">
                <a:solidFill>
                  <a:srgbClr val="000000"/>
                </a:solidFill>
              </a:rPr>
              <a:t>Agreement</a:t>
            </a:r>
            <a:r>
              <a:rPr lang="es-ES" dirty="0">
                <a:solidFill>
                  <a:srgbClr val="000000"/>
                </a:solidFill>
              </a:rPr>
              <a:t> </a:t>
            </a:r>
            <a:r>
              <a:rPr lang="es-ES" b="0" dirty="0" err="1">
                <a:solidFill>
                  <a:srgbClr val="000000"/>
                </a:solidFill>
              </a:rPr>
              <a:t>into</a:t>
            </a:r>
            <a:r>
              <a:rPr lang="es-ES" b="0" dirty="0">
                <a:solidFill>
                  <a:srgbClr val="000000"/>
                </a:solidFill>
              </a:rPr>
              <a:t> </a:t>
            </a:r>
            <a:r>
              <a:rPr lang="es-ES" b="0" dirty="0" err="1">
                <a:solidFill>
                  <a:srgbClr val="000000"/>
                </a:solidFill>
              </a:rPr>
              <a:t>action</a:t>
            </a:r>
            <a:r>
              <a:rPr lang="es-ES" b="0" dirty="0">
                <a:solidFill>
                  <a:srgbClr val="000000"/>
                </a:solidFill>
              </a:rPr>
              <a:t>: </a:t>
            </a:r>
            <a:r>
              <a:rPr lang="es-ES" b="0" dirty="0" err="1">
                <a:solidFill>
                  <a:srgbClr val="000000"/>
                </a:solidFill>
              </a:rPr>
              <a:t>shift</a:t>
            </a:r>
            <a:r>
              <a:rPr lang="es-ES" b="0" dirty="0">
                <a:solidFill>
                  <a:srgbClr val="000000"/>
                </a:solidFill>
              </a:rPr>
              <a:t> to a more </a:t>
            </a:r>
            <a:r>
              <a:rPr lang="es-ES" b="0" dirty="0" err="1">
                <a:solidFill>
                  <a:srgbClr val="000000"/>
                </a:solidFill>
              </a:rPr>
              <a:t>strategic</a:t>
            </a:r>
            <a:r>
              <a:rPr lang="es-ES" b="0" dirty="0">
                <a:solidFill>
                  <a:srgbClr val="000000"/>
                </a:solidFill>
              </a:rPr>
              <a:t> </a:t>
            </a:r>
            <a:r>
              <a:rPr lang="es-ES" b="0" dirty="0" err="1">
                <a:solidFill>
                  <a:srgbClr val="000000"/>
                </a:solidFill>
              </a:rPr>
              <a:t>relationship</a:t>
            </a:r>
            <a:r>
              <a:rPr lang="es-ES" b="0" dirty="0">
                <a:solidFill>
                  <a:srgbClr val="000000"/>
                </a:solidFill>
              </a:rPr>
              <a:t> </a:t>
            </a:r>
            <a:r>
              <a:rPr lang="es-ES" b="0" dirty="0" err="1">
                <a:solidFill>
                  <a:srgbClr val="000000"/>
                </a:solidFill>
              </a:rPr>
              <a:t>framed</a:t>
            </a:r>
            <a:r>
              <a:rPr lang="es-ES" b="0" dirty="0">
                <a:solidFill>
                  <a:srgbClr val="000000"/>
                </a:solidFill>
              </a:rPr>
              <a:t> </a:t>
            </a:r>
            <a:r>
              <a:rPr lang="es-ES" b="0" dirty="0" err="1">
                <a:solidFill>
                  <a:srgbClr val="000000"/>
                </a:solidFill>
              </a:rPr>
              <a:t>by</a:t>
            </a:r>
            <a:r>
              <a:rPr lang="es-ES" b="0" dirty="0">
                <a:solidFill>
                  <a:srgbClr val="000000"/>
                </a:solidFill>
              </a:rPr>
              <a:t> </a:t>
            </a:r>
            <a:r>
              <a:rPr lang="es-ES" b="0" dirty="0" err="1">
                <a:solidFill>
                  <a:srgbClr val="000000"/>
                </a:solidFill>
              </a:rPr>
              <a:t>three</a:t>
            </a:r>
            <a:r>
              <a:rPr lang="es-ES" b="0" dirty="0">
                <a:solidFill>
                  <a:srgbClr val="000000"/>
                </a:solidFill>
              </a:rPr>
              <a:t> EU-</a:t>
            </a:r>
            <a:r>
              <a:rPr lang="es-ES" b="0" dirty="0" err="1">
                <a:solidFill>
                  <a:srgbClr val="000000"/>
                </a:solidFill>
              </a:rPr>
              <a:t>Caribbean</a:t>
            </a:r>
            <a:r>
              <a:rPr lang="es-ES" b="0" dirty="0">
                <a:solidFill>
                  <a:srgbClr val="000000"/>
                </a:solidFill>
              </a:rPr>
              <a:t> </a:t>
            </a:r>
            <a:r>
              <a:rPr lang="es-ES" b="0" dirty="0" err="1">
                <a:solidFill>
                  <a:srgbClr val="000000"/>
                </a:solidFill>
              </a:rPr>
              <a:t>partnerships</a:t>
            </a:r>
            <a:r>
              <a:rPr lang="es-ES" b="0" dirty="0">
                <a:solidFill>
                  <a:srgbClr val="000000"/>
                </a:solidFill>
              </a:rPr>
              <a:t>, </a:t>
            </a:r>
            <a:r>
              <a:rPr lang="es-ES" b="0" dirty="0" err="1">
                <a:solidFill>
                  <a:srgbClr val="000000"/>
                </a:solidFill>
              </a:rPr>
              <a:t>with</a:t>
            </a:r>
            <a:r>
              <a:rPr lang="es-ES" b="0" dirty="0">
                <a:solidFill>
                  <a:srgbClr val="000000"/>
                </a:solidFill>
              </a:rPr>
              <a:t> EU-CARIFORUM EPA as a </a:t>
            </a:r>
            <a:r>
              <a:rPr lang="es-ES" b="0" dirty="0" err="1">
                <a:solidFill>
                  <a:srgbClr val="000000"/>
                </a:solidFill>
              </a:rPr>
              <a:t>major</a:t>
            </a:r>
            <a:r>
              <a:rPr lang="es-ES" b="0" dirty="0">
                <a:solidFill>
                  <a:srgbClr val="000000"/>
                </a:solidFill>
              </a:rPr>
              <a:t> </a:t>
            </a:r>
            <a:r>
              <a:rPr lang="es-ES" b="0" dirty="0" err="1" smtClean="0">
                <a:solidFill>
                  <a:srgbClr val="000000"/>
                </a:solidFill>
              </a:rPr>
              <a:t>cornerstone</a:t>
            </a:r>
            <a:r>
              <a:rPr lang="es-ES" b="0" dirty="0" smtClean="0">
                <a:solidFill>
                  <a:srgbClr val="000000"/>
                </a:solidFill>
              </a:rPr>
              <a:t> </a:t>
            </a:r>
            <a:endParaRPr lang="en-GB" b="0" dirty="0">
              <a:solidFill>
                <a:srgbClr val="000000"/>
              </a:solidFill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EUR 800M for the Caribbean</a:t>
            </a:r>
            <a:r>
              <a:rPr lang="en-US" b="0" dirty="0">
                <a:solidFill>
                  <a:srgbClr val="000000"/>
                </a:solidFill>
              </a:rPr>
              <a:t>: bottom up approach and ownership of countries regarding regional and multi-country initiative. Articulated with EU policy dialogue and building upon bilateral interventions.  </a:t>
            </a:r>
            <a:endParaRPr lang="en-GB" b="0" dirty="0">
              <a:solidFill>
                <a:srgbClr val="000000"/>
              </a:solidFill>
            </a:endParaRPr>
          </a:p>
          <a:p>
            <a:r>
              <a:rPr lang="fr-BE" sz="2400" dirty="0"/>
              <a:t> </a:t>
            </a:r>
            <a:endParaRPr lang="en-GB" dirty="0"/>
          </a:p>
          <a:p>
            <a:r>
              <a:rPr lang="en-GB" sz="2400" dirty="0"/>
              <a:t>  </a:t>
            </a:r>
          </a:p>
          <a:p>
            <a:r>
              <a:rPr lang="en-US" sz="2400" dirty="0"/>
              <a:t> </a:t>
            </a:r>
            <a:endParaRPr lang="en-GB" sz="2400" dirty="0"/>
          </a:p>
          <a:p>
            <a:pPr fontAlgn="base"/>
            <a:endParaRPr lang="en-GB" b="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9012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394284" y="1588660"/>
            <a:ext cx="9311778" cy="4027915"/>
          </a:xfrm>
        </p:spPr>
        <p:txBody>
          <a:bodyPr/>
          <a:lstStyle/>
          <a:p>
            <a:pPr fontAlgn="base"/>
            <a:r>
              <a:rPr lang="en-GB" sz="2200" dirty="0" smtClean="0">
                <a:solidFill>
                  <a:srgbClr val="000000"/>
                </a:solidFill>
              </a:rPr>
              <a:t>Partnership 1 for a Green Deal</a:t>
            </a:r>
          </a:p>
          <a:p>
            <a:pPr marL="374447" lvl="1" indent="0" fontAlgn="base">
              <a:buNone/>
            </a:pPr>
            <a:r>
              <a:rPr lang="en-GB" sz="1800" dirty="0" smtClean="0">
                <a:solidFill>
                  <a:srgbClr val="000000"/>
                </a:solidFill>
              </a:rPr>
              <a:t>1) The Caribbean is more resilient to the impact of climate change and natural hazards</a:t>
            </a:r>
          </a:p>
          <a:p>
            <a:pPr marL="374447" lvl="1" indent="0" fontAlgn="base">
              <a:buNone/>
            </a:pPr>
            <a:r>
              <a:rPr lang="en-GB" sz="1800" dirty="0" smtClean="0">
                <a:solidFill>
                  <a:srgbClr val="000000"/>
                </a:solidFill>
              </a:rPr>
              <a:t>2) Caribbean countries scale up their inclusive green transition</a:t>
            </a:r>
          </a:p>
          <a:p>
            <a:r>
              <a:rPr lang="en-GB" sz="2200" dirty="0" smtClean="0">
                <a:solidFill>
                  <a:srgbClr val="000000"/>
                </a:solidFill>
              </a:rPr>
              <a:t>Partnership 2 for Economic Resilience and Trade </a:t>
            </a:r>
          </a:p>
          <a:p>
            <a:pPr marL="374447" lvl="1" indent="0">
              <a:buNone/>
            </a:pPr>
            <a:r>
              <a:rPr lang="en-GB" sz="1800" dirty="0" smtClean="0">
                <a:solidFill>
                  <a:srgbClr val="000000"/>
                </a:solidFill>
              </a:rPr>
              <a:t>3) The Caribbean private sector grows in a sustainable manner and both partners benefit from trade opportunities of the Economic Partnership Agreement (EPA).</a:t>
            </a:r>
          </a:p>
          <a:p>
            <a:pPr marL="374447" lvl="1" indent="0">
              <a:buNone/>
            </a:pPr>
            <a:r>
              <a:rPr lang="en-GB" sz="1800" dirty="0" smtClean="0">
                <a:solidFill>
                  <a:srgbClr val="000000"/>
                </a:solidFill>
              </a:rPr>
              <a:t>4) Common challenges in the Caribbean are increasingly addressed at regional level.</a:t>
            </a:r>
          </a:p>
          <a:p>
            <a:r>
              <a:rPr lang="en-GB" sz="2200" dirty="0" smtClean="0">
                <a:solidFill>
                  <a:srgbClr val="000000"/>
                </a:solidFill>
              </a:rPr>
              <a:t>Partnership 3 for governance, security and human development</a:t>
            </a:r>
          </a:p>
          <a:p>
            <a:r>
              <a:rPr lang="en-GB" sz="1800" b="0" dirty="0" smtClean="0">
                <a:solidFill>
                  <a:srgbClr val="000000"/>
                </a:solidFill>
              </a:rPr>
              <a:t>      5) Caribbean societies are safer, more inclusive and resilient</a:t>
            </a:r>
          </a:p>
          <a:p>
            <a:endParaRPr lang="en-GB" sz="2400" b="0" dirty="0">
              <a:solidFill>
                <a:srgbClr val="000000"/>
              </a:solidFill>
            </a:endParaRPr>
          </a:p>
        </p:txBody>
      </p:sp>
      <p:sp>
        <p:nvSpPr>
          <p:cNvPr id="4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580370" y="600791"/>
            <a:ext cx="8563170" cy="884060"/>
          </a:xfrm>
        </p:spPr>
        <p:txBody>
          <a:bodyPr/>
          <a:lstStyle/>
          <a:p>
            <a:pPr algn="ctr"/>
            <a:r>
              <a:rPr lang="en-GB" dirty="0" smtClean="0"/>
              <a:t>EU- Caribbean Window : </a:t>
            </a:r>
            <a:r>
              <a:rPr lang="fr-BE" dirty="0" smtClean="0"/>
              <a:t>3 </a:t>
            </a:r>
            <a:r>
              <a:rPr lang="fr-BE" dirty="0" err="1"/>
              <a:t>P</a:t>
            </a:r>
            <a:r>
              <a:rPr lang="fr-BE" dirty="0" err="1" smtClean="0"/>
              <a:t>artnerships</a:t>
            </a:r>
            <a:r>
              <a:rPr lang="fr-BE" dirty="0" smtClean="0"/>
              <a:t> and 5 Objectives </a:t>
            </a:r>
            <a:r>
              <a:rPr lang="fr-BE" dirty="0" err="1" smtClean="0"/>
              <a:t>aligned</a:t>
            </a:r>
            <a:r>
              <a:rPr lang="fr-BE" dirty="0" smtClean="0"/>
              <a:t> </a:t>
            </a:r>
            <a:r>
              <a:rPr lang="fr-BE" dirty="0" err="1" smtClean="0"/>
              <a:t>with</a:t>
            </a:r>
            <a:r>
              <a:rPr lang="fr-BE" dirty="0" smtClean="0"/>
              <a:t> the Caribbean </a:t>
            </a:r>
            <a:r>
              <a:rPr lang="fr-BE" dirty="0" err="1" smtClean="0"/>
              <a:t>protocol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48569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681038" y="701458"/>
            <a:ext cx="8563170" cy="616703"/>
          </a:xfrm>
        </p:spPr>
        <p:txBody>
          <a:bodyPr/>
          <a:lstStyle/>
          <a:p>
            <a:pPr algn="ctr"/>
            <a:r>
              <a:rPr lang="en-GB" dirty="0" smtClean="0"/>
              <a:t>Regional Programming for Americas and the Caribbean </a:t>
            </a:r>
          </a:p>
          <a:p>
            <a:pPr algn="ctr"/>
            <a:r>
              <a:rPr lang="fr-BE" dirty="0" smtClean="0"/>
              <a:t>Key </a:t>
            </a:r>
            <a:r>
              <a:rPr lang="fr-BE" dirty="0" err="1" smtClean="0"/>
              <a:t>features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81038" y="1696601"/>
            <a:ext cx="8736340" cy="3127190"/>
          </a:xfrm>
        </p:spPr>
        <p:txBody>
          <a:bodyPr/>
          <a:lstStyle/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fr-BE" b="0" dirty="0" err="1" smtClean="0"/>
              <a:t>Context</a:t>
            </a:r>
            <a:r>
              <a:rPr lang="fr-BE" b="0" dirty="0" smtClean="0"/>
              <a:t> and basis: </a:t>
            </a:r>
            <a:r>
              <a:rPr lang="en-GB" b="0" dirty="0"/>
              <a:t>sustainable recovery COVID-19, EU-LAC Communication; shared interests and values &amp; long-standing partnership  </a:t>
            </a:r>
            <a:endParaRPr lang="en-GB" b="0" dirty="0" smtClean="0"/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fr-BE" b="0" dirty="0" err="1" smtClean="0"/>
              <a:t>Engaging</a:t>
            </a:r>
            <a:r>
              <a:rPr lang="fr-BE" b="0" dirty="0" smtClean="0"/>
              <a:t> </a:t>
            </a:r>
            <a:r>
              <a:rPr lang="fr-BE" b="0" dirty="0" err="1" smtClean="0"/>
              <a:t>with</a:t>
            </a:r>
            <a:r>
              <a:rPr lang="fr-BE" b="0" dirty="0" smtClean="0"/>
              <a:t> all countries, group of countries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fr-BE" b="0" dirty="0" err="1" smtClean="0"/>
              <a:t>Two</a:t>
            </a:r>
            <a:r>
              <a:rPr lang="fr-BE" b="0" dirty="0" smtClean="0"/>
              <a:t> </a:t>
            </a:r>
            <a:r>
              <a:rPr lang="fr-BE" b="0" dirty="0" err="1" smtClean="0"/>
              <a:t>windows</a:t>
            </a:r>
            <a:r>
              <a:rPr lang="fr-BE" b="0" dirty="0" smtClean="0"/>
              <a:t>: Pan-American and Caribbean, Central </a:t>
            </a:r>
            <a:r>
              <a:rPr lang="fr-BE" b="0" dirty="0" err="1" smtClean="0"/>
              <a:t>America</a:t>
            </a:r>
            <a:r>
              <a:rPr lang="fr-BE" b="0" dirty="0" smtClean="0"/>
              <a:t> on </a:t>
            </a:r>
            <a:r>
              <a:rPr lang="fr-BE" b="0" dirty="0" err="1" smtClean="0"/>
              <a:t>board</a:t>
            </a:r>
            <a:endParaRPr lang="fr-BE" b="0" dirty="0" smtClean="0"/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fr-BE" b="0" dirty="0" smtClean="0"/>
              <a:t>Team Europe</a:t>
            </a:r>
            <a:endParaRPr lang="fr-BE" b="0" dirty="0"/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fr-BE" b="0" dirty="0" smtClean="0"/>
              <a:t>EFSD+: </a:t>
            </a:r>
            <a:r>
              <a:rPr lang="fr-BE" b="0" dirty="0" err="1" smtClean="0"/>
              <a:t>European</a:t>
            </a:r>
            <a:r>
              <a:rPr lang="fr-BE" b="0" dirty="0" smtClean="0"/>
              <a:t> </a:t>
            </a:r>
            <a:r>
              <a:rPr lang="fr-BE" b="0" dirty="0" err="1" smtClean="0"/>
              <a:t>Fund</a:t>
            </a:r>
            <a:r>
              <a:rPr lang="fr-BE" b="0" dirty="0" smtClean="0"/>
              <a:t> for </a:t>
            </a:r>
            <a:r>
              <a:rPr lang="fr-BE" b="0" dirty="0" err="1" smtClean="0"/>
              <a:t>Sustainable</a:t>
            </a:r>
            <a:r>
              <a:rPr lang="fr-BE" b="0" dirty="0" smtClean="0"/>
              <a:t> Development</a:t>
            </a:r>
            <a:endParaRPr lang="en-GB" b="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BE" b="0" dirty="0" err="1"/>
              <a:t>Calendar</a:t>
            </a:r>
            <a:r>
              <a:rPr lang="fr-BE" b="0" dirty="0"/>
              <a:t>: final </a:t>
            </a:r>
            <a:r>
              <a:rPr lang="fr-BE" b="0" dirty="0" err="1"/>
              <a:t>draft</a:t>
            </a:r>
            <a:r>
              <a:rPr lang="fr-BE" b="0" dirty="0"/>
              <a:t> in July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b="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9749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681038" y="701458"/>
            <a:ext cx="8563170" cy="616703"/>
          </a:xfrm>
        </p:spPr>
        <p:txBody>
          <a:bodyPr/>
          <a:lstStyle/>
          <a:p>
            <a:pPr algn="ctr"/>
            <a:r>
              <a:rPr lang="fr-BE" dirty="0" err="1" smtClean="0"/>
              <a:t>Specific</a:t>
            </a:r>
            <a:r>
              <a:rPr lang="fr-BE" dirty="0" smtClean="0"/>
              <a:t> </a:t>
            </a:r>
            <a:r>
              <a:rPr lang="fr-BE" dirty="0" err="1" smtClean="0"/>
              <a:t>features</a:t>
            </a:r>
            <a:r>
              <a:rPr lang="fr-BE" dirty="0" smtClean="0"/>
              <a:t> </a:t>
            </a:r>
            <a:r>
              <a:rPr lang="fr-BE" dirty="0" err="1" smtClean="0"/>
              <a:t>relating</a:t>
            </a:r>
            <a:r>
              <a:rPr lang="fr-BE" dirty="0" smtClean="0"/>
              <a:t> to Civil Society organisations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81038" y="1318161"/>
            <a:ext cx="8736340" cy="350563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 smtClean="0">
                <a:solidFill>
                  <a:srgbClr val="002060"/>
                </a:solidFill>
              </a:rPr>
              <a:t>Civil </a:t>
            </a:r>
            <a:r>
              <a:rPr lang="en-GB" sz="1800" dirty="0">
                <a:solidFill>
                  <a:srgbClr val="002060"/>
                </a:solidFill>
              </a:rPr>
              <a:t>society engagement </a:t>
            </a:r>
            <a:r>
              <a:rPr lang="en-GB" sz="1800" dirty="0" smtClean="0">
                <a:solidFill>
                  <a:srgbClr val="002060"/>
                </a:solidFill>
              </a:rPr>
              <a:t>in all priority areas</a:t>
            </a:r>
            <a:r>
              <a:rPr lang="en-GB" sz="1800" b="0" dirty="0" smtClean="0">
                <a:solidFill>
                  <a:srgbClr val="002060"/>
                </a:solidFill>
              </a:rPr>
              <a:t>:  green</a:t>
            </a:r>
            <a:r>
              <a:rPr lang="en-GB" sz="1800" b="0" dirty="0">
                <a:solidFill>
                  <a:srgbClr val="002060"/>
                </a:solidFill>
              </a:rPr>
              <a:t> </a:t>
            </a:r>
            <a:r>
              <a:rPr lang="en-GB" sz="1800" b="0" dirty="0" smtClean="0">
                <a:solidFill>
                  <a:srgbClr val="002060"/>
                </a:solidFill>
              </a:rPr>
              <a:t>transition and </a:t>
            </a:r>
            <a:r>
              <a:rPr lang="en-GB" sz="1800" b="0" dirty="0">
                <a:solidFill>
                  <a:srgbClr val="002060"/>
                </a:solidFill>
              </a:rPr>
              <a:t>digital </a:t>
            </a:r>
            <a:r>
              <a:rPr lang="en-GB" sz="1800" b="0" dirty="0" smtClean="0">
                <a:solidFill>
                  <a:srgbClr val="002060"/>
                </a:solidFill>
              </a:rPr>
              <a:t>transformation </a:t>
            </a:r>
            <a:r>
              <a:rPr lang="en-GB" sz="1800" b="0" dirty="0">
                <a:solidFill>
                  <a:srgbClr val="002060"/>
                </a:solidFill>
              </a:rPr>
              <a:t>(e.g. </a:t>
            </a:r>
            <a:r>
              <a:rPr lang="en-GB" sz="1800" b="0" i="1" dirty="0">
                <a:solidFill>
                  <a:srgbClr val="002060"/>
                </a:solidFill>
              </a:rPr>
              <a:t>awareness and action</a:t>
            </a:r>
            <a:r>
              <a:rPr lang="en-GB" sz="1800" b="0" dirty="0">
                <a:solidFill>
                  <a:srgbClr val="002060"/>
                </a:solidFill>
              </a:rPr>
              <a:t>); trade and economic recovery (e.g. </a:t>
            </a:r>
            <a:r>
              <a:rPr lang="en-GB" sz="1800" b="0" i="1" dirty="0">
                <a:solidFill>
                  <a:srgbClr val="002060"/>
                </a:solidFill>
              </a:rPr>
              <a:t>dialogue platforms</a:t>
            </a:r>
            <a:r>
              <a:rPr lang="en-GB" sz="1800" b="0" dirty="0">
                <a:solidFill>
                  <a:srgbClr val="002060"/>
                </a:solidFill>
              </a:rPr>
              <a:t>); security and migration (e.g. </a:t>
            </a:r>
            <a:r>
              <a:rPr lang="en-GB" sz="1800" b="0" i="1" dirty="0">
                <a:solidFill>
                  <a:srgbClr val="002060"/>
                </a:solidFill>
              </a:rPr>
              <a:t>rights-based approach</a:t>
            </a:r>
            <a:r>
              <a:rPr lang="en-GB" sz="1800" b="0" dirty="0">
                <a:solidFill>
                  <a:srgbClr val="002060"/>
                </a:solidFill>
              </a:rPr>
              <a:t>); democratic governance, social cohesion and fiscal policies (e.g. </a:t>
            </a:r>
            <a:r>
              <a:rPr lang="en-GB" sz="1800" b="0" i="1" dirty="0">
                <a:solidFill>
                  <a:srgbClr val="002060"/>
                </a:solidFill>
              </a:rPr>
              <a:t>oversight</a:t>
            </a:r>
            <a:r>
              <a:rPr lang="en-GB" sz="1800" b="0" dirty="0">
                <a:solidFill>
                  <a:srgbClr val="002060"/>
                </a:solidFill>
              </a:rPr>
              <a:t>). </a:t>
            </a:r>
            <a:endParaRPr lang="en-GB" sz="1800" b="0" dirty="0" smtClean="0">
              <a:solidFill>
                <a:srgbClr val="00206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 smtClean="0">
                <a:solidFill>
                  <a:srgbClr val="002060"/>
                </a:solidFill>
              </a:rPr>
              <a:t>Team </a:t>
            </a:r>
            <a:r>
              <a:rPr lang="en-GB" sz="1800" dirty="0">
                <a:solidFill>
                  <a:srgbClr val="002060"/>
                </a:solidFill>
              </a:rPr>
              <a:t>Europe initiatives </a:t>
            </a:r>
            <a:r>
              <a:rPr lang="en-GB" sz="1800" dirty="0" smtClean="0">
                <a:solidFill>
                  <a:srgbClr val="002060"/>
                </a:solidFill>
              </a:rPr>
              <a:t>to </a:t>
            </a:r>
            <a:r>
              <a:rPr lang="en-GB" sz="1800" dirty="0">
                <a:solidFill>
                  <a:srgbClr val="002060"/>
                </a:solidFill>
              </a:rPr>
              <a:t>include a civil society </a:t>
            </a:r>
            <a:r>
              <a:rPr lang="en-GB" sz="1800" dirty="0" smtClean="0">
                <a:solidFill>
                  <a:srgbClr val="002060"/>
                </a:solidFill>
              </a:rPr>
              <a:t>dimension </a:t>
            </a:r>
            <a:r>
              <a:rPr lang="en-GB" sz="1800" b="0" dirty="0" smtClean="0">
                <a:solidFill>
                  <a:srgbClr val="002060"/>
                </a:solidFill>
              </a:rPr>
              <a:t>(the </a:t>
            </a:r>
            <a:r>
              <a:rPr lang="en-GB" sz="1800" b="0" dirty="0">
                <a:solidFill>
                  <a:srgbClr val="002060"/>
                </a:solidFill>
              </a:rPr>
              <a:t>role </a:t>
            </a:r>
            <a:r>
              <a:rPr lang="en-GB" sz="1800" b="0" dirty="0" smtClean="0">
                <a:solidFill>
                  <a:srgbClr val="002060"/>
                </a:solidFill>
              </a:rPr>
              <a:t>in </a:t>
            </a:r>
            <a:r>
              <a:rPr lang="en-GB" sz="1800" b="0" dirty="0">
                <a:solidFill>
                  <a:srgbClr val="002060"/>
                </a:solidFill>
              </a:rPr>
              <a:t>protecting the Amazon, as stakeholders in policy dialogue and awareness </a:t>
            </a:r>
            <a:r>
              <a:rPr lang="en-GB" sz="1800" b="0" dirty="0" smtClean="0">
                <a:solidFill>
                  <a:srgbClr val="002060"/>
                </a:solidFill>
              </a:rPr>
              <a:t>raising). </a:t>
            </a:r>
            <a:endParaRPr lang="en-GB" sz="1800" b="0" dirty="0">
              <a:solidFill>
                <a:srgbClr val="00206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 smtClean="0">
                <a:solidFill>
                  <a:srgbClr val="002060"/>
                </a:solidFill>
              </a:rPr>
              <a:t>Support </a:t>
            </a:r>
            <a:r>
              <a:rPr lang="en-GB" sz="1800" dirty="0">
                <a:solidFill>
                  <a:srgbClr val="002060"/>
                </a:solidFill>
              </a:rPr>
              <a:t>measures </a:t>
            </a:r>
            <a:r>
              <a:rPr lang="en-GB" sz="1800" dirty="0" smtClean="0">
                <a:solidFill>
                  <a:srgbClr val="002060"/>
                </a:solidFill>
              </a:rPr>
              <a:t>to facilitate the </a:t>
            </a:r>
            <a:r>
              <a:rPr lang="en-GB" sz="1800" dirty="0">
                <a:solidFill>
                  <a:srgbClr val="002060"/>
                </a:solidFill>
              </a:rPr>
              <a:t>participation of </a:t>
            </a:r>
            <a:r>
              <a:rPr lang="en-GB" sz="1800" dirty="0" smtClean="0">
                <a:solidFill>
                  <a:srgbClr val="002060"/>
                </a:solidFill>
              </a:rPr>
              <a:t>civil </a:t>
            </a:r>
            <a:r>
              <a:rPr lang="en-GB" sz="1800" dirty="0">
                <a:solidFill>
                  <a:srgbClr val="002060"/>
                </a:solidFill>
              </a:rPr>
              <a:t>society organisations</a:t>
            </a:r>
            <a:r>
              <a:rPr lang="en-GB" sz="1800" b="0" dirty="0">
                <a:solidFill>
                  <a:srgbClr val="002060"/>
                </a:solidFill>
              </a:rPr>
              <a:t>, networks and their regional/sub-regional platforms, </a:t>
            </a:r>
            <a:r>
              <a:rPr lang="en-GB" sz="1800" b="0" dirty="0" smtClean="0">
                <a:solidFill>
                  <a:srgbClr val="002060"/>
                </a:solidFill>
              </a:rPr>
              <a:t>and </a:t>
            </a:r>
            <a:r>
              <a:rPr lang="en-GB" sz="1800" b="0" dirty="0">
                <a:solidFill>
                  <a:srgbClr val="002060"/>
                </a:solidFill>
              </a:rPr>
              <a:t>the private sector </a:t>
            </a:r>
            <a:r>
              <a:rPr lang="en-GB" sz="1800" b="0" dirty="0" smtClean="0">
                <a:solidFill>
                  <a:srgbClr val="002060"/>
                </a:solidFill>
              </a:rPr>
              <a:t>in the bi-regional dialogue as </a:t>
            </a:r>
            <a:r>
              <a:rPr lang="en-GB" sz="1800" b="0" dirty="0">
                <a:solidFill>
                  <a:srgbClr val="002060"/>
                </a:solidFill>
              </a:rPr>
              <a:t>well as in regional integration processes. </a:t>
            </a:r>
            <a:endParaRPr lang="en-GB" sz="1800" b="0" dirty="0" smtClean="0">
              <a:solidFill>
                <a:srgbClr val="00206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 smtClean="0">
                <a:solidFill>
                  <a:srgbClr val="002060"/>
                </a:solidFill>
              </a:rPr>
              <a:t>Complementarities with Country and Thematic </a:t>
            </a:r>
            <a:r>
              <a:rPr lang="en-GB" sz="1800" dirty="0">
                <a:solidFill>
                  <a:srgbClr val="002060"/>
                </a:solidFill>
              </a:rPr>
              <a:t>programmes </a:t>
            </a:r>
            <a:r>
              <a:rPr lang="en-GB" sz="1800" b="0" dirty="0" smtClean="0">
                <a:solidFill>
                  <a:srgbClr val="002060"/>
                </a:solidFill>
              </a:rPr>
              <a:t>(human </a:t>
            </a:r>
            <a:r>
              <a:rPr lang="en-GB" sz="1800" b="0" dirty="0">
                <a:solidFill>
                  <a:srgbClr val="002060"/>
                </a:solidFill>
              </a:rPr>
              <a:t>rights, civil </a:t>
            </a:r>
            <a:r>
              <a:rPr lang="en-GB" sz="1800" b="0" dirty="0" smtClean="0">
                <a:solidFill>
                  <a:srgbClr val="002060"/>
                </a:solidFill>
              </a:rPr>
              <a:t>society, </a:t>
            </a:r>
            <a:r>
              <a:rPr lang="en-GB" sz="1800" b="0" dirty="0">
                <a:solidFill>
                  <a:srgbClr val="002060"/>
                </a:solidFill>
              </a:rPr>
              <a:t>and global </a:t>
            </a:r>
            <a:r>
              <a:rPr lang="en-GB" sz="1800" b="0" dirty="0" smtClean="0">
                <a:solidFill>
                  <a:srgbClr val="002060"/>
                </a:solidFill>
              </a:rPr>
              <a:t>challenges)</a:t>
            </a:r>
            <a:endParaRPr lang="en-GB" sz="1800" b="0" dirty="0">
              <a:solidFill>
                <a:srgbClr val="00206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1600" b="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8712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681038" y="701458"/>
            <a:ext cx="8563170" cy="616703"/>
          </a:xfrm>
        </p:spPr>
        <p:txBody>
          <a:bodyPr/>
          <a:lstStyle/>
          <a:p>
            <a:pPr algn="ctr"/>
            <a:r>
              <a:rPr lang="fr-BE" dirty="0" err="1" smtClean="0"/>
              <a:t>Specific</a:t>
            </a:r>
            <a:r>
              <a:rPr lang="fr-BE" dirty="0" smtClean="0"/>
              <a:t> </a:t>
            </a:r>
            <a:r>
              <a:rPr lang="fr-BE" dirty="0" err="1" smtClean="0"/>
              <a:t>features</a:t>
            </a:r>
            <a:r>
              <a:rPr lang="fr-BE" dirty="0" smtClean="0"/>
              <a:t> </a:t>
            </a:r>
            <a:r>
              <a:rPr lang="fr-BE" dirty="0" err="1" smtClean="0"/>
              <a:t>relating</a:t>
            </a:r>
            <a:r>
              <a:rPr lang="fr-BE" dirty="0" smtClean="0"/>
              <a:t> to Local </a:t>
            </a:r>
            <a:r>
              <a:rPr lang="fr-BE" dirty="0" err="1" smtClean="0"/>
              <a:t>Authorities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81038" y="1318161"/>
            <a:ext cx="8736340" cy="350563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b="0" dirty="0" smtClean="0">
                <a:solidFill>
                  <a:srgbClr val="002060"/>
                </a:solidFill>
              </a:rPr>
              <a:t>Local authorities engagement </a:t>
            </a:r>
            <a:r>
              <a:rPr lang="en-GB" sz="1800" b="0" dirty="0">
                <a:solidFill>
                  <a:srgbClr val="002060"/>
                </a:solidFill>
              </a:rPr>
              <a:t>in all </a:t>
            </a:r>
            <a:r>
              <a:rPr lang="en-GB" sz="1800" b="0">
                <a:solidFill>
                  <a:srgbClr val="002060"/>
                </a:solidFill>
              </a:rPr>
              <a:t>priority </a:t>
            </a:r>
            <a:r>
              <a:rPr lang="en-GB" sz="1800" b="0" smtClean="0">
                <a:solidFill>
                  <a:srgbClr val="002060"/>
                </a:solidFill>
              </a:rPr>
              <a:t>areas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b="0" smtClean="0">
                <a:solidFill>
                  <a:srgbClr val="002060"/>
                </a:solidFill>
              </a:rPr>
              <a:t>Team </a:t>
            </a:r>
            <a:r>
              <a:rPr lang="en-GB" sz="1800" b="0" dirty="0">
                <a:solidFill>
                  <a:srgbClr val="002060"/>
                </a:solidFill>
              </a:rPr>
              <a:t>Europe initiatives </a:t>
            </a:r>
            <a:r>
              <a:rPr lang="en-GB" sz="1800" b="0" dirty="0" smtClean="0">
                <a:solidFill>
                  <a:srgbClr val="002060"/>
                </a:solidFill>
              </a:rPr>
              <a:t>to consider local authorities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b="0" dirty="0" smtClean="0">
                <a:solidFill>
                  <a:srgbClr val="002060"/>
                </a:solidFill>
              </a:rPr>
              <a:t>Support measures to facilitate involvement of local authorities in bi-regional dialogue as well as in regional integration processes.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b="0" dirty="0" smtClean="0">
                <a:solidFill>
                  <a:srgbClr val="002060"/>
                </a:solidFill>
              </a:rPr>
              <a:t>Complementarities </a:t>
            </a:r>
            <a:r>
              <a:rPr lang="en-GB" sz="1800" b="0" dirty="0">
                <a:solidFill>
                  <a:srgbClr val="002060"/>
                </a:solidFill>
              </a:rPr>
              <a:t>with Country and Thematic </a:t>
            </a:r>
            <a:r>
              <a:rPr lang="en-GB" sz="1800" b="0" dirty="0" smtClean="0">
                <a:solidFill>
                  <a:srgbClr val="002060"/>
                </a:solidFill>
              </a:rPr>
              <a:t>programmes</a:t>
            </a:r>
            <a:endParaRPr lang="en-GB" sz="1800" b="0" dirty="0">
              <a:solidFill>
                <a:srgbClr val="00206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1600" b="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5970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681038" y="701458"/>
            <a:ext cx="8563170" cy="488515"/>
          </a:xfrm>
        </p:spPr>
        <p:txBody>
          <a:bodyPr/>
          <a:lstStyle/>
          <a:p>
            <a:pPr algn="ctr"/>
            <a:r>
              <a:rPr lang="fr-BE" dirty="0" smtClean="0"/>
              <a:t>REGIONAL MIP PRIORITIES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475989" y="1340286"/>
            <a:ext cx="4582572" cy="3097490"/>
          </a:xfrm>
        </p:spPr>
        <p:txBody>
          <a:bodyPr/>
          <a:lstStyle/>
          <a:p>
            <a:r>
              <a:rPr lang="fr-BE" dirty="0" smtClean="0">
                <a:solidFill>
                  <a:srgbClr val="000000"/>
                </a:solidFill>
              </a:rPr>
              <a:t>Pan American </a:t>
            </a:r>
            <a:r>
              <a:rPr lang="fr-BE" dirty="0" err="1" smtClean="0">
                <a:solidFill>
                  <a:srgbClr val="000000"/>
                </a:solidFill>
              </a:rPr>
              <a:t>window</a:t>
            </a:r>
            <a:endParaRPr lang="fr-BE" dirty="0" smtClean="0">
              <a:solidFill>
                <a:srgbClr val="000000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fr-BE" sz="2000" b="0" dirty="0" smtClean="0">
                <a:solidFill>
                  <a:srgbClr val="000000"/>
                </a:solidFill>
              </a:rPr>
              <a:t>Green transition</a:t>
            </a:r>
          </a:p>
          <a:p>
            <a:pPr marL="457200" indent="-457200">
              <a:buFont typeface="+mj-lt"/>
              <a:buAutoNum type="arabicPeriod"/>
            </a:pPr>
            <a:r>
              <a:rPr lang="fr-BE" sz="2000" b="0" dirty="0" smtClean="0">
                <a:solidFill>
                  <a:srgbClr val="000000"/>
                </a:solidFill>
              </a:rPr>
              <a:t>Digital transformation</a:t>
            </a:r>
          </a:p>
          <a:p>
            <a:pPr marL="457200" indent="-457200">
              <a:buFont typeface="+mj-lt"/>
              <a:buAutoNum type="arabicPeriod"/>
            </a:pPr>
            <a:r>
              <a:rPr lang="fr-BE" sz="2000" b="0" dirty="0" err="1" smtClean="0">
                <a:solidFill>
                  <a:srgbClr val="000000"/>
                </a:solidFill>
              </a:rPr>
              <a:t>Sustainable</a:t>
            </a:r>
            <a:r>
              <a:rPr lang="fr-BE" sz="2000" b="0" dirty="0" smtClean="0">
                <a:solidFill>
                  <a:srgbClr val="000000"/>
                </a:solidFill>
              </a:rPr>
              <a:t> &amp; inclusive </a:t>
            </a:r>
            <a:r>
              <a:rPr lang="fr-BE" sz="2000" b="0" dirty="0" err="1" smtClean="0">
                <a:solidFill>
                  <a:srgbClr val="000000"/>
                </a:solidFill>
              </a:rPr>
              <a:t>recovery</a:t>
            </a:r>
            <a:endParaRPr lang="fr-BE" sz="2000" b="0" dirty="0" smtClean="0">
              <a:solidFill>
                <a:srgbClr val="000000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fr-BE" sz="2000" b="0" dirty="0" smtClean="0">
                <a:solidFill>
                  <a:srgbClr val="000000"/>
                </a:solidFill>
              </a:rPr>
              <a:t>Democratic </a:t>
            </a:r>
            <a:r>
              <a:rPr lang="fr-BE" sz="2000" b="0" dirty="0" err="1" smtClean="0">
                <a:solidFill>
                  <a:srgbClr val="000000"/>
                </a:solidFill>
              </a:rPr>
              <a:t>governance</a:t>
            </a:r>
            <a:r>
              <a:rPr lang="fr-BE" sz="2000" b="0" dirty="0" smtClean="0">
                <a:solidFill>
                  <a:srgbClr val="000000"/>
                </a:solidFill>
              </a:rPr>
              <a:t>, </a:t>
            </a:r>
            <a:r>
              <a:rPr lang="fr-BE" sz="2000" b="0" dirty="0" err="1" smtClean="0">
                <a:solidFill>
                  <a:srgbClr val="000000"/>
                </a:solidFill>
              </a:rPr>
              <a:t>security</a:t>
            </a:r>
            <a:r>
              <a:rPr lang="fr-BE" sz="2000" b="0" dirty="0" smtClean="0">
                <a:solidFill>
                  <a:srgbClr val="000000"/>
                </a:solidFill>
              </a:rPr>
              <a:t> and migration</a:t>
            </a:r>
          </a:p>
          <a:p>
            <a:pPr marL="457200" indent="-457200">
              <a:buFont typeface="+mj-lt"/>
              <a:buAutoNum type="arabicPeriod"/>
            </a:pPr>
            <a:r>
              <a:rPr lang="fr-BE" sz="2000" b="0" dirty="0" smtClean="0">
                <a:solidFill>
                  <a:srgbClr val="000000"/>
                </a:solidFill>
              </a:rPr>
              <a:t>Social </a:t>
            </a:r>
            <a:r>
              <a:rPr lang="fr-BE" sz="2000" b="0" dirty="0" err="1" smtClean="0">
                <a:solidFill>
                  <a:srgbClr val="000000"/>
                </a:solidFill>
              </a:rPr>
              <a:t>cohesion</a:t>
            </a:r>
            <a:r>
              <a:rPr lang="fr-BE" sz="2000" b="0" dirty="0" smtClean="0">
                <a:solidFill>
                  <a:srgbClr val="000000"/>
                </a:solidFill>
              </a:rPr>
              <a:t> and </a:t>
            </a:r>
            <a:r>
              <a:rPr lang="fr-BE" sz="2000" b="0" dirty="0" err="1" smtClean="0">
                <a:solidFill>
                  <a:srgbClr val="000000"/>
                </a:solidFill>
              </a:rPr>
              <a:t>fighting</a:t>
            </a:r>
            <a:r>
              <a:rPr lang="fr-BE" sz="2000" b="0" dirty="0" smtClean="0">
                <a:solidFill>
                  <a:srgbClr val="000000"/>
                </a:solidFill>
              </a:rPr>
              <a:t> </a:t>
            </a:r>
            <a:r>
              <a:rPr lang="fr-BE" sz="2000" b="0" dirty="0" err="1" smtClean="0">
                <a:solidFill>
                  <a:srgbClr val="000000"/>
                </a:solidFill>
              </a:rPr>
              <a:t>inequalities</a:t>
            </a:r>
            <a:endParaRPr lang="fr-BE" sz="2000" b="0" dirty="0" smtClean="0">
              <a:solidFill>
                <a:srgbClr val="000000"/>
              </a:solidFill>
            </a:endParaRPr>
          </a:p>
          <a:p>
            <a:pPr marL="457200" indent="-457200">
              <a:buFont typeface="+mj-lt"/>
              <a:buAutoNum type="arabicPeriod"/>
            </a:pPr>
            <a:endParaRPr lang="en-GB" dirty="0"/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5267651" y="1340286"/>
            <a:ext cx="4327285" cy="3256766"/>
          </a:xfrm>
        </p:spPr>
        <p:txBody>
          <a:bodyPr/>
          <a:lstStyle/>
          <a:p>
            <a:r>
              <a:rPr lang="fr-BE" dirty="0" smtClean="0">
                <a:solidFill>
                  <a:srgbClr val="000000"/>
                </a:solidFill>
              </a:rPr>
              <a:t>Caribbean </a:t>
            </a:r>
            <a:r>
              <a:rPr lang="fr-BE" dirty="0" err="1" smtClean="0">
                <a:solidFill>
                  <a:srgbClr val="000000"/>
                </a:solidFill>
              </a:rPr>
              <a:t>window</a:t>
            </a:r>
            <a:endParaRPr lang="fr-BE" dirty="0" smtClean="0">
              <a:solidFill>
                <a:srgbClr val="000000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fr-BE" sz="2000" b="0" dirty="0" err="1" smtClean="0">
                <a:solidFill>
                  <a:srgbClr val="000000"/>
                </a:solidFill>
              </a:rPr>
              <a:t>Partnership</a:t>
            </a:r>
            <a:r>
              <a:rPr lang="fr-BE" sz="2000" b="0" dirty="0" smtClean="0">
                <a:solidFill>
                  <a:srgbClr val="000000"/>
                </a:solidFill>
              </a:rPr>
              <a:t> for a </a:t>
            </a:r>
            <a:r>
              <a:rPr lang="fr-BE" sz="2000" b="0" dirty="0">
                <a:solidFill>
                  <a:srgbClr val="000000"/>
                </a:solidFill>
              </a:rPr>
              <a:t>G</a:t>
            </a:r>
            <a:r>
              <a:rPr lang="fr-BE" sz="2000" b="0" dirty="0" smtClean="0">
                <a:solidFill>
                  <a:srgbClr val="000000"/>
                </a:solidFill>
              </a:rPr>
              <a:t>reen Deal</a:t>
            </a:r>
          </a:p>
          <a:p>
            <a:pPr marL="457200" indent="-457200">
              <a:buFont typeface="+mj-lt"/>
              <a:buAutoNum type="arabicPeriod"/>
            </a:pPr>
            <a:r>
              <a:rPr lang="fr-BE" sz="2000" b="0" dirty="0" err="1" smtClean="0">
                <a:solidFill>
                  <a:srgbClr val="000000"/>
                </a:solidFill>
              </a:rPr>
              <a:t>Partnership</a:t>
            </a:r>
            <a:r>
              <a:rPr lang="fr-BE" sz="2000" b="0" dirty="0" smtClean="0">
                <a:solidFill>
                  <a:srgbClr val="000000"/>
                </a:solidFill>
              </a:rPr>
              <a:t> for </a:t>
            </a:r>
            <a:r>
              <a:rPr lang="fr-BE" sz="2000" b="0" dirty="0" err="1" smtClean="0">
                <a:solidFill>
                  <a:srgbClr val="000000"/>
                </a:solidFill>
              </a:rPr>
              <a:t>economic</a:t>
            </a:r>
            <a:r>
              <a:rPr lang="fr-BE" sz="2000" b="0" dirty="0" smtClean="0">
                <a:solidFill>
                  <a:srgbClr val="000000"/>
                </a:solidFill>
              </a:rPr>
              <a:t> </a:t>
            </a:r>
            <a:r>
              <a:rPr lang="fr-BE" sz="2000" b="0" dirty="0" err="1" smtClean="0">
                <a:solidFill>
                  <a:srgbClr val="000000"/>
                </a:solidFill>
              </a:rPr>
              <a:t>resilience</a:t>
            </a:r>
            <a:r>
              <a:rPr lang="fr-BE" sz="2000" b="0" dirty="0" smtClean="0">
                <a:solidFill>
                  <a:srgbClr val="000000"/>
                </a:solidFill>
              </a:rPr>
              <a:t> and </a:t>
            </a:r>
            <a:r>
              <a:rPr lang="fr-BE" sz="2000" b="0" dirty="0" err="1" smtClean="0">
                <a:solidFill>
                  <a:srgbClr val="000000"/>
                </a:solidFill>
              </a:rPr>
              <a:t>trade</a:t>
            </a:r>
            <a:endParaRPr lang="fr-BE" sz="2000" b="0" dirty="0" smtClean="0">
              <a:solidFill>
                <a:srgbClr val="000000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fr-BE" sz="2000" b="0" dirty="0" err="1" smtClean="0">
                <a:solidFill>
                  <a:srgbClr val="000000"/>
                </a:solidFill>
              </a:rPr>
              <a:t>Partnership</a:t>
            </a:r>
            <a:r>
              <a:rPr lang="fr-BE" sz="2000" b="0" dirty="0" smtClean="0">
                <a:solidFill>
                  <a:srgbClr val="000000"/>
                </a:solidFill>
              </a:rPr>
              <a:t> for </a:t>
            </a:r>
            <a:r>
              <a:rPr lang="fr-BE" sz="2000" b="0" dirty="0" err="1" smtClean="0">
                <a:solidFill>
                  <a:srgbClr val="000000"/>
                </a:solidFill>
              </a:rPr>
              <a:t>governance</a:t>
            </a:r>
            <a:r>
              <a:rPr lang="fr-BE" sz="2000" b="0" dirty="0" smtClean="0">
                <a:solidFill>
                  <a:srgbClr val="000000"/>
                </a:solidFill>
              </a:rPr>
              <a:t>, </a:t>
            </a:r>
            <a:r>
              <a:rPr lang="fr-BE" sz="2000" b="0" dirty="0" err="1" smtClean="0">
                <a:solidFill>
                  <a:srgbClr val="000000"/>
                </a:solidFill>
              </a:rPr>
              <a:t>security</a:t>
            </a:r>
            <a:r>
              <a:rPr lang="fr-BE" sz="2000" b="0" dirty="0" smtClean="0">
                <a:solidFill>
                  <a:srgbClr val="000000"/>
                </a:solidFill>
              </a:rPr>
              <a:t> and </a:t>
            </a:r>
            <a:r>
              <a:rPr lang="fr-BE" sz="2000" b="0" dirty="0" err="1" smtClean="0">
                <a:solidFill>
                  <a:srgbClr val="000000"/>
                </a:solidFill>
              </a:rPr>
              <a:t>human</a:t>
            </a:r>
            <a:r>
              <a:rPr lang="fr-BE" sz="2000" b="0" dirty="0" smtClean="0">
                <a:solidFill>
                  <a:srgbClr val="000000"/>
                </a:solidFill>
              </a:rPr>
              <a:t> </a:t>
            </a:r>
            <a:r>
              <a:rPr lang="fr-BE" sz="2000" b="0" dirty="0" err="1" smtClean="0">
                <a:solidFill>
                  <a:srgbClr val="000000"/>
                </a:solidFill>
              </a:rPr>
              <a:t>development</a:t>
            </a:r>
            <a:endParaRPr lang="en-GB" sz="2000" b="0" dirty="0">
              <a:solidFill>
                <a:srgbClr val="00000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53006" y="4597052"/>
            <a:ext cx="8909108" cy="3440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3883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hart Placeholder 3"/>
          <p:cNvSpPr>
            <a:spLocks noGrp="1"/>
          </p:cNvSpPr>
          <p:nvPr>
            <p:ph type="chart" sz="quarter" idx="12"/>
          </p:nvPr>
        </p:nvSpPr>
        <p:spPr/>
      </p:sp>
      <p:sp>
        <p:nvSpPr>
          <p:cNvPr id="9" name="Title 8"/>
          <p:cNvSpPr>
            <a:spLocks noGrp="1"/>
          </p:cNvSpPr>
          <p:nvPr>
            <p:ph type="title" idx="4294967295"/>
          </p:nvPr>
        </p:nvSpPr>
        <p:spPr>
          <a:xfrm>
            <a:off x="1712488" y="0"/>
            <a:ext cx="7356475" cy="659877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 algn="ctr"/>
            <a:r>
              <a:rPr lang="en-GB" sz="3200" dirty="0" smtClean="0"/>
              <a:t/>
            </a:r>
            <a:br>
              <a:rPr lang="en-GB" sz="3200" dirty="0" smtClean="0"/>
            </a:br>
            <a:r>
              <a:rPr lang="en-GB" sz="3200" dirty="0" smtClean="0"/>
              <a:t>Priority </a:t>
            </a:r>
            <a:r>
              <a:rPr lang="en-GB" sz="3200" dirty="0"/>
              <a:t>area 1 - GREEN </a:t>
            </a:r>
            <a:r>
              <a:rPr lang="en-GB" sz="3200" dirty="0" smtClean="0"/>
              <a:t>TRANSITION </a:t>
            </a:r>
            <a:endParaRPr lang="en-US" sz="2948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4294967295"/>
          </p:nvPr>
        </p:nvSpPr>
        <p:spPr>
          <a:xfrm>
            <a:off x="461912" y="801688"/>
            <a:ext cx="3971869" cy="4675285"/>
          </a:xfrm>
        </p:spPr>
        <p:txBody>
          <a:bodyPr/>
          <a:lstStyle/>
          <a:p>
            <a:pPr marL="0" indent="0" algn="l">
              <a:spcAft>
                <a:spcPts val="491"/>
              </a:spcAft>
              <a:buNone/>
            </a:pPr>
            <a:r>
              <a:rPr lang="en-IE" sz="1474" b="1" dirty="0">
                <a:solidFill>
                  <a:srgbClr val="004494"/>
                </a:solidFill>
              </a:rPr>
              <a:t>Specific objectives: </a:t>
            </a:r>
            <a:endParaRPr lang="en-IE" sz="1474" b="1" dirty="0" smtClean="0">
              <a:solidFill>
                <a:srgbClr val="004494"/>
              </a:solidFill>
            </a:endParaRPr>
          </a:p>
          <a:p>
            <a:pPr marL="280835" indent="-280835" algn="l">
              <a:spcAft>
                <a:spcPts val="82"/>
              </a:spcAft>
              <a:buAutoNum type="arabicPeriod"/>
            </a:pPr>
            <a:r>
              <a:rPr lang="en-US" sz="1474" b="1" dirty="0" smtClean="0">
                <a:solidFill>
                  <a:srgbClr val="004494"/>
                </a:solidFill>
              </a:rPr>
              <a:t>Climate Action</a:t>
            </a:r>
          </a:p>
          <a:p>
            <a:pPr algn="l">
              <a:spcAft>
                <a:spcPts val="82"/>
              </a:spcAft>
            </a:pPr>
            <a:r>
              <a:rPr lang="en-US" sz="1474" dirty="0" smtClean="0">
                <a:solidFill>
                  <a:srgbClr val="004494"/>
                </a:solidFill>
              </a:rPr>
              <a:t>Implementation of the Paris Agreement – </a:t>
            </a:r>
            <a:br>
              <a:rPr lang="en-US" sz="1474" dirty="0" smtClean="0">
                <a:solidFill>
                  <a:srgbClr val="004494"/>
                </a:solidFill>
              </a:rPr>
            </a:br>
            <a:r>
              <a:rPr lang="en-US" sz="1474" dirty="0" smtClean="0">
                <a:solidFill>
                  <a:srgbClr val="004494"/>
                </a:solidFill>
              </a:rPr>
              <a:t>NDCs &amp; long-term de-carbonization, </a:t>
            </a:r>
          </a:p>
          <a:p>
            <a:pPr algn="l"/>
            <a:r>
              <a:rPr lang="en-US" sz="1474" dirty="0" smtClean="0">
                <a:solidFill>
                  <a:srgbClr val="004494"/>
                </a:solidFill>
              </a:rPr>
              <a:t>support </a:t>
            </a:r>
            <a:r>
              <a:rPr lang="en-US" sz="1474" dirty="0">
                <a:solidFill>
                  <a:srgbClr val="004494"/>
                </a:solidFill>
              </a:rPr>
              <a:t>to adaptation &amp; resilience </a:t>
            </a:r>
          </a:p>
          <a:p>
            <a:pPr marL="0" indent="0" algn="l">
              <a:spcAft>
                <a:spcPts val="82"/>
              </a:spcAft>
              <a:buNone/>
            </a:pPr>
            <a:r>
              <a:rPr lang="en-US" sz="1474" b="1" dirty="0" smtClean="0">
                <a:solidFill>
                  <a:srgbClr val="004494"/>
                </a:solidFill>
              </a:rPr>
              <a:t>2</a:t>
            </a:r>
            <a:r>
              <a:rPr lang="en-US" sz="1474" b="1" dirty="0">
                <a:solidFill>
                  <a:srgbClr val="004494"/>
                </a:solidFill>
              </a:rPr>
              <a:t>.   </a:t>
            </a:r>
            <a:r>
              <a:rPr lang="en-US" sz="1474" b="1" dirty="0" smtClean="0">
                <a:solidFill>
                  <a:srgbClr val="004494"/>
                </a:solidFill>
              </a:rPr>
              <a:t>Biodiversity</a:t>
            </a:r>
            <a:endParaRPr lang="en-US" sz="1474" b="1" dirty="0">
              <a:solidFill>
                <a:srgbClr val="004494"/>
              </a:solidFill>
            </a:endParaRPr>
          </a:p>
          <a:p>
            <a:pPr algn="l"/>
            <a:r>
              <a:rPr lang="en-US" sz="1474" dirty="0">
                <a:solidFill>
                  <a:srgbClr val="004494"/>
                </a:solidFill>
              </a:rPr>
              <a:t>Marine and forest conservation, transboundary management of ecosystems</a:t>
            </a:r>
          </a:p>
          <a:p>
            <a:pPr algn="l"/>
            <a:r>
              <a:rPr lang="en-US" sz="1474" dirty="0">
                <a:solidFill>
                  <a:srgbClr val="004494"/>
                </a:solidFill>
              </a:rPr>
              <a:t>indigenous groups &amp; environmental justice </a:t>
            </a:r>
          </a:p>
          <a:p>
            <a:pPr marL="280835" indent="-280835" algn="l">
              <a:buAutoNum type="arabicPeriod" startAt="3"/>
            </a:pPr>
            <a:r>
              <a:rPr lang="en-US" sz="1474" b="1" dirty="0" smtClean="0">
                <a:solidFill>
                  <a:srgbClr val="004494"/>
                </a:solidFill>
              </a:rPr>
              <a:t>Circular economy</a:t>
            </a:r>
            <a:endParaRPr lang="en-US" sz="1474" b="1" dirty="0">
              <a:solidFill>
                <a:srgbClr val="004494"/>
              </a:solidFill>
            </a:endParaRPr>
          </a:p>
          <a:p>
            <a:pPr algn="l"/>
            <a:r>
              <a:rPr lang="en-US" sz="1474" dirty="0">
                <a:solidFill>
                  <a:srgbClr val="004494"/>
                </a:solidFill>
              </a:rPr>
              <a:t>Promotion of sustainable consumption &amp; production, diversification of LAC productive sectors, creation of green jobs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816" y="1193709"/>
            <a:ext cx="4702412" cy="3659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299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681038" y="701458"/>
            <a:ext cx="8563170" cy="877960"/>
          </a:xfrm>
        </p:spPr>
        <p:txBody>
          <a:bodyPr/>
          <a:lstStyle/>
          <a:p>
            <a:pPr algn="ctr"/>
            <a:r>
              <a:rPr lang="en-GB" dirty="0"/>
              <a:t>Priority area </a:t>
            </a:r>
            <a:r>
              <a:rPr lang="en-GB" dirty="0" smtClean="0"/>
              <a:t>2 - DIGITAL TRANSFORMATION </a:t>
            </a:r>
          </a:p>
          <a:p>
            <a:pPr algn="ctr"/>
            <a:r>
              <a:rPr lang="en-GB" dirty="0" smtClean="0"/>
              <a:t>AND INNOVATION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81038" y="1579418"/>
            <a:ext cx="8563170" cy="3253840"/>
          </a:xfrm>
        </p:spPr>
        <p:txBody>
          <a:bodyPr/>
          <a:lstStyle/>
          <a:p>
            <a:r>
              <a:rPr lang="en-GB" b="0" dirty="0" smtClean="0">
                <a:solidFill>
                  <a:srgbClr val="000000"/>
                </a:solidFill>
              </a:rPr>
              <a:t>1</a:t>
            </a:r>
            <a:r>
              <a:rPr lang="en-GB" b="0" dirty="0">
                <a:solidFill>
                  <a:srgbClr val="000000"/>
                </a:solidFill>
              </a:rPr>
              <a:t>.</a:t>
            </a:r>
            <a:r>
              <a:rPr lang="en-GB" b="0" dirty="0" smtClean="0">
                <a:solidFill>
                  <a:srgbClr val="000000"/>
                </a:solidFill>
              </a:rPr>
              <a:t> </a:t>
            </a:r>
            <a:r>
              <a:rPr lang="en-GB" b="0" dirty="0">
                <a:solidFill>
                  <a:srgbClr val="000000"/>
                </a:solidFill>
              </a:rPr>
              <a:t>Strengthen standardisation and regulatory and policy cooperation on issues of common interest </a:t>
            </a:r>
          </a:p>
          <a:p>
            <a:r>
              <a:rPr lang="en-GB" b="0" dirty="0" smtClean="0">
                <a:solidFill>
                  <a:srgbClr val="000000"/>
                </a:solidFill>
              </a:rPr>
              <a:t>2</a:t>
            </a:r>
            <a:r>
              <a:rPr lang="en-GB" b="0" dirty="0">
                <a:solidFill>
                  <a:srgbClr val="000000"/>
                </a:solidFill>
              </a:rPr>
              <a:t>.</a:t>
            </a:r>
            <a:r>
              <a:rPr lang="en-GB" b="0" dirty="0" smtClean="0">
                <a:solidFill>
                  <a:srgbClr val="000000"/>
                </a:solidFill>
              </a:rPr>
              <a:t> </a:t>
            </a:r>
            <a:r>
              <a:rPr lang="en-GB" b="0" dirty="0">
                <a:solidFill>
                  <a:srgbClr val="000000"/>
                </a:solidFill>
              </a:rPr>
              <a:t>Develop digital backbone connectivity within the LAC region and with the EU</a:t>
            </a:r>
          </a:p>
          <a:p>
            <a:r>
              <a:rPr lang="en-GB" b="0" dirty="0" smtClean="0">
                <a:solidFill>
                  <a:srgbClr val="000000"/>
                </a:solidFill>
              </a:rPr>
              <a:t>3. </a:t>
            </a:r>
            <a:r>
              <a:rPr lang="en-GB" b="0" dirty="0">
                <a:solidFill>
                  <a:srgbClr val="000000"/>
                </a:solidFill>
              </a:rPr>
              <a:t>Foster private sector collaboration, competitiveness and innovation in the digital area </a:t>
            </a:r>
          </a:p>
          <a:p>
            <a:r>
              <a:rPr lang="en-GB" b="0" dirty="0" smtClean="0">
                <a:solidFill>
                  <a:srgbClr val="000000"/>
                </a:solidFill>
              </a:rPr>
              <a:t>4. </a:t>
            </a:r>
            <a:r>
              <a:rPr lang="en-GB" b="0" dirty="0">
                <a:solidFill>
                  <a:srgbClr val="000000"/>
                </a:solidFill>
              </a:rPr>
              <a:t>Support the development and broad use of digitally-enabled products and e-services where the EU has specific expertise (e.g. space sector, Earth observation, green digital services).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b="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3176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681038" y="701458"/>
            <a:ext cx="8563170" cy="877960"/>
          </a:xfrm>
        </p:spPr>
        <p:txBody>
          <a:bodyPr/>
          <a:lstStyle/>
          <a:p>
            <a:pPr algn="ctr"/>
            <a:r>
              <a:rPr lang="en-GB" dirty="0" smtClean="0"/>
              <a:t>Priority area 3 - SUSTAINABLE AND INCLUSIVE </a:t>
            </a:r>
          </a:p>
          <a:p>
            <a:pPr algn="ctr"/>
            <a:r>
              <a:rPr lang="en-GB" dirty="0" smtClean="0"/>
              <a:t>ECONOMIC RECOVERY 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81038" y="1983178"/>
            <a:ext cx="8563170" cy="2850079"/>
          </a:xfrm>
        </p:spPr>
        <p:txBody>
          <a:bodyPr/>
          <a:lstStyle/>
          <a:p>
            <a:r>
              <a:rPr lang="en-IE" b="0" dirty="0" smtClean="0">
                <a:solidFill>
                  <a:srgbClr val="000000"/>
                </a:solidFill>
              </a:rPr>
              <a:t>1</a:t>
            </a:r>
            <a:r>
              <a:rPr lang="en-IE" b="0" dirty="0">
                <a:solidFill>
                  <a:srgbClr val="000000"/>
                </a:solidFill>
              </a:rPr>
              <a:t>.</a:t>
            </a:r>
            <a:r>
              <a:rPr lang="en-IE" b="0" dirty="0" smtClean="0">
                <a:solidFill>
                  <a:srgbClr val="000000"/>
                </a:solidFill>
              </a:rPr>
              <a:t> </a:t>
            </a:r>
            <a:r>
              <a:rPr lang="en-IE" b="0" dirty="0">
                <a:solidFill>
                  <a:srgbClr val="000000"/>
                </a:solidFill>
              </a:rPr>
              <a:t>S</a:t>
            </a:r>
            <a:r>
              <a:rPr lang="en-GB" b="0" dirty="0" err="1">
                <a:solidFill>
                  <a:srgbClr val="000000"/>
                </a:solidFill>
              </a:rPr>
              <a:t>trengthen</a:t>
            </a:r>
            <a:r>
              <a:rPr lang="en-GB" b="0" dirty="0">
                <a:solidFill>
                  <a:srgbClr val="000000"/>
                </a:solidFill>
              </a:rPr>
              <a:t> EU-LAC trade, investment and economic relations as enablers for sustainable and inclusive economic recovery </a:t>
            </a:r>
          </a:p>
          <a:p>
            <a:r>
              <a:rPr lang="en-IE" b="0" dirty="0" smtClean="0">
                <a:solidFill>
                  <a:srgbClr val="000000"/>
                </a:solidFill>
              </a:rPr>
              <a:t>2</a:t>
            </a:r>
            <a:r>
              <a:rPr lang="en-IE" b="0" dirty="0">
                <a:solidFill>
                  <a:srgbClr val="000000"/>
                </a:solidFill>
              </a:rPr>
              <a:t>.</a:t>
            </a:r>
            <a:r>
              <a:rPr lang="en-IE" b="0" dirty="0" smtClean="0">
                <a:solidFill>
                  <a:srgbClr val="000000"/>
                </a:solidFill>
              </a:rPr>
              <a:t> </a:t>
            </a:r>
            <a:r>
              <a:rPr lang="en-IE" b="0" dirty="0">
                <a:solidFill>
                  <a:srgbClr val="000000"/>
                </a:solidFill>
              </a:rPr>
              <a:t>Support LAC’s transition to sustainable economic practices and value chains </a:t>
            </a:r>
            <a:endParaRPr lang="en-GB" b="0" dirty="0">
              <a:solidFill>
                <a:srgbClr val="000000"/>
              </a:solidFill>
            </a:endParaRPr>
          </a:p>
          <a:p>
            <a:r>
              <a:rPr lang="en-IE" b="0" dirty="0" smtClean="0">
                <a:solidFill>
                  <a:srgbClr val="000000"/>
                </a:solidFill>
              </a:rPr>
              <a:t>3</a:t>
            </a:r>
            <a:r>
              <a:rPr lang="en-IE" b="0" dirty="0">
                <a:solidFill>
                  <a:srgbClr val="000000"/>
                </a:solidFill>
              </a:rPr>
              <a:t>.</a:t>
            </a:r>
            <a:r>
              <a:rPr lang="en-IE" b="0" dirty="0" smtClean="0">
                <a:solidFill>
                  <a:srgbClr val="000000"/>
                </a:solidFill>
              </a:rPr>
              <a:t> </a:t>
            </a:r>
            <a:r>
              <a:rPr lang="en-US" b="0" dirty="0">
                <a:solidFill>
                  <a:srgbClr val="000000"/>
                </a:solidFill>
              </a:rPr>
              <a:t>Support the inclusiveness of LAC’s economic recovery</a:t>
            </a:r>
            <a:endParaRPr lang="en-GB" b="0" dirty="0">
              <a:solidFill>
                <a:srgbClr val="00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b="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9081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681038" y="701458"/>
            <a:ext cx="8563170" cy="877960"/>
          </a:xfrm>
        </p:spPr>
        <p:txBody>
          <a:bodyPr/>
          <a:lstStyle/>
          <a:p>
            <a:pPr algn="ctr"/>
            <a:r>
              <a:rPr lang="en-US" dirty="0" smtClean="0"/>
              <a:t>Priority area 4 - DEMOCRATIC GOVERNANCE, </a:t>
            </a:r>
          </a:p>
          <a:p>
            <a:pPr algn="ctr"/>
            <a:r>
              <a:rPr lang="en-US" dirty="0" smtClean="0"/>
              <a:t>SECURITY AND MIGRATION 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81038" y="1484416"/>
            <a:ext cx="8563170" cy="3348842"/>
          </a:xfrm>
        </p:spPr>
        <p:txBody>
          <a:bodyPr/>
          <a:lstStyle/>
          <a:p>
            <a:pPr fontAlgn="base"/>
            <a:r>
              <a:rPr lang="en-GB" b="0" dirty="0" smtClean="0">
                <a:solidFill>
                  <a:srgbClr val="000000"/>
                </a:solidFill>
              </a:rPr>
              <a:t>1</a:t>
            </a:r>
            <a:r>
              <a:rPr lang="en-GB" b="0" dirty="0">
                <a:solidFill>
                  <a:srgbClr val="000000"/>
                </a:solidFill>
              </a:rPr>
              <a:t>.</a:t>
            </a:r>
            <a:r>
              <a:rPr lang="en-GB" b="0" dirty="0" smtClean="0">
                <a:solidFill>
                  <a:srgbClr val="000000"/>
                </a:solidFill>
              </a:rPr>
              <a:t> </a:t>
            </a:r>
            <a:r>
              <a:rPr lang="en-GB" b="0" dirty="0">
                <a:solidFill>
                  <a:srgbClr val="000000"/>
                </a:solidFill>
              </a:rPr>
              <a:t>Strengthen democratic governance </a:t>
            </a:r>
            <a:r>
              <a:rPr lang="en-GB" b="0" dirty="0" smtClean="0">
                <a:solidFill>
                  <a:srgbClr val="000000"/>
                </a:solidFill>
              </a:rPr>
              <a:t>and enhance</a:t>
            </a:r>
            <a:r>
              <a:rPr lang="en-GB" b="0" dirty="0">
                <a:solidFill>
                  <a:srgbClr val="000000"/>
                </a:solidFill>
              </a:rPr>
              <a:t> transparency, integrity, accountability and capacity of LAC democratic </a:t>
            </a:r>
            <a:r>
              <a:rPr lang="en-GB" b="0" dirty="0" smtClean="0">
                <a:solidFill>
                  <a:srgbClr val="000000"/>
                </a:solidFill>
              </a:rPr>
              <a:t>institutions.</a:t>
            </a:r>
            <a:endParaRPr lang="en-GB" b="0" dirty="0">
              <a:solidFill>
                <a:srgbClr val="000000"/>
              </a:solidFill>
            </a:endParaRPr>
          </a:p>
          <a:p>
            <a:pPr fontAlgn="base"/>
            <a:r>
              <a:rPr lang="en-GB" b="0" dirty="0" smtClean="0">
                <a:solidFill>
                  <a:srgbClr val="000000"/>
                </a:solidFill>
              </a:rPr>
              <a:t>2</a:t>
            </a:r>
            <a:r>
              <a:rPr lang="en-GB" b="0" dirty="0">
                <a:solidFill>
                  <a:srgbClr val="000000"/>
                </a:solidFill>
              </a:rPr>
              <a:t>.</a:t>
            </a:r>
            <a:r>
              <a:rPr lang="en-GB" b="0" dirty="0" smtClean="0">
                <a:solidFill>
                  <a:srgbClr val="000000"/>
                </a:solidFill>
              </a:rPr>
              <a:t> </a:t>
            </a:r>
            <a:r>
              <a:rPr lang="en-GB" b="0" dirty="0">
                <a:solidFill>
                  <a:srgbClr val="000000"/>
                </a:solidFill>
              </a:rPr>
              <a:t>Enhance the rule of law and the fight against transnational organised crime across the </a:t>
            </a:r>
            <a:r>
              <a:rPr lang="en-GB" b="0" dirty="0" smtClean="0">
                <a:solidFill>
                  <a:srgbClr val="000000"/>
                </a:solidFill>
              </a:rPr>
              <a:t>region</a:t>
            </a:r>
          </a:p>
          <a:p>
            <a:pPr fontAlgn="base"/>
            <a:r>
              <a:rPr lang="en-GB" b="0" dirty="0" smtClean="0">
                <a:solidFill>
                  <a:srgbClr val="000000"/>
                </a:solidFill>
              </a:rPr>
              <a:t>3. </a:t>
            </a:r>
            <a:r>
              <a:rPr lang="en-GB" b="0" dirty="0">
                <a:solidFill>
                  <a:srgbClr val="000000"/>
                </a:solidFill>
              </a:rPr>
              <a:t>Improve migration management policies and capacities, including in the areas of forced displacement, migrant protection and fight against trafficking in human beings and migrants smuggling 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b="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2074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TeamEurope">
      <a:dk1>
        <a:srgbClr val="003399"/>
      </a:dk1>
      <a:lt1>
        <a:srgbClr val="FFFFFF"/>
      </a:lt1>
      <a:dk2>
        <a:srgbClr val="003399"/>
      </a:dk2>
      <a:lt2>
        <a:srgbClr val="7F7F7F"/>
      </a:lt2>
      <a:accent1>
        <a:srgbClr val="FA6E25"/>
      </a:accent1>
      <a:accent2>
        <a:srgbClr val="F5CE2A"/>
      </a:accent2>
      <a:accent3>
        <a:srgbClr val="DBD2CC"/>
      </a:accent3>
      <a:accent4>
        <a:srgbClr val="9BB1DC"/>
      </a:accent4>
      <a:accent5>
        <a:srgbClr val="585EAA"/>
      </a:accent5>
      <a:accent6>
        <a:srgbClr val="967E1F"/>
      </a:accent6>
      <a:hlink>
        <a:srgbClr val="85C0FB"/>
      </a:hlink>
      <a:folHlink>
        <a:srgbClr val="E0BFC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87E4EC354ADFB40AC5D4FC129E379BA" ma:contentTypeVersion="6" ma:contentTypeDescription="Create a new document." ma:contentTypeScope="" ma:versionID="74bbf161b2a2788f925bdbb5ba20f8bd">
  <xsd:schema xmlns:xsd="http://www.w3.org/2001/XMLSchema" xmlns:xs="http://www.w3.org/2001/XMLSchema" xmlns:p="http://schemas.microsoft.com/office/2006/metadata/properties" xmlns:ns2="541a8a8b-b856-4d35-a5c7-7f2c0ec3d499" xmlns:ns3="e0757b53-df10-4b98-9811-094c4c3e23a8" targetNamespace="http://schemas.microsoft.com/office/2006/metadata/properties" ma:root="true" ma:fieldsID="fb4b554de56d389a480a6bce8671a71b" ns2:_="" ns3:_="">
    <xsd:import namespace="541a8a8b-b856-4d35-a5c7-7f2c0ec3d499"/>
    <xsd:import namespace="e0757b53-df10-4b98-9811-094c4c3e23a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1a8a8b-b856-4d35-a5c7-7f2c0ec3d49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0757b53-df10-4b98-9811-094c4c3e23a8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8D52BD4-1C0E-4D22-9071-DFD7DDF5B19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41a8a8b-b856-4d35-a5c7-7f2c0ec3d499"/>
    <ds:schemaRef ds:uri="e0757b53-df10-4b98-9811-094c4c3e23a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1AE46D9-D6D3-4EA3-BA0A-1732C9E4A5DF}">
  <ds:schemaRefs>
    <ds:schemaRef ds:uri="http://purl.org/dc/elements/1.1/"/>
    <ds:schemaRef ds:uri="http://schemas.openxmlformats.org/package/2006/metadata/core-properties"/>
    <ds:schemaRef ds:uri="http://schemas.microsoft.com/office/infopath/2007/PartnerControls"/>
    <ds:schemaRef ds:uri="http://purl.org/dc/terms/"/>
    <ds:schemaRef ds:uri="http://schemas.microsoft.com/office/2006/documentManagement/types"/>
    <ds:schemaRef ds:uri="e0757b53-df10-4b98-9811-094c4c3e23a8"/>
    <ds:schemaRef ds:uri="541a8a8b-b856-4d35-a5c7-7f2c0ec3d499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859BF6A2-FD9C-4A03-9E91-A8716B5A62F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6702</TotalTime>
  <Words>874</Words>
  <Application>Microsoft Office PowerPoint</Application>
  <PresentationFormat>Custom</PresentationFormat>
  <Paragraphs>96</Paragraphs>
  <Slides>12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Priority area 1 - GREEN TRANSITION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European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 Yvonne (COMM)</dc:creator>
  <cp:lastModifiedBy>TAMM Jacob (EEAS)</cp:lastModifiedBy>
  <cp:revision>407</cp:revision>
  <dcterms:created xsi:type="dcterms:W3CDTF">2019-11-29T10:40:35Z</dcterms:created>
  <dcterms:modified xsi:type="dcterms:W3CDTF">2021-05-26T12:07:48Z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0x010100087E4EC354ADFB40AC5D4FC129E379BA</vt:lpwstr>
  </property>
</Properties>
</file>