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diagrams/data22.xml" ContentType="application/vnd.openxmlformats-officedocument.drawingml.diagramData+xml"/>
  <Override PartName="/ppt/diagrams/data21.xml" ContentType="application/vnd.openxmlformats-officedocument.drawingml.diagramData+xml"/>
  <Override PartName="/ppt/diagrams/data20.xml" ContentType="application/vnd.openxmlformats-officedocument.drawingml.diagramData+xml"/>
  <Override PartName="/ppt/diagrams/data19.xml" ContentType="application/vnd.openxmlformats-officedocument.drawingml.diagramData+xml"/>
  <Override PartName="/ppt/diagrams/data18.xml" ContentType="application/vnd.openxmlformats-officedocument.drawingml.diagramData+xml"/>
  <Override PartName="/ppt/diagrams/data17.xml" ContentType="application/vnd.openxmlformats-officedocument.drawingml.diagramData+xml"/>
  <Override PartName="/ppt/diagrams/data16.xml" ContentType="application/vnd.openxmlformats-officedocument.drawingml.diagramData+xml"/>
  <Override PartName="/ppt/diagrams/data15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rawings/drawing5.xml" ContentType="application/vnd.openxmlformats-officedocument.drawingml.chartshapes+xml"/>
  <Override PartName="/ppt/drawings/drawing4.xml" ContentType="application/vnd.openxmlformats-officedocument.drawingml.chartshapes+xml"/>
  <Override PartName="/ppt/drawings/drawing3.xml" ContentType="application/vnd.openxmlformats-officedocument.drawingml.chartshapes+xml"/>
  <Override PartName="/ppt/drawings/drawing2.xml" ContentType="application/vnd.openxmlformats-officedocument.drawingml.chartshapes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colors11.xml" ContentType="application/vnd.openxmlformats-officedocument.drawingml.diagramColors+xml"/>
  <Override PartName="/ppt/diagrams/drawing22.xml" ContentType="application/vnd.ms-office.drawingml.diagramDrawing+xml"/>
  <Override PartName="/ppt/diagrams/colors22.xml" ContentType="application/vnd.openxmlformats-officedocument.drawingml.diagramColors+xml"/>
  <Override PartName="/ppt/diagrams/quickStyle22.xml" ContentType="application/vnd.openxmlformats-officedocument.drawingml.diagramStyle+xml"/>
  <Override PartName="/ppt/diagrams/layout22.xml" ContentType="application/vnd.openxmlformats-officedocument.drawingml.diagramLayout+xml"/>
  <Override PartName="/ppt/diagrams/drawing21.xml" ContentType="application/vnd.ms-office.drawingml.diagramDrawing+xml"/>
  <Override PartName="/ppt/diagrams/colors21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21.xml" ContentType="application/vnd.openxmlformats-officedocument.drawingml.diagramLayout+xml"/>
  <Override PartName="/ppt/theme/theme2.xml" ContentType="application/vnd.openxmlformats-officedocument.theme+xml"/>
  <Override PartName="/ppt/diagrams/drawing20.xml" ContentType="application/vnd.ms-office.drawingml.diagramDrawing+xml"/>
  <Override PartName="/ppt/diagrams/colors20.xml" ContentType="application/vnd.openxmlformats-officedocument.drawingml.diagramColors+xml"/>
  <Override PartName="/ppt/diagrams/quickStyle20.xml" ContentType="application/vnd.openxmlformats-officedocument.drawingml.diagramStyle+xml"/>
  <Override PartName="/ppt/diagrams/layout20.xml" ContentType="application/vnd.openxmlformats-officedocument.drawingml.diagramLayout+xml"/>
  <Override PartName="/ppt/diagrams/drawing19.xml" ContentType="application/vnd.ms-office.drawingml.diagramDrawing+xml"/>
  <Override PartName="/ppt/diagrams/colors19.xml" ContentType="application/vnd.openxmlformats-officedocument.drawingml.diagramColors+xml"/>
  <Override PartName="/ppt/diagrams/quickStyle19.xml" ContentType="application/vnd.openxmlformats-officedocument.drawingml.diagramStyle+xml"/>
  <Override PartName="/ppt/diagrams/layout19.xml" ContentType="application/vnd.openxmlformats-officedocument.drawingml.diagramLayout+xml"/>
  <Override PartName="/ppt/diagrams/drawing18.xml" ContentType="application/vnd.ms-office.drawingml.diagramDrawing+xml"/>
  <Override PartName="/ppt/diagrams/colors18.xml" ContentType="application/vnd.openxmlformats-officedocument.drawingml.diagramColors+xml"/>
  <Override PartName="/ppt/diagrams/quickStyle18.xml" ContentType="application/vnd.openxmlformats-officedocument.drawingml.diagramStyle+xml"/>
  <Override PartName="/ppt/diagrams/layout18.xml" ContentType="application/vnd.openxmlformats-officedocument.drawingml.diagramLayout+xml"/>
  <Override PartName="/ppt/diagrams/drawing17.xml" ContentType="application/vnd.ms-office.drawingml.diagramDrawing+xml"/>
  <Override PartName="/ppt/diagrams/colors17.xml" ContentType="application/vnd.openxmlformats-officedocument.drawingml.diagramColors+xml"/>
  <Override PartName="/ppt/diagrams/quickStyle17.xml" ContentType="application/vnd.openxmlformats-officedocument.drawingml.diagramStyle+xml"/>
  <Override PartName="/ppt/diagrams/layout17.xml" ContentType="application/vnd.openxmlformats-officedocument.drawingml.diagram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6.xml" ContentType="application/vnd.ms-office.drawingml.diagramDrawing+xml"/>
  <Override PartName="/ppt/diagrams/colors16.xml" ContentType="application/vnd.openxmlformats-officedocument.drawingml.diagramColors+xml"/>
  <Override PartName="/ppt/diagrams/layout16.xml" ContentType="application/vnd.openxmlformats-officedocument.drawingml.diagramLayout+xml"/>
  <Override PartName="/ppt/diagrams/colors15.xml" ContentType="application/vnd.openxmlformats-officedocument.drawingml.diagramColors+xml"/>
  <Override PartName="/ppt/diagrams/quickStyle15.xml" ContentType="application/vnd.openxmlformats-officedocument.drawingml.diagramStyle+xml"/>
  <Override PartName="/ppt/diagrams/layout15.xml" ContentType="application/vnd.openxmlformats-officedocument.drawingml.diagramLayout+xml"/>
  <Override PartName="/ppt/diagrams/drawing14.xml" ContentType="application/vnd.ms-office.drawingml.diagramDrawing+xml"/>
  <Override PartName="/ppt/diagrams/colors14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4.xml" ContentType="application/vnd.openxmlformats-officedocument.drawingml.diagramLayout+xml"/>
  <Override PartName="/ppt/theme/theme3.xml" ContentType="application/vnd.openxmlformats-officedocument.theme+xml"/>
  <Override PartName="/ppt/diagrams/drawing13.xml" ContentType="application/vnd.ms-office.drawingml.diagramDrawing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drawing11.xml" ContentType="application/vnd.ms-office.drawingml.diagramDrawing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drawing9.xml" ContentType="application/vnd.ms-office.drawingml.diagramDrawing+xml"/>
  <Override PartName="/ppt/diagrams/colors9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drawing8.xml" ContentType="application/vnd.ms-office.drawingml.diagramDrawing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diagrams/drawing15.xml" ContentType="application/vnd.ms-office.drawingml.diagramDrawing+xml"/>
  <Override PartName="/ppt/diagrams/quickStyle16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9" r:id="rId3"/>
    <p:sldMasterId id="2147483733" r:id="rId4"/>
    <p:sldMasterId id="2147483745" r:id="rId5"/>
    <p:sldMasterId id="2147483781" r:id="rId6"/>
    <p:sldMasterId id="2147483793" r:id="rId7"/>
    <p:sldMasterId id="2147483890" r:id="rId8"/>
    <p:sldMasterId id="2147483915" r:id="rId9"/>
    <p:sldMasterId id="2147483951" r:id="rId10"/>
    <p:sldMasterId id="2147483963" r:id="rId11"/>
    <p:sldMasterId id="2147483975" r:id="rId12"/>
    <p:sldMasterId id="2147484011" r:id="rId13"/>
    <p:sldMasterId id="2147484023" r:id="rId14"/>
  </p:sldMasterIdLst>
  <p:notesMasterIdLst>
    <p:notesMasterId r:id="rId58"/>
  </p:notesMasterIdLst>
  <p:sldIdLst>
    <p:sldId id="1756" r:id="rId15"/>
    <p:sldId id="1537" r:id="rId16"/>
    <p:sldId id="1618" r:id="rId17"/>
    <p:sldId id="1287" r:id="rId18"/>
    <p:sldId id="1734" r:id="rId19"/>
    <p:sldId id="1745" r:id="rId20"/>
    <p:sldId id="1705" r:id="rId21"/>
    <p:sldId id="1744" r:id="rId22"/>
    <p:sldId id="258" r:id="rId23"/>
    <p:sldId id="1715" r:id="rId24"/>
    <p:sldId id="257" r:id="rId25"/>
    <p:sldId id="280" r:id="rId26"/>
    <p:sldId id="256" r:id="rId27"/>
    <p:sldId id="260" r:id="rId28"/>
    <p:sldId id="264" r:id="rId29"/>
    <p:sldId id="265" r:id="rId30"/>
    <p:sldId id="300" r:id="rId31"/>
    <p:sldId id="1644" r:id="rId32"/>
    <p:sldId id="1647" r:id="rId33"/>
    <p:sldId id="1755" r:id="rId34"/>
    <p:sldId id="1586" r:id="rId35"/>
    <p:sldId id="1743" r:id="rId36"/>
    <p:sldId id="1730" r:id="rId37"/>
    <p:sldId id="261" r:id="rId38"/>
    <p:sldId id="1598" r:id="rId39"/>
    <p:sldId id="1757" r:id="rId40"/>
    <p:sldId id="1552" r:id="rId41"/>
    <p:sldId id="1758" r:id="rId42"/>
    <p:sldId id="1554" r:id="rId43"/>
    <p:sldId id="1759" r:id="rId44"/>
    <p:sldId id="1714" r:id="rId45"/>
    <p:sldId id="1760" r:id="rId46"/>
    <p:sldId id="1603" r:id="rId47"/>
    <p:sldId id="1562" r:id="rId48"/>
    <p:sldId id="1475" r:id="rId49"/>
    <p:sldId id="390" r:id="rId50"/>
    <p:sldId id="1528" r:id="rId51"/>
    <p:sldId id="1701" r:id="rId52"/>
    <p:sldId id="1656" r:id="rId53"/>
    <p:sldId id="1654" r:id="rId54"/>
    <p:sldId id="1661" r:id="rId55"/>
    <p:sldId id="1662" r:id="rId56"/>
    <p:sldId id="1620" r:id="rId57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60"/>
  </p:normalViewPr>
  <p:slideViewPr>
    <p:cSldViewPr>
      <p:cViewPr varScale="1">
        <p:scale>
          <a:sx n="109" d="100"/>
          <a:sy n="109" d="100"/>
        </p:scale>
        <p:origin x="784" y="192"/>
      </p:cViewPr>
      <p:guideLst>
        <p:guide orient="horz" pos="216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ell\Desktop\WTTS\imp%20water%20study%2001-07-202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dell\Desktop\WTTS\imp%20water%20study%2001-07-2021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/Users\dr.zakir\Desktop\Heavy%20rain%20impa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67487017385413"/>
          <c:y val="9.1736860887510818E-2"/>
          <c:w val="0.70021625201366511"/>
          <c:h val="0.68842102861586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Paddy!$A$9</c:f>
              <c:strCache>
                <c:ptCount val="1"/>
                <c:pt idx="0">
                  <c:v>In one cropping cycle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C0F-FB41-9E55-532EBE82C014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C0F-FB41-9E55-532EBE82C01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9458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58080004999448"/>
                      <c:h val="0.2274485527249109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C0F-FB41-9E55-532EBE82C0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4909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C0F-FB41-9E55-532EBE82C01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Paddy!$B$8:$C$8</c:f>
              <c:strCache>
                <c:ptCount val="2"/>
                <c:pt idx="0">
                  <c:v>Chemical</c:v>
                </c:pt>
                <c:pt idx="1">
                  <c:v>APCNF</c:v>
                </c:pt>
              </c:strCache>
            </c:strRef>
          </c:cat>
          <c:val>
            <c:numRef>
              <c:f>Paddy!$B$9:$C$9</c:f>
              <c:numCache>
                <c:formatCode>General</c:formatCode>
                <c:ptCount val="2"/>
                <c:pt idx="0">
                  <c:v>9458157.5212470517</c:v>
                </c:pt>
                <c:pt idx="1">
                  <c:v>4908620.0702517172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0F-FB41-9E55-532EBE82C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1744"/>
        <c:axId val="146125184"/>
      </c:barChart>
      <c:catAx>
        <c:axId val="7711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DE"/>
          </a:p>
        </c:txPr>
        <c:crossAx val="146125184"/>
        <c:crosses val="autoZero"/>
        <c:auto val="1"/>
        <c:lblAlgn val="ctr"/>
        <c:lblOffset val="100"/>
        <c:noMultiLvlLbl val="0"/>
      </c:catAx>
      <c:valAx>
        <c:axId val="146125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DE"/>
          </a:p>
        </c:txPr>
        <c:crossAx val="7711744"/>
        <c:crosses val="autoZero"/>
        <c:crossBetween val="between"/>
        <c:majorUnit val="2000000"/>
        <c:dispUnits>
          <c:builtInUnit val="thousands"/>
        </c:dispUnits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522630794458769"/>
          <c:y val="9.2606540449753957E-2"/>
          <c:w val="0.65753738852230248"/>
          <c:h val="0.66342424371148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Groundnut!$A$9</c:f>
              <c:strCache>
                <c:ptCount val="1"/>
                <c:pt idx="0">
                  <c:v>Overall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rgbClr val="4BACC6">
                      <a:lumMod val="110000"/>
                      <a:satMod val="105000"/>
                      <a:tint val="67000"/>
                    </a:srgbClr>
                  </a:gs>
                  <a:gs pos="50000">
                    <a:srgbClr val="4BACC6">
                      <a:lumMod val="105000"/>
                      <a:satMod val="103000"/>
                      <a:tint val="73000"/>
                    </a:srgbClr>
                  </a:gs>
                  <a:gs pos="100000">
                    <a:srgbClr val="4BACC6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BACC6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D7-314A-B6E3-C5ABEC7C009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rgbClr val="9BBB59">
                      <a:lumMod val="110000"/>
                      <a:satMod val="105000"/>
                      <a:tint val="67000"/>
                    </a:srgbClr>
                  </a:gs>
                  <a:gs pos="50000">
                    <a:srgbClr val="9BBB59">
                      <a:lumMod val="105000"/>
                      <a:satMod val="103000"/>
                      <a:tint val="73000"/>
                    </a:srgbClr>
                  </a:gs>
                  <a:gs pos="100000">
                    <a:srgbClr val="9BBB59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9BBB59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D7-314A-B6E3-C5ABEC7C009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FD7-314A-B6E3-C5ABEC7C00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FD7-314A-B6E3-C5ABEC7C009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Groundnut!$B$8:$C$8</c:f>
              <c:strCache>
                <c:ptCount val="2"/>
                <c:pt idx="0">
                  <c:v>Chemical</c:v>
                </c:pt>
                <c:pt idx="1">
                  <c:v>APCNF</c:v>
                </c:pt>
              </c:strCache>
            </c:strRef>
          </c:cat>
          <c:val>
            <c:numRef>
              <c:f>Groundnut!$B$9:$C$9</c:f>
              <c:numCache>
                <c:formatCode>General</c:formatCode>
                <c:ptCount val="2"/>
                <c:pt idx="0">
                  <c:v>3053747.2711775638</c:v>
                </c:pt>
                <c:pt idx="1">
                  <c:v>1436485.7458188743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D7-314A-B6E3-C5ABEC7C0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440256"/>
        <c:axId val="261442944"/>
      </c:barChart>
      <c:catAx>
        <c:axId val="261440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IN"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61442944"/>
        <c:crosses val="autoZero"/>
        <c:auto val="1"/>
        <c:lblAlgn val="ctr"/>
        <c:lblOffset val="100"/>
        <c:noMultiLvlLbl val="0"/>
      </c:catAx>
      <c:valAx>
        <c:axId val="26144294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DE"/>
          </a:p>
        </c:txPr>
        <c:crossAx val="261440256"/>
        <c:crosses val="autoZero"/>
        <c:crossBetween val="between"/>
        <c:majorUnit val="1000000"/>
        <c:dispUnits>
          <c:builtInUnit val="thousands"/>
        </c:dispUnits>
      </c:valAx>
    </c:plotArea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73538277167747"/>
          <c:y val="0.12036467492771806"/>
          <c:w val="0.77048396253627272"/>
          <c:h val="0.67204143984001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Cotton!$A$8</c:f>
              <c:strCache>
                <c:ptCount val="1"/>
                <c:pt idx="0">
                  <c:v>Overall</c:v>
                </c:pt>
              </c:strCache>
            </c:strRef>
          </c:tx>
          <c:spPr>
            <a:ln w="38100"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F8-5A40-A962-7715368195CC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F8-5A40-A962-7715368195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2402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4F8-5A40-A962-7715368195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4F8-5A40-A962-7715368195C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Cotton!$B$7:$C$7</c:f>
              <c:strCache>
                <c:ptCount val="2"/>
                <c:pt idx="0">
                  <c:v>Chemical</c:v>
                </c:pt>
                <c:pt idx="1">
                  <c:v>APCNF</c:v>
                </c:pt>
              </c:strCache>
            </c:strRef>
          </c:cat>
          <c:val>
            <c:numRef>
              <c:f>Cotton!$B$8:$C$8</c:f>
              <c:numCache>
                <c:formatCode>General</c:formatCode>
                <c:ptCount val="2"/>
                <c:pt idx="0">
                  <c:v>2401815.0168765187</c:v>
                </c:pt>
                <c:pt idx="1">
                  <c:v>1022242.2753021363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F8-5A40-A962-771536819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4235776"/>
        <c:axId val="274237696"/>
      </c:barChart>
      <c:catAx>
        <c:axId val="274235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en-DE"/>
          </a:p>
        </c:txPr>
        <c:crossAx val="274237696"/>
        <c:crosses val="autoZero"/>
        <c:auto val="1"/>
        <c:lblAlgn val="ctr"/>
        <c:lblOffset val="100"/>
        <c:noMultiLvlLbl val="0"/>
      </c:catAx>
      <c:valAx>
        <c:axId val="274237696"/>
        <c:scaling>
          <c:orientation val="minMax"/>
          <c:max val="2500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en-DE"/>
          </a:p>
        </c:txPr>
        <c:crossAx val="274235776"/>
        <c:crosses val="autoZero"/>
        <c:crossBetween val="between"/>
        <c:majorUnit val="500000"/>
        <c:dispUnits>
          <c:builtInUnit val="thousands"/>
        </c:dispUnits>
      </c:valAx>
      <c:spPr>
        <a:solidFill>
          <a:schemeClr val="bg1"/>
        </a:solidFill>
        <a:ln w="9525"/>
      </c:spPr>
    </c:plotArea>
    <c:plotVisOnly val="1"/>
    <c:dispBlanksAs val="gap"/>
    <c:showDLblsOverMax val="0"/>
  </c:chart>
  <c:spPr>
    <a:solidFill>
      <a:schemeClr val="lt1"/>
    </a:solidFill>
    <a:ln w="3175" cap="flat" cmpd="sng" algn="ctr">
      <a:solidFill>
        <a:schemeClr val="tx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D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15337318946244"/>
          <c:y val="0.16348814778155962"/>
          <c:w val="0.75487131816856223"/>
          <c:h val="0.61980613265192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Chilli!$A$9</c:f>
              <c:strCache>
                <c:ptCount val="1"/>
                <c:pt idx="0">
                  <c:v>Average of Total amount of water consumption in one cropping cycle(litres)/acre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D06-7C47-A1B5-20D5645FCB25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D06-7C47-A1B5-20D5645FCB2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2596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06-7C47-A1B5-20D5645FCB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D06-7C47-A1B5-20D5645FCB25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Chilli!$B$8:$C$8</c:f>
              <c:strCache>
                <c:ptCount val="2"/>
                <c:pt idx="0">
                  <c:v>Chemical</c:v>
                </c:pt>
                <c:pt idx="1">
                  <c:v>APCNF</c:v>
                </c:pt>
              </c:strCache>
            </c:strRef>
          </c:cat>
          <c:val>
            <c:numRef>
              <c:f>Chilli!$B$9:$C$9</c:f>
              <c:numCache>
                <c:formatCode>General</c:formatCode>
                <c:ptCount val="2"/>
                <c:pt idx="0">
                  <c:v>2595841.3461913476</c:v>
                </c:pt>
                <c:pt idx="1">
                  <c:v>1389989.4217647056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06-7C47-A1B5-20D5645FC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244352"/>
        <c:axId val="276287488"/>
      </c:barChart>
      <c:catAx>
        <c:axId val="27624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DE"/>
          </a:p>
        </c:txPr>
        <c:crossAx val="276287488"/>
        <c:crosses val="autoZero"/>
        <c:auto val="1"/>
        <c:lblAlgn val="ctr"/>
        <c:lblOffset val="100"/>
        <c:noMultiLvlLbl val="0"/>
      </c:catAx>
      <c:valAx>
        <c:axId val="276287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DE"/>
          </a:p>
        </c:txPr>
        <c:crossAx val="2762443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Recovery</a:t>
            </a:r>
            <a:r>
              <a:rPr lang="en-GB" baseline="0"/>
              <a:t> status</a:t>
            </a:r>
            <a:endParaRPr lang="en-GB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Sheet5!$C$9</c:f>
              <c:strCache>
                <c:ptCount val="1"/>
                <c:pt idx="0">
                  <c:v>Recovering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Sheet5!$D$8:$E$8</c:f>
              <c:strCache>
                <c:ptCount val="2"/>
                <c:pt idx="0">
                  <c:v>ZBNF</c:v>
                </c:pt>
                <c:pt idx="1">
                  <c:v>Conventional</c:v>
                </c:pt>
              </c:strCache>
            </c:strRef>
          </c:cat>
          <c:val>
            <c:numRef>
              <c:f>Sheet5!$D$9:$E$9</c:f>
              <c:numCache>
                <c:formatCode>General</c:formatCode>
                <c:ptCount val="2"/>
                <c:pt idx="0">
                  <c:v>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2-8343-B6B8-7F0852F085A0}"/>
            </c:ext>
          </c:extLst>
        </c:ser>
        <c:ser>
          <c:idx val="1"/>
          <c:order val="1"/>
          <c:tx>
            <c:strRef>
              <c:f>Sheet5!$C$10</c:f>
              <c:strCache>
                <c:ptCount val="1"/>
                <c:pt idx="0">
                  <c:v>Not recovering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Sheet5!$D$8:$E$8</c:f>
              <c:strCache>
                <c:ptCount val="2"/>
                <c:pt idx="0">
                  <c:v>ZBNF</c:v>
                </c:pt>
                <c:pt idx="1">
                  <c:v>Conventional</c:v>
                </c:pt>
              </c:strCache>
            </c:strRef>
          </c:cat>
          <c:val>
            <c:numRef>
              <c:f>Sheet5!$D$10:$E$10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22-8343-B6B8-7F0852F08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66784"/>
        <c:axId val="174168320"/>
      </c:barChart>
      <c:catAx>
        <c:axId val="174166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4168320"/>
        <c:crosses val="autoZero"/>
        <c:auto val="1"/>
        <c:lblAlgn val="ctr"/>
        <c:lblOffset val="100"/>
        <c:noMultiLvlLbl val="0"/>
      </c:catAx>
      <c:valAx>
        <c:axId val="17416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7416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108D1-4B61-124D-8AA4-26FAFE508A92}" type="doc">
      <dgm:prSet loTypeId="urn:microsoft.com/office/officeart/2005/8/layout/default#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CC4DDE-1387-2C43-88D8-29B22BCA8D2B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High Costs of Cultivation 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(Seeds, Fertilizers, Pesticides)</a:t>
          </a:r>
        </a:p>
      </dgm:t>
    </dgm:pt>
    <dgm:pt modelId="{F3DB24C7-2560-1A4E-A19D-5DDAE9011B66}" type="parTrans" cxnId="{5B04F041-1EA3-134F-A83A-3DAF6636E959}">
      <dgm:prSet/>
      <dgm:spPr/>
      <dgm:t>
        <a:bodyPr/>
        <a:lstStyle/>
        <a:p>
          <a:endParaRPr lang="en-US" sz="1800"/>
        </a:p>
      </dgm:t>
    </dgm:pt>
    <dgm:pt modelId="{31182F2C-A41B-784F-9628-31E622F100C0}" type="sibTrans" cxnId="{5B04F041-1EA3-134F-A83A-3DAF6636E959}">
      <dgm:prSet/>
      <dgm:spPr/>
      <dgm:t>
        <a:bodyPr/>
        <a:lstStyle/>
        <a:p>
          <a:endParaRPr lang="en-US" sz="1800"/>
        </a:p>
      </dgm:t>
    </dgm:pt>
    <dgm:pt modelId="{26783424-22D7-AB49-9885-3314D7B8849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Prolonged Dry Spells,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Droughts</a:t>
          </a:r>
        </a:p>
      </dgm:t>
    </dgm:pt>
    <dgm:pt modelId="{5FE529FC-BFDB-184E-A513-D75147B6D2A5}" type="parTrans" cxnId="{9D1373FC-ECD4-AC42-AE5F-1D6F1DE7AC09}">
      <dgm:prSet/>
      <dgm:spPr/>
      <dgm:t>
        <a:bodyPr/>
        <a:lstStyle/>
        <a:p>
          <a:endParaRPr lang="en-US" sz="1800"/>
        </a:p>
      </dgm:t>
    </dgm:pt>
    <dgm:pt modelId="{A8893109-F018-B244-89CD-C85C4BEC89DC}" type="sibTrans" cxnId="{9D1373FC-ECD4-AC42-AE5F-1D6F1DE7AC09}">
      <dgm:prSet/>
      <dgm:spPr/>
      <dgm:t>
        <a:bodyPr/>
        <a:lstStyle/>
        <a:p>
          <a:endParaRPr lang="en-US" sz="1800"/>
        </a:p>
      </dgm:t>
    </dgm:pt>
    <dgm:pt modelId="{72A7B8EC-2DF8-1649-96F6-506C3B3611ED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Acute water shortages, Drying of Borewells</a:t>
          </a:r>
        </a:p>
      </dgm:t>
    </dgm:pt>
    <dgm:pt modelId="{2D63EDF2-C4DF-9340-91BA-83B3E259E050}" type="parTrans" cxnId="{81D039FA-6FD5-6049-B233-ADDBEC086F50}">
      <dgm:prSet/>
      <dgm:spPr/>
      <dgm:t>
        <a:bodyPr/>
        <a:lstStyle/>
        <a:p>
          <a:endParaRPr lang="en-US" sz="1800"/>
        </a:p>
      </dgm:t>
    </dgm:pt>
    <dgm:pt modelId="{064CA565-DE08-A141-AC6F-214600A0BC5B}" type="sibTrans" cxnId="{81D039FA-6FD5-6049-B233-ADDBEC086F50}">
      <dgm:prSet/>
      <dgm:spPr/>
      <dgm:t>
        <a:bodyPr/>
        <a:lstStyle/>
        <a:p>
          <a:endParaRPr lang="en-US" sz="1800"/>
        </a:p>
      </dgm:t>
    </dgm:pt>
    <dgm:pt modelId="{FA672EDA-681D-B84C-B558-29314A6256CE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More frequent cyclones, floods, unseasonal rains  </a:t>
          </a:r>
        </a:p>
      </dgm:t>
    </dgm:pt>
    <dgm:pt modelId="{B738A8B1-4D70-C34B-9786-3B0B48C59052}" type="parTrans" cxnId="{12A9FF7A-023C-9340-8557-D5AFF757AD06}">
      <dgm:prSet/>
      <dgm:spPr/>
      <dgm:t>
        <a:bodyPr/>
        <a:lstStyle/>
        <a:p>
          <a:endParaRPr lang="en-US" sz="1800"/>
        </a:p>
      </dgm:t>
    </dgm:pt>
    <dgm:pt modelId="{3674E11F-3452-B24E-87D9-9DFAE3E08541}" type="sibTrans" cxnId="{12A9FF7A-023C-9340-8557-D5AFF757AD06}">
      <dgm:prSet/>
      <dgm:spPr/>
      <dgm:t>
        <a:bodyPr/>
        <a:lstStyle/>
        <a:p>
          <a:endParaRPr lang="en-US" sz="1800"/>
        </a:p>
      </dgm:t>
    </dgm:pt>
    <dgm:pt modelId="{D730DEE6-8076-A44C-B62F-BC3D4FCE5C8C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Problems of   Small, marginal farmers and Tenants, </a:t>
          </a:r>
        </a:p>
        <a:p>
          <a:r>
            <a:rPr lang="en-US" sz="1800" b="1" dirty="0">
              <a:solidFill>
                <a:schemeClr val="bg1"/>
              </a:solidFill>
            </a:rPr>
            <a:t>Rural-Urban  migration</a:t>
          </a:r>
        </a:p>
      </dgm:t>
    </dgm:pt>
    <dgm:pt modelId="{75537D9D-F302-2944-A21D-2548DF59BC5A}" type="parTrans" cxnId="{4D7B3399-14F2-1C4F-960B-A0415E222D23}">
      <dgm:prSet/>
      <dgm:spPr/>
      <dgm:t>
        <a:bodyPr/>
        <a:lstStyle/>
        <a:p>
          <a:endParaRPr lang="en-US" sz="1800"/>
        </a:p>
      </dgm:t>
    </dgm:pt>
    <dgm:pt modelId="{6CC29467-B608-B045-AE74-45B841E7132E}" type="sibTrans" cxnId="{4D7B3399-14F2-1C4F-960B-A0415E222D23}">
      <dgm:prSet/>
      <dgm:spPr/>
      <dgm:t>
        <a:bodyPr/>
        <a:lstStyle/>
        <a:p>
          <a:endParaRPr lang="en-US" sz="1800"/>
        </a:p>
      </dgm:t>
    </dgm:pt>
    <dgm:pt modelId="{1D106C9D-41A9-9348-B5FE-36DF23EBF7F1}">
      <dgm:prSet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Market Uncertainty</a:t>
          </a:r>
        </a:p>
      </dgm:t>
    </dgm:pt>
    <dgm:pt modelId="{7F14B907-B8BE-9A4E-B314-2C8886571E50}" type="parTrans" cxnId="{3BE3CD5C-E9E1-4049-B05D-58BD266C1D8A}">
      <dgm:prSet/>
      <dgm:spPr/>
      <dgm:t>
        <a:bodyPr/>
        <a:lstStyle/>
        <a:p>
          <a:endParaRPr lang="en-US" sz="1800"/>
        </a:p>
      </dgm:t>
    </dgm:pt>
    <dgm:pt modelId="{110D0C58-0093-1141-90FC-7BDE2E7B0A7C}" type="sibTrans" cxnId="{3BE3CD5C-E9E1-4049-B05D-58BD266C1D8A}">
      <dgm:prSet/>
      <dgm:spPr/>
      <dgm:t>
        <a:bodyPr/>
        <a:lstStyle/>
        <a:p>
          <a:endParaRPr lang="en-US" sz="1800"/>
        </a:p>
      </dgm:t>
    </dgm:pt>
    <dgm:pt modelId="{D10B26D0-AD8A-054D-9992-9CD261FACA87}" type="pres">
      <dgm:prSet presAssocID="{7F5108D1-4B61-124D-8AA4-26FAFE508A92}" presName="diagram" presStyleCnt="0">
        <dgm:presLayoutVars>
          <dgm:dir/>
          <dgm:resizeHandles val="exact"/>
        </dgm:presLayoutVars>
      </dgm:prSet>
      <dgm:spPr/>
    </dgm:pt>
    <dgm:pt modelId="{33C3BC52-760D-0940-8C8E-DD3E65180A06}" type="pres">
      <dgm:prSet presAssocID="{BECC4DDE-1387-2C43-88D8-29B22BCA8D2B}" presName="node" presStyleLbl="node1" presStyleIdx="0" presStyleCnt="6" custScaleY="122470" custLinFactNeighborY="-35766">
        <dgm:presLayoutVars>
          <dgm:bulletEnabled val="1"/>
        </dgm:presLayoutVars>
      </dgm:prSet>
      <dgm:spPr/>
    </dgm:pt>
    <dgm:pt modelId="{2A25D709-E146-D448-AB0D-0B755D7AD064}" type="pres">
      <dgm:prSet presAssocID="{31182F2C-A41B-784F-9628-31E622F100C0}" presName="sibTrans" presStyleCnt="0"/>
      <dgm:spPr/>
    </dgm:pt>
    <dgm:pt modelId="{B657AA46-9327-7948-A986-52F627F7E71F}" type="pres">
      <dgm:prSet presAssocID="{26783424-22D7-AB49-9885-3314D7B88498}" presName="node" presStyleLbl="node1" presStyleIdx="1" presStyleCnt="6">
        <dgm:presLayoutVars>
          <dgm:bulletEnabled val="1"/>
        </dgm:presLayoutVars>
      </dgm:prSet>
      <dgm:spPr/>
    </dgm:pt>
    <dgm:pt modelId="{AF232199-23BB-7E45-8E40-F9C690B38394}" type="pres">
      <dgm:prSet presAssocID="{A8893109-F018-B244-89CD-C85C4BEC89DC}" presName="sibTrans" presStyleCnt="0"/>
      <dgm:spPr/>
    </dgm:pt>
    <dgm:pt modelId="{C98466AB-169A-8C47-A1D6-C5C456BDAA4B}" type="pres">
      <dgm:prSet presAssocID="{72A7B8EC-2DF8-1649-96F6-506C3B3611ED}" presName="node" presStyleLbl="node1" presStyleIdx="2" presStyleCnt="6" custLinFactNeighborY="-30182">
        <dgm:presLayoutVars>
          <dgm:bulletEnabled val="1"/>
        </dgm:presLayoutVars>
      </dgm:prSet>
      <dgm:spPr/>
    </dgm:pt>
    <dgm:pt modelId="{4E4DC70D-8577-3B4E-B76A-9D65857E139D}" type="pres">
      <dgm:prSet presAssocID="{064CA565-DE08-A141-AC6F-214600A0BC5B}" presName="sibTrans" presStyleCnt="0"/>
      <dgm:spPr/>
    </dgm:pt>
    <dgm:pt modelId="{6BFD12D2-5B41-E948-BD86-88409E301BA5}" type="pres">
      <dgm:prSet presAssocID="{FA672EDA-681D-B84C-B558-29314A6256CE}" presName="node" presStyleLbl="node1" presStyleIdx="3" presStyleCnt="6">
        <dgm:presLayoutVars>
          <dgm:bulletEnabled val="1"/>
        </dgm:presLayoutVars>
      </dgm:prSet>
      <dgm:spPr/>
    </dgm:pt>
    <dgm:pt modelId="{C63036E0-BACE-D249-ABFD-E6F9451AE0C8}" type="pres">
      <dgm:prSet presAssocID="{3674E11F-3452-B24E-87D9-9DFAE3E08541}" presName="sibTrans" presStyleCnt="0"/>
      <dgm:spPr/>
    </dgm:pt>
    <dgm:pt modelId="{560B333E-215A-614B-B913-AF8270F895DD}" type="pres">
      <dgm:prSet presAssocID="{D730DEE6-8076-A44C-B62F-BC3D4FCE5C8C}" presName="node" presStyleLbl="node1" presStyleIdx="4" presStyleCnt="6" custScaleX="141257" custScaleY="132651" custLinFactNeighborX="4857" custLinFactNeighborY="-35986">
        <dgm:presLayoutVars>
          <dgm:bulletEnabled val="1"/>
        </dgm:presLayoutVars>
      </dgm:prSet>
      <dgm:spPr/>
    </dgm:pt>
    <dgm:pt modelId="{45091693-5CFE-3D43-8E35-6957619A6C29}" type="pres">
      <dgm:prSet presAssocID="{6CC29467-B608-B045-AE74-45B841E7132E}" presName="sibTrans" presStyleCnt="0"/>
      <dgm:spPr/>
    </dgm:pt>
    <dgm:pt modelId="{3776CB64-C35C-A147-97CF-D15F25D53608}" type="pres">
      <dgm:prSet presAssocID="{1D106C9D-41A9-9348-B5FE-36DF23EBF7F1}" presName="node" presStyleLbl="node1" presStyleIdx="5" presStyleCnt="6" custLinFactNeighborY="-27592">
        <dgm:presLayoutVars>
          <dgm:bulletEnabled val="1"/>
        </dgm:presLayoutVars>
      </dgm:prSet>
      <dgm:spPr/>
    </dgm:pt>
  </dgm:ptLst>
  <dgm:cxnLst>
    <dgm:cxn modelId="{5F95EC34-B182-43F3-92A2-8DB171C3209C}" type="presOf" srcId="{1D106C9D-41A9-9348-B5FE-36DF23EBF7F1}" destId="{3776CB64-C35C-A147-97CF-D15F25D53608}" srcOrd="0" destOrd="0" presId="urn:microsoft.com/office/officeart/2005/8/layout/default#1"/>
    <dgm:cxn modelId="{379EE13B-3587-4467-A5F7-F34DCBAD86C1}" type="presOf" srcId="{D730DEE6-8076-A44C-B62F-BC3D4FCE5C8C}" destId="{560B333E-215A-614B-B913-AF8270F895DD}" srcOrd="0" destOrd="0" presId="urn:microsoft.com/office/officeart/2005/8/layout/default#1"/>
    <dgm:cxn modelId="{5B04F041-1EA3-134F-A83A-3DAF6636E959}" srcId="{7F5108D1-4B61-124D-8AA4-26FAFE508A92}" destId="{BECC4DDE-1387-2C43-88D8-29B22BCA8D2B}" srcOrd="0" destOrd="0" parTransId="{F3DB24C7-2560-1A4E-A19D-5DDAE9011B66}" sibTransId="{31182F2C-A41B-784F-9628-31E622F100C0}"/>
    <dgm:cxn modelId="{D449F34D-73DB-45A9-8ACB-E587DA7A23A3}" type="presOf" srcId="{7F5108D1-4B61-124D-8AA4-26FAFE508A92}" destId="{D10B26D0-AD8A-054D-9992-9CD261FACA87}" srcOrd="0" destOrd="0" presId="urn:microsoft.com/office/officeart/2005/8/layout/default#1"/>
    <dgm:cxn modelId="{C336E34E-0885-47AD-A1E7-6363FF184E01}" type="presOf" srcId="{BECC4DDE-1387-2C43-88D8-29B22BCA8D2B}" destId="{33C3BC52-760D-0940-8C8E-DD3E65180A06}" srcOrd="0" destOrd="0" presId="urn:microsoft.com/office/officeart/2005/8/layout/default#1"/>
    <dgm:cxn modelId="{E2681F56-96EA-4AFA-A030-9750750BBDF2}" type="presOf" srcId="{72A7B8EC-2DF8-1649-96F6-506C3B3611ED}" destId="{C98466AB-169A-8C47-A1D6-C5C456BDAA4B}" srcOrd="0" destOrd="0" presId="urn:microsoft.com/office/officeart/2005/8/layout/default#1"/>
    <dgm:cxn modelId="{3BE3CD5C-E9E1-4049-B05D-58BD266C1D8A}" srcId="{7F5108D1-4B61-124D-8AA4-26FAFE508A92}" destId="{1D106C9D-41A9-9348-B5FE-36DF23EBF7F1}" srcOrd="5" destOrd="0" parTransId="{7F14B907-B8BE-9A4E-B314-2C8886571E50}" sibTransId="{110D0C58-0093-1141-90FC-7BDE2E7B0A7C}"/>
    <dgm:cxn modelId="{12A9FF7A-023C-9340-8557-D5AFF757AD06}" srcId="{7F5108D1-4B61-124D-8AA4-26FAFE508A92}" destId="{FA672EDA-681D-B84C-B558-29314A6256CE}" srcOrd="3" destOrd="0" parTransId="{B738A8B1-4D70-C34B-9786-3B0B48C59052}" sibTransId="{3674E11F-3452-B24E-87D9-9DFAE3E08541}"/>
    <dgm:cxn modelId="{4D7B3399-14F2-1C4F-960B-A0415E222D23}" srcId="{7F5108D1-4B61-124D-8AA4-26FAFE508A92}" destId="{D730DEE6-8076-A44C-B62F-BC3D4FCE5C8C}" srcOrd="4" destOrd="0" parTransId="{75537D9D-F302-2944-A21D-2548DF59BC5A}" sibTransId="{6CC29467-B608-B045-AE74-45B841E7132E}"/>
    <dgm:cxn modelId="{B6C3A39B-4ABA-40CA-B08D-517FAF69485E}" type="presOf" srcId="{FA672EDA-681D-B84C-B558-29314A6256CE}" destId="{6BFD12D2-5B41-E948-BD86-88409E301BA5}" srcOrd="0" destOrd="0" presId="urn:microsoft.com/office/officeart/2005/8/layout/default#1"/>
    <dgm:cxn modelId="{AB9BAFCA-B2D0-430C-B091-8EFF338E08CC}" type="presOf" srcId="{26783424-22D7-AB49-9885-3314D7B88498}" destId="{B657AA46-9327-7948-A986-52F627F7E71F}" srcOrd="0" destOrd="0" presId="urn:microsoft.com/office/officeart/2005/8/layout/default#1"/>
    <dgm:cxn modelId="{81D039FA-6FD5-6049-B233-ADDBEC086F50}" srcId="{7F5108D1-4B61-124D-8AA4-26FAFE508A92}" destId="{72A7B8EC-2DF8-1649-96F6-506C3B3611ED}" srcOrd="2" destOrd="0" parTransId="{2D63EDF2-C4DF-9340-91BA-83B3E259E050}" sibTransId="{064CA565-DE08-A141-AC6F-214600A0BC5B}"/>
    <dgm:cxn modelId="{9D1373FC-ECD4-AC42-AE5F-1D6F1DE7AC09}" srcId="{7F5108D1-4B61-124D-8AA4-26FAFE508A92}" destId="{26783424-22D7-AB49-9885-3314D7B88498}" srcOrd="1" destOrd="0" parTransId="{5FE529FC-BFDB-184E-A513-D75147B6D2A5}" sibTransId="{A8893109-F018-B244-89CD-C85C4BEC89DC}"/>
    <dgm:cxn modelId="{95481E59-7963-4C79-B256-1439BD0BC939}" type="presParOf" srcId="{D10B26D0-AD8A-054D-9992-9CD261FACA87}" destId="{33C3BC52-760D-0940-8C8E-DD3E65180A06}" srcOrd="0" destOrd="0" presId="urn:microsoft.com/office/officeart/2005/8/layout/default#1"/>
    <dgm:cxn modelId="{EBCDF8E6-E458-4CC8-BE4E-40CE13C4F2C8}" type="presParOf" srcId="{D10B26D0-AD8A-054D-9992-9CD261FACA87}" destId="{2A25D709-E146-D448-AB0D-0B755D7AD064}" srcOrd="1" destOrd="0" presId="urn:microsoft.com/office/officeart/2005/8/layout/default#1"/>
    <dgm:cxn modelId="{522C23E1-3724-4B2B-9825-0BF301A20B79}" type="presParOf" srcId="{D10B26D0-AD8A-054D-9992-9CD261FACA87}" destId="{B657AA46-9327-7948-A986-52F627F7E71F}" srcOrd="2" destOrd="0" presId="urn:microsoft.com/office/officeart/2005/8/layout/default#1"/>
    <dgm:cxn modelId="{ED0C3A47-0E77-48EE-ADC5-31E6320AA16E}" type="presParOf" srcId="{D10B26D0-AD8A-054D-9992-9CD261FACA87}" destId="{AF232199-23BB-7E45-8E40-F9C690B38394}" srcOrd="3" destOrd="0" presId="urn:microsoft.com/office/officeart/2005/8/layout/default#1"/>
    <dgm:cxn modelId="{DCE23433-DF37-4999-9852-678367DDF795}" type="presParOf" srcId="{D10B26D0-AD8A-054D-9992-9CD261FACA87}" destId="{C98466AB-169A-8C47-A1D6-C5C456BDAA4B}" srcOrd="4" destOrd="0" presId="urn:microsoft.com/office/officeart/2005/8/layout/default#1"/>
    <dgm:cxn modelId="{22FCB5C3-8D0F-4747-8BFE-B4A7341012F5}" type="presParOf" srcId="{D10B26D0-AD8A-054D-9992-9CD261FACA87}" destId="{4E4DC70D-8577-3B4E-B76A-9D65857E139D}" srcOrd="5" destOrd="0" presId="urn:microsoft.com/office/officeart/2005/8/layout/default#1"/>
    <dgm:cxn modelId="{EFEEF942-83C0-47C3-963B-8793E849A439}" type="presParOf" srcId="{D10B26D0-AD8A-054D-9992-9CD261FACA87}" destId="{6BFD12D2-5B41-E948-BD86-88409E301BA5}" srcOrd="6" destOrd="0" presId="urn:microsoft.com/office/officeart/2005/8/layout/default#1"/>
    <dgm:cxn modelId="{184A11C6-FFE5-417C-B457-DF2A238A2FD0}" type="presParOf" srcId="{D10B26D0-AD8A-054D-9992-9CD261FACA87}" destId="{C63036E0-BACE-D249-ABFD-E6F9451AE0C8}" srcOrd="7" destOrd="0" presId="urn:microsoft.com/office/officeart/2005/8/layout/default#1"/>
    <dgm:cxn modelId="{7D95C708-368E-4F71-B690-4976E2F4FBF0}" type="presParOf" srcId="{D10B26D0-AD8A-054D-9992-9CD261FACA87}" destId="{560B333E-215A-614B-B913-AF8270F895DD}" srcOrd="8" destOrd="0" presId="urn:microsoft.com/office/officeart/2005/8/layout/default#1"/>
    <dgm:cxn modelId="{B37AEFD3-1A66-44B5-9147-10295DB0FA9C}" type="presParOf" srcId="{D10B26D0-AD8A-054D-9992-9CD261FACA87}" destId="{45091693-5CFE-3D43-8E35-6957619A6C29}" srcOrd="9" destOrd="0" presId="urn:microsoft.com/office/officeart/2005/8/layout/default#1"/>
    <dgm:cxn modelId="{3F4E7EBC-856D-454F-B4EA-56458B49CE41}" type="presParOf" srcId="{D10B26D0-AD8A-054D-9992-9CD261FACA87}" destId="{3776CB64-C35C-A147-97CF-D15F25D53608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76A3E76-0788-41A3-8F06-B7D210D86F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CDAE2A-F542-4AD1-89E6-76FDDD78BF33}">
      <dgm:prSet custT="1"/>
      <dgm:spPr/>
      <dgm:t>
        <a:bodyPr/>
        <a:lstStyle/>
        <a:p>
          <a:r>
            <a:rPr lang="en-US" sz="2400" dirty="0"/>
            <a:t>1. Soil carbon sequestration </a:t>
          </a:r>
        </a:p>
        <a:p>
          <a:r>
            <a:rPr lang="en-US" sz="2400" dirty="0"/>
            <a:t>2. Greater water holding(+1 gm carbon -&gt; +8 gm water)</a:t>
          </a:r>
        </a:p>
      </dgm:t>
    </dgm:pt>
    <dgm:pt modelId="{E590DF06-41C3-4453-804C-877B052538D0}" type="parTrans" cxnId="{8F7D1F54-7315-4089-8130-BC44B69F89BB}">
      <dgm:prSet/>
      <dgm:spPr/>
      <dgm:t>
        <a:bodyPr/>
        <a:lstStyle/>
        <a:p>
          <a:endParaRPr lang="en-US" sz="2400"/>
        </a:p>
      </dgm:t>
    </dgm:pt>
    <dgm:pt modelId="{B90A5D8F-BD33-4D1E-9A5A-BA48F982B9D9}" type="sibTrans" cxnId="{8F7D1F54-7315-4089-8130-BC44B69F89BB}">
      <dgm:prSet/>
      <dgm:spPr/>
      <dgm:t>
        <a:bodyPr/>
        <a:lstStyle/>
        <a:p>
          <a:endParaRPr lang="en-US" sz="2400"/>
        </a:p>
      </dgm:t>
    </dgm:pt>
    <dgm:pt modelId="{B299CBFE-0353-4885-BA6E-B18EB9A94DED}">
      <dgm:prSet custT="1"/>
      <dgm:spPr/>
      <dgm:t>
        <a:bodyPr/>
        <a:lstStyle/>
        <a:p>
          <a:r>
            <a:rPr lang="en-US" sz="2400" dirty="0"/>
            <a:t>3. Efficient Nutrient absorption mechanism</a:t>
          </a:r>
        </a:p>
      </dgm:t>
    </dgm:pt>
    <dgm:pt modelId="{71F6AFEC-CC28-472D-98A9-EE2AC9DE1AE2}" type="parTrans" cxnId="{132A7A89-0C3F-4C3D-87BD-31391B7B46E2}">
      <dgm:prSet/>
      <dgm:spPr/>
      <dgm:t>
        <a:bodyPr/>
        <a:lstStyle/>
        <a:p>
          <a:endParaRPr lang="en-US" sz="2400"/>
        </a:p>
      </dgm:t>
    </dgm:pt>
    <dgm:pt modelId="{60507329-787C-4E18-B089-89FE52B5501B}" type="sibTrans" cxnId="{132A7A89-0C3F-4C3D-87BD-31391B7B46E2}">
      <dgm:prSet/>
      <dgm:spPr/>
      <dgm:t>
        <a:bodyPr/>
        <a:lstStyle/>
        <a:p>
          <a:endParaRPr lang="en-US" sz="2400"/>
        </a:p>
      </dgm:t>
    </dgm:pt>
    <dgm:pt modelId="{0B780B06-3344-4765-AC62-B26D8112A491}">
      <dgm:prSet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4. </a:t>
          </a:r>
          <a:r>
            <a:rPr lang="en-US" sz="2400" dirty="0" err="1">
              <a:solidFill>
                <a:schemeClr val="tx1"/>
              </a:solidFill>
            </a:rPr>
            <a:t>Mycorryzha</a:t>
          </a:r>
          <a:r>
            <a:rPr lang="en-US" sz="2400" dirty="0">
              <a:solidFill>
                <a:schemeClr val="tx1"/>
              </a:solidFill>
            </a:rPr>
            <a:t> and other microbes create  soil structure </a:t>
          </a:r>
        </a:p>
      </dgm:t>
    </dgm:pt>
    <dgm:pt modelId="{E0111F67-4D38-464B-ABD8-FB74542A034D}" type="parTrans" cxnId="{2B966B8B-9461-4C96-ABCD-AAC2515AC0D0}">
      <dgm:prSet/>
      <dgm:spPr/>
      <dgm:t>
        <a:bodyPr/>
        <a:lstStyle/>
        <a:p>
          <a:endParaRPr lang="en-US" sz="2400"/>
        </a:p>
      </dgm:t>
    </dgm:pt>
    <dgm:pt modelId="{B2B1886F-9372-4A76-A457-AE807DD4D94C}" type="sibTrans" cxnId="{2B966B8B-9461-4C96-ABCD-AAC2515AC0D0}">
      <dgm:prSet/>
      <dgm:spPr/>
      <dgm:t>
        <a:bodyPr/>
        <a:lstStyle/>
        <a:p>
          <a:endParaRPr lang="en-US" sz="2400"/>
        </a:p>
      </dgm:t>
    </dgm:pt>
    <dgm:pt modelId="{63AFD37C-CC25-4172-80FF-EF05E0625DD3}">
      <dgm:prSet custT="1"/>
      <dgm:spPr/>
      <dgm:t>
        <a:bodyPr/>
        <a:lstStyle/>
        <a:p>
          <a:r>
            <a:rPr lang="en-US" sz="2400" dirty="0"/>
            <a:t>5. Increase in soil porosity – 50%  60 % air</a:t>
          </a:r>
        </a:p>
      </dgm:t>
    </dgm:pt>
    <dgm:pt modelId="{07C1B38E-DC95-486B-A9B0-68A5B9A892B8}" type="parTrans" cxnId="{44042ACF-A925-4A73-8C5D-0C20BD96E2C0}">
      <dgm:prSet/>
      <dgm:spPr/>
      <dgm:t>
        <a:bodyPr/>
        <a:lstStyle/>
        <a:p>
          <a:endParaRPr lang="en-US" sz="2400"/>
        </a:p>
      </dgm:t>
    </dgm:pt>
    <dgm:pt modelId="{CF9D6EA1-20D6-45DE-8B0A-87DEC6B688C3}" type="sibTrans" cxnId="{44042ACF-A925-4A73-8C5D-0C20BD96E2C0}">
      <dgm:prSet/>
      <dgm:spPr/>
      <dgm:t>
        <a:bodyPr/>
        <a:lstStyle/>
        <a:p>
          <a:endParaRPr lang="en-US" sz="2400"/>
        </a:p>
      </dgm:t>
    </dgm:pt>
    <dgm:pt modelId="{0531EABA-D850-3D46-82CC-4BA13025270C}" type="pres">
      <dgm:prSet presAssocID="{B76A3E76-0788-41A3-8F06-B7D210D86F3B}" presName="linear" presStyleCnt="0">
        <dgm:presLayoutVars>
          <dgm:animLvl val="lvl"/>
          <dgm:resizeHandles val="exact"/>
        </dgm:presLayoutVars>
      </dgm:prSet>
      <dgm:spPr/>
    </dgm:pt>
    <dgm:pt modelId="{18CCF86A-3900-524B-B8EF-7858BD0B9541}" type="pres">
      <dgm:prSet presAssocID="{3ACDAE2A-F542-4AD1-89E6-76FDDD78BF33}" presName="parentText" presStyleLbl="node1" presStyleIdx="0" presStyleCnt="4" custLinFactNeighborX="162">
        <dgm:presLayoutVars>
          <dgm:chMax val="0"/>
          <dgm:bulletEnabled val="1"/>
        </dgm:presLayoutVars>
      </dgm:prSet>
      <dgm:spPr/>
    </dgm:pt>
    <dgm:pt modelId="{414D845C-CF9C-7747-B81C-BFF5C538268A}" type="pres">
      <dgm:prSet presAssocID="{B90A5D8F-BD33-4D1E-9A5A-BA48F982B9D9}" presName="spacer" presStyleCnt="0"/>
      <dgm:spPr/>
    </dgm:pt>
    <dgm:pt modelId="{C5A10295-DF20-F341-9C01-275476D68B2A}" type="pres">
      <dgm:prSet presAssocID="{B299CBFE-0353-4885-BA6E-B18EB9A94DE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8A8B72-1A02-AE4E-A969-A4B3070A4C4A}" type="pres">
      <dgm:prSet presAssocID="{60507329-787C-4E18-B089-89FE52B5501B}" presName="spacer" presStyleCnt="0"/>
      <dgm:spPr/>
    </dgm:pt>
    <dgm:pt modelId="{3843350E-7512-9B46-AB46-5FEA837472EC}" type="pres">
      <dgm:prSet presAssocID="{0B780B06-3344-4765-AC62-B26D8112A4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DC6FC1-4C96-B84D-A8ED-1FD55650E6ED}" type="pres">
      <dgm:prSet presAssocID="{B2B1886F-9372-4A76-A457-AE807DD4D94C}" presName="spacer" presStyleCnt="0"/>
      <dgm:spPr/>
    </dgm:pt>
    <dgm:pt modelId="{F825C7B6-9C9D-BD41-BD31-02D9448053F8}" type="pres">
      <dgm:prSet presAssocID="{63AFD37C-CC25-4172-80FF-EF05E0625D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3C5F11C-1DC3-BB4E-8B3F-B32465BB4826}" type="presOf" srcId="{63AFD37C-CC25-4172-80FF-EF05E0625DD3}" destId="{F825C7B6-9C9D-BD41-BD31-02D9448053F8}" srcOrd="0" destOrd="0" presId="urn:microsoft.com/office/officeart/2005/8/layout/vList2"/>
    <dgm:cxn modelId="{CB9DDE21-5CD9-734A-8577-494AEED1AC78}" type="presOf" srcId="{B299CBFE-0353-4885-BA6E-B18EB9A94DED}" destId="{C5A10295-DF20-F341-9C01-275476D68B2A}" srcOrd="0" destOrd="0" presId="urn:microsoft.com/office/officeart/2005/8/layout/vList2"/>
    <dgm:cxn modelId="{8F7D1F54-7315-4089-8130-BC44B69F89BB}" srcId="{B76A3E76-0788-41A3-8F06-B7D210D86F3B}" destId="{3ACDAE2A-F542-4AD1-89E6-76FDDD78BF33}" srcOrd="0" destOrd="0" parTransId="{E590DF06-41C3-4453-804C-877B052538D0}" sibTransId="{B90A5D8F-BD33-4D1E-9A5A-BA48F982B9D9}"/>
    <dgm:cxn modelId="{A8017967-5C2A-0F4B-B20A-C446C2EF5AEB}" type="presOf" srcId="{B76A3E76-0788-41A3-8F06-B7D210D86F3B}" destId="{0531EABA-D850-3D46-82CC-4BA13025270C}" srcOrd="0" destOrd="0" presId="urn:microsoft.com/office/officeart/2005/8/layout/vList2"/>
    <dgm:cxn modelId="{D26D2473-5D87-364E-8377-75EA58E55783}" type="presOf" srcId="{3ACDAE2A-F542-4AD1-89E6-76FDDD78BF33}" destId="{18CCF86A-3900-524B-B8EF-7858BD0B9541}" srcOrd="0" destOrd="0" presId="urn:microsoft.com/office/officeart/2005/8/layout/vList2"/>
    <dgm:cxn modelId="{132A7A89-0C3F-4C3D-87BD-31391B7B46E2}" srcId="{B76A3E76-0788-41A3-8F06-B7D210D86F3B}" destId="{B299CBFE-0353-4885-BA6E-B18EB9A94DED}" srcOrd="1" destOrd="0" parTransId="{71F6AFEC-CC28-472D-98A9-EE2AC9DE1AE2}" sibTransId="{60507329-787C-4E18-B089-89FE52B5501B}"/>
    <dgm:cxn modelId="{2B966B8B-9461-4C96-ABCD-AAC2515AC0D0}" srcId="{B76A3E76-0788-41A3-8F06-B7D210D86F3B}" destId="{0B780B06-3344-4765-AC62-B26D8112A491}" srcOrd="2" destOrd="0" parTransId="{E0111F67-4D38-464B-ABD8-FB74542A034D}" sibTransId="{B2B1886F-9372-4A76-A457-AE807DD4D94C}"/>
    <dgm:cxn modelId="{44042ACF-A925-4A73-8C5D-0C20BD96E2C0}" srcId="{B76A3E76-0788-41A3-8F06-B7D210D86F3B}" destId="{63AFD37C-CC25-4172-80FF-EF05E0625DD3}" srcOrd="3" destOrd="0" parTransId="{07C1B38E-DC95-486B-A9B0-68A5B9A892B8}" sibTransId="{CF9D6EA1-20D6-45DE-8B0A-87DEC6B688C3}"/>
    <dgm:cxn modelId="{5E786EF8-E120-4744-B129-3766DC55B618}" type="presOf" srcId="{0B780B06-3344-4765-AC62-B26D8112A491}" destId="{3843350E-7512-9B46-AB46-5FEA837472EC}" srcOrd="0" destOrd="0" presId="urn:microsoft.com/office/officeart/2005/8/layout/vList2"/>
    <dgm:cxn modelId="{4B2351CC-566A-034F-BBFB-1A32F74ED2E8}" type="presParOf" srcId="{0531EABA-D850-3D46-82CC-4BA13025270C}" destId="{18CCF86A-3900-524B-B8EF-7858BD0B9541}" srcOrd="0" destOrd="0" presId="urn:microsoft.com/office/officeart/2005/8/layout/vList2"/>
    <dgm:cxn modelId="{E723898F-44EC-AE4B-A19B-483ECA069C17}" type="presParOf" srcId="{0531EABA-D850-3D46-82CC-4BA13025270C}" destId="{414D845C-CF9C-7747-B81C-BFF5C538268A}" srcOrd="1" destOrd="0" presId="urn:microsoft.com/office/officeart/2005/8/layout/vList2"/>
    <dgm:cxn modelId="{8302A7CD-701A-344C-BEA0-07F770B552DF}" type="presParOf" srcId="{0531EABA-D850-3D46-82CC-4BA13025270C}" destId="{C5A10295-DF20-F341-9C01-275476D68B2A}" srcOrd="2" destOrd="0" presId="urn:microsoft.com/office/officeart/2005/8/layout/vList2"/>
    <dgm:cxn modelId="{78968D10-BB11-4845-BA08-908DB074A69C}" type="presParOf" srcId="{0531EABA-D850-3D46-82CC-4BA13025270C}" destId="{558A8B72-1A02-AE4E-A969-A4B3070A4C4A}" srcOrd="3" destOrd="0" presId="urn:microsoft.com/office/officeart/2005/8/layout/vList2"/>
    <dgm:cxn modelId="{8DFC6419-7CB9-024A-BC51-93E12EA6CC36}" type="presParOf" srcId="{0531EABA-D850-3D46-82CC-4BA13025270C}" destId="{3843350E-7512-9B46-AB46-5FEA837472EC}" srcOrd="4" destOrd="0" presId="urn:microsoft.com/office/officeart/2005/8/layout/vList2"/>
    <dgm:cxn modelId="{42EB720B-55AE-4643-9810-4C26A2B20437}" type="presParOf" srcId="{0531EABA-D850-3D46-82CC-4BA13025270C}" destId="{7ADC6FC1-4C96-B84D-A8ED-1FD55650E6ED}" srcOrd="5" destOrd="0" presId="urn:microsoft.com/office/officeart/2005/8/layout/vList2"/>
    <dgm:cxn modelId="{837128BB-CC7E-5D4A-A8C0-3006DA631617}" type="presParOf" srcId="{0531EABA-D850-3D46-82CC-4BA13025270C}" destId="{F825C7B6-9C9D-BD41-BD31-02D9448053F8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8B47E3-27E7-E847-8112-7B269BF310D2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027288-8FAE-1F40-BDA0-75E9308A23D2}">
      <dgm:prSet phldrT="[Text]"/>
      <dgm:spPr/>
      <dgm:t>
        <a:bodyPr/>
        <a:lstStyle/>
        <a:p>
          <a:r>
            <a:rPr lang="en-GB" dirty="0"/>
            <a:t>Soil Aeration</a:t>
          </a:r>
        </a:p>
      </dgm:t>
    </dgm:pt>
    <dgm:pt modelId="{B335D533-3B67-D64E-ABBC-632AAEAFFAA9}" type="parTrans" cxnId="{A1A197D6-96B3-AC43-BDDC-4DBC7CB34EE2}">
      <dgm:prSet/>
      <dgm:spPr/>
      <dgm:t>
        <a:bodyPr/>
        <a:lstStyle/>
        <a:p>
          <a:endParaRPr lang="en-GB"/>
        </a:p>
      </dgm:t>
    </dgm:pt>
    <dgm:pt modelId="{3DED322B-0B66-B242-BC4A-40CA685B60A2}" type="sibTrans" cxnId="{A1A197D6-96B3-AC43-BDDC-4DBC7CB34EE2}">
      <dgm:prSet/>
      <dgm:spPr/>
      <dgm:t>
        <a:bodyPr/>
        <a:lstStyle/>
        <a:p>
          <a:endParaRPr lang="en-GB"/>
        </a:p>
      </dgm:t>
    </dgm:pt>
    <dgm:pt modelId="{F63C1763-1EEF-2848-8390-758E82F21F90}">
      <dgm:prSet phldrT="[Text]"/>
      <dgm:spPr/>
      <dgm:t>
        <a:bodyPr/>
        <a:lstStyle/>
        <a:p>
          <a:r>
            <a:rPr lang="en-GB" dirty="0"/>
            <a:t>Water infiltration</a:t>
          </a:r>
        </a:p>
      </dgm:t>
    </dgm:pt>
    <dgm:pt modelId="{7BB0FE8C-23B6-DE4F-BFDA-DEB9DD0BA481}" type="parTrans" cxnId="{B9FDE4F2-C6F0-1F41-BF4F-D0015C6A2B03}">
      <dgm:prSet/>
      <dgm:spPr/>
      <dgm:t>
        <a:bodyPr/>
        <a:lstStyle/>
        <a:p>
          <a:endParaRPr lang="en-GB"/>
        </a:p>
      </dgm:t>
    </dgm:pt>
    <dgm:pt modelId="{7E61AD5D-122B-C249-8BF7-AC7B8421B085}" type="sibTrans" cxnId="{B9FDE4F2-C6F0-1F41-BF4F-D0015C6A2B03}">
      <dgm:prSet/>
      <dgm:spPr/>
      <dgm:t>
        <a:bodyPr/>
        <a:lstStyle/>
        <a:p>
          <a:endParaRPr lang="en-GB"/>
        </a:p>
      </dgm:t>
    </dgm:pt>
    <dgm:pt modelId="{6FCE69BC-34A8-2143-A641-EB2286E6B1C8}">
      <dgm:prSet phldrT="[Text]"/>
      <dgm:spPr/>
      <dgm:t>
        <a:bodyPr/>
        <a:lstStyle/>
        <a:p>
          <a:r>
            <a:rPr lang="en-GB" dirty="0"/>
            <a:t>Water holding</a:t>
          </a:r>
        </a:p>
      </dgm:t>
    </dgm:pt>
    <dgm:pt modelId="{F3FF3A69-0339-5043-956F-284B04CF62D9}" type="parTrans" cxnId="{DB28A437-56E6-1043-8167-D1FF5B28EFB5}">
      <dgm:prSet/>
      <dgm:spPr/>
      <dgm:t>
        <a:bodyPr/>
        <a:lstStyle/>
        <a:p>
          <a:endParaRPr lang="en-GB"/>
        </a:p>
      </dgm:t>
    </dgm:pt>
    <dgm:pt modelId="{8C7AED1A-CE19-F747-B3BB-54A2EDDC7649}" type="sibTrans" cxnId="{DB28A437-56E6-1043-8167-D1FF5B28EFB5}">
      <dgm:prSet/>
      <dgm:spPr/>
      <dgm:t>
        <a:bodyPr/>
        <a:lstStyle/>
        <a:p>
          <a:endParaRPr lang="en-GB"/>
        </a:p>
      </dgm:t>
    </dgm:pt>
    <dgm:pt modelId="{8E3C68E7-D744-364C-8B7C-B03B9D936922}">
      <dgm:prSet phldrT="[Text]"/>
      <dgm:spPr/>
      <dgm:t>
        <a:bodyPr/>
        <a:lstStyle/>
        <a:p>
          <a:r>
            <a:rPr lang="en-GB" b="1" dirty="0">
              <a:solidFill>
                <a:srgbClr val="7030A0"/>
              </a:solidFill>
            </a:rPr>
            <a:t>Water vapour harvested for irrigation</a:t>
          </a:r>
        </a:p>
      </dgm:t>
    </dgm:pt>
    <dgm:pt modelId="{6B74BBC3-75A5-604D-BE83-FEF4F606F4B7}" type="parTrans" cxnId="{7B5CA427-CEE0-9B42-8D0D-0A8CE477BA21}">
      <dgm:prSet/>
      <dgm:spPr/>
      <dgm:t>
        <a:bodyPr/>
        <a:lstStyle/>
        <a:p>
          <a:endParaRPr lang="en-GB"/>
        </a:p>
      </dgm:t>
    </dgm:pt>
    <dgm:pt modelId="{2DA5E3E3-3389-7743-826E-BA7FC4410464}" type="sibTrans" cxnId="{7B5CA427-CEE0-9B42-8D0D-0A8CE477BA21}">
      <dgm:prSet/>
      <dgm:spPr/>
      <dgm:t>
        <a:bodyPr/>
        <a:lstStyle/>
        <a:p>
          <a:endParaRPr lang="en-GB"/>
        </a:p>
      </dgm:t>
    </dgm:pt>
    <dgm:pt modelId="{117B9601-882C-BF4A-996D-5BAF4174277F}" type="pres">
      <dgm:prSet presAssocID="{958B47E3-27E7-E847-8112-7B269BF310D2}" presName="Name0" presStyleCnt="0">
        <dgm:presLayoutVars>
          <dgm:dir/>
          <dgm:animLvl val="lvl"/>
          <dgm:resizeHandles val="exact"/>
        </dgm:presLayoutVars>
      </dgm:prSet>
      <dgm:spPr/>
    </dgm:pt>
    <dgm:pt modelId="{F2ED9464-F387-9B49-AD02-8996F2B30874}" type="pres">
      <dgm:prSet presAssocID="{29027288-8FAE-1F40-BDA0-75E9308A23D2}" presName="composite" presStyleCnt="0"/>
      <dgm:spPr/>
    </dgm:pt>
    <dgm:pt modelId="{7D8B7AC1-1A53-A44D-A57F-BC4FA727FAFF}" type="pres">
      <dgm:prSet presAssocID="{29027288-8FAE-1F40-BDA0-75E9308A23D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FCDC318-1866-8444-89B3-38AAF5B226B7}" type="pres">
      <dgm:prSet presAssocID="{29027288-8FAE-1F40-BDA0-75E9308A23D2}" presName="desTx" presStyleLbl="alignAccFollowNode1" presStyleIdx="0" presStyleCnt="1" custLinFactNeighborX="13396" custLinFactNeighborY="1799">
        <dgm:presLayoutVars>
          <dgm:bulletEnabled val="1"/>
        </dgm:presLayoutVars>
      </dgm:prSet>
      <dgm:spPr/>
    </dgm:pt>
  </dgm:ptLst>
  <dgm:cxnLst>
    <dgm:cxn modelId="{7B5CA427-CEE0-9B42-8D0D-0A8CE477BA21}" srcId="{29027288-8FAE-1F40-BDA0-75E9308A23D2}" destId="{8E3C68E7-D744-364C-8B7C-B03B9D936922}" srcOrd="2" destOrd="0" parTransId="{6B74BBC3-75A5-604D-BE83-FEF4F606F4B7}" sibTransId="{2DA5E3E3-3389-7743-826E-BA7FC4410464}"/>
    <dgm:cxn modelId="{DB28A437-56E6-1043-8167-D1FF5B28EFB5}" srcId="{29027288-8FAE-1F40-BDA0-75E9308A23D2}" destId="{6FCE69BC-34A8-2143-A641-EB2286E6B1C8}" srcOrd="1" destOrd="0" parTransId="{F3FF3A69-0339-5043-956F-284B04CF62D9}" sibTransId="{8C7AED1A-CE19-F747-B3BB-54A2EDDC7649}"/>
    <dgm:cxn modelId="{1EA549C1-6843-8F4A-8163-95A6B2FFBB92}" type="presOf" srcId="{8E3C68E7-D744-364C-8B7C-B03B9D936922}" destId="{EFCDC318-1866-8444-89B3-38AAF5B226B7}" srcOrd="0" destOrd="2" presId="urn:microsoft.com/office/officeart/2005/8/layout/hList1"/>
    <dgm:cxn modelId="{67523CD0-07A3-F14D-B725-5C764742A323}" type="presOf" srcId="{29027288-8FAE-1F40-BDA0-75E9308A23D2}" destId="{7D8B7AC1-1A53-A44D-A57F-BC4FA727FAFF}" srcOrd="0" destOrd="0" presId="urn:microsoft.com/office/officeart/2005/8/layout/hList1"/>
    <dgm:cxn modelId="{A1A197D6-96B3-AC43-BDDC-4DBC7CB34EE2}" srcId="{958B47E3-27E7-E847-8112-7B269BF310D2}" destId="{29027288-8FAE-1F40-BDA0-75E9308A23D2}" srcOrd="0" destOrd="0" parTransId="{B335D533-3B67-D64E-ABBC-632AAEAFFAA9}" sibTransId="{3DED322B-0B66-B242-BC4A-40CA685B60A2}"/>
    <dgm:cxn modelId="{C14B77D9-93CA-DD46-BEC7-CD101A4F8FA3}" type="presOf" srcId="{6FCE69BC-34A8-2143-A641-EB2286E6B1C8}" destId="{EFCDC318-1866-8444-89B3-38AAF5B226B7}" srcOrd="0" destOrd="1" presId="urn:microsoft.com/office/officeart/2005/8/layout/hList1"/>
    <dgm:cxn modelId="{F93FCEEE-191E-8744-8DC6-735162E564D2}" type="presOf" srcId="{F63C1763-1EEF-2848-8390-758E82F21F90}" destId="{EFCDC318-1866-8444-89B3-38AAF5B226B7}" srcOrd="0" destOrd="0" presId="urn:microsoft.com/office/officeart/2005/8/layout/hList1"/>
    <dgm:cxn modelId="{02ECC3F2-FE92-6941-8BDC-5EEF049A0538}" type="presOf" srcId="{958B47E3-27E7-E847-8112-7B269BF310D2}" destId="{117B9601-882C-BF4A-996D-5BAF4174277F}" srcOrd="0" destOrd="0" presId="urn:microsoft.com/office/officeart/2005/8/layout/hList1"/>
    <dgm:cxn modelId="{B9FDE4F2-C6F0-1F41-BF4F-D0015C6A2B03}" srcId="{29027288-8FAE-1F40-BDA0-75E9308A23D2}" destId="{F63C1763-1EEF-2848-8390-758E82F21F90}" srcOrd="0" destOrd="0" parTransId="{7BB0FE8C-23B6-DE4F-BFDA-DEB9DD0BA481}" sibTransId="{7E61AD5D-122B-C249-8BF7-AC7B8421B085}"/>
    <dgm:cxn modelId="{A24C8004-C9F5-CF4D-95AF-AE53BA2090CA}" type="presParOf" srcId="{117B9601-882C-BF4A-996D-5BAF4174277F}" destId="{F2ED9464-F387-9B49-AD02-8996F2B30874}" srcOrd="0" destOrd="0" presId="urn:microsoft.com/office/officeart/2005/8/layout/hList1"/>
    <dgm:cxn modelId="{6E4DFE37-9718-C242-989A-527D9000965E}" type="presParOf" srcId="{F2ED9464-F387-9B49-AD02-8996F2B30874}" destId="{7D8B7AC1-1A53-A44D-A57F-BC4FA727FAFF}" srcOrd="0" destOrd="0" presId="urn:microsoft.com/office/officeart/2005/8/layout/hList1"/>
    <dgm:cxn modelId="{BB10D926-9FC1-8442-8CC7-1C96D2E06AE8}" type="presParOf" srcId="{F2ED9464-F387-9B49-AD02-8996F2B30874}" destId="{EFCDC318-1866-8444-89B3-38AAF5B226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C06E906-8A99-4EBF-9E4D-9C5D1753CFBF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AF52F26-35C1-47D8-8934-D5519AC5A743}">
      <dgm:prSet phldrT="[Text]"/>
      <dgm:spPr/>
      <dgm:t>
        <a:bodyPr/>
        <a:lstStyle/>
        <a:p>
          <a:r>
            <a:rPr lang="en-US" b="1" dirty="0"/>
            <a:t>Cow dung – 2 kg</a:t>
          </a:r>
        </a:p>
      </dgm:t>
    </dgm:pt>
    <dgm:pt modelId="{0FE2EF5D-5C4A-438B-BDBE-C0429862FBCC}" type="parTrans" cxnId="{6BAD9CE1-74B9-432C-A017-939FD9BCA689}">
      <dgm:prSet/>
      <dgm:spPr/>
      <dgm:t>
        <a:bodyPr/>
        <a:lstStyle/>
        <a:p>
          <a:endParaRPr lang="en-US" b="1"/>
        </a:p>
      </dgm:t>
    </dgm:pt>
    <dgm:pt modelId="{04803FB5-43DD-44F1-8EEC-D49BD557FAA8}" type="sibTrans" cxnId="{6BAD9CE1-74B9-432C-A017-939FD9BCA689}">
      <dgm:prSet/>
      <dgm:spPr/>
      <dgm:t>
        <a:bodyPr/>
        <a:lstStyle/>
        <a:p>
          <a:endParaRPr lang="en-US" b="1"/>
        </a:p>
      </dgm:t>
    </dgm:pt>
    <dgm:pt modelId="{196D957F-A103-41F7-874E-77459DB0B212}">
      <dgm:prSet phldrT="[Text]"/>
      <dgm:spPr/>
      <dgm:t>
        <a:bodyPr/>
        <a:lstStyle/>
        <a:p>
          <a:r>
            <a:rPr lang="en-US" b="1" dirty="0"/>
            <a:t>Cow urine – 2 liters</a:t>
          </a:r>
        </a:p>
      </dgm:t>
    </dgm:pt>
    <dgm:pt modelId="{D85A2BD3-788E-47C9-9106-6A1DB485FD99}" type="parTrans" cxnId="{0A961F1E-EE9B-42A6-8294-0B63B85BABB0}">
      <dgm:prSet/>
      <dgm:spPr/>
      <dgm:t>
        <a:bodyPr/>
        <a:lstStyle/>
        <a:p>
          <a:endParaRPr lang="en-US" b="1"/>
        </a:p>
      </dgm:t>
    </dgm:pt>
    <dgm:pt modelId="{AB17A278-C1D1-494F-A1C9-EFD1A7050CF5}" type="sibTrans" cxnId="{0A961F1E-EE9B-42A6-8294-0B63B85BABB0}">
      <dgm:prSet/>
      <dgm:spPr/>
      <dgm:t>
        <a:bodyPr/>
        <a:lstStyle/>
        <a:p>
          <a:endParaRPr lang="en-US" b="1"/>
        </a:p>
      </dgm:t>
    </dgm:pt>
    <dgm:pt modelId="{B9BC15B7-E758-4B1E-8FE2-ED4DEB5C8055}">
      <dgm:prSet phldrT="[Text]"/>
      <dgm:spPr/>
      <dgm:t>
        <a:bodyPr/>
        <a:lstStyle/>
        <a:p>
          <a:r>
            <a:rPr lang="en-US" b="1" dirty="0"/>
            <a:t>Lime – 40 grams</a:t>
          </a:r>
        </a:p>
      </dgm:t>
    </dgm:pt>
    <dgm:pt modelId="{76BAAF35-87DE-45C5-84A2-6ED5B465C754}" type="parTrans" cxnId="{B40475A0-5EF8-4BC2-B39D-E53E3609CE4F}">
      <dgm:prSet/>
      <dgm:spPr/>
      <dgm:t>
        <a:bodyPr/>
        <a:lstStyle/>
        <a:p>
          <a:endParaRPr lang="en-US" b="1"/>
        </a:p>
      </dgm:t>
    </dgm:pt>
    <dgm:pt modelId="{D0010E6B-738F-40C4-A0EC-38579FB8E3BD}" type="sibTrans" cxnId="{B40475A0-5EF8-4BC2-B39D-E53E3609CE4F}">
      <dgm:prSet/>
      <dgm:spPr/>
      <dgm:t>
        <a:bodyPr/>
        <a:lstStyle/>
        <a:p>
          <a:endParaRPr lang="en-US" b="1"/>
        </a:p>
      </dgm:t>
    </dgm:pt>
    <dgm:pt modelId="{5A7510D6-412F-471C-8EBA-2C20C8279333}">
      <dgm:prSet phldrT="[Text]"/>
      <dgm:spPr/>
      <dgm:t>
        <a:bodyPr/>
        <a:lstStyle/>
        <a:p>
          <a:r>
            <a:rPr lang="en-US" b="1" dirty="0"/>
            <a:t>Handful of chemical free soil </a:t>
          </a:r>
        </a:p>
      </dgm:t>
    </dgm:pt>
    <dgm:pt modelId="{2A42E5E6-A8F9-489D-9929-E33885C56DCB}" type="parTrans" cxnId="{19BA257B-B6A6-478E-8337-9B0937832F65}">
      <dgm:prSet/>
      <dgm:spPr/>
      <dgm:t>
        <a:bodyPr/>
        <a:lstStyle/>
        <a:p>
          <a:endParaRPr lang="en-US" b="1"/>
        </a:p>
      </dgm:t>
    </dgm:pt>
    <dgm:pt modelId="{0DA8B5D8-90E3-4C9C-BD6F-9568C8200A4B}" type="sibTrans" cxnId="{19BA257B-B6A6-478E-8337-9B0937832F65}">
      <dgm:prSet/>
      <dgm:spPr/>
      <dgm:t>
        <a:bodyPr/>
        <a:lstStyle/>
        <a:p>
          <a:endParaRPr lang="en-US" b="1"/>
        </a:p>
      </dgm:t>
    </dgm:pt>
    <dgm:pt modelId="{18D1E280-0AE6-4D08-ACF4-333222BFE67B}">
      <dgm:prSet phldrT="[Text]"/>
      <dgm:spPr/>
      <dgm:t>
        <a:bodyPr/>
        <a:lstStyle/>
        <a:p>
          <a:r>
            <a:rPr lang="en-US" b="1" dirty="0"/>
            <a:t>Water – 20 liters</a:t>
          </a:r>
        </a:p>
      </dgm:t>
    </dgm:pt>
    <dgm:pt modelId="{A78887F3-47A7-48E2-9BC7-D3639A98D115}" type="parTrans" cxnId="{1A3AE2B2-799F-4AEC-9AC1-5CE527254DDC}">
      <dgm:prSet/>
      <dgm:spPr/>
      <dgm:t>
        <a:bodyPr/>
        <a:lstStyle/>
        <a:p>
          <a:endParaRPr lang="en-US" b="1"/>
        </a:p>
      </dgm:t>
    </dgm:pt>
    <dgm:pt modelId="{8BB33281-E484-4C0D-A3E9-88F4B41C2247}" type="sibTrans" cxnId="{1A3AE2B2-799F-4AEC-9AC1-5CE527254DDC}">
      <dgm:prSet/>
      <dgm:spPr/>
      <dgm:t>
        <a:bodyPr/>
        <a:lstStyle/>
        <a:p>
          <a:endParaRPr lang="en-US" b="1"/>
        </a:p>
      </dgm:t>
    </dgm:pt>
    <dgm:pt modelId="{0004C95B-53AF-45CD-952A-63F7BE08B20C}" type="pres">
      <dgm:prSet presAssocID="{9C06E906-8A99-4EBF-9E4D-9C5D1753CFBF}" presName="diagram" presStyleCnt="0">
        <dgm:presLayoutVars>
          <dgm:dir/>
          <dgm:resizeHandles val="exact"/>
        </dgm:presLayoutVars>
      </dgm:prSet>
      <dgm:spPr/>
    </dgm:pt>
    <dgm:pt modelId="{301A2CBC-623F-4C9E-8FFF-8FA9E78FEA97}" type="pres">
      <dgm:prSet presAssocID="{8AF52F26-35C1-47D8-8934-D5519AC5A743}" presName="node" presStyleLbl="node1" presStyleIdx="0" presStyleCnt="5">
        <dgm:presLayoutVars>
          <dgm:bulletEnabled val="1"/>
        </dgm:presLayoutVars>
      </dgm:prSet>
      <dgm:spPr/>
    </dgm:pt>
    <dgm:pt modelId="{4CE9C664-F33A-4F3B-B96A-9AC1375BB819}" type="pres">
      <dgm:prSet presAssocID="{04803FB5-43DD-44F1-8EEC-D49BD557FAA8}" presName="sibTrans" presStyleCnt="0"/>
      <dgm:spPr/>
    </dgm:pt>
    <dgm:pt modelId="{D5216FBB-91F4-4A90-A74C-7C9DA90073B6}" type="pres">
      <dgm:prSet presAssocID="{196D957F-A103-41F7-874E-77459DB0B212}" presName="node" presStyleLbl="node1" presStyleIdx="1" presStyleCnt="5">
        <dgm:presLayoutVars>
          <dgm:bulletEnabled val="1"/>
        </dgm:presLayoutVars>
      </dgm:prSet>
      <dgm:spPr/>
    </dgm:pt>
    <dgm:pt modelId="{0AC217EE-2283-4315-B9DA-96C366CCC61A}" type="pres">
      <dgm:prSet presAssocID="{AB17A278-C1D1-494F-A1C9-EFD1A7050CF5}" presName="sibTrans" presStyleCnt="0"/>
      <dgm:spPr/>
    </dgm:pt>
    <dgm:pt modelId="{4A3FD99B-20F8-46B0-804B-6648310EC103}" type="pres">
      <dgm:prSet presAssocID="{B9BC15B7-E758-4B1E-8FE2-ED4DEB5C8055}" presName="node" presStyleLbl="node1" presStyleIdx="2" presStyleCnt="5">
        <dgm:presLayoutVars>
          <dgm:bulletEnabled val="1"/>
        </dgm:presLayoutVars>
      </dgm:prSet>
      <dgm:spPr/>
    </dgm:pt>
    <dgm:pt modelId="{67D570B9-4185-4E0E-9E51-6CBB340C75C7}" type="pres">
      <dgm:prSet presAssocID="{D0010E6B-738F-40C4-A0EC-38579FB8E3BD}" presName="sibTrans" presStyleCnt="0"/>
      <dgm:spPr/>
    </dgm:pt>
    <dgm:pt modelId="{94F03AA7-DBCF-428A-9D98-047786AAB891}" type="pres">
      <dgm:prSet presAssocID="{5A7510D6-412F-471C-8EBA-2C20C8279333}" presName="node" presStyleLbl="node1" presStyleIdx="3" presStyleCnt="5">
        <dgm:presLayoutVars>
          <dgm:bulletEnabled val="1"/>
        </dgm:presLayoutVars>
      </dgm:prSet>
      <dgm:spPr/>
    </dgm:pt>
    <dgm:pt modelId="{AD3D14BE-A272-4401-AF5E-49525FAB83F6}" type="pres">
      <dgm:prSet presAssocID="{0DA8B5D8-90E3-4C9C-BD6F-9568C8200A4B}" presName="sibTrans" presStyleCnt="0"/>
      <dgm:spPr/>
    </dgm:pt>
    <dgm:pt modelId="{D8A2ABEA-611F-4898-995B-BBAECA76DAE6}" type="pres">
      <dgm:prSet presAssocID="{18D1E280-0AE6-4D08-ACF4-333222BFE67B}" presName="node" presStyleLbl="node1" presStyleIdx="4" presStyleCnt="5">
        <dgm:presLayoutVars>
          <dgm:bulletEnabled val="1"/>
        </dgm:presLayoutVars>
      </dgm:prSet>
      <dgm:spPr/>
    </dgm:pt>
  </dgm:ptLst>
  <dgm:cxnLst>
    <dgm:cxn modelId="{0D041603-9D27-4F86-9ECD-B1864C591A4B}" type="presOf" srcId="{18D1E280-0AE6-4D08-ACF4-333222BFE67B}" destId="{D8A2ABEA-611F-4898-995B-BBAECA76DAE6}" srcOrd="0" destOrd="0" presId="urn:microsoft.com/office/officeart/2005/8/layout/default"/>
    <dgm:cxn modelId="{0A961F1E-EE9B-42A6-8294-0B63B85BABB0}" srcId="{9C06E906-8A99-4EBF-9E4D-9C5D1753CFBF}" destId="{196D957F-A103-41F7-874E-77459DB0B212}" srcOrd="1" destOrd="0" parTransId="{D85A2BD3-788E-47C9-9106-6A1DB485FD99}" sibTransId="{AB17A278-C1D1-494F-A1C9-EFD1A7050CF5}"/>
    <dgm:cxn modelId="{A88DAF1F-2E8A-4466-8303-350C45E19C6E}" type="presOf" srcId="{9C06E906-8A99-4EBF-9E4D-9C5D1753CFBF}" destId="{0004C95B-53AF-45CD-952A-63F7BE08B20C}" srcOrd="0" destOrd="0" presId="urn:microsoft.com/office/officeart/2005/8/layout/default"/>
    <dgm:cxn modelId="{5F0C7C3D-1B8B-40A9-9FDA-717AD47E7191}" type="presOf" srcId="{8AF52F26-35C1-47D8-8934-D5519AC5A743}" destId="{301A2CBC-623F-4C9E-8FFF-8FA9E78FEA97}" srcOrd="0" destOrd="0" presId="urn:microsoft.com/office/officeart/2005/8/layout/default"/>
    <dgm:cxn modelId="{19BA257B-B6A6-478E-8337-9B0937832F65}" srcId="{9C06E906-8A99-4EBF-9E4D-9C5D1753CFBF}" destId="{5A7510D6-412F-471C-8EBA-2C20C8279333}" srcOrd="3" destOrd="0" parTransId="{2A42E5E6-A8F9-489D-9929-E33885C56DCB}" sibTransId="{0DA8B5D8-90E3-4C9C-BD6F-9568C8200A4B}"/>
    <dgm:cxn modelId="{B40475A0-5EF8-4BC2-B39D-E53E3609CE4F}" srcId="{9C06E906-8A99-4EBF-9E4D-9C5D1753CFBF}" destId="{B9BC15B7-E758-4B1E-8FE2-ED4DEB5C8055}" srcOrd="2" destOrd="0" parTransId="{76BAAF35-87DE-45C5-84A2-6ED5B465C754}" sibTransId="{D0010E6B-738F-40C4-A0EC-38579FB8E3BD}"/>
    <dgm:cxn modelId="{1A3AE2B2-799F-4AEC-9AC1-5CE527254DDC}" srcId="{9C06E906-8A99-4EBF-9E4D-9C5D1753CFBF}" destId="{18D1E280-0AE6-4D08-ACF4-333222BFE67B}" srcOrd="4" destOrd="0" parTransId="{A78887F3-47A7-48E2-9BC7-D3639A98D115}" sibTransId="{8BB33281-E484-4C0D-A3E9-88F4B41C2247}"/>
    <dgm:cxn modelId="{A83940B4-0A90-402E-909F-4931C7CA888E}" type="presOf" srcId="{5A7510D6-412F-471C-8EBA-2C20C8279333}" destId="{94F03AA7-DBCF-428A-9D98-047786AAB891}" srcOrd="0" destOrd="0" presId="urn:microsoft.com/office/officeart/2005/8/layout/default"/>
    <dgm:cxn modelId="{D0EC44BA-E7C7-4816-A942-F332E98ECE8C}" type="presOf" srcId="{B9BC15B7-E758-4B1E-8FE2-ED4DEB5C8055}" destId="{4A3FD99B-20F8-46B0-804B-6648310EC103}" srcOrd="0" destOrd="0" presId="urn:microsoft.com/office/officeart/2005/8/layout/default"/>
    <dgm:cxn modelId="{6BAD9CE1-74B9-432C-A017-939FD9BCA689}" srcId="{9C06E906-8A99-4EBF-9E4D-9C5D1753CFBF}" destId="{8AF52F26-35C1-47D8-8934-D5519AC5A743}" srcOrd="0" destOrd="0" parTransId="{0FE2EF5D-5C4A-438B-BDBE-C0429862FBCC}" sibTransId="{04803FB5-43DD-44F1-8EEC-D49BD557FAA8}"/>
    <dgm:cxn modelId="{C161E6F5-BCBF-4FCC-B05E-DF9F0ECCC649}" type="presOf" srcId="{196D957F-A103-41F7-874E-77459DB0B212}" destId="{D5216FBB-91F4-4A90-A74C-7C9DA90073B6}" srcOrd="0" destOrd="0" presId="urn:microsoft.com/office/officeart/2005/8/layout/default"/>
    <dgm:cxn modelId="{30B35421-51FA-4A66-925B-96478F423B0F}" type="presParOf" srcId="{0004C95B-53AF-45CD-952A-63F7BE08B20C}" destId="{301A2CBC-623F-4C9E-8FFF-8FA9E78FEA97}" srcOrd="0" destOrd="0" presId="urn:microsoft.com/office/officeart/2005/8/layout/default"/>
    <dgm:cxn modelId="{E738528D-3B74-484A-8ECE-F6D5CA3C7DBD}" type="presParOf" srcId="{0004C95B-53AF-45CD-952A-63F7BE08B20C}" destId="{4CE9C664-F33A-4F3B-B96A-9AC1375BB819}" srcOrd="1" destOrd="0" presId="urn:microsoft.com/office/officeart/2005/8/layout/default"/>
    <dgm:cxn modelId="{93523E11-C49D-444F-B8FA-CF0840A04655}" type="presParOf" srcId="{0004C95B-53AF-45CD-952A-63F7BE08B20C}" destId="{D5216FBB-91F4-4A90-A74C-7C9DA90073B6}" srcOrd="2" destOrd="0" presId="urn:microsoft.com/office/officeart/2005/8/layout/default"/>
    <dgm:cxn modelId="{C0F29F39-5DBA-4585-8C5C-F459CAABA61A}" type="presParOf" srcId="{0004C95B-53AF-45CD-952A-63F7BE08B20C}" destId="{0AC217EE-2283-4315-B9DA-96C366CCC61A}" srcOrd="3" destOrd="0" presId="urn:microsoft.com/office/officeart/2005/8/layout/default"/>
    <dgm:cxn modelId="{0A3D46AA-573C-4447-AD16-88097C1BAA25}" type="presParOf" srcId="{0004C95B-53AF-45CD-952A-63F7BE08B20C}" destId="{4A3FD99B-20F8-46B0-804B-6648310EC103}" srcOrd="4" destOrd="0" presId="urn:microsoft.com/office/officeart/2005/8/layout/default"/>
    <dgm:cxn modelId="{70670EA2-8725-4F7B-952D-0EBDE2382E59}" type="presParOf" srcId="{0004C95B-53AF-45CD-952A-63F7BE08B20C}" destId="{67D570B9-4185-4E0E-9E51-6CBB340C75C7}" srcOrd="5" destOrd="0" presId="urn:microsoft.com/office/officeart/2005/8/layout/default"/>
    <dgm:cxn modelId="{F3E32AD9-88B6-43A8-8925-C1EA6CC3B33F}" type="presParOf" srcId="{0004C95B-53AF-45CD-952A-63F7BE08B20C}" destId="{94F03AA7-DBCF-428A-9D98-047786AAB891}" srcOrd="6" destOrd="0" presId="urn:microsoft.com/office/officeart/2005/8/layout/default"/>
    <dgm:cxn modelId="{F150D663-CB47-4BFF-912F-21E599840FB4}" type="presParOf" srcId="{0004C95B-53AF-45CD-952A-63F7BE08B20C}" destId="{AD3D14BE-A272-4401-AF5E-49525FAB83F6}" srcOrd="7" destOrd="0" presId="urn:microsoft.com/office/officeart/2005/8/layout/default"/>
    <dgm:cxn modelId="{A8F94EE6-0070-4089-B5BC-5A313A68CB4B}" type="presParOf" srcId="{0004C95B-53AF-45CD-952A-63F7BE08B20C}" destId="{D8A2ABEA-611F-4898-995B-BBAECA76DAE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C06E906-8A99-4EBF-9E4D-9C5D1753CFBF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F52F26-35C1-47D8-8934-D5519AC5A743}">
      <dgm:prSet phldrT="[Text]"/>
      <dgm:spPr>
        <a:solidFill>
          <a:srgbClr val="7F6000"/>
        </a:solidFill>
      </dgm:spPr>
      <dgm:t>
        <a:bodyPr/>
        <a:lstStyle/>
        <a:p>
          <a:r>
            <a:rPr lang="en-US" b="1" dirty="0"/>
            <a:t>Cow dung - 100 kg</a:t>
          </a:r>
        </a:p>
      </dgm:t>
    </dgm:pt>
    <dgm:pt modelId="{0FE2EF5D-5C4A-438B-BDBE-C0429862FBCC}" type="parTrans" cxnId="{6BAD9CE1-74B9-432C-A017-939FD9BCA689}">
      <dgm:prSet/>
      <dgm:spPr/>
      <dgm:t>
        <a:bodyPr/>
        <a:lstStyle/>
        <a:p>
          <a:endParaRPr lang="en-US" b="1"/>
        </a:p>
      </dgm:t>
    </dgm:pt>
    <dgm:pt modelId="{04803FB5-43DD-44F1-8EEC-D49BD557FAA8}" type="sibTrans" cxnId="{6BAD9CE1-74B9-432C-A017-939FD9BCA689}">
      <dgm:prSet/>
      <dgm:spPr/>
      <dgm:t>
        <a:bodyPr/>
        <a:lstStyle/>
        <a:p>
          <a:endParaRPr lang="en-US" b="1"/>
        </a:p>
      </dgm:t>
    </dgm:pt>
    <dgm:pt modelId="{96649046-B278-4AFB-AB94-7A365AC5D091}">
      <dgm:prSet/>
      <dgm:spPr>
        <a:solidFill>
          <a:srgbClr val="7F6000"/>
        </a:solidFill>
      </dgm:spPr>
      <dgm:t>
        <a:bodyPr/>
        <a:lstStyle/>
        <a:p>
          <a:r>
            <a:rPr lang="en-US" b="1" dirty="0"/>
            <a:t>Jaggery - 1Kg</a:t>
          </a:r>
        </a:p>
      </dgm:t>
    </dgm:pt>
    <dgm:pt modelId="{CD7777E5-BFA2-4FE9-81F4-AC5BF45D67E1}" type="parTrans" cxnId="{A9C2DADD-B9BD-4404-AA53-BC581071A2F5}">
      <dgm:prSet/>
      <dgm:spPr/>
      <dgm:t>
        <a:bodyPr/>
        <a:lstStyle/>
        <a:p>
          <a:endParaRPr lang="en-US" b="1"/>
        </a:p>
      </dgm:t>
    </dgm:pt>
    <dgm:pt modelId="{B1D9F8BD-83A3-425C-AA06-26A0F0D095DF}" type="sibTrans" cxnId="{A9C2DADD-B9BD-4404-AA53-BC581071A2F5}">
      <dgm:prSet/>
      <dgm:spPr/>
      <dgm:t>
        <a:bodyPr/>
        <a:lstStyle/>
        <a:p>
          <a:endParaRPr lang="en-US" b="1"/>
        </a:p>
      </dgm:t>
    </dgm:pt>
    <dgm:pt modelId="{2CDC624C-F90B-4D1E-9439-DEB6600C6F8F}">
      <dgm:prSet/>
      <dgm:spPr>
        <a:solidFill>
          <a:srgbClr val="7F6000"/>
        </a:solidFill>
      </dgm:spPr>
      <dgm:t>
        <a:bodyPr/>
        <a:lstStyle/>
        <a:p>
          <a:r>
            <a:rPr lang="en-US" b="1" dirty="0"/>
            <a:t>Pulse flour-  1 kg</a:t>
          </a:r>
        </a:p>
      </dgm:t>
    </dgm:pt>
    <dgm:pt modelId="{1027BED8-471F-4A28-BC2D-7C812BF39BDB}" type="parTrans" cxnId="{94AE4A66-CACA-45F3-893F-0CFBF5787B44}">
      <dgm:prSet/>
      <dgm:spPr/>
      <dgm:t>
        <a:bodyPr/>
        <a:lstStyle/>
        <a:p>
          <a:endParaRPr lang="en-US" b="1"/>
        </a:p>
      </dgm:t>
    </dgm:pt>
    <dgm:pt modelId="{1C139CB2-EF19-4C29-9DD6-6B8211D2E884}" type="sibTrans" cxnId="{94AE4A66-CACA-45F3-893F-0CFBF5787B44}">
      <dgm:prSet/>
      <dgm:spPr/>
      <dgm:t>
        <a:bodyPr/>
        <a:lstStyle/>
        <a:p>
          <a:endParaRPr lang="en-US" b="1"/>
        </a:p>
      </dgm:t>
    </dgm:pt>
    <dgm:pt modelId="{6F580B1C-46CC-41D7-B0C2-546664814A75}">
      <dgm:prSet/>
      <dgm:spPr>
        <a:solidFill>
          <a:srgbClr val="7F6000"/>
        </a:solidFill>
      </dgm:spPr>
      <dgm:t>
        <a:bodyPr/>
        <a:lstStyle/>
        <a:p>
          <a:r>
            <a:rPr lang="en-US" b="1" dirty="0"/>
            <a:t>Cow urine - 10 liters</a:t>
          </a:r>
        </a:p>
      </dgm:t>
    </dgm:pt>
    <dgm:pt modelId="{DF1CD26F-DF61-4629-B9C5-426645DA52F2}" type="parTrans" cxnId="{2AE43D27-5BED-402D-821E-84167D13A5C4}">
      <dgm:prSet/>
      <dgm:spPr/>
      <dgm:t>
        <a:bodyPr/>
        <a:lstStyle/>
        <a:p>
          <a:endParaRPr lang="en-US" b="1"/>
        </a:p>
      </dgm:t>
    </dgm:pt>
    <dgm:pt modelId="{DEB16DE0-DB37-4914-8F5D-B0754A38AA65}" type="sibTrans" cxnId="{2AE43D27-5BED-402D-821E-84167D13A5C4}">
      <dgm:prSet/>
      <dgm:spPr/>
      <dgm:t>
        <a:bodyPr/>
        <a:lstStyle/>
        <a:p>
          <a:endParaRPr lang="en-US" b="1"/>
        </a:p>
      </dgm:t>
    </dgm:pt>
    <dgm:pt modelId="{196270A2-AC1A-4135-8AE8-CCE815AAFEEE}">
      <dgm:prSet/>
      <dgm:spPr>
        <a:solidFill>
          <a:srgbClr val="7F6000"/>
        </a:solidFill>
      </dgm:spPr>
      <dgm:t>
        <a:bodyPr/>
        <a:lstStyle/>
        <a:p>
          <a:r>
            <a:rPr lang="en-US" b="1" dirty="0"/>
            <a:t>Hand full uncontaminated soil</a:t>
          </a:r>
        </a:p>
      </dgm:t>
    </dgm:pt>
    <dgm:pt modelId="{72A3376E-17D4-4DC1-8E9A-32457B30E780}" type="parTrans" cxnId="{F794434F-F069-4AD9-AD97-4FE8BA0B9542}">
      <dgm:prSet/>
      <dgm:spPr/>
      <dgm:t>
        <a:bodyPr/>
        <a:lstStyle/>
        <a:p>
          <a:endParaRPr lang="en-US" b="1"/>
        </a:p>
      </dgm:t>
    </dgm:pt>
    <dgm:pt modelId="{B28EBBB5-9075-495E-8976-BA1D63F216FB}" type="sibTrans" cxnId="{F794434F-F069-4AD9-AD97-4FE8BA0B9542}">
      <dgm:prSet/>
      <dgm:spPr/>
      <dgm:t>
        <a:bodyPr/>
        <a:lstStyle/>
        <a:p>
          <a:endParaRPr lang="en-US" b="1"/>
        </a:p>
      </dgm:t>
    </dgm:pt>
    <dgm:pt modelId="{0004C95B-53AF-45CD-952A-63F7BE08B20C}" type="pres">
      <dgm:prSet presAssocID="{9C06E906-8A99-4EBF-9E4D-9C5D1753CFBF}" presName="diagram" presStyleCnt="0">
        <dgm:presLayoutVars>
          <dgm:dir/>
          <dgm:resizeHandles val="exact"/>
        </dgm:presLayoutVars>
      </dgm:prSet>
      <dgm:spPr/>
    </dgm:pt>
    <dgm:pt modelId="{301A2CBC-623F-4C9E-8FFF-8FA9E78FEA97}" type="pres">
      <dgm:prSet presAssocID="{8AF52F26-35C1-47D8-8934-D5519AC5A743}" presName="node" presStyleLbl="node1" presStyleIdx="0" presStyleCnt="5">
        <dgm:presLayoutVars>
          <dgm:bulletEnabled val="1"/>
        </dgm:presLayoutVars>
      </dgm:prSet>
      <dgm:spPr/>
    </dgm:pt>
    <dgm:pt modelId="{4CE9C664-F33A-4F3B-B96A-9AC1375BB819}" type="pres">
      <dgm:prSet presAssocID="{04803FB5-43DD-44F1-8EEC-D49BD557FAA8}" presName="sibTrans" presStyleCnt="0"/>
      <dgm:spPr/>
    </dgm:pt>
    <dgm:pt modelId="{B22EAE01-6953-4328-A9B6-4AFAB9778043}" type="pres">
      <dgm:prSet presAssocID="{96649046-B278-4AFB-AB94-7A365AC5D091}" presName="node" presStyleLbl="node1" presStyleIdx="1" presStyleCnt="5">
        <dgm:presLayoutVars>
          <dgm:bulletEnabled val="1"/>
        </dgm:presLayoutVars>
      </dgm:prSet>
      <dgm:spPr/>
    </dgm:pt>
    <dgm:pt modelId="{3114AC36-AA9A-41C2-9B2D-8393F99A4176}" type="pres">
      <dgm:prSet presAssocID="{B1D9F8BD-83A3-425C-AA06-26A0F0D095DF}" presName="sibTrans" presStyleCnt="0"/>
      <dgm:spPr/>
    </dgm:pt>
    <dgm:pt modelId="{9E8365F9-7992-4723-874A-F278EC2F8D19}" type="pres">
      <dgm:prSet presAssocID="{2CDC624C-F90B-4D1E-9439-DEB6600C6F8F}" presName="node" presStyleLbl="node1" presStyleIdx="2" presStyleCnt="5">
        <dgm:presLayoutVars>
          <dgm:bulletEnabled val="1"/>
        </dgm:presLayoutVars>
      </dgm:prSet>
      <dgm:spPr/>
    </dgm:pt>
    <dgm:pt modelId="{3CAF971C-C382-474A-AD76-7341B80DB8D6}" type="pres">
      <dgm:prSet presAssocID="{1C139CB2-EF19-4C29-9DD6-6B8211D2E884}" presName="sibTrans" presStyleCnt="0"/>
      <dgm:spPr/>
    </dgm:pt>
    <dgm:pt modelId="{BFFA5805-A3B9-4CE1-9779-9EAFB0AAA928}" type="pres">
      <dgm:prSet presAssocID="{6F580B1C-46CC-41D7-B0C2-546664814A75}" presName="node" presStyleLbl="node1" presStyleIdx="3" presStyleCnt="5">
        <dgm:presLayoutVars>
          <dgm:bulletEnabled val="1"/>
        </dgm:presLayoutVars>
      </dgm:prSet>
      <dgm:spPr/>
    </dgm:pt>
    <dgm:pt modelId="{C8E89FE0-60B3-4BBD-BE6B-AF797BF39C1D}" type="pres">
      <dgm:prSet presAssocID="{DEB16DE0-DB37-4914-8F5D-B0754A38AA65}" presName="sibTrans" presStyleCnt="0"/>
      <dgm:spPr/>
    </dgm:pt>
    <dgm:pt modelId="{F4874103-79F4-49C7-B1DC-6BA6EF65F5C6}" type="pres">
      <dgm:prSet presAssocID="{196270A2-AC1A-4135-8AE8-CCE815AAFEEE}" presName="node" presStyleLbl="node1" presStyleIdx="4" presStyleCnt="5">
        <dgm:presLayoutVars>
          <dgm:bulletEnabled val="1"/>
        </dgm:presLayoutVars>
      </dgm:prSet>
      <dgm:spPr/>
    </dgm:pt>
  </dgm:ptLst>
  <dgm:cxnLst>
    <dgm:cxn modelId="{2AE43D27-5BED-402D-821E-84167D13A5C4}" srcId="{9C06E906-8A99-4EBF-9E4D-9C5D1753CFBF}" destId="{6F580B1C-46CC-41D7-B0C2-546664814A75}" srcOrd="3" destOrd="0" parTransId="{DF1CD26F-DF61-4629-B9C5-426645DA52F2}" sibTransId="{DEB16DE0-DB37-4914-8F5D-B0754A38AA65}"/>
    <dgm:cxn modelId="{F794434F-F069-4AD9-AD97-4FE8BA0B9542}" srcId="{9C06E906-8A99-4EBF-9E4D-9C5D1753CFBF}" destId="{196270A2-AC1A-4135-8AE8-CCE815AAFEEE}" srcOrd="4" destOrd="0" parTransId="{72A3376E-17D4-4DC1-8E9A-32457B30E780}" sibTransId="{B28EBBB5-9075-495E-8976-BA1D63F216FB}"/>
    <dgm:cxn modelId="{AF151B57-DE11-4C4B-812C-9CD3B5804445}" type="presOf" srcId="{6F580B1C-46CC-41D7-B0C2-546664814A75}" destId="{BFFA5805-A3B9-4CE1-9779-9EAFB0AAA928}" srcOrd="0" destOrd="0" presId="urn:microsoft.com/office/officeart/2005/8/layout/default"/>
    <dgm:cxn modelId="{94AE4A66-CACA-45F3-893F-0CFBF5787B44}" srcId="{9C06E906-8A99-4EBF-9E4D-9C5D1753CFBF}" destId="{2CDC624C-F90B-4D1E-9439-DEB6600C6F8F}" srcOrd="2" destOrd="0" parTransId="{1027BED8-471F-4A28-BC2D-7C812BF39BDB}" sibTransId="{1C139CB2-EF19-4C29-9DD6-6B8211D2E884}"/>
    <dgm:cxn modelId="{527E1CA4-AAD4-41C8-AE68-B99D0CB85FEC}" type="presOf" srcId="{8AF52F26-35C1-47D8-8934-D5519AC5A743}" destId="{301A2CBC-623F-4C9E-8FFF-8FA9E78FEA97}" srcOrd="0" destOrd="0" presId="urn:microsoft.com/office/officeart/2005/8/layout/default"/>
    <dgm:cxn modelId="{F76A03C5-D7B3-4716-830A-4CBD92B8087B}" type="presOf" srcId="{2CDC624C-F90B-4D1E-9439-DEB6600C6F8F}" destId="{9E8365F9-7992-4723-874A-F278EC2F8D19}" srcOrd="0" destOrd="0" presId="urn:microsoft.com/office/officeart/2005/8/layout/default"/>
    <dgm:cxn modelId="{247D77CE-CD48-4EA6-8C74-AE11674B4197}" type="presOf" srcId="{9C06E906-8A99-4EBF-9E4D-9C5D1753CFBF}" destId="{0004C95B-53AF-45CD-952A-63F7BE08B20C}" srcOrd="0" destOrd="0" presId="urn:microsoft.com/office/officeart/2005/8/layout/default"/>
    <dgm:cxn modelId="{D63870D7-1C0F-4736-BB63-7D8899D0ACAC}" type="presOf" srcId="{196270A2-AC1A-4135-8AE8-CCE815AAFEEE}" destId="{F4874103-79F4-49C7-B1DC-6BA6EF65F5C6}" srcOrd="0" destOrd="0" presId="urn:microsoft.com/office/officeart/2005/8/layout/default"/>
    <dgm:cxn modelId="{F569FCDC-91C6-42CA-8FD4-3A210D104246}" type="presOf" srcId="{96649046-B278-4AFB-AB94-7A365AC5D091}" destId="{B22EAE01-6953-4328-A9B6-4AFAB9778043}" srcOrd="0" destOrd="0" presId="urn:microsoft.com/office/officeart/2005/8/layout/default"/>
    <dgm:cxn modelId="{A9C2DADD-B9BD-4404-AA53-BC581071A2F5}" srcId="{9C06E906-8A99-4EBF-9E4D-9C5D1753CFBF}" destId="{96649046-B278-4AFB-AB94-7A365AC5D091}" srcOrd="1" destOrd="0" parTransId="{CD7777E5-BFA2-4FE9-81F4-AC5BF45D67E1}" sibTransId="{B1D9F8BD-83A3-425C-AA06-26A0F0D095DF}"/>
    <dgm:cxn modelId="{6BAD9CE1-74B9-432C-A017-939FD9BCA689}" srcId="{9C06E906-8A99-4EBF-9E4D-9C5D1753CFBF}" destId="{8AF52F26-35C1-47D8-8934-D5519AC5A743}" srcOrd="0" destOrd="0" parTransId="{0FE2EF5D-5C4A-438B-BDBE-C0429862FBCC}" sibTransId="{04803FB5-43DD-44F1-8EEC-D49BD557FAA8}"/>
    <dgm:cxn modelId="{4DE4AF6D-1115-4D95-831E-3D35CB0C63E2}" type="presParOf" srcId="{0004C95B-53AF-45CD-952A-63F7BE08B20C}" destId="{301A2CBC-623F-4C9E-8FFF-8FA9E78FEA97}" srcOrd="0" destOrd="0" presId="urn:microsoft.com/office/officeart/2005/8/layout/default"/>
    <dgm:cxn modelId="{CB67FA29-3F6B-4791-AEBD-3AFCB32A2A41}" type="presParOf" srcId="{0004C95B-53AF-45CD-952A-63F7BE08B20C}" destId="{4CE9C664-F33A-4F3B-B96A-9AC1375BB819}" srcOrd="1" destOrd="0" presId="urn:microsoft.com/office/officeart/2005/8/layout/default"/>
    <dgm:cxn modelId="{8CCFB314-C48D-474E-82AD-3839C958690F}" type="presParOf" srcId="{0004C95B-53AF-45CD-952A-63F7BE08B20C}" destId="{B22EAE01-6953-4328-A9B6-4AFAB9778043}" srcOrd="2" destOrd="0" presId="urn:microsoft.com/office/officeart/2005/8/layout/default"/>
    <dgm:cxn modelId="{63754BE2-1C63-476D-B265-5D31F8E22D2A}" type="presParOf" srcId="{0004C95B-53AF-45CD-952A-63F7BE08B20C}" destId="{3114AC36-AA9A-41C2-9B2D-8393F99A4176}" srcOrd="3" destOrd="0" presId="urn:microsoft.com/office/officeart/2005/8/layout/default"/>
    <dgm:cxn modelId="{C5EC3BF8-C798-4EC7-AFF9-78446C97C90E}" type="presParOf" srcId="{0004C95B-53AF-45CD-952A-63F7BE08B20C}" destId="{9E8365F9-7992-4723-874A-F278EC2F8D19}" srcOrd="4" destOrd="0" presId="urn:microsoft.com/office/officeart/2005/8/layout/default"/>
    <dgm:cxn modelId="{65676CF4-D8C2-484E-ADEB-FC2A5C2D99D3}" type="presParOf" srcId="{0004C95B-53AF-45CD-952A-63F7BE08B20C}" destId="{3CAF971C-C382-474A-AD76-7341B80DB8D6}" srcOrd="5" destOrd="0" presId="urn:microsoft.com/office/officeart/2005/8/layout/default"/>
    <dgm:cxn modelId="{E892DC0E-C40A-414A-93E8-CFC278969FF2}" type="presParOf" srcId="{0004C95B-53AF-45CD-952A-63F7BE08B20C}" destId="{BFFA5805-A3B9-4CE1-9779-9EAFB0AAA928}" srcOrd="6" destOrd="0" presId="urn:microsoft.com/office/officeart/2005/8/layout/default"/>
    <dgm:cxn modelId="{986D5131-E032-4017-8648-914D5EC25711}" type="presParOf" srcId="{0004C95B-53AF-45CD-952A-63F7BE08B20C}" destId="{C8E89FE0-60B3-4BBD-BE6B-AF797BF39C1D}" srcOrd="7" destOrd="0" presId="urn:microsoft.com/office/officeart/2005/8/layout/default"/>
    <dgm:cxn modelId="{F81F3DFC-40BD-4EF3-8572-9422492937E6}" type="presParOf" srcId="{0004C95B-53AF-45CD-952A-63F7BE08B20C}" destId="{F4874103-79F4-49C7-B1DC-6BA6EF65F5C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06E906-8A99-4EBF-9E4D-9C5D1753CFBF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1E4EE3-3061-4DEC-995A-719E9C20EF8F}">
      <dgm:prSet/>
      <dgm:spPr/>
      <dgm:t>
        <a:bodyPr/>
        <a:lstStyle/>
        <a:p>
          <a:r>
            <a:rPr lang="en-US" b="1" dirty="0"/>
            <a:t>Cow dung- 100kg</a:t>
          </a:r>
        </a:p>
      </dgm:t>
    </dgm:pt>
    <dgm:pt modelId="{BC226F60-1949-4D89-BC29-5208326C6900}" type="parTrans" cxnId="{3BFF4D3B-1CDE-4DF4-B844-03F8FEF8394E}">
      <dgm:prSet/>
      <dgm:spPr/>
      <dgm:t>
        <a:bodyPr/>
        <a:lstStyle/>
        <a:p>
          <a:endParaRPr lang="en-US" b="1"/>
        </a:p>
      </dgm:t>
    </dgm:pt>
    <dgm:pt modelId="{292DFAAA-9CB8-4438-AFAA-33F58C85942A}" type="sibTrans" cxnId="{3BFF4D3B-1CDE-4DF4-B844-03F8FEF8394E}">
      <dgm:prSet/>
      <dgm:spPr/>
      <dgm:t>
        <a:bodyPr/>
        <a:lstStyle/>
        <a:p>
          <a:endParaRPr lang="en-US" b="1"/>
        </a:p>
      </dgm:t>
    </dgm:pt>
    <dgm:pt modelId="{65A535E3-42AB-43F8-B5EE-13A67B4A3A31}">
      <dgm:prSet/>
      <dgm:spPr/>
      <dgm:t>
        <a:bodyPr/>
        <a:lstStyle/>
        <a:p>
          <a:r>
            <a:rPr lang="en-US" b="1" dirty="0"/>
            <a:t>Jaggery – 2 </a:t>
          </a:r>
          <a:r>
            <a:rPr lang="en-US" b="1" dirty="0" err="1"/>
            <a:t>kgs</a:t>
          </a:r>
          <a:endParaRPr lang="en-US" b="1" dirty="0"/>
        </a:p>
      </dgm:t>
    </dgm:pt>
    <dgm:pt modelId="{AEB3F7E6-5428-4230-BC77-C5B781355BBA}" type="parTrans" cxnId="{3341A591-A258-4D79-A10D-8C53F83C213A}">
      <dgm:prSet/>
      <dgm:spPr/>
      <dgm:t>
        <a:bodyPr/>
        <a:lstStyle/>
        <a:p>
          <a:endParaRPr lang="en-US" b="1"/>
        </a:p>
      </dgm:t>
    </dgm:pt>
    <dgm:pt modelId="{613867CF-DEBB-4BEB-8175-DDEC2677E7D2}" type="sibTrans" cxnId="{3341A591-A258-4D79-A10D-8C53F83C213A}">
      <dgm:prSet/>
      <dgm:spPr/>
      <dgm:t>
        <a:bodyPr/>
        <a:lstStyle/>
        <a:p>
          <a:endParaRPr lang="en-US" b="1"/>
        </a:p>
      </dgm:t>
    </dgm:pt>
    <dgm:pt modelId="{A8043100-6CE8-4D2D-AE74-353081518B0C}">
      <dgm:prSet/>
      <dgm:spPr/>
      <dgm:t>
        <a:bodyPr/>
        <a:lstStyle/>
        <a:p>
          <a:r>
            <a:rPr lang="en-US" b="1" dirty="0"/>
            <a:t>Water- 200 </a:t>
          </a:r>
          <a:r>
            <a:rPr lang="en-US" b="1" dirty="0" err="1"/>
            <a:t>ltrs</a:t>
          </a:r>
          <a:endParaRPr lang="en-US" b="1" dirty="0"/>
        </a:p>
      </dgm:t>
    </dgm:pt>
    <dgm:pt modelId="{9A57CC1B-8619-4D8C-90C5-BE23FD9D6F86}" type="parTrans" cxnId="{85BB83E8-72F8-4190-92E0-13A1ABA2F2E6}">
      <dgm:prSet/>
      <dgm:spPr/>
      <dgm:t>
        <a:bodyPr/>
        <a:lstStyle/>
        <a:p>
          <a:endParaRPr lang="en-US" b="1"/>
        </a:p>
      </dgm:t>
    </dgm:pt>
    <dgm:pt modelId="{F70B0887-E119-4FE8-B3F8-BE368732043A}" type="sibTrans" cxnId="{85BB83E8-72F8-4190-92E0-13A1ABA2F2E6}">
      <dgm:prSet/>
      <dgm:spPr/>
      <dgm:t>
        <a:bodyPr/>
        <a:lstStyle/>
        <a:p>
          <a:endParaRPr lang="en-US" b="1"/>
        </a:p>
      </dgm:t>
    </dgm:pt>
    <dgm:pt modelId="{FFB7706D-F69D-456C-AAF1-AE76AAEC0F97}">
      <dgm:prSet/>
      <dgm:spPr/>
      <dgm:t>
        <a:bodyPr/>
        <a:lstStyle/>
        <a:p>
          <a:r>
            <a:rPr lang="en-US" b="1" dirty="0"/>
            <a:t>Hand full of uncontaminated soil</a:t>
          </a:r>
        </a:p>
      </dgm:t>
    </dgm:pt>
    <dgm:pt modelId="{C0101ED3-634A-41B4-9140-2E06587E1C62}" type="parTrans" cxnId="{DE7D34C1-108E-48E5-9A69-5175A082B130}">
      <dgm:prSet/>
      <dgm:spPr/>
      <dgm:t>
        <a:bodyPr/>
        <a:lstStyle/>
        <a:p>
          <a:endParaRPr lang="en-US" b="1"/>
        </a:p>
      </dgm:t>
    </dgm:pt>
    <dgm:pt modelId="{80EA1C38-F0AF-4EC0-BB2A-FAE0D107E813}" type="sibTrans" cxnId="{DE7D34C1-108E-48E5-9A69-5175A082B130}">
      <dgm:prSet/>
      <dgm:spPr/>
      <dgm:t>
        <a:bodyPr/>
        <a:lstStyle/>
        <a:p>
          <a:endParaRPr lang="en-US" b="1"/>
        </a:p>
      </dgm:t>
    </dgm:pt>
    <dgm:pt modelId="{046CC793-A5F9-4B37-8C9E-713DAADD776E}">
      <dgm:prSet/>
      <dgm:spPr/>
      <dgm:t>
        <a:bodyPr/>
        <a:lstStyle/>
        <a:p>
          <a:r>
            <a:rPr lang="en-US" b="1" dirty="0"/>
            <a:t>Cow urine- 3-6 </a:t>
          </a:r>
          <a:r>
            <a:rPr lang="en-US" b="1" dirty="0" err="1"/>
            <a:t>ltrs</a:t>
          </a:r>
          <a:endParaRPr lang="en-US" b="1" dirty="0"/>
        </a:p>
      </dgm:t>
    </dgm:pt>
    <dgm:pt modelId="{E2F9877A-E3C7-414A-8418-8A847D2CAC23}" type="parTrans" cxnId="{EF68FBC4-8698-4C2A-AEC4-D2FF9FF81D16}">
      <dgm:prSet/>
      <dgm:spPr/>
      <dgm:t>
        <a:bodyPr/>
        <a:lstStyle/>
        <a:p>
          <a:endParaRPr lang="en-US" b="1"/>
        </a:p>
      </dgm:t>
    </dgm:pt>
    <dgm:pt modelId="{596D3C64-B180-4394-91DC-542FEDE53571}" type="sibTrans" cxnId="{EF68FBC4-8698-4C2A-AEC4-D2FF9FF81D16}">
      <dgm:prSet/>
      <dgm:spPr/>
      <dgm:t>
        <a:bodyPr/>
        <a:lstStyle/>
        <a:p>
          <a:endParaRPr lang="en-US" b="1"/>
        </a:p>
      </dgm:t>
    </dgm:pt>
    <dgm:pt modelId="{7E7D057E-BE65-4D02-83E3-EFA89C9D1C34}">
      <dgm:prSet/>
      <dgm:spPr/>
      <dgm:t>
        <a:bodyPr/>
        <a:lstStyle/>
        <a:p>
          <a:r>
            <a:rPr lang="en-US" b="1" dirty="0"/>
            <a:t>Pulse flour- 2 </a:t>
          </a:r>
          <a:r>
            <a:rPr lang="en-US" b="1" dirty="0" err="1"/>
            <a:t>kgs</a:t>
          </a:r>
          <a:endParaRPr lang="en-US" b="1" dirty="0"/>
        </a:p>
      </dgm:t>
    </dgm:pt>
    <dgm:pt modelId="{6FD768D2-B29E-46F8-9E25-9D2947F76C1A}" type="parTrans" cxnId="{AA054B8D-4205-4B66-AA9D-B080300D1D55}">
      <dgm:prSet/>
      <dgm:spPr/>
      <dgm:t>
        <a:bodyPr/>
        <a:lstStyle/>
        <a:p>
          <a:endParaRPr lang="en-US" b="1"/>
        </a:p>
      </dgm:t>
    </dgm:pt>
    <dgm:pt modelId="{F26E2187-4249-42DB-B534-BF88AA9F5B60}" type="sibTrans" cxnId="{AA054B8D-4205-4B66-AA9D-B080300D1D55}">
      <dgm:prSet/>
      <dgm:spPr/>
      <dgm:t>
        <a:bodyPr/>
        <a:lstStyle/>
        <a:p>
          <a:endParaRPr lang="en-US" b="1"/>
        </a:p>
      </dgm:t>
    </dgm:pt>
    <dgm:pt modelId="{0004C95B-53AF-45CD-952A-63F7BE08B20C}" type="pres">
      <dgm:prSet presAssocID="{9C06E906-8A99-4EBF-9E4D-9C5D1753CFBF}" presName="diagram" presStyleCnt="0">
        <dgm:presLayoutVars>
          <dgm:dir/>
          <dgm:resizeHandles val="exact"/>
        </dgm:presLayoutVars>
      </dgm:prSet>
      <dgm:spPr/>
    </dgm:pt>
    <dgm:pt modelId="{CFF87016-75F4-4044-A044-08DF8E71CEFE}" type="pres">
      <dgm:prSet presAssocID="{9D1E4EE3-3061-4DEC-995A-719E9C20EF8F}" presName="node" presStyleLbl="node1" presStyleIdx="0" presStyleCnt="6">
        <dgm:presLayoutVars>
          <dgm:bulletEnabled val="1"/>
        </dgm:presLayoutVars>
      </dgm:prSet>
      <dgm:spPr/>
    </dgm:pt>
    <dgm:pt modelId="{C0B96151-00CD-46D5-80D9-A61DBD77FA34}" type="pres">
      <dgm:prSet presAssocID="{292DFAAA-9CB8-4438-AFAA-33F58C85942A}" presName="sibTrans" presStyleCnt="0"/>
      <dgm:spPr/>
    </dgm:pt>
    <dgm:pt modelId="{85CF2AC5-D542-48F3-A5CD-CF69890B3AB2}" type="pres">
      <dgm:prSet presAssocID="{046CC793-A5F9-4B37-8C9E-713DAADD776E}" presName="node" presStyleLbl="node1" presStyleIdx="1" presStyleCnt="6">
        <dgm:presLayoutVars>
          <dgm:bulletEnabled val="1"/>
        </dgm:presLayoutVars>
      </dgm:prSet>
      <dgm:spPr/>
    </dgm:pt>
    <dgm:pt modelId="{164F5B0A-DF98-49FD-9B12-B36B2E3E2D88}" type="pres">
      <dgm:prSet presAssocID="{596D3C64-B180-4394-91DC-542FEDE53571}" presName="sibTrans" presStyleCnt="0"/>
      <dgm:spPr/>
    </dgm:pt>
    <dgm:pt modelId="{B7293C25-21C8-4BA2-A27C-C76C80CBAF3C}" type="pres">
      <dgm:prSet presAssocID="{7E7D057E-BE65-4D02-83E3-EFA89C9D1C34}" presName="node" presStyleLbl="node1" presStyleIdx="2" presStyleCnt="6">
        <dgm:presLayoutVars>
          <dgm:bulletEnabled val="1"/>
        </dgm:presLayoutVars>
      </dgm:prSet>
      <dgm:spPr/>
    </dgm:pt>
    <dgm:pt modelId="{C70A623F-DAEE-4631-9511-43C2A7451D6A}" type="pres">
      <dgm:prSet presAssocID="{F26E2187-4249-42DB-B534-BF88AA9F5B60}" presName="sibTrans" presStyleCnt="0"/>
      <dgm:spPr/>
    </dgm:pt>
    <dgm:pt modelId="{032C05C1-FBA7-474A-9CCE-E0AD34B4D92F}" type="pres">
      <dgm:prSet presAssocID="{65A535E3-42AB-43F8-B5EE-13A67B4A3A31}" presName="node" presStyleLbl="node1" presStyleIdx="3" presStyleCnt="6">
        <dgm:presLayoutVars>
          <dgm:bulletEnabled val="1"/>
        </dgm:presLayoutVars>
      </dgm:prSet>
      <dgm:spPr/>
    </dgm:pt>
    <dgm:pt modelId="{A4A1D1AB-A085-4C71-B421-2FE49D225C63}" type="pres">
      <dgm:prSet presAssocID="{613867CF-DEBB-4BEB-8175-DDEC2677E7D2}" presName="sibTrans" presStyleCnt="0"/>
      <dgm:spPr/>
    </dgm:pt>
    <dgm:pt modelId="{D33256E0-737A-4DA8-868A-790243959BD1}" type="pres">
      <dgm:prSet presAssocID="{A8043100-6CE8-4D2D-AE74-353081518B0C}" presName="node" presStyleLbl="node1" presStyleIdx="4" presStyleCnt="6">
        <dgm:presLayoutVars>
          <dgm:bulletEnabled val="1"/>
        </dgm:presLayoutVars>
      </dgm:prSet>
      <dgm:spPr/>
    </dgm:pt>
    <dgm:pt modelId="{E1D90F20-11C6-4D09-ADBA-7B19BF606F37}" type="pres">
      <dgm:prSet presAssocID="{F70B0887-E119-4FE8-B3F8-BE368732043A}" presName="sibTrans" presStyleCnt="0"/>
      <dgm:spPr/>
    </dgm:pt>
    <dgm:pt modelId="{2D5EBC1F-728F-43DD-B345-E25C36AA0AA9}" type="pres">
      <dgm:prSet presAssocID="{FFB7706D-F69D-456C-AAF1-AE76AAEC0F97}" presName="node" presStyleLbl="node1" presStyleIdx="5" presStyleCnt="6">
        <dgm:presLayoutVars>
          <dgm:bulletEnabled val="1"/>
        </dgm:presLayoutVars>
      </dgm:prSet>
      <dgm:spPr/>
    </dgm:pt>
  </dgm:ptLst>
  <dgm:cxnLst>
    <dgm:cxn modelId="{604B170C-CA3B-4608-A632-16F6981198DE}" type="presOf" srcId="{9D1E4EE3-3061-4DEC-995A-719E9C20EF8F}" destId="{CFF87016-75F4-4044-A044-08DF8E71CEFE}" srcOrd="0" destOrd="0" presId="urn:microsoft.com/office/officeart/2005/8/layout/default"/>
    <dgm:cxn modelId="{3BFF4D3B-1CDE-4DF4-B844-03F8FEF8394E}" srcId="{9C06E906-8A99-4EBF-9E4D-9C5D1753CFBF}" destId="{9D1E4EE3-3061-4DEC-995A-719E9C20EF8F}" srcOrd="0" destOrd="0" parTransId="{BC226F60-1949-4D89-BC29-5208326C6900}" sibTransId="{292DFAAA-9CB8-4438-AFAA-33F58C85942A}"/>
    <dgm:cxn modelId="{5BFECE7A-3D20-458F-9B2E-24A3445AD70C}" type="presOf" srcId="{9C06E906-8A99-4EBF-9E4D-9C5D1753CFBF}" destId="{0004C95B-53AF-45CD-952A-63F7BE08B20C}" srcOrd="0" destOrd="0" presId="urn:microsoft.com/office/officeart/2005/8/layout/default"/>
    <dgm:cxn modelId="{AA054B8D-4205-4B66-AA9D-B080300D1D55}" srcId="{9C06E906-8A99-4EBF-9E4D-9C5D1753CFBF}" destId="{7E7D057E-BE65-4D02-83E3-EFA89C9D1C34}" srcOrd="2" destOrd="0" parTransId="{6FD768D2-B29E-46F8-9E25-9D2947F76C1A}" sibTransId="{F26E2187-4249-42DB-B534-BF88AA9F5B60}"/>
    <dgm:cxn modelId="{3341A591-A258-4D79-A10D-8C53F83C213A}" srcId="{9C06E906-8A99-4EBF-9E4D-9C5D1753CFBF}" destId="{65A535E3-42AB-43F8-B5EE-13A67B4A3A31}" srcOrd="3" destOrd="0" parTransId="{AEB3F7E6-5428-4230-BC77-C5B781355BBA}" sibTransId="{613867CF-DEBB-4BEB-8175-DDEC2677E7D2}"/>
    <dgm:cxn modelId="{9932069F-622E-41FA-B9CA-E063EFDFF2A1}" type="presOf" srcId="{7E7D057E-BE65-4D02-83E3-EFA89C9D1C34}" destId="{B7293C25-21C8-4BA2-A27C-C76C80CBAF3C}" srcOrd="0" destOrd="0" presId="urn:microsoft.com/office/officeart/2005/8/layout/default"/>
    <dgm:cxn modelId="{1383D9A7-E9D9-4A1A-9E8A-2062E60AA99B}" type="presOf" srcId="{65A535E3-42AB-43F8-B5EE-13A67B4A3A31}" destId="{032C05C1-FBA7-474A-9CCE-E0AD34B4D92F}" srcOrd="0" destOrd="0" presId="urn:microsoft.com/office/officeart/2005/8/layout/default"/>
    <dgm:cxn modelId="{A6AA5EBB-941A-4AF2-A9A7-10B73249793F}" type="presOf" srcId="{FFB7706D-F69D-456C-AAF1-AE76AAEC0F97}" destId="{2D5EBC1F-728F-43DD-B345-E25C36AA0AA9}" srcOrd="0" destOrd="0" presId="urn:microsoft.com/office/officeart/2005/8/layout/default"/>
    <dgm:cxn modelId="{DE7D34C1-108E-48E5-9A69-5175A082B130}" srcId="{9C06E906-8A99-4EBF-9E4D-9C5D1753CFBF}" destId="{FFB7706D-F69D-456C-AAF1-AE76AAEC0F97}" srcOrd="5" destOrd="0" parTransId="{C0101ED3-634A-41B4-9140-2E06587E1C62}" sibTransId="{80EA1C38-F0AF-4EC0-BB2A-FAE0D107E813}"/>
    <dgm:cxn modelId="{EF68FBC4-8698-4C2A-AEC4-D2FF9FF81D16}" srcId="{9C06E906-8A99-4EBF-9E4D-9C5D1753CFBF}" destId="{046CC793-A5F9-4B37-8C9E-713DAADD776E}" srcOrd="1" destOrd="0" parTransId="{E2F9877A-E3C7-414A-8418-8A847D2CAC23}" sibTransId="{596D3C64-B180-4394-91DC-542FEDE53571}"/>
    <dgm:cxn modelId="{C9A87EC5-07FF-4C5A-B335-E7CC84577B24}" type="presOf" srcId="{046CC793-A5F9-4B37-8C9E-713DAADD776E}" destId="{85CF2AC5-D542-48F3-A5CD-CF69890B3AB2}" srcOrd="0" destOrd="0" presId="urn:microsoft.com/office/officeart/2005/8/layout/default"/>
    <dgm:cxn modelId="{38CBF4DD-F9C7-40EB-94A3-1DFEEB69CAEA}" type="presOf" srcId="{A8043100-6CE8-4D2D-AE74-353081518B0C}" destId="{D33256E0-737A-4DA8-868A-790243959BD1}" srcOrd="0" destOrd="0" presId="urn:microsoft.com/office/officeart/2005/8/layout/default"/>
    <dgm:cxn modelId="{85BB83E8-72F8-4190-92E0-13A1ABA2F2E6}" srcId="{9C06E906-8A99-4EBF-9E4D-9C5D1753CFBF}" destId="{A8043100-6CE8-4D2D-AE74-353081518B0C}" srcOrd="4" destOrd="0" parTransId="{9A57CC1B-8619-4D8C-90C5-BE23FD9D6F86}" sibTransId="{F70B0887-E119-4FE8-B3F8-BE368732043A}"/>
    <dgm:cxn modelId="{58744350-5CF4-4B50-B037-2C0A4D6F5EF1}" type="presParOf" srcId="{0004C95B-53AF-45CD-952A-63F7BE08B20C}" destId="{CFF87016-75F4-4044-A044-08DF8E71CEFE}" srcOrd="0" destOrd="0" presId="urn:microsoft.com/office/officeart/2005/8/layout/default"/>
    <dgm:cxn modelId="{B87A4432-151B-4822-B56D-65871EBDDB98}" type="presParOf" srcId="{0004C95B-53AF-45CD-952A-63F7BE08B20C}" destId="{C0B96151-00CD-46D5-80D9-A61DBD77FA34}" srcOrd="1" destOrd="0" presId="urn:microsoft.com/office/officeart/2005/8/layout/default"/>
    <dgm:cxn modelId="{96FEAE85-7F99-498D-A005-B5125DEE98C3}" type="presParOf" srcId="{0004C95B-53AF-45CD-952A-63F7BE08B20C}" destId="{85CF2AC5-D542-48F3-A5CD-CF69890B3AB2}" srcOrd="2" destOrd="0" presId="urn:microsoft.com/office/officeart/2005/8/layout/default"/>
    <dgm:cxn modelId="{AA72BAD2-D644-48EE-A24B-F1DFD5CD6D76}" type="presParOf" srcId="{0004C95B-53AF-45CD-952A-63F7BE08B20C}" destId="{164F5B0A-DF98-49FD-9B12-B36B2E3E2D88}" srcOrd="3" destOrd="0" presId="urn:microsoft.com/office/officeart/2005/8/layout/default"/>
    <dgm:cxn modelId="{A733E37B-A34B-4FF3-9C37-F93CFE8DE00A}" type="presParOf" srcId="{0004C95B-53AF-45CD-952A-63F7BE08B20C}" destId="{B7293C25-21C8-4BA2-A27C-C76C80CBAF3C}" srcOrd="4" destOrd="0" presId="urn:microsoft.com/office/officeart/2005/8/layout/default"/>
    <dgm:cxn modelId="{0228E9A2-7228-4F38-BB00-8705B979476D}" type="presParOf" srcId="{0004C95B-53AF-45CD-952A-63F7BE08B20C}" destId="{C70A623F-DAEE-4631-9511-43C2A7451D6A}" srcOrd="5" destOrd="0" presId="urn:microsoft.com/office/officeart/2005/8/layout/default"/>
    <dgm:cxn modelId="{96AE3F72-0EF9-42C4-B237-4CD0E158FEB6}" type="presParOf" srcId="{0004C95B-53AF-45CD-952A-63F7BE08B20C}" destId="{032C05C1-FBA7-474A-9CCE-E0AD34B4D92F}" srcOrd="6" destOrd="0" presId="urn:microsoft.com/office/officeart/2005/8/layout/default"/>
    <dgm:cxn modelId="{6EA8CAD9-F32D-4A8F-8748-2CA107BD7F40}" type="presParOf" srcId="{0004C95B-53AF-45CD-952A-63F7BE08B20C}" destId="{A4A1D1AB-A085-4C71-B421-2FE49D225C63}" srcOrd="7" destOrd="0" presId="urn:microsoft.com/office/officeart/2005/8/layout/default"/>
    <dgm:cxn modelId="{966A23EB-BEBA-4B8A-A48F-9CF44EC5DD73}" type="presParOf" srcId="{0004C95B-53AF-45CD-952A-63F7BE08B20C}" destId="{D33256E0-737A-4DA8-868A-790243959BD1}" srcOrd="8" destOrd="0" presId="urn:microsoft.com/office/officeart/2005/8/layout/default"/>
    <dgm:cxn modelId="{1DE280F0-660E-47BA-B2F8-5DF4711BC83E}" type="presParOf" srcId="{0004C95B-53AF-45CD-952A-63F7BE08B20C}" destId="{E1D90F20-11C6-4D09-ADBA-7B19BF606F37}" srcOrd="9" destOrd="0" presId="urn:microsoft.com/office/officeart/2005/8/layout/default"/>
    <dgm:cxn modelId="{B8B00FF9-DCCF-4074-B1B1-81DAC8F4CC85}" type="presParOf" srcId="{0004C95B-53AF-45CD-952A-63F7BE08B20C}" destId="{2D5EBC1F-728F-43DD-B345-E25C36AA0AA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676E56B-E384-934C-8BC5-E567364903C0}" type="doc">
      <dgm:prSet loTypeId="urn:microsoft.com/office/officeart/2005/8/layout/hProcess9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9D56591-2289-774D-A797-979C7816E3B4}">
      <dgm:prSet phldrT="[Text]" custT="1"/>
      <dgm:spPr/>
      <dgm:t>
        <a:bodyPr/>
        <a:lstStyle/>
        <a:p>
          <a:pPr algn="ctr"/>
          <a:r>
            <a:rPr lang="en-IN" sz="2000" b="1" i="0" u="none" dirty="0"/>
            <a:t>Women SHGs implementing  NF</a:t>
          </a:r>
          <a:endParaRPr lang="en-US" sz="2000" dirty="0"/>
        </a:p>
      </dgm:t>
    </dgm:pt>
    <dgm:pt modelId="{74187AF1-4E31-4D47-93B2-B646C9AC795B}" type="parTrans" cxnId="{62D7D34E-3151-3E44-B9B4-A5DB8AEC2934}">
      <dgm:prSet/>
      <dgm:spPr/>
      <dgm:t>
        <a:bodyPr/>
        <a:lstStyle/>
        <a:p>
          <a:endParaRPr lang="en-US" sz="2000"/>
        </a:p>
      </dgm:t>
    </dgm:pt>
    <dgm:pt modelId="{7462E0FD-8E4D-E744-B65D-EE5488172ADE}" type="sibTrans" cxnId="{62D7D34E-3151-3E44-B9B4-A5DB8AEC2934}">
      <dgm:prSet/>
      <dgm:spPr/>
      <dgm:t>
        <a:bodyPr/>
        <a:lstStyle/>
        <a:p>
          <a:endParaRPr lang="en-US" sz="2000"/>
        </a:p>
      </dgm:t>
    </dgm:pt>
    <dgm:pt modelId="{6D232577-7BA4-6544-9743-93EF00B7035F}">
      <dgm:prSet custT="1"/>
      <dgm:spPr/>
      <dgm:t>
        <a:bodyPr/>
        <a:lstStyle/>
        <a:p>
          <a:pPr algn="ctr"/>
          <a:r>
            <a:rPr lang="en-IN" sz="2000" b="1" i="0" u="none" dirty="0"/>
            <a:t>123,122 </a:t>
          </a:r>
          <a:endParaRPr lang="en-IN" sz="2000" b="0" i="0" u="none" dirty="0"/>
        </a:p>
      </dgm:t>
    </dgm:pt>
    <dgm:pt modelId="{28B69D59-EEBB-8A46-9570-CDE6E14826BD}" type="parTrans" cxnId="{6D6A57D1-A597-D74A-9DF6-597C84E59443}">
      <dgm:prSet/>
      <dgm:spPr/>
      <dgm:t>
        <a:bodyPr/>
        <a:lstStyle/>
        <a:p>
          <a:endParaRPr lang="en-US" sz="2000"/>
        </a:p>
      </dgm:t>
    </dgm:pt>
    <dgm:pt modelId="{B1FA500A-2867-FB45-B86A-65D766F768F6}" type="sibTrans" cxnId="{6D6A57D1-A597-D74A-9DF6-597C84E59443}">
      <dgm:prSet/>
      <dgm:spPr/>
      <dgm:t>
        <a:bodyPr/>
        <a:lstStyle/>
        <a:p>
          <a:endParaRPr lang="en-US" sz="2000"/>
        </a:p>
      </dgm:t>
    </dgm:pt>
    <dgm:pt modelId="{3BBD892F-99B5-2E4D-9AB9-FA5251CF1C4E}">
      <dgm:prSet custT="1"/>
      <dgm:spPr/>
      <dgm:t>
        <a:bodyPr/>
        <a:lstStyle/>
        <a:p>
          <a:pPr algn="ctr"/>
          <a:r>
            <a:rPr lang="en-IN" sz="2000" b="1" i="0" u="none" dirty="0"/>
            <a:t>Village Organizations  implementing  NF</a:t>
          </a:r>
          <a:endParaRPr lang="en-IN" sz="2000" b="0" i="0" u="none" dirty="0"/>
        </a:p>
      </dgm:t>
    </dgm:pt>
    <dgm:pt modelId="{57861E37-F730-8643-B398-819A0841F2C8}" type="parTrans" cxnId="{F6433DF6-3803-0F49-8F79-CB865F71C950}">
      <dgm:prSet/>
      <dgm:spPr/>
      <dgm:t>
        <a:bodyPr/>
        <a:lstStyle/>
        <a:p>
          <a:endParaRPr lang="en-US" sz="2000"/>
        </a:p>
      </dgm:t>
    </dgm:pt>
    <dgm:pt modelId="{DA0593A7-C344-3C4F-8391-3B02013A6DE9}" type="sibTrans" cxnId="{F6433DF6-3803-0F49-8F79-CB865F71C950}">
      <dgm:prSet/>
      <dgm:spPr/>
      <dgm:t>
        <a:bodyPr/>
        <a:lstStyle/>
        <a:p>
          <a:endParaRPr lang="en-US" sz="2000"/>
        </a:p>
      </dgm:t>
    </dgm:pt>
    <dgm:pt modelId="{872BE269-62B8-B240-85AD-2DBD9ADF49F0}">
      <dgm:prSet custT="1"/>
      <dgm:spPr/>
      <dgm:t>
        <a:bodyPr/>
        <a:lstStyle/>
        <a:p>
          <a:pPr algn="ctr"/>
          <a:r>
            <a:rPr lang="en-IN" sz="2000" b="0" i="0" u="none" dirty="0"/>
            <a:t>4740</a:t>
          </a:r>
        </a:p>
      </dgm:t>
    </dgm:pt>
    <dgm:pt modelId="{54091734-1BF0-9843-B27D-DF706CE1192B}" type="parTrans" cxnId="{627622AD-9D0C-574F-A5C5-2E1176695B04}">
      <dgm:prSet/>
      <dgm:spPr/>
      <dgm:t>
        <a:bodyPr/>
        <a:lstStyle/>
        <a:p>
          <a:endParaRPr lang="en-US" sz="2000"/>
        </a:p>
      </dgm:t>
    </dgm:pt>
    <dgm:pt modelId="{90B0EBB5-5A8E-C34E-AB37-B0EF4BD8F4A2}" type="sibTrans" cxnId="{627622AD-9D0C-574F-A5C5-2E1176695B04}">
      <dgm:prSet/>
      <dgm:spPr/>
      <dgm:t>
        <a:bodyPr/>
        <a:lstStyle/>
        <a:p>
          <a:endParaRPr lang="en-US" sz="2000"/>
        </a:p>
      </dgm:t>
    </dgm:pt>
    <dgm:pt modelId="{9D5FD9D7-3483-0E4B-8F8D-EAA63F9D8AF3}">
      <dgm:prSet custT="1"/>
      <dgm:spPr/>
      <dgm:t>
        <a:bodyPr/>
        <a:lstStyle/>
        <a:p>
          <a:pPr algn="ctr"/>
          <a:r>
            <a:rPr lang="en-IN" sz="2000" b="1" i="0" u="none" dirty="0"/>
            <a:t>Land less labour taking kitchen gardens</a:t>
          </a:r>
        </a:p>
        <a:p>
          <a:pPr algn="ctr"/>
          <a:r>
            <a:rPr lang="en-IN" sz="2000" b="1" i="0" u="none" dirty="0"/>
            <a:t>269,000 (75%)</a:t>
          </a:r>
          <a:endParaRPr lang="en-IN" sz="2000" b="0" i="0" u="none" dirty="0"/>
        </a:p>
      </dgm:t>
    </dgm:pt>
    <dgm:pt modelId="{80E9CC7F-E414-8A49-8E72-64B8C5B454C4}" type="parTrans" cxnId="{277CC106-190F-DD43-A33B-4FDF67E73B46}">
      <dgm:prSet/>
      <dgm:spPr/>
      <dgm:t>
        <a:bodyPr/>
        <a:lstStyle/>
        <a:p>
          <a:endParaRPr lang="en-US" sz="2000"/>
        </a:p>
      </dgm:t>
    </dgm:pt>
    <dgm:pt modelId="{62596808-7E1F-8947-811B-B417479D5FE8}" type="sibTrans" cxnId="{277CC106-190F-DD43-A33B-4FDF67E73B46}">
      <dgm:prSet/>
      <dgm:spPr/>
      <dgm:t>
        <a:bodyPr/>
        <a:lstStyle/>
        <a:p>
          <a:endParaRPr lang="en-US" sz="2000"/>
        </a:p>
      </dgm:t>
    </dgm:pt>
    <dgm:pt modelId="{D1574C8E-5204-C14D-BE31-976AB6ACAE33}">
      <dgm:prSet custT="1"/>
      <dgm:spPr/>
      <dgm:t>
        <a:bodyPr/>
        <a:lstStyle/>
        <a:p>
          <a:pPr algn="ctr"/>
          <a:r>
            <a:rPr lang="en-IN" sz="2000" b="1" i="0" u="none" dirty="0"/>
            <a:t>SHG leaders practicing  NF</a:t>
          </a:r>
        </a:p>
        <a:p>
          <a:pPr algn="ctr"/>
          <a:r>
            <a:rPr lang="en-IN" sz="2000" b="1" i="0" u="none" dirty="0"/>
            <a:t>83% </a:t>
          </a:r>
          <a:endParaRPr lang="en-IN" sz="2000" b="0" i="0" u="none" dirty="0"/>
        </a:p>
      </dgm:t>
    </dgm:pt>
    <dgm:pt modelId="{A10B173F-863F-E142-B211-7C2CA828FD8F}" type="parTrans" cxnId="{21847B2D-1C30-374D-958E-171A989E5759}">
      <dgm:prSet/>
      <dgm:spPr/>
      <dgm:t>
        <a:bodyPr/>
        <a:lstStyle/>
        <a:p>
          <a:endParaRPr lang="en-US" sz="2000"/>
        </a:p>
      </dgm:t>
    </dgm:pt>
    <dgm:pt modelId="{721FECA5-00F6-104D-A3B6-B8840381FA20}" type="sibTrans" cxnId="{21847B2D-1C30-374D-958E-171A989E5759}">
      <dgm:prSet/>
      <dgm:spPr/>
      <dgm:t>
        <a:bodyPr/>
        <a:lstStyle/>
        <a:p>
          <a:endParaRPr lang="en-US" sz="2000"/>
        </a:p>
      </dgm:t>
    </dgm:pt>
    <dgm:pt modelId="{11874443-BC17-C04A-902B-24CF08CA196E}" type="pres">
      <dgm:prSet presAssocID="{0676E56B-E384-934C-8BC5-E567364903C0}" presName="CompostProcess" presStyleCnt="0">
        <dgm:presLayoutVars>
          <dgm:dir/>
          <dgm:resizeHandles val="exact"/>
        </dgm:presLayoutVars>
      </dgm:prSet>
      <dgm:spPr/>
    </dgm:pt>
    <dgm:pt modelId="{1A8B5C76-A6AB-B34C-99D0-DDDCCBAF45B3}" type="pres">
      <dgm:prSet presAssocID="{0676E56B-E384-934C-8BC5-E567364903C0}" presName="arrow" presStyleLbl="bgShp" presStyleIdx="0" presStyleCnt="1"/>
      <dgm:spPr/>
    </dgm:pt>
    <dgm:pt modelId="{25812F5F-25C6-554B-87D8-87B93BA9DE98}" type="pres">
      <dgm:prSet presAssocID="{0676E56B-E384-934C-8BC5-E567364903C0}" presName="linearProcess" presStyleCnt="0"/>
      <dgm:spPr/>
    </dgm:pt>
    <dgm:pt modelId="{5CC735E7-C771-E746-8227-1DD621302299}" type="pres">
      <dgm:prSet presAssocID="{E9D56591-2289-774D-A797-979C7816E3B4}" presName="textNode" presStyleLbl="node1" presStyleIdx="0" presStyleCnt="4" custScaleY="202842">
        <dgm:presLayoutVars>
          <dgm:bulletEnabled val="1"/>
        </dgm:presLayoutVars>
      </dgm:prSet>
      <dgm:spPr/>
    </dgm:pt>
    <dgm:pt modelId="{EDF60D48-DBAB-DC44-88EC-5F23F471DC02}" type="pres">
      <dgm:prSet presAssocID="{7462E0FD-8E4D-E744-B65D-EE5488172ADE}" presName="sibTrans" presStyleCnt="0"/>
      <dgm:spPr/>
    </dgm:pt>
    <dgm:pt modelId="{D24A76F4-E5FB-2F46-AC80-3BC49F6A3DFF}" type="pres">
      <dgm:prSet presAssocID="{3BBD892F-99B5-2E4D-9AB9-FA5251CF1C4E}" presName="textNode" presStyleLbl="node1" presStyleIdx="1" presStyleCnt="4" custScaleX="112822" custScaleY="215088">
        <dgm:presLayoutVars>
          <dgm:bulletEnabled val="1"/>
        </dgm:presLayoutVars>
      </dgm:prSet>
      <dgm:spPr/>
    </dgm:pt>
    <dgm:pt modelId="{8B9A2605-53AF-D945-BCA0-D54E540DB05D}" type="pres">
      <dgm:prSet presAssocID="{DA0593A7-C344-3C4F-8391-3B02013A6DE9}" presName="sibTrans" presStyleCnt="0"/>
      <dgm:spPr/>
    </dgm:pt>
    <dgm:pt modelId="{CF0BB237-EB4B-5A4D-AD67-67FA700578C9}" type="pres">
      <dgm:prSet presAssocID="{9D5FD9D7-3483-0E4B-8F8D-EAA63F9D8AF3}" presName="textNode" presStyleLbl="node1" presStyleIdx="2" presStyleCnt="4" custScaleY="229313">
        <dgm:presLayoutVars>
          <dgm:bulletEnabled val="1"/>
        </dgm:presLayoutVars>
      </dgm:prSet>
      <dgm:spPr/>
    </dgm:pt>
    <dgm:pt modelId="{76A6C299-52BE-9743-B546-9E360E24D7D3}" type="pres">
      <dgm:prSet presAssocID="{62596808-7E1F-8947-811B-B417479D5FE8}" presName="sibTrans" presStyleCnt="0"/>
      <dgm:spPr/>
    </dgm:pt>
    <dgm:pt modelId="{BC84F7A6-6D28-0646-9859-C844E4C9DE81}" type="pres">
      <dgm:prSet presAssocID="{D1574C8E-5204-C14D-BE31-976AB6ACAE33}" presName="textNode" presStyleLbl="node1" presStyleIdx="3" presStyleCnt="4" custScaleY="213128">
        <dgm:presLayoutVars>
          <dgm:bulletEnabled val="1"/>
        </dgm:presLayoutVars>
      </dgm:prSet>
      <dgm:spPr/>
    </dgm:pt>
  </dgm:ptLst>
  <dgm:cxnLst>
    <dgm:cxn modelId="{277CC106-190F-DD43-A33B-4FDF67E73B46}" srcId="{0676E56B-E384-934C-8BC5-E567364903C0}" destId="{9D5FD9D7-3483-0E4B-8F8D-EAA63F9D8AF3}" srcOrd="2" destOrd="0" parTransId="{80E9CC7F-E414-8A49-8E72-64B8C5B454C4}" sibTransId="{62596808-7E1F-8947-811B-B417479D5FE8}"/>
    <dgm:cxn modelId="{21847B2D-1C30-374D-958E-171A989E5759}" srcId="{0676E56B-E384-934C-8BC5-E567364903C0}" destId="{D1574C8E-5204-C14D-BE31-976AB6ACAE33}" srcOrd="3" destOrd="0" parTransId="{A10B173F-863F-E142-B211-7C2CA828FD8F}" sibTransId="{721FECA5-00F6-104D-A3B6-B8840381FA20}"/>
    <dgm:cxn modelId="{62D7D34E-3151-3E44-B9B4-A5DB8AEC2934}" srcId="{0676E56B-E384-934C-8BC5-E567364903C0}" destId="{E9D56591-2289-774D-A797-979C7816E3B4}" srcOrd="0" destOrd="0" parTransId="{74187AF1-4E31-4D47-93B2-B646C9AC795B}" sibTransId="{7462E0FD-8E4D-E744-B65D-EE5488172ADE}"/>
    <dgm:cxn modelId="{8A27D06C-2B4D-42E0-81E0-A21A4B3806BE}" type="presOf" srcId="{D1574C8E-5204-C14D-BE31-976AB6ACAE33}" destId="{BC84F7A6-6D28-0646-9859-C844E4C9DE81}" srcOrd="0" destOrd="0" presId="urn:microsoft.com/office/officeart/2005/8/layout/hProcess9"/>
    <dgm:cxn modelId="{44FD0378-9006-4043-B04B-DF95D215B3E7}" type="presOf" srcId="{872BE269-62B8-B240-85AD-2DBD9ADF49F0}" destId="{D24A76F4-E5FB-2F46-AC80-3BC49F6A3DFF}" srcOrd="0" destOrd="1" presId="urn:microsoft.com/office/officeart/2005/8/layout/hProcess9"/>
    <dgm:cxn modelId="{CA11C3A8-CE4E-493A-853D-319999DB47C0}" type="presOf" srcId="{6D232577-7BA4-6544-9743-93EF00B7035F}" destId="{5CC735E7-C771-E746-8227-1DD621302299}" srcOrd="0" destOrd="1" presId="urn:microsoft.com/office/officeart/2005/8/layout/hProcess9"/>
    <dgm:cxn modelId="{627622AD-9D0C-574F-A5C5-2E1176695B04}" srcId="{3BBD892F-99B5-2E4D-9AB9-FA5251CF1C4E}" destId="{872BE269-62B8-B240-85AD-2DBD9ADF49F0}" srcOrd="0" destOrd="0" parTransId="{54091734-1BF0-9843-B27D-DF706CE1192B}" sibTransId="{90B0EBB5-5A8E-C34E-AB37-B0EF4BD8F4A2}"/>
    <dgm:cxn modelId="{DA7D07B3-9E96-4AFD-87E4-29A7015EACA2}" type="presOf" srcId="{E9D56591-2289-774D-A797-979C7816E3B4}" destId="{5CC735E7-C771-E746-8227-1DD621302299}" srcOrd="0" destOrd="0" presId="urn:microsoft.com/office/officeart/2005/8/layout/hProcess9"/>
    <dgm:cxn modelId="{7AA38DBE-270D-4266-A49A-878E462C2D87}" type="presOf" srcId="{3BBD892F-99B5-2E4D-9AB9-FA5251CF1C4E}" destId="{D24A76F4-E5FB-2F46-AC80-3BC49F6A3DFF}" srcOrd="0" destOrd="0" presId="urn:microsoft.com/office/officeart/2005/8/layout/hProcess9"/>
    <dgm:cxn modelId="{8B9932C4-FB30-4CBD-B4D4-847D2360A28F}" type="presOf" srcId="{0676E56B-E384-934C-8BC5-E567364903C0}" destId="{11874443-BC17-C04A-902B-24CF08CA196E}" srcOrd="0" destOrd="0" presId="urn:microsoft.com/office/officeart/2005/8/layout/hProcess9"/>
    <dgm:cxn modelId="{3C0F94C9-CC66-4AB9-986E-44EAB6F7E216}" type="presOf" srcId="{9D5FD9D7-3483-0E4B-8F8D-EAA63F9D8AF3}" destId="{CF0BB237-EB4B-5A4D-AD67-67FA700578C9}" srcOrd="0" destOrd="0" presId="urn:microsoft.com/office/officeart/2005/8/layout/hProcess9"/>
    <dgm:cxn modelId="{6D6A57D1-A597-D74A-9DF6-597C84E59443}" srcId="{E9D56591-2289-774D-A797-979C7816E3B4}" destId="{6D232577-7BA4-6544-9743-93EF00B7035F}" srcOrd="0" destOrd="0" parTransId="{28B69D59-EEBB-8A46-9570-CDE6E14826BD}" sibTransId="{B1FA500A-2867-FB45-B86A-65D766F768F6}"/>
    <dgm:cxn modelId="{F6433DF6-3803-0F49-8F79-CB865F71C950}" srcId="{0676E56B-E384-934C-8BC5-E567364903C0}" destId="{3BBD892F-99B5-2E4D-9AB9-FA5251CF1C4E}" srcOrd="1" destOrd="0" parTransId="{57861E37-F730-8643-B398-819A0841F2C8}" sibTransId="{DA0593A7-C344-3C4F-8391-3B02013A6DE9}"/>
    <dgm:cxn modelId="{DE02E839-9416-4714-B5A0-649ED379845D}" type="presParOf" srcId="{11874443-BC17-C04A-902B-24CF08CA196E}" destId="{1A8B5C76-A6AB-B34C-99D0-DDDCCBAF45B3}" srcOrd="0" destOrd="0" presId="urn:microsoft.com/office/officeart/2005/8/layout/hProcess9"/>
    <dgm:cxn modelId="{72019623-AB24-4473-B527-B45D898C6EA4}" type="presParOf" srcId="{11874443-BC17-C04A-902B-24CF08CA196E}" destId="{25812F5F-25C6-554B-87D8-87B93BA9DE98}" srcOrd="1" destOrd="0" presId="urn:microsoft.com/office/officeart/2005/8/layout/hProcess9"/>
    <dgm:cxn modelId="{0D590C93-D794-4644-AD35-9E508097DCC4}" type="presParOf" srcId="{25812F5F-25C6-554B-87D8-87B93BA9DE98}" destId="{5CC735E7-C771-E746-8227-1DD621302299}" srcOrd="0" destOrd="0" presId="urn:microsoft.com/office/officeart/2005/8/layout/hProcess9"/>
    <dgm:cxn modelId="{FB90C118-ECDB-40B3-9B9D-175BCF70D4CA}" type="presParOf" srcId="{25812F5F-25C6-554B-87D8-87B93BA9DE98}" destId="{EDF60D48-DBAB-DC44-88EC-5F23F471DC02}" srcOrd="1" destOrd="0" presId="urn:microsoft.com/office/officeart/2005/8/layout/hProcess9"/>
    <dgm:cxn modelId="{CC987BB0-0864-4235-B03C-34D1539AA6F6}" type="presParOf" srcId="{25812F5F-25C6-554B-87D8-87B93BA9DE98}" destId="{D24A76F4-E5FB-2F46-AC80-3BC49F6A3DFF}" srcOrd="2" destOrd="0" presId="urn:microsoft.com/office/officeart/2005/8/layout/hProcess9"/>
    <dgm:cxn modelId="{F14DDCCC-C495-40C5-9F91-93D0287358B3}" type="presParOf" srcId="{25812F5F-25C6-554B-87D8-87B93BA9DE98}" destId="{8B9A2605-53AF-D945-BCA0-D54E540DB05D}" srcOrd="3" destOrd="0" presId="urn:microsoft.com/office/officeart/2005/8/layout/hProcess9"/>
    <dgm:cxn modelId="{00CDEA07-291A-4EA4-A3F0-3DE8DC54A2CB}" type="presParOf" srcId="{25812F5F-25C6-554B-87D8-87B93BA9DE98}" destId="{CF0BB237-EB4B-5A4D-AD67-67FA700578C9}" srcOrd="4" destOrd="0" presId="urn:microsoft.com/office/officeart/2005/8/layout/hProcess9"/>
    <dgm:cxn modelId="{A3991B9B-19DC-4803-BB6A-461758423769}" type="presParOf" srcId="{25812F5F-25C6-554B-87D8-87B93BA9DE98}" destId="{76A6C299-52BE-9743-B546-9E360E24D7D3}" srcOrd="5" destOrd="0" presId="urn:microsoft.com/office/officeart/2005/8/layout/hProcess9"/>
    <dgm:cxn modelId="{A2789A5A-FA6C-4901-992A-AC81426FE255}" type="presParOf" srcId="{25812F5F-25C6-554B-87D8-87B93BA9DE98}" destId="{BC84F7A6-6D28-0646-9859-C844E4C9DE8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6F4CB7-F26E-A840-A1F2-C726364EDA6A}" type="doc">
      <dgm:prSet loTypeId="urn:microsoft.com/office/officeart/2005/8/layout/list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B4FC0AB-5B87-904F-A56E-AB328D69AB91}">
      <dgm:prSet phldrT="[Text]" custT="1"/>
      <dgm:spPr/>
      <dgm:t>
        <a:bodyPr/>
        <a:lstStyle/>
        <a:p>
          <a:r>
            <a:rPr lang="en-US" sz="2000" dirty="0"/>
            <a:t>Peer Learning</a:t>
          </a:r>
        </a:p>
      </dgm:t>
    </dgm:pt>
    <dgm:pt modelId="{F4F3AE15-0B53-A948-8B60-00E6B08B455B}" type="parTrans" cxnId="{004D1DE8-0424-3B4A-9897-59C0FC3A26AB}">
      <dgm:prSet/>
      <dgm:spPr/>
      <dgm:t>
        <a:bodyPr/>
        <a:lstStyle/>
        <a:p>
          <a:endParaRPr lang="en-US" sz="2000"/>
        </a:p>
      </dgm:t>
    </dgm:pt>
    <dgm:pt modelId="{D62144F9-5614-2548-82EC-D026D05792CC}" type="sibTrans" cxnId="{004D1DE8-0424-3B4A-9897-59C0FC3A26AB}">
      <dgm:prSet/>
      <dgm:spPr/>
      <dgm:t>
        <a:bodyPr/>
        <a:lstStyle/>
        <a:p>
          <a:endParaRPr lang="en-US" sz="2000"/>
        </a:p>
      </dgm:t>
    </dgm:pt>
    <dgm:pt modelId="{DA3CD0EE-756D-6247-BC20-E492EF77C518}">
      <dgm:prSet phldrT="[Text]" custT="1"/>
      <dgm:spPr/>
      <dgm:t>
        <a:bodyPr/>
        <a:lstStyle/>
        <a:p>
          <a:r>
            <a:rPr lang="en-US" sz="2000" dirty="0"/>
            <a:t>Farming Plans, and, consumption plans</a:t>
          </a:r>
        </a:p>
      </dgm:t>
    </dgm:pt>
    <dgm:pt modelId="{54D314DB-FC2F-DE47-A3F2-532EEE80E078}" type="parTrans" cxnId="{7C738A22-56C7-3F4B-BF51-7DFE1687084B}">
      <dgm:prSet/>
      <dgm:spPr/>
      <dgm:t>
        <a:bodyPr/>
        <a:lstStyle/>
        <a:p>
          <a:endParaRPr lang="en-US" sz="2000"/>
        </a:p>
      </dgm:t>
    </dgm:pt>
    <dgm:pt modelId="{5662B68C-0A74-6A46-8FC5-F5CE3EA1ED2B}" type="sibTrans" cxnId="{7C738A22-56C7-3F4B-BF51-7DFE1687084B}">
      <dgm:prSet/>
      <dgm:spPr/>
      <dgm:t>
        <a:bodyPr/>
        <a:lstStyle/>
        <a:p>
          <a:endParaRPr lang="en-US" sz="2000"/>
        </a:p>
      </dgm:t>
    </dgm:pt>
    <dgm:pt modelId="{DEB1B5AB-C679-B64D-86DE-DBB03FC803B2}">
      <dgm:prSet phldrT="[Text]" custT="1"/>
      <dgm:spPr/>
      <dgm:t>
        <a:bodyPr/>
        <a:lstStyle/>
        <a:p>
          <a:r>
            <a:rPr lang="en-US" sz="2000" dirty="0"/>
            <a:t>Collective Action</a:t>
          </a:r>
        </a:p>
      </dgm:t>
    </dgm:pt>
    <dgm:pt modelId="{33C36838-E931-D547-8230-77A5F66AE835}" type="parTrans" cxnId="{1B407FE1-91DE-D44B-8133-F5C375B85AC4}">
      <dgm:prSet/>
      <dgm:spPr/>
      <dgm:t>
        <a:bodyPr/>
        <a:lstStyle/>
        <a:p>
          <a:endParaRPr lang="en-US" sz="2000"/>
        </a:p>
      </dgm:t>
    </dgm:pt>
    <dgm:pt modelId="{E3D1B988-0793-B446-B2A0-4006C2C131FC}" type="sibTrans" cxnId="{1B407FE1-91DE-D44B-8133-F5C375B85AC4}">
      <dgm:prSet/>
      <dgm:spPr/>
      <dgm:t>
        <a:bodyPr/>
        <a:lstStyle/>
        <a:p>
          <a:endParaRPr lang="en-US" sz="2000"/>
        </a:p>
      </dgm:t>
    </dgm:pt>
    <dgm:pt modelId="{1B38A26F-FD03-D542-8E76-83AB2D91DFEA}">
      <dgm:prSet phldrT="[Text]" custT="1"/>
      <dgm:spPr/>
      <dgm:t>
        <a:bodyPr/>
        <a:lstStyle/>
        <a:p>
          <a:r>
            <a:rPr lang="en-US" sz="2000" dirty="0"/>
            <a:t>Inclusive of the poorest</a:t>
          </a:r>
        </a:p>
      </dgm:t>
    </dgm:pt>
    <dgm:pt modelId="{BA75F04C-AA13-E045-A48D-2CE54112AD59}" type="parTrans" cxnId="{C5524020-8E20-054B-91B3-0415E68704CB}">
      <dgm:prSet/>
      <dgm:spPr/>
      <dgm:t>
        <a:bodyPr/>
        <a:lstStyle/>
        <a:p>
          <a:endParaRPr lang="en-US" sz="2000"/>
        </a:p>
      </dgm:t>
    </dgm:pt>
    <dgm:pt modelId="{747CE4E1-D96B-AA40-AD77-FFDF2ADDED90}" type="sibTrans" cxnId="{C5524020-8E20-054B-91B3-0415E68704CB}">
      <dgm:prSet/>
      <dgm:spPr/>
      <dgm:t>
        <a:bodyPr/>
        <a:lstStyle/>
        <a:p>
          <a:endParaRPr lang="en-US" sz="2000"/>
        </a:p>
      </dgm:t>
    </dgm:pt>
    <dgm:pt modelId="{4B84B6D2-D8D8-4C4A-95FC-6BB8FE5C30E1}">
      <dgm:prSet custT="1"/>
      <dgm:spPr/>
      <dgm:t>
        <a:bodyPr/>
        <a:lstStyle/>
        <a:p>
          <a:r>
            <a:rPr lang="en-US" sz="2000" dirty="0" err="1"/>
            <a:t>Programme</a:t>
          </a:r>
          <a:r>
            <a:rPr lang="en-US" sz="2000" dirty="0"/>
            <a:t> Management, transparency</a:t>
          </a:r>
        </a:p>
      </dgm:t>
    </dgm:pt>
    <dgm:pt modelId="{1FCF8200-C8C7-2842-9E9C-4FF5355F9129}" type="parTrans" cxnId="{EE7408D8-A7A7-A941-B489-0EAAD297558F}">
      <dgm:prSet/>
      <dgm:spPr/>
      <dgm:t>
        <a:bodyPr/>
        <a:lstStyle/>
        <a:p>
          <a:endParaRPr lang="en-US"/>
        </a:p>
      </dgm:t>
    </dgm:pt>
    <dgm:pt modelId="{EBE96C77-B666-B248-A51F-38B47D783128}" type="sibTrans" cxnId="{EE7408D8-A7A7-A941-B489-0EAAD297558F}">
      <dgm:prSet/>
      <dgm:spPr/>
      <dgm:t>
        <a:bodyPr/>
        <a:lstStyle/>
        <a:p>
          <a:endParaRPr lang="en-US"/>
        </a:p>
      </dgm:t>
    </dgm:pt>
    <dgm:pt modelId="{F93C5A82-EAF6-8846-870A-1F168E0EFFDB}" type="pres">
      <dgm:prSet presAssocID="{846F4CB7-F26E-A840-A1F2-C726364EDA6A}" presName="linear" presStyleCnt="0">
        <dgm:presLayoutVars>
          <dgm:dir/>
          <dgm:animLvl val="lvl"/>
          <dgm:resizeHandles val="exact"/>
        </dgm:presLayoutVars>
      </dgm:prSet>
      <dgm:spPr/>
    </dgm:pt>
    <dgm:pt modelId="{0B9A74EC-374C-F74E-99A9-E405358028E4}" type="pres">
      <dgm:prSet presAssocID="{4B84B6D2-D8D8-4C4A-95FC-6BB8FE5C30E1}" presName="parentLin" presStyleCnt="0"/>
      <dgm:spPr/>
    </dgm:pt>
    <dgm:pt modelId="{9C5F2DE1-F434-F745-83EF-706FC8DFC706}" type="pres">
      <dgm:prSet presAssocID="{4B84B6D2-D8D8-4C4A-95FC-6BB8FE5C30E1}" presName="parentLeftMargin" presStyleLbl="node1" presStyleIdx="0" presStyleCnt="5"/>
      <dgm:spPr/>
    </dgm:pt>
    <dgm:pt modelId="{187537F1-6E8E-FF47-B6B3-6118A1E033E8}" type="pres">
      <dgm:prSet presAssocID="{4B84B6D2-D8D8-4C4A-95FC-6BB8FE5C30E1}" presName="parentText" presStyleLbl="node1" presStyleIdx="0" presStyleCnt="5" custScaleX="132235" custScaleY="145435">
        <dgm:presLayoutVars>
          <dgm:chMax val="0"/>
          <dgm:bulletEnabled val="1"/>
        </dgm:presLayoutVars>
      </dgm:prSet>
      <dgm:spPr/>
    </dgm:pt>
    <dgm:pt modelId="{DB7976CF-A8A3-2946-8C9A-1DC54A382437}" type="pres">
      <dgm:prSet presAssocID="{4B84B6D2-D8D8-4C4A-95FC-6BB8FE5C30E1}" presName="negativeSpace" presStyleCnt="0"/>
      <dgm:spPr/>
    </dgm:pt>
    <dgm:pt modelId="{5FAD0656-1925-E14C-A440-CB3B5DFF79B6}" type="pres">
      <dgm:prSet presAssocID="{4B84B6D2-D8D8-4C4A-95FC-6BB8FE5C30E1}" presName="childText" presStyleLbl="conFgAcc1" presStyleIdx="0" presStyleCnt="5">
        <dgm:presLayoutVars>
          <dgm:bulletEnabled val="1"/>
        </dgm:presLayoutVars>
      </dgm:prSet>
      <dgm:spPr/>
    </dgm:pt>
    <dgm:pt modelId="{C4D4C820-5363-E148-B703-4437B921D082}" type="pres">
      <dgm:prSet presAssocID="{EBE96C77-B666-B248-A51F-38B47D783128}" presName="spaceBetweenRectangles" presStyleCnt="0"/>
      <dgm:spPr/>
    </dgm:pt>
    <dgm:pt modelId="{5B245E38-7D43-3941-B9CF-9D31CCDB8536}" type="pres">
      <dgm:prSet presAssocID="{DEB1B5AB-C679-B64D-86DE-DBB03FC803B2}" presName="parentLin" presStyleCnt="0"/>
      <dgm:spPr/>
    </dgm:pt>
    <dgm:pt modelId="{7839983F-DA6E-DA4D-BF1B-C9E6355A2109}" type="pres">
      <dgm:prSet presAssocID="{DEB1B5AB-C679-B64D-86DE-DBB03FC803B2}" presName="parentLeftMargin" presStyleLbl="node1" presStyleIdx="0" presStyleCnt="5"/>
      <dgm:spPr/>
    </dgm:pt>
    <dgm:pt modelId="{615B7CE6-D102-C14B-9F73-50607D64F4C9}" type="pres">
      <dgm:prSet presAssocID="{DEB1B5AB-C679-B64D-86DE-DBB03FC803B2}" presName="parentText" presStyleLbl="node1" presStyleIdx="1" presStyleCnt="5" custScaleX="125567">
        <dgm:presLayoutVars>
          <dgm:chMax val="0"/>
          <dgm:bulletEnabled val="1"/>
        </dgm:presLayoutVars>
      </dgm:prSet>
      <dgm:spPr/>
    </dgm:pt>
    <dgm:pt modelId="{110BFC02-ED89-D24B-AE2B-552245292A3B}" type="pres">
      <dgm:prSet presAssocID="{DEB1B5AB-C679-B64D-86DE-DBB03FC803B2}" presName="negativeSpace" presStyleCnt="0"/>
      <dgm:spPr/>
    </dgm:pt>
    <dgm:pt modelId="{1EB7C4EF-739C-FA40-BC0F-A2B8846C79F2}" type="pres">
      <dgm:prSet presAssocID="{DEB1B5AB-C679-B64D-86DE-DBB03FC803B2}" presName="childText" presStyleLbl="conFgAcc1" presStyleIdx="1" presStyleCnt="5">
        <dgm:presLayoutVars>
          <dgm:bulletEnabled val="1"/>
        </dgm:presLayoutVars>
      </dgm:prSet>
      <dgm:spPr/>
    </dgm:pt>
    <dgm:pt modelId="{20BD54B8-41D9-C345-8CD7-D0B340718DC5}" type="pres">
      <dgm:prSet presAssocID="{E3D1B988-0793-B446-B2A0-4006C2C131FC}" presName="spaceBetweenRectangles" presStyleCnt="0"/>
      <dgm:spPr/>
    </dgm:pt>
    <dgm:pt modelId="{7B81AFE7-1794-7A4A-B897-5F8DAFEBB517}" type="pres">
      <dgm:prSet presAssocID="{5B4FC0AB-5B87-904F-A56E-AB328D69AB91}" presName="parentLin" presStyleCnt="0"/>
      <dgm:spPr/>
    </dgm:pt>
    <dgm:pt modelId="{562ED766-B2F7-4148-99D3-7C0858E48C6F}" type="pres">
      <dgm:prSet presAssocID="{5B4FC0AB-5B87-904F-A56E-AB328D69AB91}" presName="parentLeftMargin" presStyleLbl="node1" presStyleIdx="1" presStyleCnt="5"/>
      <dgm:spPr/>
    </dgm:pt>
    <dgm:pt modelId="{E3BCF29B-560D-AF44-A795-E02EBCF343B0}" type="pres">
      <dgm:prSet presAssocID="{5B4FC0AB-5B87-904F-A56E-AB328D69AB91}" presName="parentText" presStyleLbl="node1" presStyleIdx="2" presStyleCnt="5" custScaleX="120980">
        <dgm:presLayoutVars>
          <dgm:chMax val="0"/>
          <dgm:bulletEnabled val="1"/>
        </dgm:presLayoutVars>
      </dgm:prSet>
      <dgm:spPr/>
    </dgm:pt>
    <dgm:pt modelId="{ECAA7B6D-DF8B-B249-B517-CCC12015AB8D}" type="pres">
      <dgm:prSet presAssocID="{5B4FC0AB-5B87-904F-A56E-AB328D69AB91}" presName="negativeSpace" presStyleCnt="0"/>
      <dgm:spPr/>
    </dgm:pt>
    <dgm:pt modelId="{8BB352E1-4B70-6B46-9D40-869F288983C0}" type="pres">
      <dgm:prSet presAssocID="{5B4FC0AB-5B87-904F-A56E-AB328D69AB91}" presName="childText" presStyleLbl="conFgAcc1" presStyleIdx="2" presStyleCnt="5">
        <dgm:presLayoutVars>
          <dgm:bulletEnabled val="1"/>
        </dgm:presLayoutVars>
      </dgm:prSet>
      <dgm:spPr/>
    </dgm:pt>
    <dgm:pt modelId="{A22A8209-2858-A948-8331-821963F0E273}" type="pres">
      <dgm:prSet presAssocID="{D62144F9-5614-2548-82EC-D026D05792CC}" presName="spaceBetweenRectangles" presStyleCnt="0"/>
      <dgm:spPr/>
    </dgm:pt>
    <dgm:pt modelId="{D1F139F3-48A5-3F43-83CB-92709BF50A3B}" type="pres">
      <dgm:prSet presAssocID="{DA3CD0EE-756D-6247-BC20-E492EF77C518}" presName="parentLin" presStyleCnt="0"/>
      <dgm:spPr/>
    </dgm:pt>
    <dgm:pt modelId="{BA43628A-493C-C040-A36D-440F8B821A8D}" type="pres">
      <dgm:prSet presAssocID="{DA3CD0EE-756D-6247-BC20-E492EF77C518}" presName="parentLeftMargin" presStyleLbl="node1" presStyleIdx="2" presStyleCnt="5"/>
      <dgm:spPr/>
    </dgm:pt>
    <dgm:pt modelId="{94FA3B31-A8AF-8E44-BC23-C8D2EBA14667}" type="pres">
      <dgm:prSet presAssocID="{DA3CD0EE-756D-6247-BC20-E492EF77C518}" presName="parentText" presStyleLbl="node1" presStyleIdx="3" presStyleCnt="5" custScaleX="132233" custScaleY="215928">
        <dgm:presLayoutVars>
          <dgm:chMax val="0"/>
          <dgm:bulletEnabled val="1"/>
        </dgm:presLayoutVars>
      </dgm:prSet>
      <dgm:spPr/>
    </dgm:pt>
    <dgm:pt modelId="{046F3BA9-ECBE-6B40-8683-9B9CBBE216CA}" type="pres">
      <dgm:prSet presAssocID="{DA3CD0EE-756D-6247-BC20-E492EF77C518}" presName="negativeSpace" presStyleCnt="0"/>
      <dgm:spPr/>
    </dgm:pt>
    <dgm:pt modelId="{40834B7A-8DD5-064B-80EE-D596183EF911}" type="pres">
      <dgm:prSet presAssocID="{DA3CD0EE-756D-6247-BC20-E492EF77C518}" presName="childText" presStyleLbl="conFgAcc1" presStyleIdx="3" presStyleCnt="5">
        <dgm:presLayoutVars>
          <dgm:bulletEnabled val="1"/>
        </dgm:presLayoutVars>
      </dgm:prSet>
      <dgm:spPr/>
    </dgm:pt>
    <dgm:pt modelId="{00A72BFD-BE39-7F4F-8E99-DEF9701C2ECC}" type="pres">
      <dgm:prSet presAssocID="{5662B68C-0A74-6A46-8FC5-F5CE3EA1ED2B}" presName="spaceBetweenRectangles" presStyleCnt="0"/>
      <dgm:spPr/>
    </dgm:pt>
    <dgm:pt modelId="{A9537749-9F8A-2147-82E1-4FDE89A492B7}" type="pres">
      <dgm:prSet presAssocID="{1B38A26F-FD03-D542-8E76-83AB2D91DFEA}" presName="parentLin" presStyleCnt="0"/>
      <dgm:spPr/>
    </dgm:pt>
    <dgm:pt modelId="{608620E0-8FAE-E040-AFDD-4F09F7597648}" type="pres">
      <dgm:prSet presAssocID="{1B38A26F-FD03-D542-8E76-83AB2D91DFEA}" presName="parentLeftMargin" presStyleLbl="node1" presStyleIdx="3" presStyleCnt="5"/>
      <dgm:spPr/>
    </dgm:pt>
    <dgm:pt modelId="{BE1F03F7-F80F-894A-A1C9-B33C0B95A05F}" type="pres">
      <dgm:prSet presAssocID="{1B38A26F-FD03-D542-8E76-83AB2D91DFEA}" presName="parentText" presStyleLbl="node1" presStyleIdx="4" presStyleCnt="5" custScaleX="123273">
        <dgm:presLayoutVars>
          <dgm:chMax val="0"/>
          <dgm:bulletEnabled val="1"/>
        </dgm:presLayoutVars>
      </dgm:prSet>
      <dgm:spPr/>
    </dgm:pt>
    <dgm:pt modelId="{3EC60B7D-9E3A-DA41-BE7A-E8591E6D9780}" type="pres">
      <dgm:prSet presAssocID="{1B38A26F-FD03-D542-8E76-83AB2D91DFEA}" presName="negativeSpace" presStyleCnt="0"/>
      <dgm:spPr/>
    </dgm:pt>
    <dgm:pt modelId="{20103E6D-BA35-6E46-939F-99E641CCF6D2}" type="pres">
      <dgm:prSet presAssocID="{1B38A26F-FD03-D542-8E76-83AB2D91DFE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1F4C31E-2E3E-4A4A-930D-6BC47FEE18B9}" type="presOf" srcId="{DEB1B5AB-C679-B64D-86DE-DBB03FC803B2}" destId="{7839983F-DA6E-DA4D-BF1B-C9E6355A2109}" srcOrd="0" destOrd="0" presId="urn:microsoft.com/office/officeart/2005/8/layout/list1"/>
    <dgm:cxn modelId="{C5524020-8E20-054B-91B3-0415E68704CB}" srcId="{846F4CB7-F26E-A840-A1F2-C726364EDA6A}" destId="{1B38A26F-FD03-D542-8E76-83AB2D91DFEA}" srcOrd="4" destOrd="0" parTransId="{BA75F04C-AA13-E045-A48D-2CE54112AD59}" sibTransId="{747CE4E1-D96B-AA40-AD77-FFDF2ADDED90}"/>
    <dgm:cxn modelId="{7C738A22-56C7-3F4B-BF51-7DFE1687084B}" srcId="{846F4CB7-F26E-A840-A1F2-C726364EDA6A}" destId="{DA3CD0EE-756D-6247-BC20-E492EF77C518}" srcOrd="3" destOrd="0" parTransId="{54D314DB-FC2F-DE47-A3F2-532EEE80E078}" sibTransId="{5662B68C-0A74-6A46-8FC5-F5CE3EA1ED2B}"/>
    <dgm:cxn modelId="{3C43F72C-F18B-4F50-9EF9-5C76534B3D21}" type="presOf" srcId="{846F4CB7-F26E-A840-A1F2-C726364EDA6A}" destId="{F93C5A82-EAF6-8846-870A-1F168E0EFFDB}" srcOrd="0" destOrd="0" presId="urn:microsoft.com/office/officeart/2005/8/layout/list1"/>
    <dgm:cxn modelId="{5405BB35-1E8F-44DB-8B9D-1502DEF4FF39}" type="presOf" srcId="{4B84B6D2-D8D8-4C4A-95FC-6BB8FE5C30E1}" destId="{9C5F2DE1-F434-F745-83EF-706FC8DFC706}" srcOrd="0" destOrd="0" presId="urn:microsoft.com/office/officeart/2005/8/layout/list1"/>
    <dgm:cxn modelId="{EC80325D-787F-4C99-A722-A06D856AC9DC}" type="presOf" srcId="{1B38A26F-FD03-D542-8E76-83AB2D91DFEA}" destId="{608620E0-8FAE-E040-AFDD-4F09F7597648}" srcOrd="0" destOrd="0" presId="urn:microsoft.com/office/officeart/2005/8/layout/list1"/>
    <dgm:cxn modelId="{80B2387E-F9A0-45A4-9653-9D26F0CBEE77}" type="presOf" srcId="{DA3CD0EE-756D-6247-BC20-E492EF77C518}" destId="{94FA3B31-A8AF-8E44-BC23-C8D2EBA14667}" srcOrd="1" destOrd="0" presId="urn:microsoft.com/office/officeart/2005/8/layout/list1"/>
    <dgm:cxn modelId="{E189CD80-267A-4159-841A-AC092DCC182B}" type="presOf" srcId="{5B4FC0AB-5B87-904F-A56E-AB328D69AB91}" destId="{562ED766-B2F7-4148-99D3-7C0858E48C6F}" srcOrd="0" destOrd="0" presId="urn:microsoft.com/office/officeart/2005/8/layout/list1"/>
    <dgm:cxn modelId="{A310799A-1577-4DFB-B0CC-AF089E4785D0}" type="presOf" srcId="{4B84B6D2-D8D8-4C4A-95FC-6BB8FE5C30E1}" destId="{187537F1-6E8E-FF47-B6B3-6118A1E033E8}" srcOrd="1" destOrd="0" presId="urn:microsoft.com/office/officeart/2005/8/layout/list1"/>
    <dgm:cxn modelId="{FD57B6B0-EC52-43DC-B0C1-75BFA5AC9C42}" type="presOf" srcId="{1B38A26F-FD03-D542-8E76-83AB2D91DFEA}" destId="{BE1F03F7-F80F-894A-A1C9-B33C0B95A05F}" srcOrd="1" destOrd="0" presId="urn:microsoft.com/office/officeart/2005/8/layout/list1"/>
    <dgm:cxn modelId="{EE7408D8-A7A7-A941-B489-0EAAD297558F}" srcId="{846F4CB7-F26E-A840-A1F2-C726364EDA6A}" destId="{4B84B6D2-D8D8-4C4A-95FC-6BB8FE5C30E1}" srcOrd="0" destOrd="0" parTransId="{1FCF8200-C8C7-2842-9E9C-4FF5355F9129}" sibTransId="{EBE96C77-B666-B248-A51F-38B47D783128}"/>
    <dgm:cxn modelId="{01A419DB-15AE-490C-8E17-2B401FF6C9C0}" type="presOf" srcId="{DEB1B5AB-C679-B64D-86DE-DBB03FC803B2}" destId="{615B7CE6-D102-C14B-9F73-50607D64F4C9}" srcOrd="1" destOrd="0" presId="urn:microsoft.com/office/officeart/2005/8/layout/list1"/>
    <dgm:cxn modelId="{1B407FE1-91DE-D44B-8133-F5C375B85AC4}" srcId="{846F4CB7-F26E-A840-A1F2-C726364EDA6A}" destId="{DEB1B5AB-C679-B64D-86DE-DBB03FC803B2}" srcOrd="1" destOrd="0" parTransId="{33C36838-E931-D547-8230-77A5F66AE835}" sibTransId="{E3D1B988-0793-B446-B2A0-4006C2C131FC}"/>
    <dgm:cxn modelId="{004D1DE8-0424-3B4A-9897-59C0FC3A26AB}" srcId="{846F4CB7-F26E-A840-A1F2-C726364EDA6A}" destId="{5B4FC0AB-5B87-904F-A56E-AB328D69AB91}" srcOrd="2" destOrd="0" parTransId="{F4F3AE15-0B53-A948-8B60-00E6B08B455B}" sibTransId="{D62144F9-5614-2548-82EC-D026D05792CC}"/>
    <dgm:cxn modelId="{373724F4-BE76-4E9A-B681-1D4DE679544C}" type="presOf" srcId="{5B4FC0AB-5B87-904F-A56E-AB328D69AB91}" destId="{E3BCF29B-560D-AF44-A795-E02EBCF343B0}" srcOrd="1" destOrd="0" presId="urn:microsoft.com/office/officeart/2005/8/layout/list1"/>
    <dgm:cxn modelId="{E21F6CFF-66C4-4EDB-8B60-B7CBA4CCB7BE}" type="presOf" srcId="{DA3CD0EE-756D-6247-BC20-E492EF77C518}" destId="{BA43628A-493C-C040-A36D-440F8B821A8D}" srcOrd="0" destOrd="0" presId="urn:microsoft.com/office/officeart/2005/8/layout/list1"/>
    <dgm:cxn modelId="{00094578-D5F4-4F24-8300-0B651B0EDA0B}" type="presParOf" srcId="{F93C5A82-EAF6-8846-870A-1F168E0EFFDB}" destId="{0B9A74EC-374C-F74E-99A9-E405358028E4}" srcOrd="0" destOrd="0" presId="urn:microsoft.com/office/officeart/2005/8/layout/list1"/>
    <dgm:cxn modelId="{50017D7E-C228-4E36-8D7E-C62CAD3A530D}" type="presParOf" srcId="{0B9A74EC-374C-F74E-99A9-E405358028E4}" destId="{9C5F2DE1-F434-F745-83EF-706FC8DFC706}" srcOrd="0" destOrd="0" presId="urn:microsoft.com/office/officeart/2005/8/layout/list1"/>
    <dgm:cxn modelId="{9686BFA7-D2F2-4DDD-87B5-D60D3D70F584}" type="presParOf" srcId="{0B9A74EC-374C-F74E-99A9-E405358028E4}" destId="{187537F1-6E8E-FF47-B6B3-6118A1E033E8}" srcOrd="1" destOrd="0" presId="urn:microsoft.com/office/officeart/2005/8/layout/list1"/>
    <dgm:cxn modelId="{94E0A583-96C7-4698-B04A-0F25E6EF64B6}" type="presParOf" srcId="{F93C5A82-EAF6-8846-870A-1F168E0EFFDB}" destId="{DB7976CF-A8A3-2946-8C9A-1DC54A382437}" srcOrd="1" destOrd="0" presId="urn:microsoft.com/office/officeart/2005/8/layout/list1"/>
    <dgm:cxn modelId="{092FEFAA-9EEB-43FD-B11E-2206C3FB9C82}" type="presParOf" srcId="{F93C5A82-EAF6-8846-870A-1F168E0EFFDB}" destId="{5FAD0656-1925-E14C-A440-CB3B5DFF79B6}" srcOrd="2" destOrd="0" presId="urn:microsoft.com/office/officeart/2005/8/layout/list1"/>
    <dgm:cxn modelId="{D69D0982-929D-40C3-914A-A5E3AABA2ADD}" type="presParOf" srcId="{F93C5A82-EAF6-8846-870A-1F168E0EFFDB}" destId="{C4D4C820-5363-E148-B703-4437B921D082}" srcOrd="3" destOrd="0" presId="urn:microsoft.com/office/officeart/2005/8/layout/list1"/>
    <dgm:cxn modelId="{BE027908-4C0C-4429-BD24-A70F1BB9AF73}" type="presParOf" srcId="{F93C5A82-EAF6-8846-870A-1F168E0EFFDB}" destId="{5B245E38-7D43-3941-B9CF-9D31CCDB8536}" srcOrd="4" destOrd="0" presId="urn:microsoft.com/office/officeart/2005/8/layout/list1"/>
    <dgm:cxn modelId="{808C40ED-08BE-4EDF-9DAB-2768052171D8}" type="presParOf" srcId="{5B245E38-7D43-3941-B9CF-9D31CCDB8536}" destId="{7839983F-DA6E-DA4D-BF1B-C9E6355A2109}" srcOrd="0" destOrd="0" presId="urn:microsoft.com/office/officeart/2005/8/layout/list1"/>
    <dgm:cxn modelId="{F834D128-749E-4B45-8C3F-F8DF4EEC9D97}" type="presParOf" srcId="{5B245E38-7D43-3941-B9CF-9D31CCDB8536}" destId="{615B7CE6-D102-C14B-9F73-50607D64F4C9}" srcOrd="1" destOrd="0" presId="urn:microsoft.com/office/officeart/2005/8/layout/list1"/>
    <dgm:cxn modelId="{71D337A7-1756-48ED-BD56-0F5603C6A602}" type="presParOf" srcId="{F93C5A82-EAF6-8846-870A-1F168E0EFFDB}" destId="{110BFC02-ED89-D24B-AE2B-552245292A3B}" srcOrd="5" destOrd="0" presId="urn:microsoft.com/office/officeart/2005/8/layout/list1"/>
    <dgm:cxn modelId="{CA7683B9-0286-4A95-9E89-24360451C303}" type="presParOf" srcId="{F93C5A82-EAF6-8846-870A-1F168E0EFFDB}" destId="{1EB7C4EF-739C-FA40-BC0F-A2B8846C79F2}" srcOrd="6" destOrd="0" presId="urn:microsoft.com/office/officeart/2005/8/layout/list1"/>
    <dgm:cxn modelId="{D34D05FF-46C7-4D9A-8F1E-4A004A515A0D}" type="presParOf" srcId="{F93C5A82-EAF6-8846-870A-1F168E0EFFDB}" destId="{20BD54B8-41D9-C345-8CD7-D0B340718DC5}" srcOrd="7" destOrd="0" presId="urn:microsoft.com/office/officeart/2005/8/layout/list1"/>
    <dgm:cxn modelId="{0650228E-4226-461E-B8DD-C7554648E06F}" type="presParOf" srcId="{F93C5A82-EAF6-8846-870A-1F168E0EFFDB}" destId="{7B81AFE7-1794-7A4A-B897-5F8DAFEBB517}" srcOrd="8" destOrd="0" presId="urn:microsoft.com/office/officeart/2005/8/layout/list1"/>
    <dgm:cxn modelId="{C55D0077-BA28-4DB2-857B-BE6CFA6C3048}" type="presParOf" srcId="{7B81AFE7-1794-7A4A-B897-5F8DAFEBB517}" destId="{562ED766-B2F7-4148-99D3-7C0858E48C6F}" srcOrd="0" destOrd="0" presId="urn:microsoft.com/office/officeart/2005/8/layout/list1"/>
    <dgm:cxn modelId="{9AD28C2F-8C46-4D86-805B-80BAC34EAC0F}" type="presParOf" srcId="{7B81AFE7-1794-7A4A-B897-5F8DAFEBB517}" destId="{E3BCF29B-560D-AF44-A795-E02EBCF343B0}" srcOrd="1" destOrd="0" presId="urn:microsoft.com/office/officeart/2005/8/layout/list1"/>
    <dgm:cxn modelId="{81020EA8-F934-4CC5-84C6-42C628601413}" type="presParOf" srcId="{F93C5A82-EAF6-8846-870A-1F168E0EFFDB}" destId="{ECAA7B6D-DF8B-B249-B517-CCC12015AB8D}" srcOrd="9" destOrd="0" presId="urn:microsoft.com/office/officeart/2005/8/layout/list1"/>
    <dgm:cxn modelId="{492DFA61-1815-4943-A093-18218042DBF7}" type="presParOf" srcId="{F93C5A82-EAF6-8846-870A-1F168E0EFFDB}" destId="{8BB352E1-4B70-6B46-9D40-869F288983C0}" srcOrd="10" destOrd="0" presId="urn:microsoft.com/office/officeart/2005/8/layout/list1"/>
    <dgm:cxn modelId="{3145C4CB-FB38-40D2-AB84-A8879EEC992B}" type="presParOf" srcId="{F93C5A82-EAF6-8846-870A-1F168E0EFFDB}" destId="{A22A8209-2858-A948-8331-821963F0E273}" srcOrd="11" destOrd="0" presId="urn:microsoft.com/office/officeart/2005/8/layout/list1"/>
    <dgm:cxn modelId="{0B466FA5-3C19-4F5F-B15C-E309DA3780AB}" type="presParOf" srcId="{F93C5A82-EAF6-8846-870A-1F168E0EFFDB}" destId="{D1F139F3-48A5-3F43-83CB-92709BF50A3B}" srcOrd="12" destOrd="0" presId="urn:microsoft.com/office/officeart/2005/8/layout/list1"/>
    <dgm:cxn modelId="{85A1A403-F2ED-4322-BC6F-A41F57F5662F}" type="presParOf" srcId="{D1F139F3-48A5-3F43-83CB-92709BF50A3B}" destId="{BA43628A-493C-C040-A36D-440F8B821A8D}" srcOrd="0" destOrd="0" presId="urn:microsoft.com/office/officeart/2005/8/layout/list1"/>
    <dgm:cxn modelId="{A6452C22-D541-410F-8B2C-52FAF2E78C35}" type="presParOf" srcId="{D1F139F3-48A5-3F43-83CB-92709BF50A3B}" destId="{94FA3B31-A8AF-8E44-BC23-C8D2EBA14667}" srcOrd="1" destOrd="0" presId="urn:microsoft.com/office/officeart/2005/8/layout/list1"/>
    <dgm:cxn modelId="{F1FB219A-6768-42DD-8669-6ABB8F0DFDE2}" type="presParOf" srcId="{F93C5A82-EAF6-8846-870A-1F168E0EFFDB}" destId="{046F3BA9-ECBE-6B40-8683-9B9CBBE216CA}" srcOrd="13" destOrd="0" presId="urn:microsoft.com/office/officeart/2005/8/layout/list1"/>
    <dgm:cxn modelId="{C0575FFF-7B61-4F2F-91C2-4D62F929265C}" type="presParOf" srcId="{F93C5A82-EAF6-8846-870A-1F168E0EFFDB}" destId="{40834B7A-8DD5-064B-80EE-D596183EF911}" srcOrd="14" destOrd="0" presId="urn:microsoft.com/office/officeart/2005/8/layout/list1"/>
    <dgm:cxn modelId="{7AD5503E-2CD3-441F-88F6-EAEE86A8FE79}" type="presParOf" srcId="{F93C5A82-EAF6-8846-870A-1F168E0EFFDB}" destId="{00A72BFD-BE39-7F4F-8E99-DEF9701C2ECC}" srcOrd="15" destOrd="0" presId="urn:microsoft.com/office/officeart/2005/8/layout/list1"/>
    <dgm:cxn modelId="{61649BE5-92BE-47E5-9D51-CA841833800F}" type="presParOf" srcId="{F93C5A82-EAF6-8846-870A-1F168E0EFFDB}" destId="{A9537749-9F8A-2147-82E1-4FDE89A492B7}" srcOrd="16" destOrd="0" presId="urn:microsoft.com/office/officeart/2005/8/layout/list1"/>
    <dgm:cxn modelId="{8C1B30D3-F58C-49A9-B4D8-84E61D9FEB99}" type="presParOf" srcId="{A9537749-9F8A-2147-82E1-4FDE89A492B7}" destId="{608620E0-8FAE-E040-AFDD-4F09F7597648}" srcOrd="0" destOrd="0" presId="urn:microsoft.com/office/officeart/2005/8/layout/list1"/>
    <dgm:cxn modelId="{8F45E51D-7C68-428C-B9C6-0CCCDCAA091F}" type="presParOf" srcId="{A9537749-9F8A-2147-82E1-4FDE89A492B7}" destId="{BE1F03F7-F80F-894A-A1C9-B33C0B95A05F}" srcOrd="1" destOrd="0" presId="urn:microsoft.com/office/officeart/2005/8/layout/list1"/>
    <dgm:cxn modelId="{00DB9C2D-C24F-49D6-A764-176075DB5108}" type="presParOf" srcId="{F93C5A82-EAF6-8846-870A-1F168E0EFFDB}" destId="{3EC60B7D-9E3A-DA41-BE7A-E8591E6D9780}" srcOrd="17" destOrd="0" presId="urn:microsoft.com/office/officeart/2005/8/layout/list1"/>
    <dgm:cxn modelId="{76E84EA7-02BD-45E8-B78F-F2110E7E824B}" type="presParOf" srcId="{F93C5A82-EAF6-8846-870A-1F168E0EFFDB}" destId="{20103E6D-BA35-6E46-939F-99E641CCF6D2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C22955F-31FB-5941-AC67-768300CA7DE2}" type="doc">
      <dgm:prSet loTypeId="urn:microsoft.com/office/officeart/2005/8/layout/default#8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5A270EF-327C-D643-AB24-23471437F4EF}">
      <dgm:prSet phldrT="[Text]"/>
      <dgm:spPr/>
      <dgm:t>
        <a:bodyPr/>
        <a:lstStyle/>
        <a:p>
          <a:pPr>
            <a:buClr>
              <a:srgbClr val="000000"/>
            </a:buClr>
            <a:buSzPct val="100000"/>
            <a:buFont typeface="Arial" charset="0"/>
            <a:buChar char="•"/>
          </a:pPr>
          <a:r>
            <a:rPr kumimoji="0" lang="en-US" b="0" i="0" u="none" strike="noStrike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Most effective dissemination is   “farmer to farmer”</a:t>
          </a:r>
          <a:endParaRPr lang="en-US" dirty="0"/>
        </a:p>
      </dgm:t>
    </dgm:pt>
    <dgm:pt modelId="{F0B2B83C-561E-BE4F-A946-26F985F322DB}" type="parTrans" cxnId="{176B197C-D8B8-4944-86B6-78F3FBB7F0D3}">
      <dgm:prSet/>
      <dgm:spPr/>
      <dgm:t>
        <a:bodyPr/>
        <a:lstStyle/>
        <a:p>
          <a:endParaRPr lang="en-US"/>
        </a:p>
      </dgm:t>
    </dgm:pt>
    <dgm:pt modelId="{EF3C6913-6948-9D4E-BD4A-35EF2F96A670}" type="sibTrans" cxnId="{176B197C-D8B8-4944-86B6-78F3FBB7F0D3}">
      <dgm:prSet/>
      <dgm:spPr/>
      <dgm:t>
        <a:bodyPr/>
        <a:lstStyle/>
        <a:p>
          <a:endParaRPr lang="en-US"/>
        </a:p>
      </dgm:t>
    </dgm:pt>
    <dgm:pt modelId="{F3060B53-B0EE-E043-8E88-05F967215550}">
      <dgm:prSet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Best practicing farmers, Community resource persons (CRPs) engaged to take NF to other farmers. </a:t>
          </a:r>
        </a:p>
      </dgm:t>
    </dgm:pt>
    <dgm:pt modelId="{DAABBDCC-42AD-DF43-8280-50C3D0D7AC41}" type="parTrans" cxnId="{93793AE0-E26A-7F4A-9202-22BA05EABE11}">
      <dgm:prSet/>
      <dgm:spPr/>
      <dgm:t>
        <a:bodyPr/>
        <a:lstStyle/>
        <a:p>
          <a:endParaRPr lang="en-US"/>
        </a:p>
      </dgm:t>
    </dgm:pt>
    <dgm:pt modelId="{9127A006-31B6-8E49-8532-E1851A5DD2B6}" type="sibTrans" cxnId="{93793AE0-E26A-7F4A-9202-22BA05EABE11}">
      <dgm:prSet/>
      <dgm:spPr/>
      <dgm:t>
        <a:bodyPr/>
        <a:lstStyle/>
        <a:p>
          <a:endParaRPr lang="en-US"/>
        </a:p>
      </dgm:t>
    </dgm:pt>
    <dgm:pt modelId="{F600F05A-1BE6-3840-A104-675DAE10872F}">
      <dgm:prSet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APCNF identifies such champions in the community and capacitate them  </a:t>
          </a:r>
        </a:p>
      </dgm:t>
    </dgm:pt>
    <dgm:pt modelId="{7C3F717B-6E3E-D24A-9B73-C0A12EEFA6C6}" type="parTrans" cxnId="{E63480B7-BC83-8746-8B7D-97C06840B82A}">
      <dgm:prSet/>
      <dgm:spPr/>
      <dgm:t>
        <a:bodyPr/>
        <a:lstStyle/>
        <a:p>
          <a:endParaRPr lang="en-US"/>
        </a:p>
      </dgm:t>
    </dgm:pt>
    <dgm:pt modelId="{6E56B89A-A825-B545-BB8B-859C7F9F9716}" type="sibTrans" cxnId="{E63480B7-BC83-8746-8B7D-97C06840B82A}">
      <dgm:prSet/>
      <dgm:spPr/>
      <dgm:t>
        <a:bodyPr/>
        <a:lstStyle/>
        <a:p>
          <a:endParaRPr lang="en-US"/>
        </a:p>
      </dgm:t>
    </dgm:pt>
    <dgm:pt modelId="{CB026A7F-4621-734B-9D89-C511D2FDDDC5}" type="pres">
      <dgm:prSet presAssocID="{AC22955F-31FB-5941-AC67-768300CA7DE2}" presName="diagram" presStyleCnt="0">
        <dgm:presLayoutVars>
          <dgm:dir/>
          <dgm:resizeHandles val="exact"/>
        </dgm:presLayoutVars>
      </dgm:prSet>
      <dgm:spPr/>
    </dgm:pt>
    <dgm:pt modelId="{D91BE5DD-A87D-FA4D-AE79-C2D53858C974}" type="pres">
      <dgm:prSet presAssocID="{B5A270EF-327C-D643-AB24-23471437F4EF}" presName="node" presStyleLbl="node1" presStyleIdx="0" presStyleCnt="3">
        <dgm:presLayoutVars>
          <dgm:bulletEnabled val="1"/>
        </dgm:presLayoutVars>
      </dgm:prSet>
      <dgm:spPr/>
    </dgm:pt>
    <dgm:pt modelId="{AFED9FBB-5E02-2842-8578-FA9B2CAEB64B}" type="pres">
      <dgm:prSet presAssocID="{EF3C6913-6948-9D4E-BD4A-35EF2F96A670}" presName="sibTrans" presStyleCnt="0"/>
      <dgm:spPr/>
    </dgm:pt>
    <dgm:pt modelId="{7DBBA2CC-229C-3F4A-B624-18128EA75038}" type="pres">
      <dgm:prSet presAssocID="{F3060B53-B0EE-E043-8E88-05F967215550}" presName="node" presStyleLbl="node1" presStyleIdx="1" presStyleCnt="3">
        <dgm:presLayoutVars>
          <dgm:bulletEnabled val="1"/>
        </dgm:presLayoutVars>
      </dgm:prSet>
      <dgm:spPr/>
    </dgm:pt>
    <dgm:pt modelId="{69BD2B47-1BA3-F44D-9BA5-80CD0242F14A}" type="pres">
      <dgm:prSet presAssocID="{9127A006-31B6-8E49-8532-E1851A5DD2B6}" presName="sibTrans" presStyleCnt="0"/>
      <dgm:spPr/>
    </dgm:pt>
    <dgm:pt modelId="{220D7330-BED6-A64D-8749-7694DFD3D876}" type="pres">
      <dgm:prSet presAssocID="{F600F05A-1BE6-3840-A104-675DAE10872F}" presName="node" presStyleLbl="node1" presStyleIdx="2" presStyleCnt="3">
        <dgm:presLayoutVars>
          <dgm:bulletEnabled val="1"/>
        </dgm:presLayoutVars>
      </dgm:prSet>
      <dgm:spPr/>
    </dgm:pt>
  </dgm:ptLst>
  <dgm:cxnLst>
    <dgm:cxn modelId="{23183F03-0944-8F4E-9FAE-9A8E77D633D0}" type="presOf" srcId="{AC22955F-31FB-5941-AC67-768300CA7DE2}" destId="{CB026A7F-4621-734B-9D89-C511D2FDDDC5}" srcOrd="0" destOrd="0" presId="urn:microsoft.com/office/officeart/2005/8/layout/default#8"/>
    <dgm:cxn modelId="{176B197C-D8B8-4944-86B6-78F3FBB7F0D3}" srcId="{AC22955F-31FB-5941-AC67-768300CA7DE2}" destId="{B5A270EF-327C-D643-AB24-23471437F4EF}" srcOrd="0" destOrd="0" parTransId="{F0B2B83C-561E-BE4F-A946-26F985F322DB}" sibTransId="{EF3C6913-6948-9D4E-BD4A-35EF2F96A670}"/>
    <dgm:cxn modelId="{23853C81-CC11-C446-8DD5-FDAABE97E2ED}" type="presOf" srcId="{F600F05A-1BE6-3840-A104-675DAE10872F}" destId="{220D7330-BED6-A64D-8749-7694DFD3D876}" srcOrd="0" destOrd="0" presId="urn:microsoft.com/office/officeart/2005/8/layout/default#8"/>
    <dgm:cxn modelId="{79183996-04CD-6C43-92C8-CB6D6F2969D4}" type="presOf" srcId="{B5A270EF-327C-D643-AB24-23471437F4EF}" destId="{D91BE5DD-A87D-FA4D-AE79-C2D53858C974}" srcOrd="0" destOrd="0" presId="urn:microsoft.com/office/officeart/2005/8/layout/default#8"/>
    <dgm:cxn modelId="{E63480B7-BC83-8746-8B7D-97C06840B82A}" srcId="{AC22955F-31FB-5941-AC67-768300CA7DE2}" destId="{F600F05A-1BE6-3840-A104-675DAE10872F}" srcOrd="2" destOrd="0" parTransId="{7C3F717B-6E3E-D24A-9B73-C0A12EEFA6C6}" sibTransId="{6E56B89A-A825-B545-BB8B-859C7F9F9716}"/>
    <dgm:cxn modelId="{8C0E7BCF-B860-7247-A025-00539994B56F}" type="presOf" srcId="{F3060B53-B0EE-E043-8E88-05F967215550}" destId="{7DBBA2CC-229C-3F4A-B624-18128EA75038}" srcOrd="0" destOrd="0" presId="urn:microsoft.com/office/officeart/2005/8/layout/default#8"/>
    <dgm:cxn modelId="{93793AE0-E26A-7F4A-9202-22BA05EABE11}" srcId="{AC22955F-31FB-5941-AC67-768300CA7DE2}" destId="{F3060B53-B0EE-E043-8E88-05F967215550}" srcOrd="1" destOrd="0" parTransId="{DAABBDCC-42AD-DF43-8280-50C3D0D7AC41}" sibTransId="{9127A006-31B6-8E49-8532-E1851A5DD2B6}"/>
    <dgm:cxn modelId="{B15E96B0-9BD1-EC41-8865-7EDFF4362B0F}" type="presParOf" srcId="{CB026A7F-4621-734B-9D89-C511D2FDDDC5}" destId="{D91BE5DD-A87D-FA4D-AE79-C2D53858C974}" srcOrd="0" destOrd="0" presId="urn:microsoft.com/office/officeart/2005/8/layout/default#8"/>
    <dgm:cxn modelId="{D11A9AC4-63FD-F74F-9B4A-1DEEEEA18D6F}" type="presParOf" srcId="{CB026A7F-4621-734B-9D89-C511D2FDDDC5}" destId="{AFED9FBB-5E02-2842-8578-FA9B2CAEB64B}" srcOrd="1" destOrd="0" presId="urn:microsoft.com/office/officeart/2005/8/layout/default#8"/>
    <dgm:cxn modelId="{CD1C6DFB-F66B-E941-9FA1-44B45F7CE753}" type="presParOf" srcId="{CB026A7F-4621-734B-9D89-C511D2FDDDC5}" destId="{7DBBA2CC-229C-3F4A-B624-18128EA75038}" srcOrd="2" destOrd="0" presId="urn:microsoft.com/office/officeart/2005/8/layout/default#8"/>
    <dgm:cxn modelId="{697FD060-964A-8347-BC8B-B25B5F69870B}" type="presParOf" srcId="{CB026A7F-4621-734B-9D89-C511D2FDDDC5}" destId="{69BD2B47-1BA3-F44D-9BA5-80CD0242F14A}" srcOrd="3" destOrd="0" presId="urn:microsoft.com/office/officeart/2005/8/layout/default#8"/>
    <dgm:cxn modelId="{B9DD24C8-D878-724B-AEFC-F0306A1BC8AC}" type="presParOf" srcId="{CB026A7F-4621-734B-9D89-C511D2FDDDC5}" destId="{220D7330-BED6-A64D-8749-7694DFD3D876}" srcOrd="4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DEEFD7F-C618-7A42-9E70-33144046CC6D}" type="doc">
      <dgm:prSet loTypeId="urn:microsoft.com/office/officeart/2005/8/layout/default#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D111CC5-3FAE-5849-9B02-B2FCF7B68888}">
      <dgm:prSet phldrT="[Text]" custT="1"/>
      <dgm:spPr/>
      <dgm:t>
        <a:bodyPr/>
        <a:lstStyle/>
        <a:p>
          <a:r>
            <a:rPr lang="en-US" sz="1800" dirty="0"/>
            <a:t>Handholding</a:t>
          </a:r>
        </a:p>
      </dgm:t>
    </dgm:pt>
    <dgm:pt modelId="{66C96660-8EEA-DC42-AC21-2472DCB256C5}" type="parTrans" cxnId="{7DCB4046-F81E-CE42-B027-8351C91A49B1}">
      <dgm:prSet/>
      <dgm:spPr/>
      <dgm:t>
        <a:bodyPr/>
        <a:lstStyle/>
        <a:p>
          <a:endParaRPr lang="en-US" sz="1800"/>
        </a:p>
      </dgm:t>
    </dgm:pt>
    <dgm:pt modelId="{9EDA638C-BE14-6046-9AC8-21C54422A48F}" type="sibTrans" cxnId="{7DCB4046-F81E-CE42-B027-8351C91A49B1}">
      <dgm:prSet/>
      <dgm:spPr/>
      <dgm:t>
        <a:bodyPr/>
        <a:lstStyle/>
        <a:p>
          <a:endParaRPr lang="en-US" sz="1800"/>
        </a:p>
      </dgm:t>
    </dgm:pt>
    <dgm:pt modelId="{C86DE688-DE8D-374A-9B66-1A6E81A8B0C2}">
      <dgm:prSet custT="1"/>
      <dgm:spPr/>
      <dgm:t>
        <a:bodyPr/>
        <a:lstStyle/>
        <a:p>
          <a:r>
            <a:rPr lang="en-US" sz="1800" dirty="0"/>
            <a:t>Video </a:t>
          </a:r>
          <a:r>
            <a:rPr lang="en-US" sz="1600" dirty="0"/>
            <a:t>Dissemination</a:t>
          </a:r>
          <a:endParaRPr lang="en-US" sz="1800" dirty="0"/>
        </a:p>
      </dgm:t>
    </dgm:pt>
    <dgm:pt modelId="{7826146C-6A02-9F43-A21F-E0D36FF1BDB4}" type="parTrans" cxnId="{1DA146D5-B9BE-A34E-8B69-9325E9727FFD}">
      <dgm:prSet/>
      <dgm:spPr/>
      <dgm:t>
        <a:bodyPr/>
        <a:lstStyle/>
        <a:p>
          <a:endParaRPr lang="en-US" sz="1800"/>
        </a:p>
      </dgm:t>
    </dgm:pt>
    <dgm:pt modelId="{B21943E5-8516-424B-BB36-5A92DEA716F0}" type="sibTrans" cxnId="{1DA146D5-B9BE-A34E-8B69-9325E9727FFD}">
      <dgm:prSet/>
      <dgm:spPr/>
      <dgm:t>
        <a:bodyPr/>
        <a:lstStyle/>
        <a:p>
          <a:endParaRPr lang="en-US" sz="1800"/>
        </a:p>
      </dgm:t>
    </dgm:pt>
    <dgm:pt modelId="{90BA8CBA-EF36-8246-8AFA-81037FBEE1B7}">
      <dgm:prSet custT="1"/>
      <dgm:spPr/>
      <dgm:t>
        <a:bodyPr/>
        <a:lstStyle/>
        <a:p>
          <a:r>
            <a:rPr lang="en-US" sz="1800" dirty="0"/>
            <a:t>Knowledge Transfer</a:t>
          </a:r>
        </a:p>
      </dgm:t>
    </dgm:pt>
    <dgm:pt modelId="{EFD637B1-8171-514D-8FA7-3DC4D5ACD871}" type="parTrans" cxnId="{81CF67F1-F2EA-C541-BD47-8C6EED104641}">
      <dgm:prSet/>
      <dgm:spPr/>
      <dgm:t>
        <a:bodyPr/>
        <a:lstStyle/>
        <a:p>
          <a:endParaRPr lang="en-US" sz="1800"/>
        </a:p>
      </dgm:t>
    </dgm:pt>
    <dgm:pt modelId="{153219EA-E4F9-B14C-900C-C7A9CB165294}" type="sibTrans" cxnId="{81CF67F1-F2EA-C541-BD47-8C6EED104641}">
      <dgm:prSet/>
      <dgm:spPr/>
      <dgm:t>
        <a:bodyPr/>
        <a:lstStyle/>
        <a:p>
          <a:endParaRPr lang="en-US" sz="1800"/>
        </a:p>
      </dgm:t>
    </dgm:pt>
    <dgm:pt modelId="{60A9AD93-F76A-584C-BDF2-7F7EBD9033A8}">
      <dgm:prSet custT="1"/>
      <dgm:spPr/>
      <dgm:t>
        <a:bodyPr/>
        <a:lstStyle/>
        <a:p>
          <a:r>
            <a:rPr lang="en-US" sz="1800" dirty="0"/>
            <a:t>Inspiration</a:t>
          </a:r>
        </a:p>
      </dgm:t>
    </dgm:pt>
    <dgm:pt modelId="{185CF418-BE38-DE4F-B6F4-D2AE898527E5}" type="parTrans" cxnId="{E55186D6-23F3-B041-B422-0B95E532DACE}">
      <dgm:prSet/>
      <dgm:spPr/>
      <dgm:t>
        <a:bodyPr/>
        <a:lstStyle/>
        <a:p>
          <a:endParaRPr lang="en-US" sz="1800"/>
        </a:p>
      </dgm:t>
    </dgm:pt>
    <dgm:pt modelId="{D2040B08-A642-7F42-8379-DC1099697F20}" type="sibTrans" cxnId="{E55186D6-23F3-B041-B422-0B95E532DACE}">
      <dgm:prSet/>
      <dgm:spPr/>
      <dgm:t>
        <a:bodyPr/>
        <a:lstStyle/>
        <a:p>
          <a:endParaRPr lang="en-US" sz="1800"/>
        </a:p>
      </dgm:t>
    </dgm:pt>
    <dgm:pt modelId="{8669D848-8BA5-DA4E-B723-7C26ABFEA177}">
      <dgm:prSet custT="1"/>
      <dgm:spPr/>
      <dgm:t>
        <a:bodyPr/>
        <a:lstStyle/>
        <a:p>
          <a:r>
            <a:rPr lang="en-US" sz="1800" dirty="0"/>
            <a:t>Farmer Field Schools</a:t>
          </a:r>
        </a:p>
      </dgm:t>
    </dgm:pt>
    <dgm:pt modelId="{27821E94-3992-944A-B29D-CCBF08FA3174}" type="parTrans" cxnId="{18A51AE4-D7AF-4348-93ED-57B23FC37BF9}">
      <dgm:prSet/>
      <dgm:spPr/>
      <dgm:t>
        <a:bodyPr/>
        <a:lstStyle/>
        <a:p>
          <a:endParaRPr lang="en-US" sz="1800"/>
        </a:p>
      </dgm:t>
    </dgm:pt>
    <dgm:pt modelId="{BA06AB7D-AD20-5B41-B2A7-0729F7D30870}" type="sibTrans" cxnId="{18A51AE4-D7AF-4348-93ED-57B23FC37BF9}">
      <dgm:prSet/>
      <dgm:spPr/>
      <dgm:t>
        <a:bodyPr/>
        <a:lstStyle/>
        <a:p>
          <a:endParaRPr lang="en-US" sz="1800"/>
        </a:p>
      </dgm:t>
    </dgm:pt>
    <dgm:pt modelId="{0999F65F-39F8-3F41-B51C-A27ED1B4BD02}" type="pres">
      <dgm:prSet presAssocID="{5DEEFD7F-C618-7A42-9E70-33144046CC6D}" presName="diagram" presStyleCnt="0">
        <dgm:presLayoutVars>
          <dgm:dir/>
          <dgm:resizeHandles val="exact"/>
        </dgm:presLayoutVars>
      </dgm:prSet>
      <dgm:spPr/>
    </dgm:pt>
    <dgm:pt modelId="{1646D81C-10A9-284F-B233-842CC5CF86BF}" type="pres">
      <dgm:prSet presAssocID="{60A9AD93-F76A-584C-BDF2-7F7EBD9033A8}" presName="node" presStyleLbl="node1" presStyleIdx="0" presStyleCnt="5" custScaleX="138194">
        <dgm:presLayoutVars>
          <dgm:bulletEnabled val="1"/>
        </dgm:presLayoutVars>
      </dgm:prSet>
      <dgm:spPr/>
    </dgm:pt>
    <dgm:pt modelId="{F5B59D1D-754D-4E43-96F8-2F7D199BB95B}" type="pres">
      <dgm:prSet presAssocID="{D2040B08-A642-7F42-8379-DC1099697F20}" presName="sibTrans" presStyleCnt="0"/>
      <dgm:spPr/>
    </dgm:pt>
    <dgm:pt modelId="{3A73DFC8-77D0-534B-8FAB-2E997E82C867}" type="pres">
      <dgm:prSet presAssocID="{90BA8CBA-EF36-8246-8AFA-81037FBEE1B7}" presName="node" presStyleLbl="node1" presStyleIdx="1" presStyleCnt="5" custScaleX="138194">
        <dgm:presLayoutVars>
          <dgm:bulletEnabled val="1"/>
        </dgm:presLayoutVars>
      </dgm:prSet>
      <dgm:spPr/>
    </dgm:pt>
    <dgm:pt modelId="{167FFE93-D993-5C41-899B-247228E5AFD3}" type="pres">
      <dgm:prSet presAssocID="{153219EA-E4F9-B14C-900C-C7A9CB165294}" presName="sibTrans" presStyleCnt="0"/>
      <dgm:spPr/>
    </dgm:pt>
    <dgm:pt modelId="{556D1862-BCF7-BE48-95E3-B9EEE481CEF9}" type="pres">
      <dgm:prSet presAssocID="{2D111CC5-3FAE-5849-9B02-B2FCF7B68888}" presName="node" presStyleLbl="node1" presStyleIdx="2" presStyleCnt="5" custScaleX="138194" custLinFactNeighborX="-1161">
        <dgm:presLayoutVars>
          <dgm:bulletEnabled val="1"/>
        </dgm:presLayoutVars>
      </dgm:prSet>
      <dgm:spPr/>
    </dgm:pt>
    <dgm:pt modelId="{5BA5569E-91FE-C948-8E44-BAF8CA795226}" type="pres">
      <dgm:prSet presAssocID="{9EDA638C-BE14-6046-9AC8-21C54422A48F}" presName="sibTrans" presStyleCnt="0"/>
      <dgm:spPr/>
    </dgm:pt>
    <dgm:pt modelId="{E8996798-9964-BC44-ACA8-A31DF6A7DE3A}" type="pres">
      <dgm:prSet presAssocID="{C86DE688-DE8D-374A-9B66-1A6E81A8B0C2}" presName="node" presStyleLbl="node1" presStyleIdx="3" presStyleCnt="5" custScaleX="138194">
        <dgm:presLayoutVars>
          <dgm:bulletEnabled val="1"/>
        </dgm:presLayoutVars>
      </dgm:prSet>
      <dgm:spPr/>
    </dgm:pt>
    <dgm:pt modelId="{63C40452-81A0-D541-8293-3E6235EFE259}" type="pres">
      <dgm:prSet presAssocID="{B21943E5-8516-424B-BB36-5A92DEA716F0}" presName="sibTrans" presStyleCnt="0"/>
      <dgm:spPr/>
    </dgm:pt>
    <dgm:pt modelId="{2FC2741C-223F-6D46-BD07-3D44BD9DC343}" type="pres">
      <dgm:prSet presAssocID="{8669D848-8BA5-DA4E-B723-7C26ABFEA177}" presName="node" presStyleLbl="node1" presStyleIdx="4" presStyleCnt="5" custScaleX="140880">
        <dgm:presLayoutVars>
          <dgm:bulletEnabled val="1"/>
        </dgm:presLayoutVars>
      </dgm:prSet>
      <dgm:spPr/>
    </dgm:pt>
  </dgm:ptLst>
  <dgm:cxnLst>
    <dgm:cxn modelId="{7DCB4046-F81E-CE42-B027-8351C91A49B1}" srcId="{5DEEFD7F-C618-7A42-9E70-33144046CC6D}" destId="{2D111CC5-3FAE-5849-9B02-B2FCF7B68888}" srcOrd="2" destOrd="0" parTransId="{66C96660-8EEA-DC42-AC21-2472DCB256C5}" sibTransId="{9EDA638C-BE14-6046-9AC8-21C54422A48F}"/>
    <dgm:cxn modelId="{F56C2D5C-AC56-4C79-AD3B-F2C840DB5511}" type="presOf" srcId="{90BA8CBA-EF36-8246-8AFA-81037FBEE1B7}" destId="{3A73DFC8-77D0-534B-8FAB-2E997E82C867}" srcOrd="0" destOrd="0" presId="urn:microsoft.com/office/officeart/2005/8/layout/default#9"/>
    <dgm:cxn modelId="{E417C698-8F44-4E53-AC72-5B64C9101772}" type="presOf" srcId="{60A9AD93-F76A-584C-BDF2-7F7EBD9033A8}" destId="{1646D81C-10A9-284F-B233-842CC5CF86BF}" srcOrd="0" destOrd="0" presId="urn:microsoft.com/office/officeart/2005/8/layout/default#9"/>
    <dgm:cxn modelId="{9744DABD-E8D2-4F3E-8431-30D0EB06334C}" type="presOf" srcId="{C86DE688-DE8D-374A-9B66-1A6E81A8B0C2}" destId="{E8996798-9964-BC44-ACA8-A31DF6A7DE3A}" srcOrd="0" destOrd="0" presId="urn:microsoft.com/office/officeart/2005/8/layout/default#9"/>
    <dgm:cxn modelId="{1DA146D5-B9BE-A34E-8B69-9325E9727FFD}" srcId="{5DEEFD7F-C618-7A42-9E70-33144046CC6D}" destId="{C86DE688-DE8D-374A-9B66-1A6E81A8B0C2}" srcOrd="3" destOrd="0" parTransId="{7826146C-6A02-9F43-A21F-E0D36FF1BDB4}" sibTransId="{B21943E5-8516-424B-BB36-5A92DEA716F0}"/>
    <dgm:cxn modelId="{A7AE3AD6-D9DD-40F0-808A-C02019348195}" type="presOf" srcId="{5DEEFD7F-C618-7A42-9E70-33144046CC6D}" destId="{0999F65F-39F8-3F41-B51C-A27ED1B4BD02}" srcOrd="0" destOrd="0" presId="urn:microsoft.com/office/officeart/2005/8/layout/default#9"/>
    <dgm:cxn modelId="{E55186D6-23F3-B041-B422-0B95E532DACE}" srcId="{5DEEFD7F-C618-7A42-9E70-33144046CC6D}" destId="{60A9AD93-F76A-584C-BDF2-7F7EBD9033A8}" srcOrd="0" destOrd="0" parTransId="{185CF418-BE38-DE4F-B6F4-D2AE898527E5}" sibTransId="{D2040B08-A642-7F42-8379-DC1099697F20}"/>
    <dgm:cxn modelId="{18A51AE4-D7AF-4348-93ED-57B23FC37BF9}" srcId="{5DEEFD7F-C618-7A42-9E70-33144046CC6D}" destId="{8669D848-8BA5-DA4E-B723-7C26ABFEA177}" srcOrd="4" destOrd="0" parTransId="{27821E94-3992-944A-B29D-CCBF08FA3174}" sibTransId="{BA06AB7D-AD20-5B41-B2A7-0729F7D30870}"/>
    <dgm:cxn modelId="{2C06C7EB-1173-41F2-A424-FA8AB3DF3D5B}" type="presOf" srcId="{8669D848-8BA5-DA4E-B723-7C26ABFEA177}" destId="{2FC2741C-223F-6D46-BD07-3D44BD9DC343}" srcOrd="0" destOrd="0" presId="urn:microsoft.com/office/officeart/2005/8/layout/default#9"/>
    <dgm:cxn modelId="{81CF67F1-F2EA-C541-BD47-8C6EED104641}" srcId="{5DEEFD7F-C618-7A42-9E70-33144046CC6D}" destId="{90BA8CBA-EF36-8246-8AFA-81037FBEE1B7}" srcOrd="1" destOrd="0" parTransId="{EFD637B1-8171-514D-8FA7-3DC4D5ACD871}" sibTransId="{153219EA-E4F9-B14C-900C-C7A9CB165294}"/>
    <dgm:cxn modelId="{C0FB8AF1-AF11-4361-8E38-821B5DE5CF28}" type="presOf" srcId="{2D111CC5-3FAE-5849-9B02-B2FCF7B68888}" destId="{556D1862-BCF7-BE48-95E3-B9EEE481CEF9}" srcOrd="0" destOrd="0" presId="urn:microsoft.com/office/officeart/2005/8/layout/default#9"/>
    <dgm:cxn modelId="{2381EAB2-CD07-40EE-9269-FA43D56F7596}" type="presParOf" srcId="{0999F65F-39F8-3F41-B51C-A27ED1B4BD02}" destId="{1646D81C-10A9-284F-B233-842CC5CF86BF}" srcOrd="0" destOrd="0" presId="urn:microsoft.com/office/officeart/2005/8/layout/default#9"/>
    <dgm:cxn modelId="{F2821B29-D3C9-4707-AC53-EA2F4B1B99E7}" type="presParOf" srcId="{0999F65F-39F8-3F41-B51C-A27ED1B4BD02}" destId="{F5B59D1D-754D-4E43-96F8-2F7D199BB95B}" srcOrd="1" destOrd="0" presId="urn:microsoft.com/office/officeart/2005/8/layout/default#9"/>
    <dgm:cxn modelId="{6373B6F0-7B6A-414F-AD82-2959ABD607BF}" type="presParOf" srcId="{0999F65F-39F8-3F41-B51C-A27ED1B4BD02}" destId="{3A73DFC8-77D0-534B-8FAB-2E997E82C867}" srcOrd="2" destOrd="0" presId="urn:microsoft.com/office/officeart/2005/8/layout/default#9"/>
    <dgm:cxn modelId="{E2619490-DAD3-4773-972C-06D5253E61A3}" type="presParOf" srcId="{0999F65F-39F8-3F41-B51C-A27ED1B4BD02}" destId="{167FFE93-D993-5C41-899B-247228E5AFD3}" srcOrd="3" destOrd="0" presId="urn:microsoft.com/office/officeart/2005/8/layout/default#9"/>
    <dgm:cxn modelId="{5E3B267D-CC37-48C5-AAC4-32D8E38D541E}" type="presParOf" srcId="{0999F65F-39F8-3F41-B51C-A27ED1B4BD02}" destId="{556D1862-BCF7-BE48-95E3-B9EEE481CEF9}" srcOrd="4" destOrd="0" presId="urn:microsoft.com/office/officeart/2005/8/layout/default#9"/>
    <dgm:cxn modelId="{EFA9EF78-6BB4-49E8-AFA5-A01996DE6A0B}" type="presParOf" srcId="{0999F65F-39F8-3F41-B51C-A27ED1B4BD02}" destId="{5BA5569E-91FE-C948-8E44-BAF8CA795226}" srcOrd="5" destOrd="0" presId="urn:microsoft.com/office/officeart/2005/8/layout/default#9"/>
    <dgm:cxn modelId="{549AF518-AAAC-475D-820E-B93104763EEC}" type="presParOf" srcId="{0999F65F-39F8-3F41-B51C-A27ED1B4BD02}" destId="{E8996798-9964-BC44-ACA8-A31DF6A7DE3A}" srcOrd="6" destOrd="0" presId="urn:microsoft.com/office/officeart/2005/8/layout/default#9"/>
    <dgm:cxn modelId="{96AE67D0-D48D-4CA9-9053-7C802059AB1A}" type="presParOf" srcId="{0999F65F-39F8-3F41-B51C-A27ED1B4BD02}" destId="{63C40452-81A0-D541-8293-3E6235EFE259}" srcOrd="7" destOrd="0" presId="urn:microsoft.com/office/officeart/2005/8/layout/default#9"/>
    <dgm:cxn modelId="{634F4D2D-06CE-4903-9FC4-0A0B37A092FD}" type="presParOf" srcId="{0999F65F-39F8-3F41-B51C-A27ED1B4BD02}" destId="{2FC2741C-223F-6D46-BD07-3D44BD9DC343}" srcOrd="8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2F07518-48B1-4EB7-9289-2D0B8AAEDD9C}" type="doc">
      <dgm:prSet loTypeId="urn:microsoft.com/office/officeart/2005/8/layout/cycle4#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B1D6FF4E-23FA-4AF2-8B8B-B700737DD727}">
      <dgm:prSet phldrT="[Text]"/>
      <dgm:spPr/>
      <dgm:t>
        <a:bodyPr/>
        <a:lstStyle/>
        <a:p>
          <a:endParaRPr lang="en-IN" dirty="0"/>
        </a:p>
      </dgm:t>
    </dgm:pt>
    <dgm:pt modelId="{8EC67CD9-6337-4259-9427-96D7EC4C9AEF}" type="parTrans" cxnId="{46C6699A-F6B1-4D5D-8B59-20EB1838C5AF}">
      <dgm:prSet/>
      <dgm:spPr/>
      <dgm:t>
        <a:bodyPr/>
        <a:lstStyle/>
        <a:p>
          <a:endParaRPr lang="en-IN"/>
        </a:p>
      </dgm:t>
    </dgm:pt>
    <dgm:pt modelId="{09D7F35C-D04D-4C3B-B14A-C284E507C91E}" type="sibTrans" cxnId="{46C6699A-F6B1-4D5D-8B59-20EB1838C5AF}">
      <dgm:prSet/>
      <dgm:spPr/>
      <dgm:t>
        <a:bodyPr/>
        <a:lstStyle/>
        <a:p>
          <a:endParaRPr lang="en-IN"/>
        </a:p>
      </dgm:t>
    </dgm:pt>
    <dgm:pt modelId="{C5924A0E-8D86-4AC9-85BF-BA357BDDCCFA}">
      <dgm:prSet phldrT="[Text]"/>
      <dgm:spPr/>
      <dgm:t>
        <a:bodyPr/>
        <a:lstStyle/>
        <a:p>
          <a:endParaRPr lang="en-IN" dirty="0"/>
        </a:p>
      </dgm:t>
    </dgm:pt>
    <dgm:pt modelId="{D7C9A6D2-F9E6-42AC-A27E-19EF81A6F036}" type="parTrans" cxnId="{F5D4F0F2-AD14-4A7C-B452-8ABA45E0A46A}">
      <dgm:prSet/>
      <dgm:spPr/>
      <dgm:t>
        <a:bodyPr/>
        <a:lstStyle/>
        <a:p>
          <a:endParaRPr lang="en-IN"/>
        </a:p>
      </dgm:t>
    </dgm:pt>
    <dgm:pt modelId="{DA2DDFEE-6437-4D73-B038-DE207722B084}" type="sibTrans" cxnId="{F5D4F0F2-AD14-4A7C-B452-8ABA45E0A46A}">
      <dgm:prSet/>
      <dgm:spPr/>
      <dgm:t>
        <a:bodyPr/>
        <a:lstStyle/>
        <a:p>
          <a:endParaRPr lang="en-IN"/>
        </a:p>
      </dgm:t>
    </dgm:pt>
    <dgm:pt modelId="{D52277C3-65CF-4538-B279-965AD6B48A89}">
      <dgm:prSet phldrT="[Text]"/>
      <dgm:spPr/>
      <dgm:t>
        <a:bodyPr/>
        <a:lstStyle/>
        <a:p>
          <a:endParaRPr lang="en-IN" dirty="0"/>
        </a:p>
      </dgm:t>
    </dgm:pt>
    <dgm:pt modelId="{1943505C-9C3D-4CF2-9261-A0E44EDB63E6}" type="parTrans" cxnId="{A60BEC9C-6817-4FB6-8B9C-7539AEBCB452}">
      <dgm:prSet/>
      <dgm:spPr/>
      <dgm:t>
        <a:bodyPr/>
        <a:lstStyle/>
        <a:p>
          <a:endParaRPr lang="en-IN"/>
        </a:p>
      </dgm:t>
    </dgm:pt>
    <dgm:pt modelId="{95360D7F-741B-442A-8F4C-00426A6EFC6E}" type="sibTrans" cxnId="{A60BEC9C-6817-4FB6-8B9C-7539AEBCB452}">
      <dgm:prSet/>
      <dgm:spPr/>
      <dgm:t>
        <a:bodyPr/>
        <a:lstStyle/>
        <a:p>
          <a:endParaRPr lang="en-IN"/>
        </a:p>
      </dgm:t>
    </dgm:pt>
    <dgm:pt modelId="{B177E9EA-B1A8-4C85-A94E-10670B1F20F3}">
      <dgm:prSet phldrT="[Text]"/>
      <dgm:spPr/>
      <dgm:t>
        <a:bodyPr/>
        <a:lstStyle/>
        <a:p>
          <a:endParaRPr lang="en-IN" dirty="0"/>
        </a:p>
      </dgm:t>
    </dgm:pt>
    <dgm:pt modelId="{EA2163C5-AAEE-47B6-A4BD-EBCB213CAE52}" type="parTrans" cxnId="{370FDE28-809E-4547-BB5D-66291A086336}">
      <dgm:prSet/>
      <dgm:spPr/>
      <dgm:t>
        <a:bodyPr/>
        <a:lstStyle/>
        <a:p>
          <a:endParaRPr lang="en-IN"/>
        </a:p>
      </dgm:t>
    </dgm:pt>
    <dgm:pt modelId="{7936DE22-3596-4AA4-A066-17DE5E955A3B}" type="sibTrans" cxnId="{370FDE28-809E-4547-BB5D-66291A086336}">
      <dgm:prSet/>
      <dgm:spPr/>
      <dgm:t>
        <a:bodyPr/>
        <a:lstStyle/>
        <a:p>
          <a:endParaRPr lang="en-IN"/>
        </a:p>
      </dgm:t>
    </dgm:pt>
    <dgm:pt modelId="{23C070FF-A4DB-47AE-8F84-28EEB6A36C51}">
      <dgm:prSet/>
      <dgm:spPr/>
      <dgm:t>
        <a:bodyPr/>
        <a:lstStyle/>
        <a:p>
          <a:endParaRPr lang="en-IN" dirty="0"/>
        </a:p>
      </dgm:t>
    </dgm:pt>
    <dgm:pt modelId="{38E858E4-A65C-4D90-9F50-B409AF6D89BA}" type="parTrans" cxnId="{7267D8E1-9ABD-4684-BFF7-56ADE8B07B52}">
      <dgm:prSet/>
      <dgm:spPr/>
      <dgm:t>
        <a:bodyPr/>
        <a:lstStyle/>
        <a:p>
          <a:endParaRPr lang="en-IN"/>
        </a:p>
      </dgm:t>
    </dgm:pt>
    <dgm:pt modelId="{84E05F34-0FB2-4F80-B00B-A9959A2F9BF0}" type="sibTrans" cxnId="{7267D8E1-9ABD-4684-BFF7-56ADE8B07B52}">
      <dgm:prSet/>
      <dgm:spPr/>
      <dgm:t>
        <a:bodyPr/>
        <a:lstStyle/>
        <a:p>
          <a:endParaRPr lang="en-IN"/>
        </a:p>
      </dgm:t>
    </dgm:pt>
    <dgm:pt modelId="{0A8B3464-5478-4EE9-88FF-013E8F35F89A}">
      <dgm:prSet/>
      <dgm:spPr/>
      <dgm:t>
        <a:bodyPr/>
        <a:lstStyle/>
        <a:p>
          <a:endParaRPr lang="en-IN" dirty="0"/>
        </a:p>
      </dgm:t>
    </dgm:pt>
    <dgm:pt modelId="{6C00846B-7EB6-48F0-A998-EC7B901C6396}" type="parTrans" cxnId="{0577D295-3E96-43FD-A15D-36B70C3D6452}">
      <dgm:prSet/>
      <dgm:spPr/>
      <dgm:t>
        <a:bodyPr/>
        <a:lstStyle/>
        <a:p>
          <a:endParaRPr lang="en-IN"/>
        </a:p>
      </dgm:t>
    </dgm:pt>
    <dgm:pt modelId="{FFA52842-30D5-4D1B-90DA-078B98BB5E10}" type="sibTrans" cxnId="{0577D295-3E96-43FD-A15D-36B70C3D6452}">
      <dgm:prSet/>
      <dgm:spPr/>
      <dgm:t>
        <a:bodyPr/>
        <a:lstStyle/>
        <a:p>
          <a:endParaRPr lang="en-IN"/>
        </a:p>
      </dgm:t>
    </dgm:pt>
    <dgm:pt modelId="{E7232917-4511-4779-A72A-F59BD98C72BA}">
      <dgm:prSet/>
      <dgm:spPr/>
      <dgm:t>
        <a:bodyPr/>
        <a:lstStyle/>
        <a:p>
          <a:endParaRPr lang="en-IN" dirty="0"/>
        </a:p>
      </dgm:t>
    </dgm:pt>
    <dgm:pt modelId="{A4843896-CA41-4403-9988-67DC34A0ECE8}" type="parTrans" cxnId="{6511CCF3-4980-47F2-81BE-0B25ACE4A2FB}">
      <dgm:prSet/>
      <dgm:spPr/>
      <dgm:t>
        <a:bodyPr/>
        <a:lstStyle/>
        <a:p>
          <a:endParaRPr lang="en-IN"/>
        </a:p>
      </dgm:t>
    </dgm:pt>
    <dgm:pt modelId="{0213ACF3-013F-46CD-8955-9BDB4010E2BD}" type="sibTrans" cxnId="{6511CCF3-4980-47F2-81BE-0B25ACE4A2FB}">
      <dgm:prSet/>
      <dgm:spPr/>
      <dgm:t>
        <a:bodyPr/>
        <a:lstStyle/>
        <a:p>
          <a:endParaRPr lang="en-IN"/>
        </a:p>
      </dgm:t>
    </dgm:pt>
    <dgm:pt modelId="{C976D8F3-7E2A-407B-A9D3-AC77976B99E9}" type="pres">
      <dgm:prSet presAssocID="{82F07518-48B1-4EB7-9289-2D0B8AAEDD9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D9610E7-119B-4E1A-A35D-9D601143E206}" type="pres">
      <dgm:prSet presAssocID="{82F07518-48B1-4EB7-9289-2D0B8AAEDD9C}" presName="children" presStyleCnt="0"/>
      <dgm:spPr/>
    </dgm:pt>
    <dgm:pt modelId="{B0F42C1A-2074-4B65-B9DE-F9C5F3970762}" type="pres">
      <dgm:prSet presAssocID="{82F07518-48B1-4EB7-9289-2D0B8AAEDD9C}" presName="childPlaceholder" presStyleCnt="0"/>
      <dgm:spPr/>
    </dgm:pt>
    <dgm:pt modelId="{934F281E-EDDB-4A31-8066-58D5FA26B8A9}" type="pres">
      <dgm:prSet presAssocID="{82F07518-48B1-4EB7-9289-2D0B8AAEDD9C}" presName="circle" presStyleCnt="0"/>
      <dgm:spPr/>
    </dgm:pt>
    <dgm:pt modelId="{466C6765-AD00-4604-9AD1-08898B721B41}" type="pres">
      <dgm:prSet presAssocID="{82F07518-48B1-4EB7-9289-2D0B8AAEDD9C}" presName="quadrant1" presStyleLbl="node1" presStyleIdx="0" presStyleCnt="4" custLinFactNeighborX="16490">
        <dgm:presLayoutVars>
          <dgm:chMax val="1"/>
          <dgm:bulletEnabled val="1"/>
        </dgm:presLayoutVars>
      </dgm:prSet>
      <dgm:spPr/>
    </dgm:pt>
    <dgm:pt modelId="{6A31810C-EF9A-4A0E-B1F8-D1C1DA5D5B51}" type="pres">
      <dgm:prSet presAssocID="{82F07518-48B1-4EB7-9289-2D0B8AAEDD9C}" presName="quadrant2" presStyleLbl="node1" presStyleIdx="1" presStyleCnt="4" custLinFactNeighborX="16490">
        <dgm:presLayoutVars>
          <dgm:chMax val="1"/>
          <dgm:bulletEnabled val="1"/>
        </dgm:presLayoutVars>
      </dgm:prSet>
      <dgm:spPr/>
    </dgm:pt>
    <dgm:pt modelId="{F286B56A-C514-4119-9C97-C1ECECA594BD}" type="pres">
      <dgm:prSet presAssocID="{82F07518-48B1-4EB7-9289-2D0B8AAEDD9C}" presName="quadrant3" presStyleLbl="node1" presStyleIdx="2" presStyleCnt="4" custLinFactNeighborX="16490">
        <dgm:presLayoutVars>
          <dgm:chMax val="1"/>
          <dgm:bulletEnabled val="1"/>
        </dgm:presLayoutVars>
      </dgm:prSet>
      <dgm:spPr/>
    </dgm:pt>
    <dgm:pt modelId="{F6DBE100-13AB-4F0D-8CA5-D1F97C04289B}" type="pres">
      <dgm:prSet presAssocID="{82F07518-48B1-4EB7-9289-2D0B8AAEDD9C}" presName="quadrant4" presStyleLbl="node1" presStyleIdx="3" presStyleCnt="4" custLinFactNeighborX="16490">
        <dgm:presLayoutVars>
          <dgm:chMax val="1"/>
          <dgm:bulletEnabled val="1"/>
        </dgm:presLayoutVars>
      </dgm:prSet>
      <dgm:spPr/>
    </dgm:pt>
    <dgm:pt modelId="{F519FD00-EB24-4FB6-8FC8-FEF24F775177}" type="pres">
      <dgm:prSet presAssocID="{82F07518-48B1-4EB7-9289-2D0B8AAEDD9C}" presName="quadrantPlaceholder" presStyleCnt="0"/>
      <dgm:spPr/>
    </dgm:pt>
    <dgm:pt modelId="{A374E2EC-F714-49CE-8983-BB5E85B7D826}" type="pres">
      <dgm:prSet presAssocID="{82F07518-48B1-4EB7-9289-2D0B8AAEDD9C}" presName="center1" presStyleLbl="fgShp" presStyleIdx="0" presStyleCnt="2" custAng="0" custScaleX="211754" custScaleY="135438" custLinFactNeighborX="48005" custLinFactNeighborY="18034"/>
      <dgm:spPr>
        <a:prstGeom prst="roundRect">
          <a:avLst/>
        </a:prstGeom>
        <a:solidFill>
          <a:schemeClr val="accent6"/>
        </a:solidFill>
        <a:ln>
          <a:noFill/>
        </a:ln>
      </dgm:spPr>
    </dgm:pt>
    <dgm:pt modelId="{0724B079-EF04-4ABA-A723-6E0811DAAA8F}" type="pres">
      <dgm:prSet presAssocID="{82F07518-48B1-4EB7-9289-2D0B8AAEDD9C}" presName="center2" presStyleLbl="fgShp" presStyleIdx="1" presStyleCnt="2" custLinFactX="200000" custLinFactNeighborX="268081" custLinFactNeighborY="4474"/>
      <dgm:spPr>
        <a:prstGeom prst="rightBrace">
          <a:avLst/>
        </a:prstGeom>
        <a:noFill/>
        <a:ln>
          <a:noFill/>
        </a:ln>
      </dgm:spPr>
    </dgm:pt>
  </dgm:ptLst>
  <dgm:cxnLst>
    <dgm:cxn modelId="{05E25B06-D176-4FD0-B996-873F5DC0696D}" type="presOf" srcId="{B1D6FF4E-23FA-4AF2-8B8B-B700737DD727}" destId="{466C6765-AD00-4604-9AD1-08898B721B41}" srcOrd="0" destOrd="0" presId="urn:microsoft.com/office/officeart/2005/8/layout/cycle4#1"/>
    <dgm:cxn modelId="{370FDE28-809E-4547-BB5D-66291A086336}" srcId="{82F07518-48B1-4EB7-9289-2D0B8AAEDD9C}" destId="{B177E9EA-B1A8-4C85-A94E-10670B1F20F3}" srcOrd="3" destOrd="0" parTransId="{EA2163C5-AAEE-47B6-A4BD-EBCB213CAE52}" sibTransId="{7936DE22-3596-4AA4-A066-17DE5E955A3B}"/>
    <dgm:cxn modelId="{6EB1A741-B220-4156-98D8-8923C37B1F9E}" type="presOf" srcId="{82F07518-48B1-4EB7-9289-2D0B8AAEDD9C}" destId="{C976D8F3-7E2A-407B-A9D3-AC77976B99E9}" srcOrd="0" destOrd="0" presId="urn:microsoft.com/office/officeart/2005/8/layout/cycle4#1"/>
    <dgm:cxn modelId="{083BA054-F968-431F-AFF2-44A80036A256}" type="presOf" srcId="{D52277C3-65CF-4538-B279-965AD6B48A89}" destId="{F286B56A-C514-4119-9C97-C1ECECA594BD}" srcOrd="0" destOrd="0" presId="urn:microsoft.com/office/officeart/2005/8/layout/cycle4#1"/>
    <dgm:cxn modelId="{8FA2E965-9A85-41F5-AFD0-1A4A4D95C349}" type="presOf" srcId="{B177E9EA-B1A8-4C85-A94E-10670B1F20F3}" destId="{F6DBE100-13AB-4F0D-8CA5-D1F97C04289B}" srcOrd="0" destOrd="0" presId="urn:microsoft.com/office/officeart/2005/8/layout/cycle4#1"/>
    <dgm:cxn modelId="{0577D295-3E96-43FD-A15D-36B70C3D6452}" srcId="{82F07518-48B1-4EB7-9289-2D0B8AAEDD9C}" destId="{0A8B3464-5478-4EE9-88FF-013E8F35F89A}" srcOrd="5" destOrd="0" parTransId="{6C00846B-7EB6-48F0-A998-EC7B901C6396}" sibTransId="{FFA52842-30D5-4D1B-90DA-078B98BB5E10}"/>
    <dgm:cxn modelId="{46C6699A-F6B1-4D5D-8B59-20EB1838C5AF}" srcId="{82F07518-48B1-4EB7-9289-2D0B8AAEDD9C}" destId="{B1D6FF4E-23FA-4AF2-8B8B-B700737DD727}" srcOrd="0" destOrd="0" parTransId="{8EC67CD9-6337-4259-9427-96D7EC4C9AEF}" sibTransId="{09D7F35C-D04D-4C3B-B14A-C284E507C91E}"/>
    <dgm:cxn modelId="{A60BEC9C-6817-4FB6-8B9C-7539AEBCB452}" srcId="{82F07518-48B1-4EB7-9289-2D0B8AAEDD9C}" destId="{D52277C3-65CF-4538-B279-965AD6B48A89}" srcOrd="2" destOrd="0" parTransId="{1943505C-9C3D-4CF2-9261-A0E44EDB63E6}" sibTransId="{95360D7F-741B-442A-8F4C-00426A6EFC6E}"/>
    <dgm:cxn modelId="{E14639D5-22F6-4825-9664-ED3EBF8BFFFE}" type="presOf" srcId="{C5924A0E-8D86-4AC9-85BF-BA357BDDCCFA}" destId="{6A31810C-EF9A-4A0E-B1F8-D1C1DA5D5B51}" srcOrd="0" destOrd="0" presId="urn:microsoft.com/office/officeart/2005/8/layout/cycle4#1"/>
    <dgm:cxn modelId="{7267D8E1-9ABD-4684-BFF7-56ADE8B07B52}" srcId="{82F07518-48B1-4EB7-9289-2D0B8AAEDD9C}" destId="{23C070FF-A4DB-47AE-8F84-28EEB6A36C51}" srcOrd="4" destOrd="0" parTransId="{38E858E4-A65C-4D90-9F50-B409AF6D89BA}" sibTransId="{84E05F34-0FB2-4F80-B00B-A9959A2F9BF0}"/>
    <dgm:cxn modelId="{F5D4F0F2-AD14-4A7C-B452-8ABA45E0A46A}" srcId="{82F07518-48B1-4EB7-9289-2D0B8AAEDD9C}" destId="{C5924A0E-8D86-4AC9-85BF-BA357BDDCCFA}" srcOrd="1" destOrd="0" parTransId="{D7C9A6D2-F9E6-42AC-A27E-19EF81A6F036}" sibTransId="{DA2DDFEE-6437-4D73-B038-DE207722B084}"/>
    <dgm:cxn modelId="{6511CCF3-4980-47F2-81BE-0B25ACE4A2FB}" srcId="{82F07518-48B1-4EB7-9289-2D0B8AAEDD9C}" destId="{E7232917-4511-4779-A72A-F59BD98C72BA}" srcOrd="6" destOrd="0" parTransId="{A4843896-CA41-4403-9988-67DC34A0ECE8}" sibTransId="{0213ACF3-013F-46CD-8955-9BDB4010E2BD}"/>
    <dgm:cxn modelId="{4D5FA712-734D-4099-B1E5-A36F6339B2E2}" type="presParOf" srcId="{C976D8F3-7E2A-407B-A9D3-AC77976B99E9}" destId="{7D9610E7-119B-4E1A-A35D-9D601143E206}" srcOrd="0" destOrd="0" presId="urn:microsoft.com/office/officeart/2005/8/layout/cycle4#1"/>
    <dgm:cxn modelId="{36EA585B-B5A9-4950-87FF-A383039E8E82}" type="presParOf" srcId="{7D9610E7-119B-4E1A-A35D-9D601143E206}" destId="{B0F42C1A-2074-4B65-B9DE-F9C5F3970762}" srcOrd="0" destOrd="0" presId="urn:microsoft.com/office/officeart/2005/8/layout/cycle4#1"/>
    <dgm:cxn modelId="{39A4BDB8-4FB4-421A-A90B-B94486AF1DAA}" type="presParOf" srcId="{C976D8F3-7E2A-407B-A9D3-AC77976B99E9}" destId="{934F281E-EDDB-4A31-8066-58D5FA26B8A9}" srcOrd="1" destOrd="0" presId="urn:microsoft.com/office/officeart/2005/8/layout/cycle4#1"/>
    <dgm:cxn modelId="{8F672701-03AF-4C93-AA2A-F542A227891D}" type="presParOf" srcId="{934F281E-EDDB-4A31-8066-58D5FA26B8A9}" destId="{466C6765-AD00-4604-9AD1-08898B721B41}" srcOrd="0" destOrd="0" presId="urn:microsoft.com/office/officeart/2005/8/layout/cycle4#1"/>
    <dgm:cxn modelId="{4070BC33-B39E-4D02-AAE2-A1A4B249582D}" type="presParOf" srcId="{934F281E-EDDB-4A31-8066-58D5FA26B8A9}" destId="{6A31810C-EF9A-4A0E-B1F8-D1C1DA5D5B51}" srcOrd="1" destOrd="0" presId="urn:microsoft.com/office/officeart/2005/8/layout/cycle4#1"/>
    <dgm:cxn modelId="{26EEA6BE-09E2-4A55-9EE8-FFCBD4A1F336}" type="presParOf" srcId="{934F281E-EDDB-4A31-8066-58D5FA26B8A9}" destId="{F286B56A-C514-4119-9C97-C1ECECA594BD}" srcOrd="2" destOrd="0" presId="urn:microsoft.com/office/officeart/2005/8/layout/cycle4#1"/>
    <dgm:cxn modelId="{5D739F69-2192-4E54-B438-3CD31B26EE47}" type="presParOf" srcId="{934F281E-EDDB-4A31-8066-58D5FA26B8A9}" destId="{F6DBE100-13AB-4F0D-8CA5-D1F97C04289B}" srcOrd="3" destOrd="0" presId="urn:microsoft.com/office/officeart/2005/8/layout/cycle4#1"/>
    <dgm:cxn modelId="{579065BF-88B1-47C4-B103-A67505062CAE}" type="presParOf" srcId="{934F281E-EDDB-4A31-8066-58D5FA26B8A9}" destId="{F519FD00-EB24-4FB6-8FC8-FEF24F775177}" srcOrd="4" destOrd="0" presId="urn:microsoft.com/office/officeart/2005/8/layout/cycle4#1"/>
    <dgm:cxn modelId="{D0C3ABC6-1561-464D-B184-BB77C5958C03}" type="presParOf" srcId="{C976D8F3-7E2A-407B-A9D3-AC77976B99E9}" destId="{A374E2EC-F714-49CE-8983-BB5E85B7D826}" srcOrd="2" destOrd="0" presId="urn:microsoft.com/office/officeart/2005/8/layout/cycle4#1"/>
    <dgm:cxn modelId="{5E9EEA87-D64D-44F7-A766-8E8EF966BBB0}" type="presParOf" srcId="{C976D8F3-7E2A-407B-A9D3-AC77976B99E9}" destId="{0724B079-EF04-4ABA-A723-6E0811DAAA8F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A1131-BFA1-6242-8ABF-1E124C7C0C0A}" type="doc">
      <dgm:prSet loTypeId="urn:microsoft.com/office/officeart/2005/8/layout/default#2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DED216-1EFC-7341-AED6-AE3A71D847D9}">
      <dgm:prSet phldrT="[Text]" custT="1"/>
      <dgm:spPr/>
      <dgm:t>
        <a:bodyPr/>
        <a:lstStyle/>
        <a:p>
          <a:r>
            <a:rPr lang="en-US" sz="2000" b="1" dirty="0"/>
            <a:t>Food Scarcity</a:t>
          </a:r>
          <a:endParaRPr lang="en-US" sz="2000" dirty="0"/>
        </a:p>
      </dgm:t>
    </dgm:pt>
    <dgm:pt modelId="{E711A3CF-5877-494E-8C4D-D418A675EECC}" type="parTrans" cxnId="{DB270B8E-F168-7F49-9154-32FA30736821}">
      <dgm:prSet/>
      <dgm:spPr/>
      <dgm:t>
        <a:bodyPr/>
        <a:lstStyle/>
        <a:p>
          <a:endParaRPr lang="en-US"/>
        </a:p>
      </dgm:t>
    </dgm:pt>
    <dgm:pt modelId="{31867849-E0FA-F64A-91B1-F277CA72B1A3}" type="sibTrans" cxnId="{DB270B8E-F168-7F49-9154-32FA30736821}">
      <dgm:prSet/>
      <dgm:spPr/>
      <dgm:t>
        <a:bodyPr/>
        <a:lstStyle/>
        <a:p>
          <a:endParaRPr lang="en-US"/>
        </a:p>
      </dgm:t>
    </dgm:pt>
    <dgm:pt modelId="{94112236-3BF6-6D4F-A20D-FF1E9A406B17}">
      <dgm:prSet custT="1"/>
      <dgm:spPr/>
      <dgm:t>
        <a:bodyPr/>
        <a:lstStyle/>
        <a:p>
          <a:r>
            <a:rPr lang="en-US" sz="2000" b="1" dirty="0"/>
            <a:t>Chemical Residues</a:t>
          </a:r>
        </a:p>
      </dgm:t>
    </dgm:pt>
    <dgm:pt modelId="{0B3A48F1-AFE2-C846-846A-67CD2F3DFD98}" type="parTrans" cxnId="{B9ED4CF7-96CA-B34F-8FCC-ADD2546363A5}">
      <dgm:prSet/>
      <dgm:spPr/>
      <dgm:t>
        <a:bodyPr/>
        <a:lstStyle/>
        <a:p>
          <a:endParaRPr lang="en-US"/>
        </a:p>
      </dgm:t>
    </dgm:pt>
    <dgm:pt modelId="{14282607-182B-8A48-ADD6-1CAD4EECC119}" type="sibTrans" cxnId="{B9ED4CF7-96CA-B34F-8FCC-ADD2546363A5}">
      <dgm:prSet/>
      <dgm:spPr/>
      <dgm:t>
        <a:bodyPr/>
        <a:lstStyle/>
        <a:p>
          <a:endParaRPr lang="en-US"/>
        </a:p>
      </dgm:t>
    </dgm:pt>
    <dgm:pt modelId="{0BA1A89C-3E5D-454C-93EC-CD7696D466ED}">
      <dgm:prSet custT="1"/>
      <dgm:spPr/>
      <dgm:t>
        <a:bodyPr/>
        <a:lstStyle/>
        <a:p>
          <a:r>
            <a:rPr lang="en-US" sz="2000" b="1" dirty="0"/>
            <a:t>Lack of micro nutrients, trace minerals</a:t>
          </a:r>
        </a:p>
      </dgm:t>
    </dgm:pt>
    <dgm:pt modelId="{EA0AA6D0-A8E7-3349-BE3A-F4D037873717}" type="parTrans" cxnId="{07EA8A38-74D4-3D4E-ADF9-095D289B3F5B}">
      <dgm:prSet/>
      <dgm:spPr/>
      <dgm:t>
        <a:bodyPr/>
        <a:lstStyle/>
        <a:p>
          <a:endParaRPr lang="en-US"/>
        </a:p>
      </dgm:t>
    </dgm:pt>
    <dgm:pt modelId="{D70B1949-548B-BF4F-8AC0-2FFC67A88219}" type="sibTrans" cxnId="{07EA8A38-74D4-3D4E-ADF9-095D289B3F5B}">
      <dgm:prSet/>
      <dgm:spPr/>
      <dgm:t>
        <a:bodyPr/>
        <a:lstStyle/>
        <a:p>
          <a:endParaRPr lang="en-US"/>
        </a:p>
      </dgm:t>
    </dgm:pt>
    <dgm:pt modelId="{8C4BFEFC-3376-7143-89A6-D1F388F535F4}" type="pres">
      <dgm:prSet presAssocID="{9B4A1131-BFA1-6242-8ABF-1E124C7C0C0A}" presName="diagram" presStyleCnt="0">
        <dgm:presLayoutVars>
          <dgm:dir/>
          <dgm:resizeHandles val="exact"/>
        </dgm:presLayoutVars>
      </dgm:prSet>
      <dgm:spPr/>
    </dgm:pt>
    <dgm:pt modelId="{DD8BCFBE-39C4-9C44-AE8E-9DE1110B6ACA}" type="pres">
      <dgm:prSet presAssocID="{FDDED216-1EFC-7341-AED6-AE3A71D847D9}" presName="node" presStyleLbl="node1" presStyleIdx="0" presStyleCnt="3">
        <dgm:presLayoutVars>
          <dgm:bulletEnabled val="1"/>
        </dgm:presLayoutVars>
      </dgm:prSet>
      <dgm:spPr/>
    </dgm:pt>
    <dgm:pt modelId="{B54D7621-4822-5F43-94F0-3D646F992FE9}" type="pres">
      <dgm:prSet presAssocID="{31867849-E0FA-F64A-91B1-F277CA72B1A3}" presName="sibTrans" presStyleCnt="0"/>
      <dgm:spPr/>
    </dgm:pt>
    <dgm:pt modelId="{BCC67496-45CD-CA41-9B9A-08729B136536}" type="pres">
      <dgm:prSet presAssocID="{94112236-3BF6-6D4F-A20D-FF1E9A406B17}" presName="node" presStyleLbl="node1" presStyleIdx="1" presStyleCnt="3">
        <dgm:presLayoutVars>
          <dgm:bulletEnabled val="1"/>
        </dgm:presLayoutVars>
      </dgm:prSet>
      <dgm:spPr/>
    </dgm:pt>
    <dgm:pt modelId="{4F8ACF99-3C46-7646-8FBA-A73978B18C4C}" type="pres">
      <dgm:prSet presAssocID="{14282607-182B-8A48-ADD6-1CAD4EECC119}" presName="sibTrans" presStyleCnt="0"/>
      <dgm:spPr/>
    </dgm:pt>
    <dgm:pt modelId="{A9C02A06-9AAD-3C40-BFDC-A84A47352AB2}" type="pres">
      <dgm:prSet presAssocID="{0BA1A89C-3E5D-454C-93EC-CD7696D466ED}" presName="node" presStyleLbl="node1" presStyleIdx="2" presStyleCnt="3" custLinFactNeighborX="48326">
        <dgm:presLayoutVars>
          <dgm:bulletEnabled val="1"/>
        </dgm:presLayoutVars>
      </dgm:prSet>
      <dgm:spPr/>
    </dgm:pt>
  </dgm:ptLst>
  <dgm:cxnLst>
    <dgm:cxn modelId="{07EA8A38-74D4-3D4E-ADF9-095D289B3F5B}" srcId="{9B4A1131-BFA1-6242-8ABF-1E124C7C0C0A}" destId="{0BA1A89C-3E5D-454C-93EC-CD7696D466ED}" srcOrd="2" destOrd="0" parTransId="{EA0AA6D0-A8E7-3349-BE3A-F4D037873717}" sibTransId="{D70B1949-548B-BF4F-8AC0-2FFC67A88219}"/>
    <dgm:cxn modelId="{D4C42683-A783-49AD-8E2D-EC6DC6F1C3C2}" type="presOf" srcId="{FDDED216-1EFC-7341-AED6-AE3A71D847D9}" destId="{DD8BCFBE-39C4-9C44-AE8E-9DE1110B6ACA}" srcOrd="0" destOrd="0" presId="urn:microsoft.com/office/officeart/2005/8/layout/default#2"/>
    <dgm:cxn modelId="{97259387-213F-418C-99A9-03E6A036F5E8}" type="presOf" srcId="{9B4A1131-BFA1-6242-8ABF-1E124C7C0C0A}" destId="{8C4BFEFC-3376-7143-89A6-D1F388F535F4}" srcOrd="0" destOrd="0" presId="urn:microsoft.com/office/officeart/2005/8/layout/default#2"/>
    <dgm:cxn modelId="{DB270B8E-F168-7F49-9154-32FA30736821}" srcId="{9B4A1131-BFA1-6242-8ABF-1E124C7C0C0A}" destId="{FDDED216-1EFC-7341-AED6-AE3A71D847D9}" srcOrd="0" destOrd="0" parTransId="{E711A3CF-5877-494E-8C4D-D418A675EECC}" sibTransId="{31867849-E0FA-F64A-91B1-F277CA72B1A3}"/>
    <dgm:cxn modelId="{8792659B-0BED-4E89-9B54-EADEDD5C4051}" type="presOf" srcId="{94112236-3BF6-6D4F-A20D-FF1E9A406B17}" destId="{BCC67496-45CD-CA41-9B9A-08729B136536}" srcOrd="0" destOrd="0" presId="urn:microsoft.com/office/officeart/2005/8/layout/default#2"/>
    <dgm:cxn modelId="{D787AEF5-6FE7-462C-9A36-0F46B0BF1975}" type="presOf" srcId="{0BA1A89C-3E5D-454C-93EC-CD7696D466ED}" destId="{A9C02A06-9AAD-3C40-BFDC-A84A47352AB2}" srcOrd="0" destOrd="0" presId="urn:microsoft.com/office/officeart/2005/8/layout/default#2"/>
    <dgm:cxn modelId="{B9ED4CF7-96CA-B34F-8FCC-ADD2546363A5}" srcId="{9B4A1131-BFA1-6242-8ABF-1E124C7C0C0A}" destId="{94112236-3BF6-6D4F-A20D-FF1E9A406B17}" srcOrd="1" destOrd="0" parTransId="{0B3A48F1-AFE2-C846-846A-67CD2F3DFD98}" sibTransId="{14282607-182B-8A48-ADD6-1CAD4EECC119}"/>
    <dgm:cxn modelId="{5824B209-1016-4BFF-8722-599B098EAEB3}" type="presParOf" srcId="{8C4BFEFC-3376-7143-89A6-D1F388F535F4}" destId="{DD8BCFBE-39C4-9C44-AE8E-9DE1110B6ACA}" srcOrd="0" destOrd="0" presId="urn:microsoft.com/office/officeart/2005/8/layout/default#2"/>
    <dgm:cxn modelId="{5566390E-645E-4AA8-A80F-CD686C23C219}" type="presParOf" srcId="{8C4BFEFC-3376-7143-89A6-D1F388F535F4}" destId="{B54D7621-4822-5F43-94F0-3D646F992FE9}" srcOrd="1" destOrd="0" presId="urn:microsoft.com/office/officeart/2005/8/layout/default#2"/>
    <dgm:cxn modelId="{2883F38D-6F3D-4F81-B522-94D427C7CBCB}" type="presParOf" srcId="{8C4BFEFC-3376-7143-89A6-D1F388F535F4}" destId="{BCC67496-45CD-CA41-9B9A-08729B136536}" srcOrd="2" destOrd="0" presId="urn:microsoft.com/office/officeart/2005/8/layout/default#2"/>
    <dgm:cxn modelId="{D511D7E8-F55C-4495-8E53-3846D8435018}" type="presParOf" srcId="{8C4BFEFC-3376-7143-89A6-D1F388F535F4}" destId="{4F8ACF99-3C46-7646-8FBA-A73978B18C4C}" srcOrd="3" destOrd="0" presId="urn:microsoft.com/office/officeart/2005/8/layout/default#2"/>
    <dgm:cxn modelId="{D8B3EF3F-080D-4EF9-AAD1-086322739B37}" type="presParOf" srcId="{8C4BFEFC-3376-7143-89A6-D1F388F535F4}" destId="{A9C02A06-9AAD-3C40-BFDC-A84A47352AB2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A9E1D0E-CB8C-3D4C-BAF1-F8B78EA686B5}" type="doc">
      <dgm:prSet loTypeId="urn:microsoft.com/office/officeart/2005/8/layout/default#7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429FD8E-8DCD-0B47-AADB-E40EA1501E61}">
      <dgm:prSet phldrT="[Text]" custT="1"/>
      <dgm:spPr/>
      <dgm:t>
        <a:bodyPr/>
        <a:lstStyle/>
        <a:p>
          <a:r>
            <a: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Soil Health &amp; water security</a:t>
          </a:r>
        </a:p>
      </dgm:t>
    </dgm:pt>
    <dgm:pt modelId="{34F2A7A0-1ADB-BB45-A66D-541E7B70694C}" type="parTrans" cxnId="{490C55FB-2102-6D48-B5D5-DCA7B568FA58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65B9AAC-FC46-9049-8B63-5BF073F841CA}" type="sibTrans" cxnId="{490C55FB-2102-6D48-B5D5-DCA7B568FA58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B53C8D0-F95D-494F-A29D-57E17FC98CF6}">
      <dgm:prSet phldrT="[Text]" custT="1"/>
      <dgm:spPr/>
      <dgm:t>
        <a:bodyPr/>
        <a:lstStyle/>
        <a:p>
          <a:r>
            <a: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Climate Resilience</a:t>
          </a:r>
        </a:p>
      </dgm:t>
    </dgm:pt>
    <dgm:pt modelId="{F7B7D14A-9E47-5B4A-949B-F4A726F845C4}" type="parTrans" cxnId="{CFBD68A5-3E7C-B744-B5B1-B152702E806D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8500528-EA30-F84D-95EE-5B92578F26B8}" type="sibTrans" cxnId="{CFBD68A5-3E7C-B744-B5B1-B152702E806D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D8CA911-9E8B-D948-A6EA-74D329D1A20A}">
      <dgm:prSet phldrT="[Text]" custT="1"/>
      <dgm:spPr/>
      <dgm:t>
        <a:bodyPr/>
        <a:lstStyle/>
        <a:p>
          <a:r>
            <a: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Food, Nutrition and Health Security</a:t>
          </a:r>
        </a:p>
      </dgm:t>
    </dgm:pt>
    <dgm:pt modelId="{4FA6225F-98D5-1049-BEF2-33A7B34C9D97}" type="parTrans" cxnId="{F8B0C87A-F8A4-8041-8B88-30B1260F21D9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01EFC86-87A5-1443-9DFA-F5E2A8B92706}" type="sibTrans" cxnId="{F8B0C87A-F8A4-8041-8B88-30B1260F21D9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F38B1F5-2E9B-8D40-BC04-497F0FBC76AE}">
      <dgm:prSet phldrT="[Text]" custT="1"/>
      <dgm:spPr/>
      <dgm:t>
        <a:bodyPr/>
        <a:lstStyle/>
        <a:p>
          <a:r>
            <a: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Coastal eco-system regeneration</a:t>
          </a:r>
        </a:p>
      </dgm:t>
    </dgm:pt>
    <dgm:pt modelId="{582F9475-C784-7F4C-9CDD-E174CF52BF66}" type="parTrans" cxnId="{B57329EB-A396-E749-8061-D4DE5F1E0636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B620047-B754-F24A-896E-66D4DB9A4DEA}" type="sibTrans" cxnId="{B57329EB-A396-E749-8061-D4DE5F1E0636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6078F64-8739-F44C-83A9-73021B686A51}">
      <dgm:prSet phldrT="[Text]" custT="1"/>
      <dgm:spPr/>
      <dgm:t>
        <a:bodyPr/>
        <a:lstStyle/>
        <a:p>
          <a:r>
            <a: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Employment</a:t>
          </a:r>
        </a:p>
      </dgm:t>
    </dgm:pt>
    <dgm:pt modelId="{2ECF08F3-CCAE-5744-95D0-714201946830}" type="parTrans" cxnId="{F2647A55-2435-8A42-BFF3-5BCF61DCF616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0C879F0-13E9-0E4F-9B50-641850CD1A33}" type="sibTrans" cxnId="{F2647A55-2435-8A42-BFF3-5BCF61DCF616}">
      <dgm:prSet/>
      <dgm:spPr/>
      <dgm:t>
        <a:bodyPr/>
        <a:lstStyle/>
        <a:p>
          <a:endParaRPr lang="en-US" sz="1500" b="1">
            <a:solidFill>
              <a:schemeClr val="bg2">
                <a:lumMod val="10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F485C28-6EBB-4129-9106-34003D9C4D47}">
      <dgm:prSet custT="1"/>
      <dgm:spPr/>
      <dgm:t>
        <a:bodyPr spcFirstLastPara="0" vert="horz" wrap="square" lIns="331700" tIns="38100" rIns="38100" bIns="38100" numCol="1" spcCol="1270" anchor="ctr" anchorCtr="0"/>
        <a:lstStyle/>
        <a:p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Bio-</a:t>
          </a: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Diversity </a:t>
          </a:r>
          <a:endParaRPr lang="en-IN" sz="15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9F4747A-2F15-4D1D-837F-D356A3B1E287}" type="parTrans" cxnId="{DEC352FC-32E5-47C8-AE29-A2F64F3FF6FC}">
      <dgm:prSet/>
      <dgm:spPr/>
      <dgm:t>
        <a:bodyPr/>
        <a:lstStyle/>
        <a:p>
          <a:endParaRPr lang="en-IN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74A6A2D-36A1-4B5C-9851-60CB284812D3}" type="sibTrans" cxnId="{DEC352FC-32E5-47C8-AE29-A2F64F3FF6FC}">
      <dgm:prSet/>
      <dgm:spPr/>
      <dgm:t>
        <a:bodyPr/>
        <a:lstStyle/>
        <a:p>
          <a:endParaRPr lang="en-IN" sz="15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FA28944-EAB6-4A44-8A1E-010B2BF53752}" type="pres">
      <dgm:prSet presAssocID="{EA9E1D0E-CB8C-3D4C-BAF1-F8B78EA686B5}" presName="diagram" presStyleCnt="0">
        <dgm:presLayoutVars>
          <dgm:dir/>
          <dgm:resizeHandles val="exact"/>
        </dgm:presLayoutVars>
      </dgm:prSet>
      <dgm:spPr/>
    </dgm:pt>
    <dgm:pt modelId="{2EACF622-D10A-6F45-B6CC-D057F0FB96E7}" type="pres">
      <dgm:prSet presAssocID="{CD8CA911-9E8B-D948-A6EA-74D329D1A20A}" presName="node" presStyleLbl="node1" presStyleIdx="0" presStyleCnt="6">
        <dgm:presLayoutVars>
          <dgm:bulletEnabled val="1"/>
        </dgm:presLayoutVars>
      </dgm:prSet>
      <dgm:spPr/>
    </dgm:pt>
    <dgm:pt modelId="{D0B41947-2FC4-D144-83AA-FBAA336FAFC6}" type="pres">
      <dgm:prSet presAssocID="{501EFC86-87A5-1443-9DFA-F5E2A8B92706}" presName="sibTrans" presStyleCnt="0"/>
      <dgm:spPr/>
    </dgm:pt>
    <dgm:pt modelId="{FA99359B-D9BB-F145-84D6-6A9F66BA3F18}" type="pres">
      <dgm:prSet presAssocID="{E6078F64-8739-F44C-83A9-73021B686A51}" presName="node" presStyleLbl="node1" presStyleIdx="1" presStyleCnt="6">
        <dgm:presLayoutVars>
          <dgm:bulletEnabled val="1"/>
        </dgm:presLayoutVars>
      </dgm:prSet>
      <dgm:spPr/>
    </dgm:pt>
    <dgm:pt modelId="{A0EC8BE2-42BE-5F40-A6FD-5759CFE70880}" type="pres">
      <dgm:prSet presAssocID="{D0C879F0-13E9-0E4F-9B50-641850CD1A33}" presName="sibTrans" presStyleCnt="0"/>
      <dgm:spPr/>
    </dgm:pt>
    <dgm:pt modelId="{80C3417B-6B66-DE4E-82E4-12433FE54597}" type="pres">
      <dgm:prSet presAssocID="{8429FD8E-8DCD-0B47-AADB-E40EA1501E61}" presName="node" presStyleLbl="node1" presStyleIdx="2" presStyleCnt="6">
        <dgm:presLayoutVars>
          <dgm:bulletEnabled val="1"/>
        </dgm:presLayoutVars>
      </dgm:prSet>
      <dgm:spPr/>
    </dgm:pt>
    <dgm:pt modelId="{742A1E6D-DB76-384D-A80A-D5A4529E47E6}" type="pres">
      <dgm:prSet presAssocID="{D65B9AAC-FC46-9049-8B63-5BF073F841CA}" presName="sibTrans" presStyleCnt="0"/>
      <dgm:spPr/>
    </dgm:pt>
    <dgm:pt modelId="{ADBD415A-EE2D-A543-8818-2B480D9F9CA5}" type="pres">
      <dgm:prSet presAssocID="{4F38B1F5-2E9B-8D40-BC04-497F0FBC76AE}" presName="node" presStyleLbl="node1" presStyleIdx="3" presStyleCnt="6">
        <dgm:presLayoutVars>
          <dgm:bulletEnabled val="1"/>
        </dgm:presLayoutVars>
      </dgm:prSet>
      <dgm:spPr/>
    </dgm:pt>
    <dgm:pt modelId="{EB585BA7-B6E8-A841-B604-23415A419DD4}" type="pres">
      <dgm:prSet presAssocID="{2B620047-B754-F24A-896E-66D4DB9A4DEA}" presName="sibTrans" presStyleCnt="0"/>
      <dgm:spPr/>
    </dgm:pt>
    <dgm:pt modelId="{C2ACC8B1-F453-AA42-ACC9-15605E7C4B80}" type="pres">
      <dgm:prSet presAssocID="{6F485C28-6EBB-4129-9106-34003D9C4D47}" presName="node" presStyleLbl="node1" presStyleIdx="4" presStyleCnt="6">
        <dgm:presLayoutVars>
          <dgm:bulletEnabled val="1"/>
        </dgm:presLayoutVars>
      </dgm:prSet>
      <dgm:spPr/>
    </dgm:pt>
    <dgm:pt modelId="{C1D6A12B-8DD0-0941-B01A-CEC1AB7AB923}" type="pres">
      <dgm:prSet presAssocID="{C74A6A2D-36A1-4B5C-9851-60CB284812D3}" presName="sibTrans" presStyleCnt="0"/>
      <dgm:spPr/>
    </dgm:pt>
    <dgm:pt modelId="{4ACD7DEB-467A-FE4B-95F8-347CDC990026}" type="pres">
      <dgm:prSet presAssocID="{9B53C8D0-F95D-494F-A29D-57E17FC98CF6}" presName="node" presStyleLbl="node1" presStyleIdx="5" presStyleCnt="6">
        <dgm:presLayoutVars>
          <dgm:bulletEnabled val="1"/>
        </dgm:presLayoutVars>
      </dgm:prSet>
      <dgm:spPr/>
    </dgm:pt>
  </dgm:ptLst>
  <dgm:cxnLst>
    <dgm:cxn modelId="{320C2D0D-5BB7-492C-8F11-CD2F23467F26}" type="presOf" srcId="{6F485C28-6EBB-4129-9106-34003D9C4D47}" destId="{C2ACC8B1-F453-AA42-ACC9-15605E7C4B80}" srcOrd="0" destOrd="0" presId="urn:microsoft.com/office/officeart/2005/8/layout/default#7"/>
    <dgm:cxn modelId="{17F62623-541C-421A-B611-EDD780BB1AA2}" type="presOf" srcId="{9B53C8D0-F95D-494F-A29D-57E17FC98CF6}" destId="{4ACD7DEB-467A-FE4B-95F8-347CDC990026}" srcOrd="0" destOrd="0" presId="urn:microsoft.com/office/officeart/2005/8/layout/default#7"/>
    <dgm:cxn modelId="{F2647A55-2435-8A42-BFF3-5BCF61DCF616}" srcId="{EA9E1D0E-CB8C-3D4C-BAF1-F8B78EA686B5}" destId="{E6078F64-8739-F44C-83A9-73021B686A51}" srcOrd="1" destOrd="0" parTransId="{2ECF08F3-CCAE-5744-95D0-714201946830}" sibTransId="{D0C879F0-13E9-0E4F-9B50-641850CD1A33}"/>
    <dgm:cxn modelId="{F8B0C87A-F8A4-8041-8B88-30B1260F21D9}" srcId="{EA9E1D0E-CB8C-3D4C-BAF1-F8B78EA686B5}" destId="{CD8CA911-9E8B-D948-A6EA-74D329D1A20A}" srcOrd="0" destOrd="0" parTransId="{4FA6225F-98D5-1049-BEF2-33A7B34C9D97}" sibTransId="{501EFC86-87A5-1443-9DFA-F5E2A8B92706}"/>
    <dgm:cxn modelId="{C0ADBB95-936F-4DB8-8842-F28B1C7C53AA}" type="presOf" srcId="{8429FD8E-8DCD-0B47-AADB-E40EA1501E61}" destId="{80C3417B-6B66-DE4E-82E4-12433FE54597}" srcOrd="0" destOrd="0" presId="urn:microsoft.com/office/officeart/2005/8/layout/default#7"/>
    <dgm:cxn modelId="{CFBD68A5-3E7C-B744-B5B1-B152702E806D}" srcId="{EA9E1D0E-CB8C-3D4C-BAF1-F8B78EA686B5}" destId="{9B53C8D0-F95D-494F-A29D-57E17FC98CF6}" srcOrd="5" destOrd="0" parTransId="{F7B7D14A-9E47-5B4A-949B-F4A726F845C4}" sibTransId="{A8500528-EA30-F84D-95EE-5B92578F26B8}"/>
    <dgm:cxn modelId="{13F9FFB1-9724-41D4-B780-1C1764C6E362}" type="presOf" srcId="{4F38B1F5-2E9B-8D40-BC04-497F0FBC76AE}" destId="{ADBD415A-EE2D-A543-8818-2B480D9F9CA5}" srcOrd="0" destOrd="0" presId="urn:microsoft.com/office/officeart/2005/8/layout/default#7"/>
    <dgm:cxn modelId="{0F9D7CB5-0E13-4707-92FA-BE40D91B0B22}" type="presOf" srcId="{E6078F64-8739-F44C-83A9-73021B686A51}" destId="{FA99359B-D9BB-F145-84D6-6A9F66BA3F18}" srcOrd="0" destOrd="0" presId="urn:microsoft.com/office/officeart/2005/8/layout/default#7"/>
    <dgm:cxn modelId="{8CB509BE-C465-49C5-A6EB-39DF10F40AD3}" type="presOf" srcId="{EA9E1D0E-CB8C-3D4C-BAF1-F8B78EA686B5}" destId="{EFA28944-EAB6-4A44-8A1E-010B2BF53752}" srcOrd="0" destOrd="0" presId="urn:microsoft.com/office/officeart/2005/8/layout/default#7"/>
    <dgm:cxn modelId="{C5C5ACCF-8E09-4EBE-8C07-ED0937707CAD}" type="presOf" srcId="{CD8CA911-9E8B-D948-A6EA-74D329D1A20A}" destId="{2EACF622-D10A-6F45-B6CC-D057F0FB96E7}" srcOrd="0" destOrd="0" presId="urn:microsoft.com/office/officeart/2005/8/layout/default#7"/>
    <dgm:cxn modelId="{B57329EB-A396-E749-8061-D4DE5F1E0636}" srcId="{EA9E1D0E-CB8C-3D4C-BAF1-F8B78EA686B5}" destId="{4F38B1F5-2E9B-8D40-BC04-497F0FBC76AE}" srcOrd="3" destOrd="0" parTransId="{582F9475-C784-7F4C-9CDD-E174CF52BF66}" sibTransId="{2B620047-B754-F24A-896E-66D4DB9A4DEA}"/>
    <dgm:cxn modelId="{490C55FB-2102-6D48-B5D5-DCA7B568FA58}" srcId="{EA9E1D0E-CB8C-3D4C-BAF1-F8B78EA686B5}" destId="{8429FD8E-8DCD-0B47-AADB-E40EA1501E61}" srcOrd="2" destOrd="0" parTransId="{34F2A7A0-1ADB-BB45-A66D-541E7B70694C}" sibTransId="{D65B9AAC-FC46-9049-8B63-5BF073F841CA}"/>
    <dgm:cxn modelId="{DEC352FC-32E5-47C8-AE29-A2F64F3FF6FC}" srcId="{EA9E1D0E-CB8C-3D4C-BAF1-F8B78EA686B5}" destId="{6F485C28-6EBB-4129-9106-34003D9C4D47}" srcOrd="4" destOrd="0" parTransId="{99F4747A-2F15-4D1D-837F-D356A3B1E287}" sibTransId="{C74A6A2D-36A1-4B5C-9851-60CB284812D3}"/>
    <dgm:cxn modelId="{9EE41686-4D1A-42CD-98E6-E083D6E70D75}" type="presParOf" srcId="{EFA28944-EAB6-4A44-8A1E-010B2BF53752}" destId="{2EACF622-D10A-6F45-B6CC-D057F0FB96E7}" srcOrd="0" destOrd="0" presId="urn:microsoft.com/office/officeart/2005/8/layout/default#7"/>
    <dgm:cxn modelId="{8D68FDBE-7CAE-45DA-BE06-C5E1E844C065}" type="presParOf" srcId="{EFA28944-EAB6-4A44-8A1E-010B2BF53752}" destId="{D0B41947-2FC4-D144-83AA-FBAA336FAFC6}" srcOrd="1" destOrd="0" presId="urn:microsoft.com/office/officeart/2005/8/layout/default#7"/>
    <dgm:cxn modelId="{B9B59C98-3FBD-444E-8694-43E07896C73B}" type="presParOf" srcId="{EFA28944-EAB6-4A44-8A1E-010B2BF53752}" destId="{FA99359B-D9BB-F145-84D6-6A9F66BA3F18}" srcOrd="2" destOrd="0" presId="urn:microsoft.com/office/officeart/2005/8/layout/default#7"/>
    <dgm:cxn modelId="{5BF7975A-BE43-4636-A6F4-29C7AFFA4912}" type="presParOf" srcId="{EFA28944-EAB6-4A44-8A1E-010B2BF53752}" destId="{A0EC8BE2-42BE-5F40-A6FD-5759CFE70880}" srcOrd="3" destOrd="0" presId="urn:microsoft.com/office/officeart/2005/8/layout/default#7"/>
    <dgm:cxn modelId="{38E97EA1-56B2-4CC6-B39F-057EC2268ECC}" type="presParOf" srcId="{EFA28944-EAB6-4A44-8A1E-010B2BF53752}" destId="{80C3417B-6B66-DE4E-82E4-12433FE54597}" srcOrd="4" destOrd="0" presId="urn:microsoft.com/office/officeart/2005/8/layout/default#7"/>
    <dgm:cxn modelId="{3E0936D5-B6A6-4D10-B7BC-699135B2E7A7}" type="presParOf" srcId="{EFA28944-EAB6-4A44-8A1E-010B2BF53752}" destId="{742A1E6D-DB76-384D-A80A-D5A4529E47E6}" srcOrd="5" destOrd="0" presId="urn:microsoft.com/office/officeart/2005/8/layout/default#7"/>
    <dgm:cxn modelId="{CB6AFA74-F98E-4210-A916-4183D8981D7B}" type="presParOf" srcId="{EFA28944-EAB6-4A44-8A1E-010B2BF53752}" destId="{ADBD415A-EE2D-A543-8818-2B480D9F9CA5}" srcOrd="6" destOrd="0" presId="urn:microsoft.com/office/officeart/2005/8/layout/default#7"/>
    <dgm:cxn modelId="{6A8BC25E-4245-461E-B9EA-FBEBFA8D973C}" type="presParOf" srcId="{EFA28944-EAB6-4A44-8A1E-010B2BF53752}" destId="{EB585BA7-B6E8-A841-B604-23415A419DD4}" srcOrd="7" destOrd="0" presId="urn:microsoft.com/office/officeart/2005/8/layout/default#7"/>
    <dgm:cxn modelId="{3A5F0844-4F4E-49C1-9FB4-B1244B501D95}" type="presParOf" srcId="{EFA28944-EAB6-4A44-8A1E-010B2BF53752}" destId="{C2ACC8B1-F453-AA42-ACC9-15605E7C4B80}" srcOrd="8" destOrd="0" presId="urn:microsoft.com/office/officeart/2005/8/layout/default#7"/>
    <dgm:cxn modelId="{CE06B6E1-1CDE-449F-8932-9E8D3CE740CE}" type="presParOf" srcId="{EFA28944-EAB6-4A44-8A1E-010B2BF53752}" destId="{C1D6A12B-8DD0-0941-B01A-CEC1AB7AB923}" srcOrd="9" destOrd="0" presId="urn:microsoft.com/office/officeart/2005/8/layout/default#7"/>
    <dgm:cxn modelId="{E8B7C3A2-61FC-4959-805F-61C4B80EBA0E}" type="presParOf" srcId="{EFA28944-EAB6-4A44-8A1E-010B2BF53752}" destId="{4ACD7DEB-467A-FE4B-95F8-347CDC990026}" srcOrd="10" destOrd="0" presId="urn:microsoft.com/office/officeart/2005/8/layout/default#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FD51090-EE8C-7F41-B1FF-82053D687A81}" type="doc">
      <dgm:prSet loTypeId="urn:microsoft.com/office/officeart/2005/8/layout/venn3" loCatId="" qsTypeId="urn:microsoft.com/office/officeart/2005/8/quickstyle/simple1" qsCatId="simple" csTypeId="urn:microsoft.com/office/officeart/2005/8/colors/colorful4" csCatId="colorful" phldr="1"/>
      <dgm:spPr/>
    </dgm:pt>
    <dgm:pt modelId="{22371102-A410-C24A-9DD2-B737F0BB0C32}">
      <dgm:prSet phldrT="[Text]" custT="1"/>
      <dgm:spPr/>
      <dgm:t>
        <a:bodyPr/>
        <a:lstStyle/>
        <a:p>
          <a:r>
            <a:rPr lang="en-US" sz="2800" b="1" dirty="0"/>
            <a:t>APCNF farmers</a:t>
          </a:r>
        </a:p>
      </dgm:t>
    </dgm:pt>
    <dgm:pt modelId="{D4041E0F-6AFE-8D46-93B0-CB000758D558}" type="parTrans" cxnId="{B0249854-6A1F-F64D-9155-BF28522BA438}">
      <dgm:prSet/>
      <dgm:spPr/>
      <dgm:t>
        <a:bodyPr/>
        <a:lstStyle/>
        <a:p>
          <a:endParaRPr lang="en-US" sz="2400"/>
        </a:p>
      </dgm:t>
    </dgm:pt>
    <dgm:pt modelId="{0EBE5A92-F531-D04A-A543-8FD0EDB82197}" type="sibTrans" cxnId="{B0249854-6A1F-F64D-9155-BF28522BA438}">
      <dgm:prSet/>
      <dgm:spPr/>
      <dgm:t>
        <a:bodyPr/>
        <a:lstStyle/>
        <a:p>
          <a:endParaRPr lang="en-US" sz="2400"/>
        </a:p>
      </dgm:t>
    </dgm:pt>
    <dgm:pt modelId="{9E542C4A-4A52-D648-9732-BE3AF531A541}">
      <dgm:prSet phldrT="[Text]" custT="1"/>
      <dgm:spPr/>
      <dgm:t>
        <a:bodyPr/>
        <a:lstStyle/>
        <a:p>
          <a:r>
            <a:rPr lang="en-US" sz="1400" b="1" dirty="0"/>
            <a:t>Research Coordinators, and, Senior Scientists</a:t>
          </a:r>
        </a:p>
      </dgm:t>
    </dgm:pt>
    <dgm:pt modelId="{C3AE2F56-7C93-4548-AA68-8490A28438A2}" type="parTrans" cxnId="{BFAD4871-CEF6-574A-BCD0-12B6F3971225}">
      <dgm:prSet/>
      <dgm:spPr/>
      <dgm:t>
        <a:bodyPr/>
        <a:lstStyle/>
        <a:p>
          <a:endParaRPr lang="en-US" sz="2400"/>
        </a:p>
      </dgm:t>
    </dgm:pt>
    <dgm:pt modelId="{37DB306E-712C-E044-AA98-B69BD6D907AD}" type="sibTrans" cxnId="{BFAD4871-CEF6-574A-BCD0-12B6F3971225}">
      <dgm:prSet/>
      <dgm:spPr/>
      <dgm:t>
        <a:bodyPr/>
        <a:lstStyle/>
        <a:p>
          <a:endParaRPr lang="en-US" sz="2400"/>
        </a:p>
      </dgm:t>
    </dgm:pt>
    <dgm:pt modelId="{CD38430E-636F-534C-9BCE-11C0D76D5D03}">
      <dgm:prSet phldrT="[Text]" custT="1"/>
      <dgm:spPr/>
      <dgm:t>
        <a:bodyPr/>
        <a:lstStyle/>
        <a:p>
          <a:r>
            <a:rPr lang="en-US" sz="1600" b="1" dirty="0"/>
            <a:t>Champion farmers  </a:t>
          </a:r>
        </a:p>
      </dgm:t>
    </dgm:pt>
    <dgm:pt modelId="{F5C8C7C9-F77A-584D-A19D-013A61141195}" type="parTrans" cxnId="{7BCA6CA3-CB0E-9641-ADAE-54CA6B0A6F0C}">
      <dgm:prSet/>
      <dgm:spPr/>
      <dgm:t>
        <a:bodyPr/>
        <a:lstStyle/>
        <a:p>
          <a:endParaRPr lang="en-US" sz="2400"/>
        </a:p>
      </dgm:t>
    </dgm:pt>
    <dgm:pt modelId="{C8E755F2-2F98-6342-BD67-6E7CEC825B6D}" type="sibTrans" cxnId="{7BCA6CA3-CB0E-9641-ADAE-54CA6B0A6F0C}">
      <dgm:prSet/>
      <dgm:spPr/>
      <dgm:t>
        <a:bodyPr/>
        <a:lstStyle/>
        <a:p>
          <a:endParaRPr lang="en-US" sz="2400"/>
        </a:p>
      </dgm:t>
    </dgm:pt>
    <dgm:pt modelId="{31FBB29A-2801-B94D-9E68-03837040D8DF}" type="pres">
      <dgm:prSet presAssocID="{DFD51090-EE8C-7F41-B1FF-82053D687A81}" presName="Name0" presStyleCnt="0">
        <dgm:presLayoutVars>
          <dgm:dir/>
          <dgm:resizeHandles val="exact"/>
        </dgm:presLayoutVars>
      </dgm:prSet>
      <dgm:spPr/>
    </dgm:pt>
    <dgm:pt modelId="{915E1E03-A00A-A84D-85F4-E47B2ABDDB17}" type="pres">
      <dgm:prSet presAssocID="{CD38430E-636F-534C-9BCE-11C0D76D5D03}" presName="Name5" presStyleLbl="vennNode1" presStyleIdx="0" presStyleCnt="3" custScaleX="130061" custScaleY="125755">
        <dgm:presLayoutVars>
          <dgm:bulletEnabled val="1"/>
        </dgm:presLayoutVars>
      </dgm:prSet>
      <dgm:spPr/>
    </dgm:pt>
    <dgm:pt modelId="{6A1F7A16-EEDE-7741-B7CA-D017FD389347}" type="pres">
      <dgm:prSet presAssocID="{C8E755F2-2F98-6342-BD67-6E7CEC825B6D}" presName="space" presStyleCnt="0"/>
      <dgm:spPr/>
    </dgm:pt>
    <dgm:pt modelId="{961C9884-DB9E-0944-927C-FE54425677C8}" type="pres">
      <dgm:prSet presAssocID="{22371102-A410-C24A-9DD2-B737F0BB0C32}" presName="Name5" presStyleLbl="vennNode1" presStyleIdx="1" presStyleCnt="3" custScaleX="166079" custScaleY="138784">
        <dgm:presLayoutVars>
          <dgm:bulletEnabled val="1"/>
        </dgm:presLayoutVars>
      </dgm:prSet>
      <dgm:spPr/>
    </dgm:pt>
    <dgm:pt modelId="{7A5F95EC-4287-4B42-BFB9-139EA52E5356}" type="pres">
      <dgm:prSet presAssocID="{0EBE5A92-F531-D04A-A543-8FD0EDB82197}" presName="space" presStyleCnt="0"/>
      <dgm:spPr/>
    </dgm:pt>
    <dgm:pt modelId="{0E9CDBD1-D46A-EE45-8213-BFA2B2918F78}" type="pres">
      <dgm:prSet presAssocID="{9E542C4A-4A52-D648-9732-BE3AF531A541}" presName="Name5" presStyleLbl="vennNode1" presStyleIdx="2" presStyleCnt="3" custScaleX="120291" custScaleY="106667">
        <dgm:presLayoutVars>
          <dgm:bulletEnabled val="1"/>
        </dgm:presLayoutVars>
      </dgm:prSet>
      <dgm:spPr/>
    </dgm:pt>
  </dgm:ptLst>
  <dgm:cxnLst>
    <dgm:cxn modelId="{4EE89D3B-A419-4054-BCD1-6ED085B05070}" type="presOf" srcId="{CD38430E-636F-534C-9BCE-11C0D76D5D03}" destId="{915E1E03-A00A-A84D-85F4-E47B2ABDDB17}" srcOrd="0" destOrd="0" presId="urn:microsoft.com/office/officeart/2005/8/layout/venn3"/>
    <dgm:cxn modelId="{B0249854-6A1F-F64D-9155-BF28522BA438}" srcId="{DFD51090-EE8C-7F41-B1FF-82053D687A81}" destId="{22371102-A410-C24A-9DD2-B737F0BB0C32}" srcOrd="1" destOrd="0" parTransId="{D4041E0F-6AFE-8D46-93B0-CB000758D558}" sibTransId="{0EBE5A92-F531-D04A-A543-8FD0EDB82197}"/>
    <dgm:cxn modelId="{BFAD4871-CEF6-574A-BCD0-12B6F3971225}" srcId="{DFD51090-EE8C-7F41-B1FF-82053D687A81}" destId="{9E542C4A-4A52-D648-9732-BE3AF531A541}" srcOrd="2" destOrd="0" parTransId="{C3AE2F56-7C93-4548-AA68-8490A28438A2}" sibTransId="{37DB306E-712C-E044-AA98-B69BD6D907AD}"/>
    <dgm:cxn modelId="{7BCA6CA3-CB0E-9641-ADAE-54CA6B0A6F0C}" srcId="{DFD51090-EE8C-7F41-B1FF-82053D687A81}" destId="{CD38430E-636F-534C-9BCE-11C0D76D5D03}" srcOrd="0" destOrd="0" parTransId="{F5C8C7C9-F77A-584D-A19D-013A61141195}" sibTransId="{C8E755F2-2F98-6342-BD67-6E7CEC825B6D}"/>
    <dgm:cxn modelId="{CCB659AD-8622-461B-8F88-B7A28D5FC106}" type="presOf" srcId="{9E542C4A-4A52-D648-9732-BE3AF531A541}" destId="{0E9CDBD1-D46A-EE45-8213-BFA2B2918F78}" srcOrd="0" destOrd="0" presId="urn:microsoft.com/office/officeart/2005/8/layout/venn3"/>
    <dgm:cxn modelId="{BD2742EA-8F10-44F7-A63E-6DDD71BE4EC8}" type="presOf" srcId="{22371102-A410-C24A-9DD2-B737F0BB0C32}" destId="{961C9884-DB9E-0944-927C-FE54425677C8}" srcOrd="0" destOrd="0" presId="urn:microsoft.com/office/officeart/2005/8/layout/venn3"/>
    <dgm:cxn modelId="{ED53CBF0-3B60-471A-B235-D5ACBF96ECB4}" type="presOf" srcId="{DFD51090-EE8C-7F41-B1FF-82053D687A81}" destId="{31FBB29A-2801-B94D-9E68-03837040D8DF}" srcOrd="0" destOrd="0" presId="urn:microsoft.com/office/officeart/2005/8/layout/venn3"/>
    <dgm:cxn modelId="{6108A57D-3F14-4118-99E1-F68D2045EB0D}" type="presParOf" srcId="{31FBB29A-2801-B94D-9E68-03837040D8DF}" destId="{915E1E03-A00A-A84D-85F4-E47B2ABDDB17}" srcOrd="0" destOrd="0" presId="urn:microsoft.com/office/officeart/2005/8/layout/venn3"/>
    <dgm:cxn modelId="{605A8445-4129-4FAE-8DF5-84E4578C3352}" type="presParOf" srcId="{31FBB29A-2801-B94D-9E68-03837040D8DF}" destId="{6A1F7A16-EEDE-7741-B7CA-D017FD389347}" srcOrd="1" destOrd="0" presId="urn:microsoft.com/office/officeart/2005/8/layout/venn3"/>
    <dgm:cxn modelId="{946FBD0E-3F9F-4171-A187-C78D3FAAA233}" type="presParOf" srcId="{31FBB29A-2801-B94D-9E68-03837040D8DF}" destId="{961C9884-DB9E-0944-927C-FE54425677C8}" srcOrd="2" destOrd="0" presId="urn:microsoft.com/office/officeart/2005/8/layout/venn3"/>
    <dgm:cxn modelId="{FCFE1C54-A5DE-4D6F-AE13-317B1CB60E38}" type="presParOf" srcId="{31FBB29A-2801-B94D-9E68-03837040D8DF}" destId="{7A5F95EC-4287-4B42-BFB9-139EA52E5356}" srcOrd="3" destOrd="0" presId="urn:microsoft.com/office/officeart/2005/8/layout/venn3"/>
    <dgm:cxn modelId="{548AC595-4E30-4352-BF19-20AEDAE3FF89}" type="presParOf" srcId="{31FBB29A-2801-B94D-9E68-03837040D8DF}" destId="{0E9CDBD1-D46A-EE45-8213-BFA2B2918F78}" srcOrd="4" destOrd="0" presId="urn:microsoft.com/office/officeart/2005/8/layout/venn3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2091C98-9B18-425B-A7F4-5ECA461AB016}" type="doc">
      <dgm:prSet loTypeId="urn:microsoft.com/office/officeart/2005/8/layout/default#1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C125425-7F50-495C-85B9-B0E7BAD4644E}">
      <dgm:prSet phldrT="[Text]" custT="1"/>
      <dgm:spPr/>
      <dgm:t>
        <a:bodyPr/>
        <a:lstStyle/>
        <a:p>
          <a:r>
            <a:rPr lang="en-US" sz="1800" b="1" dirty="0"/>
            <a:t>University of Reading , U.K</a:t>
          </a:r>
        </a:p>
      </dgm:t>
    </dgm:pt>
    <dgm:pt modelId="{4C006065-9AFC-4478-A326-38364933EEBF}" type="parTrans" cxnId="{3944ADB5-C12C-4927-9015-2D37CBCCE706}">
      <dgm:prSet/>
      <dgm:spPr/>
      <dgm:t>
        <a:bodyPr/>
        <a:lstStyle/>
        <a:p>
          <a:endParaRPr lang="en-US" sz="1800" b="1"/>
        </a:p>
      </dgm:t>
    </dgm:pt>
    <dgm:pt modelId="{22D27BEB-98B1-4CB4-AA3E-D7C03FBF8806}" type="sibTrans" cxnId="{3944ADB5-C12C-4927-9015-2D37CBCCE706}">
      <dgm:prSet/>
      <dgm:spPr/>
      <dgm:t>
        <a:bodyPr/>
        <a:lstStyle/>
        <a:p>
          <a:endParaRPr lang="en-US" sz="1800" b="1"/>
        </a:p>
      </dgm:t>
    </dgm:pt>
    <dgm:pt modelId="{08A54A03-B6DE-4F8C-87DF-B128B92A5BD0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/>
            <a:t>Walter </a:t>
          </a:r>
          <a:r>
            <a:rPr lang="en-US" sz="1800" b="1" dirty="0" err="1"/>
            <a:t>Jehne</a:t>
          </a:r>
          <a:r>
            <a:rPr lang="en-US" sz="1800" b="1" dirty="0"/>
            <a:t> – Regenerate Earth, Australia </a:t>
          </a:r>
        </a:p>
      </dgm:t>
    </dgm:pt>
    <dgm:pt modelId="{63F1441E-9A3C-4D4F-93E2-F6702C95ADFC}" type="parTrans" cxnId="{BE6C4212-D338-4B93-9FB2-D142FEE7B677}">
      <dgm:prSet/>
      <dgm:spPr/>
      <dgm:t>
        <a:bodyPr/>
        <a:lstStyle/>
        <a:p>
          <a:endParaRPr lang="en-US" sz="1800" b="1"/>
        </a:p>
      </dgm:t>
    </dgm:pt>
    <dgm:pt modelId="{3DAE56CE-6A81-4812-AC2E-2A9CBCBFF36D}" type="sibTrans" cxnId="{BE6C4212-D338-4B93-9FB2-D142FEE7B677}">
      <dgm:prSet/>
      <dgm:spPr/>
      <dgm:t>
        <a:bodyPr/>
        <a:lstStyle/>
        <a:p>
          <a:endParaRPr lang="en-US" sz="1800" b="1"/>
        </a:p>
      </dgm:t>
    </dgm:pt>
    <dgm:pt modelId="{5C5996C8-E479-4D39-8DD3-330016B3E313}">
      <dgm:prSet phldrT="[Text]" custT="1"/>
      <dgm:spPr/>
      <dgm:t>
        <a:bodyPr/>
        <a:lstStyle/>
        <a:p>
          <a:r>
            <a:rPr lang="en-US" sz="1800" b="1" dirty="0"/>
            <a:t>National Institutes - CEEW, CSTEP</a:t>
          </a:r>
        </a:p>
      </dgm:t>
    </dgm:pt>
    <dgm:pt modelId="{2274B0CA-0320-4FE5-84DD-18973AD87124}" type="sibTrans" cxnId="{FA0B247C-519A-48F9-B861-294169452F7C}">
      <dgm:prSet/>
      <dgm:spPr/>
      <dgm:t>
        <a:bodyPr/>
        <a:lstStyle/>
        <a:p>
          <a:endParaRPr lang="en-US" sz="1800" b="1"/>
        </a:p>
      </dgm:t>
    </dgm:pt>
    <dgm:pt modelId="{BA7A013C-0315-409E-B2EA-D780B2199390}" type="parTrans" cxnId="{FA0B247C-519A-48F9-B861-294169452F7C}">
      <dgm:prSet/>
      <dgm:spPr/>
      <dgm:t>
        <a:bodyPr/>
        <a:lstStyle/>
        <a:p>
          <a:endParaRPr lang="en-US" sz="1800" b="1"/>
        </a:p>
      </dgm:t>
    </dgm:pt>
    <dgm:pt modelId="{5EF9C9BC-9567-4521-846D-647EECC19BEB}" type="pres">
      <dgm:prSet presAssocID="{B2091C98-9B18-425B-A7F4-5ECA461AB016}" presName="diagram" presStyleCnt="0">
        <dgm:presLayoutVars>
          <dgm:dir/>
          <dgm:resizeHandles val="exact"/>
        </dgm:presLayoutVars>
      </dgm:prSet>
      <dgm:spPr/>
    </dgm:pt>
    <dgm:pt modelId="{2FCC6DAD-DBBF-4221-85BB-C5124EB9B662}" type="pres">
      <dgm:prSet presAssocID="{2C125425-7F50-495C-85B9-B0E7BAD4644E}" presName="node" presStyleLbl="node1" presStyleIdx="0" presStyleCnt="3">
        <dgm:presLayoutVars>
          <dgm:bulletEnabled val="1"/>
        </dgm:presLayoutVars>
      </dgm:prSet>
      <dgm:spPr/>
    </dgm:pt>
    <dgm:pt modelId="{1D76E4EB-3A5B-420E-BAD9-9C9D76A53EAD}" type="pres">
      <dgm:prSet presAssocID="{22D27BEB-98B1-4CB4-AA3E-D7C03FBF8806}" presName="sibTrans" presStyleCnt="0"/>
      <dgm:spPr/>
    </dgm:pt>
    <dgm:pt modelId="{D9091F44-4A91-49C0-8119-A7C6E44E2FC3}" type="pres">
      <dgm:prSet presAssocID="{08A54A03-B6DE-4F8C-87DF-B128B92A5BD0}" presName="node" presStyleLbl="node1" presStyleIdx="1" presStyleCnt="3" custScaleX="133229">
        <dgm:presLayoutVars>
          <dgm:bulletEnabled val="1"/>
        </dgm:presLayoutVars>
      </dgm:prSet>
      <dgm:spPr/>
    </dgm:pt>
    <dgm:pt modelId="{FBB8D651-85C4-4FA2-A0E4-B7A258B7937A}" type="pres">
      <dgm:prSet presAssocID="{3DAE56CE-6A81-4812-AC2E-2A9CBCBFF36D}" presName="sibTrans" presStyleCnt="0"/>
      <dgm:spPr/>
    </dgm:pt>
    <dgm:pt modelId="{68CF146E-3134-4177-B9B9-D398A97DF95F}" type="pres">
      <dgm:prSet presAssocID="{5C5996C8-E479-4D39-8DD3-330016B3E313}" presName="node" presStyleLbl="node1" presStyleIdx="2" presStyleCnt="3">
        <dgm:presLayoutVars>
          <dgm:bulletEnabled val="1"/>
        </dgm:presLayoutVars>
      </dgm:prSet>
      <dgm:spPr/>
    </dgm:pt>
  </dgm:ptLst>
  <dgm:cxnLst>
    <dgm:cxn modelId="{BE6C4212-D338-4B93-9FB2-D142FEE7B677}" srcId="{B2091C98-9B18-425B-A7F4-5ECA461AB016}" destId="{08A54A03-B6DE-4F8C-87DF-B128B92A5BD0}" srcOrd="1" destOrd="0" parTransId="{63F1441E-9A3C-4D4F-93E2-F6702C95ADFC}" sibTransId="{3DAE56CE-6A81-4812-AC2E-2A9CBCBFF36D}"/>
    <dgm:cxn modelId="{F3418E57-2837-478F-937B-CB3D175077C2}" type="presOf" srcId="{B2091C98-9B18-425B-A7F4-5ECA461AB016}" destId="{5EF9C9BC-9567-4521-846D-647EECC19BEB}" srcOrd="0" destOrd="0" presId="urn:microsoft.com/office/officeart/2005/8/layout/default#13"/>
    <dgm:cxn modelId="{6779615A-F925-4EA3-BEE4-50091B89AEBD}" type="presOf" srcId="{2C125425-7F50-495C-85B9-B0E7BAD4644E}" destId="{2FCC6DAD-DBBF-4221-85BB-C5124EB9B662}" srcOrd="0" destOrd="0" presId="urn:microsoft.com/office/officeart/2005/8/layout/default#13"/>
    <dgm:cxn modelId="{FA0B247C-519A-48F9-B861-294169452F7C}" srcId="{B2091C98-9B18-425B-A7F4-5ECA461AB016}" destId="{5C5996C8-E479-4D39-8DD3-330016B3E313}" srcOrd="2" destOrd="0" parTransId="{BA7A013C-0315-409E-B2EA-D780B2199390}" sibTransId="{2274B0CA-0320-4FE5-84DD-18973AD87124}"/>
    <dgm:cxn modelId="{E13CAB8D-944F-4D33-9E21-18D391653C0A}" type="presOf" srcId="{08A54A03-B6DE-4F8C-87DF-B128B92A5BD0}" destId="{D9091F44-4A91-49C0-8119-A7C6E44E2FC3}" srcOrd="0" destOrd="0" presId="urn:microsoft.com/office/officeart/2005/8/layout/default#13"/>
    <dgm:cxn modelId="{3944ADB5-C12C-4927-9015-2D37CBCCE706}" srcId="{B2091C98-9B18-425B-A7F4-5ECA461AB016}" destId="{2C125425-7F50-495C-85B9-B0E7BAD4644E}" srcOrd="0" destOrd="0" parTransId="{4C006065-9AFC-4478-A326-38364933EEBF}" sibTransId="{22D27BEB-98B1-4CB4-AA3E-D7C03FBF8806}"/>
    <dgm:cxn modelId="{0C4B84BF-0A0A-472E-B91D-893A7E440AAB}" type="presOf" srcId="{5C5996C8-E479-4D39-8DD3-330016B3E313}" destId="{68CF146E-3134-4177-B9B9-D398A97DF95F}" srcOrd="0" destOrd="0" presId="urn:microsoft.com/office/officeart/2005/8/layout/default#13"/>
    <dgm:cxn modelId="{DD27C81A-1938-4E67-8D43-9CCB74551686}" type="presParOf" srcId="{5EF9C9BC-9567-4521-846D-647EECC19BEB}" destId="{2FCC6DAD-DBBF-4221-85BB-C5124EB9B662}" srcOrd="0" destOrd="0" presId="urn:microsoft.com/office/officeart/2005/8/layout/default#13"/>
    <dgm:cxn modelId="{A42E1EF2-B4A2-4FA1-80AB-4508EE34BE60}" type="presParOf" srcId="{5EF9C9BC-9567-4521-846D-647EECC19BEB}" destId="{1D76E4EB-3A5B-420E-BAD9-9C9D76A53EAD}" srcOrd="1" destOrd="0" presId="urn:microsoft.com/office/officeart/2005/8/layout/default#13"/>
    <dgm:cxn modelId="{566C262D-D457-4B1D-8430-DC8E3911A647}" type="presParOf" srcId="{5EF9C9BC-9567-4521-846D-647EECC19BEB}" destId="{D9091F44-4A91-49C0-8119-A7C6E44E2FC3}" srcOrd="2" destOrd="0" presId="urn:microsoft.com/office/officeart/2005/8/layout/default#13"/>
    <dgm:cxn modelId="{63F4A8F3-CE23-4BD9-89DB-322E0C90DD6C}" type="presParOf" srcId="{5EF9C9BC-9567-4521-846D-647EECC19BEB}" destId="{FBB8D651-85C4-4FA2-A0E4-B7A258B7937A}" srcOrd="3" destOrd="0" presId="urn:microsoft.com/office/officeart/2005/8/layout/default#13"/>
    <dgm:cxn modelId="{50C55127-61BD-40A9-A02C-FA92D68F1208}" type="presParOf" srcId="{5EF9C9BC-9567-4521-846D-647EECC19BEB}" destId="{68CF146E-3134-4177-B9B9-D398A97DF95F}" srcOrd="4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5108D1-4B61-124D-8AA4-26FAFE508A92}" type="doc">
      <dgm:prSet loTypeId="urn:microsoft.com/office/officeart/2005/8/layout/default#3" loCatId="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CC4DDE-1387-2C43-88D8-29B22BCA8D2B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000" dirty="0"/>
            <a:t>Soil degradation, </a:t>
          </a:r>
        </a:p>
        <a:p>
          <a:r>
            <a:rPr lang="en-US" sz="2000" dirty="0"/>
            <a:t>Continuous loss of soil organic matter</a:t>
          </a:r>
        </a:p>
      </dgm:t>
    </dgm:pt>
    <dgm:pt modelId="{F3DB24C7-2560-1A4E-A19D-5DDAE9011B66}" type="parTrans" cxnId="{5B04F041-1EA3-134F-A83A-3DAF6636E959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31182F2C-A41B-784F-9628-31E622F100C0}" type="sibTrans" cxnId="{5B04F041-1EA3-134F-A83A-3DAF6636E959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FA672EDA-681D-B84C-B558-29314A6256CE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000" dirty="0"/>
            <a:t>Water stress and water emergency </a:t>
          </a:r>
        </a:p>
      </dgm:t>
    </dgm:pt>
    <dgm:pt modelId="{B738A8B1-4D70-C34B-9786-3B0B48C59052}" type="parTrans" cxnId="{12A9FF7A-023C-9340-8557-D5AFF757AD06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3674E11F-3452-B24E-87D9-9DFAE3E08541}" type="sibTrans" cxnId="{12A9FF7A-023C-9340-8557-D5AFF757AD06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D730DEE6-8076-A44C-B62F-BC3D4FCE5C8C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000" dirty="0"/>
            <a:t>Heatwaves – global warming</a:t>
          </a:r>
        </a:p>
      </dgm:t>
    </dgm:pt>
    <dgm:pt modelId="{75537D9D-F302-2944-A21D-2548DF59BC5A}" type="parTrans" cxnId="{4D7B3399-14F2-1C4F-960B-A0415E222D23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6CC29467-B608-B045-AE74-45B841E7132E}" type="sibTrans" cxnId="{4D7B3399-14F2-1C4F-960B-A0415E222D23}">
      <dgm:prSet/>
      <dgm:spPr/>
      <dgm:t>
        <a:bodyPr/>
        <a:lstStyle/>
        <a:p>
          <a:endParaRPr lang="en-US" sz="2400">
            <a:solidFill>
              <a:schemeClr val="accent4">
                <a:lumMod val="50000"/>
              </a:schemeClr>
            </a:solidFill>
          </a:endParaRPr>
        </a:p>
      </dgm:t>
    </dgm:pt>
    <dgm:pt modelId="{BCE58F93-800A-1842-B0BF-43401B7C2FD2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800" dirty="0"/>
            <a:t>Decreased bio diversity</a:t>
          </a:r>
        </a:p>
        <a:p>
          <a:r>
            <a:rPr lang="en-US" sz="1800" dirty="0"/>
            <a:t>Water and air pollution </a:t>
          </a:r>
        </a:p>
      </dgm:t>
    </dgm:pt>
    <dgm:pt modelId="{305B707F-FB1E-3849-BF1A-72E14D84074C}" type="parTrans" cxnId="{A0B409FD-0F1A-524F-B823-B6810AE8A3A0}">
      <dgm:prSet/>
      <dgm:spPr/>
      <dgm:t>
        <a:bodyPr/>
        <a:lstStyle/>
        <a:p>
          <a:endParaRPr lang="en-US"/>
        </a:p>
      </dgm:t>
    </dgm:pt>
    <dgm:pt modelId="{FB42FFEB-7B64-114A-884A-11F72AD180C8}" type="sibTrans" cxnId="{A0B409FD-0F1A-524F-B823-B6810AE8A3A0}">
      <dgm:prSet/>
      <dgm:spPr/>
      <dgm:t>
        <a:bodyPr/>
        <a:lstStyle/>
        <a:p>
          <a:endParaRPr lang="en-US"/>
        </a:p>
      </dgm:t>
    </dgm:pt>
    <dgm:pt modelId="{7E73F63B-0C3F-B347-8C62-8F3EB1705F2C}" type="pres">
      <dgm:prSet presAssocID="{7F5108D1-4B61-124D-8AA4-26FAFE508A92}" presName="diagram" presStyleCnt="0">
        <dgm:presLayoutVars>
          <dgm:dir/>
          <dgm:resizeHandles val="exact"/>
        </dgm:presLayoutVars>
      </dgm:prSet>
      <dgm:spPr/>
    </dgm:pt>
    <dgm:pt modelId="{86E4C790-8D75-B341-9C26-9F7802F2F0E3}" type="pres">
      <dgm:prSet presAssocID="{BECC4DDE-1387-2C43-88D8-29B22BCA8D2B}" presName="node" presStyleLbl="node1" presStyleIdx="0" presStyleCnt="4" custScaleY="72223">
        <dgm:presLayoutVars>
          <dgm:bulletEnabled val="1"/>
        </dgm:presLayoutVars>
      </dgm:prSet>
      <dgm:spPr/>
    </dgm:pt>
    <dgm:pt modelId="{278EDAFC-666F-5346-BD79-43356793057C}" type="pres">
      <dgm:prSet presAssocID="{31182F2C-A41B-784F-9628-31E622F100C0}" presName="sibTrans" presStyleCnt="0"/>
      <dgm:spPr/>
    </dgm:pt>
    <dgm:pt modelId="{7FE11CC3-28C9-8841-8ED2-332524BF4439}" type="pres">
      <dgm:prSet presAssocID="{FA672EDA-681D-B84C-B558-29314A6256CE}" presName="node" presStyleLbl="node1" presStyleIdx="1" presStyleCnt="4" custScaleY="50638">
        <dgm:presLayoutVars>
          <dgm:bulletEnabled val="1"/>
        </dgm:presLayoutVars>
      </dgm:prSet>
      <dgm:spPr/>
    </dgm:pt>
    <dgm:pt modelId="{02B3A278-5C87-984F-803B-DE22AF4952DD}" type="pres">
      <dgm:prSet presAssocID="{3674E11F-3452-B24E-87D9-9DFAE3E08541}" presName="sibTrans" presStyleCnt="0"/>
      <dgm:spPr/>
    </dgm:pt>
    <dgm:pt modelId="{750DCA19-AC0B-6E46-9932-1FAF63DC20A6}" type="pres">
      <dgm:prSet presAssocID="{D730DEE6-8076-A44C-B62F-BC3D4FCE5C8C}" presName="node" presStyleLbl="node1" presStyleIdx="2" presStyleCnt="4" custScaleY="50638" custLinFactNeighborX="-515" custLinFactNeighborY="-2076">
        <dgm:presLayoutVars>
          <dgm:bulletEnabled val="1"/>
        </dgm:presLayoutVars>
      </dgm:prSet>
      <dgm:spPr/>
    </dgm:pt>
    <dgm:pt modelId="{FC906F25-AEF0-7541-B221-AD5844F1C1CA}" type="pres">
      <dgm:prSet presAssocID="{6CC29467-B608-B045-AE74-45B841E7132E}" presName="sibTrans" presStyleCnt="0"/>
      <dgm:spPr/>
    </dgm:pt>
    <dgm:pt modelId="{C3F0FF95-9843-3047-BDC6-DA4DACEB86F4}" type="pres">
      <dgm:prSet presAssocID="{BCE58F93-800A-1842-B0BF-43401B7C2FD2}" presName="node" presStyleLbl="node1" presStyleIdx="3" presStyleCnt="4" custScaleY="45528" custLinFactNeighborX="731" custLinFactNeighborY="-8995">
        <dgm:presLayoutVars>
          <dgm:bulletEnabled val="1"/>
        </dgm:presLayoutVars>
      </dgm:prSet>
      <dgm:spPr/>
    </dgm:pt>
  </dgm:ptLst>
  <dgm:cxnLst>
    <dgm:cxn modelId="{E52C7222-CEA8-45D3-A4B3-3255C67DB244}" type="presOf" srcId="{FA672EDA-681D-B84C-B558-29314A6256CE}" destId="{7FE11CC3-28C9-8841-8ED2-332524BF4439}" srcOrd="0" destOrd="0" presId="urn:microsoft.com/office/officeart/2005/8/layout/default#3"/>
    <dgm:cxn modelId="{55AF4537-F87D-4366-9967-010246557966}" type="presOf" srcId="{BECC4DDE-1387-2C43-88D8-29B22BCA8D2B}" destId="{86E4C790-8D75-B341-9C26-9F7802F2F0E3}" srcOrd="0" destOrd="0" presId="urn:microsoft.com/office/officeart/2005/8/layout/default#3"/>
    <dgm:cxn modelId="{5B04F041-1EA3-134F-A83A-3DAF6636E959}" srcId="{7F5108D1-4B61-124D-8AA4-26FAFE508A92}" destId="{BECC4DDE-1387-2C43-88D8-29B22BCA8D2B}" srcOrd="0" destOrd="0" parTransId="{F3DB24C7-2560-1A4E-A19D-5DDAE9011B66}" sibTransId="{31182F2C-A41B-784F-9628-31E622F100C0}"/>
    <dgm:cxn modelId="{1528886B-D187-435F-B6C4-F91BBD69B3AF}" type="presOf" srcId="{7F5108D1-4B61-124D-8AA4-26FAFE508A92}" destId="{7E73F63B-0C3F-B347-8C62-8F3EB1705F2C}" srcOrd="0" destOrd="0" presId="urn:microsoft.com/office/officeart/2005/8/layout/default#3"/>
    <dgm:cxn modelId="{12A9FF7A-023C-9340-8557-D5AFF757AD06}" srcId="{7F5108D1-4B61-124D-8AA4-26FAFE508A92}" destId="{FA672EDA-681D-B84C-B558-29314A6256CE}" srcOrd="1" destOrd="0" parTransId="{B738A8B1-4D70-C34B-9786-3B0B48C59052}" sibTransId="{3674E11F-3452-B24E-87D9-9DFAE3E08541}"/>
    <dgm:cxn modelId="{4D7B3399-14F2-1C4F-960B-A0415E222D23}" srcId="{7F5108D1-4B61-124D-8AA4-26FAFE508A92}" destId="{D730DEE6-8076-A44C-B62F-BC3D4FCE5C8C}" srcOrd="2" destOrd="0" parTransId="{75537D9D-F302-2944-A21D-2548DF59BC5A}" sibTransId="{6CC29467-B608-B045-AE74-45B841E7132E}"/>
    <dgm:cxn modelId="{837421A2-4796-4EF4-A66D-4C4C1B05CE74}" type="presOf" srcId="{D730DEE6-8076-A44C-B62F-BC3D4FCE5C8C}" destId="{750DCA19-AC0B-6E46-9932-1FAF63DC20A6}" srcOrd="0" destOrd="0" presId="urn:microsoft.com/office/officeart/2005/8/layout/default#3"/>
    <dgm:cxn modelId="{7EF8A3EE-6447-4287-A23D-4FC0EEF1C78E}" type="presOf" srcId="{BCE58F93-800A-1842-B0BF-43401B7C2FD2}" destId="{C3F0FF95-9843-3047-BDC6-DA4DACEB86F4}" srcOrd="0" destOrd="0" presId="urn:microsoft.com/office/officeart/2005/8/layout/default#3"/>
    <dgm:cxn modelId="{A0B409FD-0F1A-524F-B823-B6810AE8A3A0}" srcId="{7F5108D1-4B61-124D-8AA4-26FAFE508A92}" destId="{BCE58F93-800A-1842-B0BF-43401B7C2FD2}" srcOrd="3" destOrd="0" parTransId="{305B707F-FB1E-3849-BF1A-72E14D84074C}" sibTransId="{FB42FFEB-7B64-114A-884A-11F72AD180C8}"/>
    <dgm:cxn modelId="{74404CAE-73BE-42CE-B8CA-AD873141EC72}" type="presParOf" srcId="{7E73F63B-0C3F-B347-8C62-8F3EB1705F2C}" destId="{86E4C790-8D75-B341-9C26-9F7802F2F0E3}" srcOrd="0" destOrd="0" presId="urn:microsoft.com/office/officeart/2005/8/layout/default#3"/>
    <dgm:cxn modelId="{334E05D7-24AB-47D4-AE51-6DCD5C1F2849}" type="presParOf" srcId="{7E73F63B-0C3F-B347-8C62-8F3EB1705F2C}" destId="{278EDAFC-666F-5346-BD79-43356793057C}" srcOrd="1" destOrd="0" presId="urn:microsoft.com/office/officeart/2005/8/layout/default#3"/>
    <dgm:cxn modelId="{8CF9E3CC-AD3A-4425-9243-BEDBC354CCDA}" type="presParOf" srcId="{7E73F63B-0C3F-B347-8C62-8F3EB1705F2C}" destId="{7FE11CC3-28C9-8841-8ED2-332524BF4439}" srcOrd="2" destOrd="0" presId="urn:microsoft.com/office/officeart/2005/8/layout/default#3"/>
    <dgm:cxn modelId="{38913E84-3319-4300-8922-7F1745C2025C}" type="presParOf" srcId="{7E73F63B-0C3F-B347-8C62-8F3EB1705F2C}" destId="{02B3A278-5C87-984F-803B-DE22AF4952DD}" srcOrd="3" destOrd="0" presId="urn:microsoft.com/office/officeart/2005/8/layout/default#3"/>
    <dgm:cxn modelId="{68994B15-78D3-4CB5-BC6E-B963F474A77C}" type="presParOf" srcId="{7E73F63B-0C3F-B347-8C62-8F3EB1705F2C}" destId="{750DCA19-AC0B-6E46-9932-1FAF63DC20A6}" srcOrd="4" destOrd="0" presId="urn:microsoft.com/office/officeart/2005/8/layout/default#3"/>
    <dgm:cxn modelId="{40967193-B187-4ECE-A748-76371AA58FD4}" type="presParOf" srcId="{7E73F63B-0C3F-B347-8C62-8F3EB1705F2C}" destId="{FC906F25-AEF0-7541-B221-AD5844F1C1CA}" srcOrd="5" destOrd="0" presId="urn:microsoft.com/office/officeart/2005/8/layout/default#3"/>
    <dgm:cxn modelId="{BEB4A5F0-E178-4200-9AA3-23846E34B8D4}" type="presParOf" srcId="{7E73F63B-0C3F-B347-8C62-8F3EB1705F2C}" destId="{C3F0FF95-9843-3047-BDC6-DA4DACEB86F4}" srcOrd="6" destOrd="0" presId="urn:microsoft.com/office/officeart/2005/8/layout/default#3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621537-3C25-D748-8687-1ADD9D921EB4}" type="doc">
      <dgm:prSet loTypeId="urn:microsoft.com/office/officeart/2005/8/layout/default#12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106C312-EE60-B04D-997D-D1CAB66A1C7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Deforestation</a:t>
          </a:r>
        </a:p>
      </dgm:t>
    </dgm:pt>
    <dgm:pt modelId="{C413FC29-10C2-4E40-A31D-8B425F9B92AE}" type="parTrans" cxnId="{16603947-B014-7F43-A5D1-907DCFF04223}">
      <dgm:prSet/>
      <dgm:spPr/>
      <dgm:t>
        <a:bodyPr/>
        <a:lstStyle/>
        <a:p>
          <a:endParaRPr lang="en-US"/>
        </a:p>
      </dgm:t>
    </dgm:pt>
    <dgm:pt modelId="{5EC27BA4-DC7C-F345-B2BA-18514EA101DF}" type="sibTrans" cxnId="{16603947-B014-7F43-A5D1-907DCFF04223}">
      <dgm:prSet/>
      <dgm:spPr/>
      <dgm:t>
        <a:bodyPr/>
        <a:lstStyle/>
        <a:p>
          <a:endParaRPr lang="en-US"/>
        </a:p>
      </dgm:t>
    </dgm:pt>
    <dgm:pt modelId="{AC5CAA60-C5F2-DF4D-A4C9-4197C883EF02}">
      <dgm:prSet/>
      <dgm:spPr/>
      <dgm:t>
        <a:bodyPr/>
        <a:lstStyle/>
        <a:p>
          <a:r>
            <a:rPr lang="en-US" dirty="0"/>
            <a:t>Forest fires  Burning crop residues</a:t>
          </a:r>
        </a:p>
      </dgm:t>
    </dgm:pt>
    <dgm:pt modelId="{BAAA7704-A24F-0242-AA13-C743F5034286}" type="parTrans" cxnId="{FD03C683-89E5-5849-83DD-61580512D275}">
      <dgm:prSet/>
      <dgm:spPr/>
      <dgm:t>
        <a:bodyPr/>
        <a:lstStyle/>
        <a:p>
          <a:endParaRPr lang="en-US"/>
        </a:p>
      </dgm:t>
    </dgm:pt>
    <dgm:pt modelId="{EC8EB8DC-CCDF-7043-AEAB-50C4CF4F27DA}" type="sibTrans" cxnId="{FD03C683-89E5-5849-83DD-61580512D275}">
      <dgm:prSet/>
      <dgm:spPr/>
      <dgm:t>
        <a:bodyPr/>
        <a:lstStyle/>
        <a:p>
          <a:endParaRPr lang="en-US"/>
        </a:p>
      </dgm:t>
    </dgm:pt>
    <dgm:pt modelId="{ED1B2EFF-B6C6-994A-828D-3B467C51AF10}">
      <dgm:prSet/>
      <dgm:spPr/>
      <dgm:t>
        <a:bodyPr/>
        <a:lstStyle/>
        <a:p>
          <a:r>
            <a:rPr lang="en-US"/>
            <a:t>Ploughing </a:t>
          </a:r>
          <a:endParaRPr lang="en-US" dirty="0"/>
        </a:p>
      </dgm:t>
    </dgm:pt>
    <dgm:pt modelId="{3F3DD484-15F3-E549-823C-0F3B0A2749E2}" type="parTrans" cxnId="{0C42F685-C1F3-2040-B704-D629C62B8F32}">
      <dgm:prSet/>
      <dgm:spPr/>
      <dgm:t>
        <a:bodyPr/>
        <a:lstStyle/>
        <a:p>
          <a:endParaRPr lang="en-US"/>
        </a:p>
      </dgm:t>
    </dgm:pt>
    <dgm:pt modelId="{591954EA-C91D-E948-A37A-1630261A5933}" type="sibTrans" cxnId="{0C42F685-C1F3-2040-B704-D629C62B8F32}">
      <dgm:prSet/>
      <dgm:spPr/>
      <dgm:t>
        <a:bodyPr/>
        <a:lstStyle/>
        <a:p>
          <a:endParaRPr lang="en-US"/>
        </a:p>
      </dgm:t>
    </dgm:pt>
    <dgm:pt modelId="{CA84BA96-5CA4-3643-84EC-A6F8ECF35CAE}">
      <dgm:prSet/>
      <dgm:spPr/>
      <dgm:t>
        <a:bodyPr/>
        <a:lstStyle/>
        <a:p>
          <a:r>
            <a:rPr lang="en-US" dirty="0"/>
            <a:t>Keeping lands Fallow</a:t>
          </a:r>
        </a:p>
      </dgm:t>
    </dgm:pt>
    <dgm:pt modelId="{2109C381-DA8D-DA48-BA22-8B558B9C7F7A}" type="parTrans" cxnId="{F48497EC-18D7-7A4E-B7CC-99B575357A1E}">
      <dgm:prSet/>
      <dgm:spPr/>
      <dgm:t>
        <a:bodyPr/>
        <a:lstStyle/>
        <a:p>
          <a:endParaRPr lang="en-US"/>
        </a:p>
      </dgm:t>
    </dgm:pt>
    <dgm:pt modelId="{C5ED559A-C148-9841-A782-77D1F0C74CD1}" type="sibTrans" cxnId="{F48497EC-18D7-7A4E-B7CC-99B575357A1E}">
      <dgm:prSet/>
      <dgm:spPr/>
      <dgm:t>
        <a:bodyPr/>
        <a:lstStyle/>
        <a:p>
          <a:endParaRPr lang="en-US"/>
        </a:p>
      </dgm:t>
    </dgm:pt>
    <dgm:pt modelId="{32004BA7-2627-0748-B20A-2E2CADDAE737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Excess</a:t>
          </a:r>
          <a:r>
            <a:rPr lang="en-US" sz="1800" kern="1200" dirty="0"/>
            <a:t> Irrigation</a:t>
          </a:r>
        </a:p>
      </dgm:t>
    </dgm:pt>
    <dgm:pt modelId="{AE602658-511F-774E-B707-61D52200E48C}" type="parTrans" cxnId="{3A757286-D4B9-9944-8AD7-444364EEF1E9}">
      <dgm:prSet/>
      <dgm:spPr/>
      <dgm:t>
        <a:bodyPr/>
        <a:lstStyle/>
        <a:p>
          <a:endParaRPr lang="en-US"/>
        </a:p>
      </dgm:t>
    </dgm:pt>
    <dgm:pt modelId="{4D573D5B-ECC4-EA4F-A987-B3C629F27EDC}" type="sibTrans" cxnId="{3A757286-D4B9-9944-8AD7-444364EEF1E9}">
      <dgm:prSet/>
      <dgm:spPr/>
      <dgm:t>
        <a:bodyPr/>
        <a:lstStyle/>
        <a:p>
          <a:endParaRPr lang="en-US"/>
        </a:p>
      </dgm:t>
    </dgm:pt>
    <dgm:pt modelId="{29667B51-619B-D745-AF0E-94860EE3911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Wind and Water Erosion</a:t>
          </a:r>
        </a:p>
      </dgm:t>
    </dgm:pt>
    <dgm:pt modelId="{60BE709A-6CA1-2D4E-8FC8-924441131F95}" type="parTrans" cxnId="{09C82E23-56A6-8341-A1B7-8483C12F4F34}">
      <dgm:prSet/>
      <dgm:spPr/>
      <dgm:t>
        <a:bodyPr/>
        <a:lstStyle/>
        <a:p>
          <a:endParaRPr lang="en-US"/>
        </a:p>
      </dgm:t>
    </dgm:pt>
    <dgm:pt modelId="{9FFC30CD-15F8-FE4C-A9E8-9A28A2FAB523}" type="sibTrans" cxnId="{09C82E23-56A6-8341-A1B7-8483C12F4F34}">
      <dgm:prSet/>
      <dgm:spPr/>
      <dgm:t>
        <a:bodyPr/>
        <a:lstStyle/>
        <a:p>
          <a:endParaRPr lang="en-US"/>
        </a:p>
      </dgm:t>
    </dgm:pt>
    <dgm:pt modelId="{FEBB549E-769D-1C43-9F01-BDAD60B7DA3D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Biocides – Chemical fertilizers and pesticides</a:t>
          </a:r>
        </a:p>
      </dgm:t>
    </dgm:pt>
    <dgm:pt modelId="{D059E663-AB1F-AE41-A2F8-762A9F9307E3}" type="parTrans" cxnId="{5691E040-8E9D-D74A-8EB8-E81F8E81AE08}">
      <dgm:prSet/>
      <dgm:spPr/>
      <dgm:t>
        <a:bodyPr/>
        <a:lstStyle/>
        <a:p>
          <a:endParaRPr lang="en-US"/>
        </a:p>
      </dgm:t>
    </dgm:pt>
    <dgm:pt modelId="{3D288CBF-12BF-454D-BB3D-6680302312FF}" type="sibTrans" cxnId="{5691E040-8E9D-D74A-8EB8-E81F8E81AE08}">
      <dgm:prSet/>
      <dgm:spPr/>
      <dgm:t>
        <a:bodyPr/>
        <a:lstStyle/>
        <a:p>
          <a:endParaRPr lang="en-US"/>
        </a:p>
      </dgm:t>
    </dgm:pt>
    <dgm:pt modelId="{08F4BBC6-4DF8-CC47-B8EF-6E363BBA01EF}" type="pres">
      <dgm:prSet presAssocID="{B8621537-3C25-D748-8687-1ADD9D921EB4}" presName="diagram" presStyleCnt="0">
        <dgm:presLayoutVars>
          <dgm:dir/>
          <dgm:resizeHandles val="exact"/>
        </dgm:presLayoutVars>
      </dgm:prSet>
      <dgm:spPr/>
    </dgm:pt>
    <dgm:pt modelId="{E1FC3A24-24FD-7446-B564-10AC94E24EDC}" type="pres">
      <dgm:prSet presAssocID="{9106C312-EE60-B04D-997D-D1CAB66A1C7F}" presName="node" presStyleLbl="node1" presStyleIdx="0" presStyleCnt="7">
        <dgm:presLayoutVars>
          <dgm:bulletEnabled val="1"/>
        </dgm:presLayoutVars>
      </dgm:prSet>
      <dgm:spPr/>
    </dgm:pt>
    <dgm:pt modelId="{9D2C89F4-BA94-5546-B75E-481290C74A52}" type="pres">
      <dgm:prSet presAssocID="{5EC27BA4-DC7C-F345-B2BA-18514EA101DF}" presName="sibTrans" presStyleCnt="0"/>
      <dgm:spPr/>
    </dgm:pt>
    <dgm:pt modelId="{1B88738E-437B-1349-82F5-7A904C13FED4}" type="pres">
      <dgm:prSet presAssocID="{AC5CAA60-C5F2-DF4D-A4C9-4197C883EF02}" presName="node" presStyleLbl="node1" presStyleIdx="1" presStyleCnt="7">
        <dgm:presLayoutVars>
          <dgm:bulletEnabled val="1"/>
        </dgm:presLayoutVars>
      </dgm:prSet>
      <dgm:spPr/>
    </dgm:pt>
    <dgm:pt modelId="{3FD07480-06FE-C145-94E7-30DCC464C91D}" type="pres">
      <dgm:prSet presAssocID="{EC8EB8DC-CCDF-7043-AEAB-50C4CF4F27DA}" presName="sibTrans" presStyleCnt="0"/>
      <dgm:spPr/>
    </dgm:pt>
    <dgm:pt modelId="{566DA139-66CC-D94B-B6D7-07374A0D0622}" type="pres">
      <dgm:prSet presAssocID="{ED1B2EFF-B6C6-994A-828D-3B467C51AF10}" presName="node" presStyleLbl="node1" presStyleIdx="2" presStyleCnt="7">
        <dgm:presLayoutVars>
          <dgm:bulletEnabled val="1"/>
        </dgm:presLayoutVars>
      </dgm:prSet>
      <dgm:spPr/>
    </dgm:pt>
    <dgm:pt modelId="{782975F5-2C30-8141-8CD6-917226568053}" type="pres">
      <dgm:prSet presAssocID="{591954EA-C91D-E948-A37A-1630261A5933}" presName="sibTrans" presStyleCnt="0"/>
      <dgm:spPr/>
    </dgm:pt>
    <dgm:pt modelId="{21003F84-263A-8A4E-91B9-D3F3806014E0}" type="pres">
      <dgm:prSet presAssocID="{CA84BA96-5CA4-3643-84EC-A6F8ECF35CAE}" presName="node" presStyleLbl="node1" presStyleIdx="3" presStyleCnt="7" custScaleY="95979">
        <dgm:presLayoutVars>
          <dgm:bulletEnabled val="1"/>
        </dgm:presLayoutVars>
      </dgm:prSet>
      <dgm:spPr/>
    </dgm:pt>
    <dgm:pt modelId="{AD184F1F-E79D-9C4C-B708-4EAB3C3D1858}" type="pres">
      <dgm:prSet presAssocID="{C5ED559A-C148-9841-A782-77D1F0C74CD1}" presName="sibTrans" presStyleCnt="0"/>
      <dgm:spPr/>
    </dgm:pt>
    <dgm:pt modelId="{9B580A14-847D-C44E-8D45-9CAE004884FF}" type="pres">
      <dgm:prSet presAssocID="{32004BA7-2627-0748-B20A-2E2CADDAE737}" presName="node" presStyleLbl="node1" presStyleIdx="4" presStyleCnt="7" custScaleX="110000" custLinFactNeighborX="45724">
        <dgm:presLayoutVars>
          <dgm:bulletEnabled val="1"/>
        </dgm:presLayoutVars>
      </dgm:prSet>
      <dgm:spPr/>
    </dgm:pt>
    <dgm:pt modelId="{D75ADC37-2DE5-E34F-85B8-F21085655A63}" type="pres">
      <dgm:prSet presAssocID="{4D573D5B-ECC4-EA4F-A987-B3C629F27EDC}" presName="sibTrans" presStyleCnt="0"/>
      <dgm:spPr/>
    </dgm:pt>
    <dgm:pt modelId="{DBBB78AA-369E-4848-A79D-C367B07DB488}" type="pres">
      <dgm:prSet presAssocID="{29667B51-619B-D745-AF0E-94860EE39117}" presName="node" presStyleLbl="node1" presStyleIdx="5" presStyleCnt="7">
        <dgm:presLayoutVars>
          <dgm:bulletEnabled val="1"/>
        </dgm:presLayoutVars>
      </dgm:prSet>
      <dgm:spPr/>
    </dgm:pt>
    <dgm:pt modelId="{AE40EF1F-B45F-E24B-8B7A-0FF2C60AC274}" type="pres">
      <dgm:prSet presAssocID="{9FFC30CD-15F8-FE4C-A9E8-9A28A2FAB523}" presName="sibTrans" presStyleCnt="0"/>
      <dgm:spPr/>
    </dgm:pt>
    <dgm:pt modelId="{FBD09E0B-2C74-2146-BEF5-0437FFEB8B5E}" type="pres">
      <dgm:prSet presAssocID="{FEBB549E-769D-1C43-9F01-BDAD60B7DA3D}" presName="node" presStyleLbl="node1" presStyleIdx="6" presStyleCnt="7">
        <dgm:presLayoutVars>
          <dgm:bulletEnabled val="1"/>
        </dgm:presLayoutVars>
      </dgm:prSet>
      <dgm:spPr/>
    </dgm:pt>
  </dgm:ptLst>
  <dgm:cxnLst>
    <dgm:cxn modelId="{09C82E23-56A6-8341-A1B7-8483C12F4F34}" srcId="{B8621537-3C25-D748-8687-1ADD9D921EB4}" destId="{29667B51-619B-D745-AF0E-94860EE39117}" srcOrd="5" destOrd="0" parTransId="{60BE709A-6CA1-2D4E-8FC8-924441131F95}" sibTransId="{9FFC30CD-15F8-FE4C-A9E8-9A28A2FAB523}"/>
    <dgm:cxn modelId="{5691E040-8E9D-D74A-8EB8-E81F8E81AE08}" srcId="{B8621537-3C25-D748-8687-1ADD9D921EB4}" destId="{FEBB549E-769D-1C43-9F01-BDAD60B7DA3D}" srcOrd="6" destOrd="0" parTransId="{D059E663-AB1F-AE41-A2F8-762A9F9307E3}" sibTransId="{3D288CBF-12BF-454D-BB3D-6680302312FF}"/>
    <dgm:cxn modelId="{16603947-B014-7F43-A5D1-907DCFF04223}" srcId="{B8621537-3C25-D748-8687-1ADD9D921EB4}" destId="{9106C312-EE60-B04D-997D-D1CAB66A1C7F}" srcOrd="0" destOrd="0" parTransId="{C413FC29-10C2-4E40-A31D-8B425F9B92AE}" sibTransId="{5EC27BA4-DC7C-F345-B2BA-18514EA101DF}"/>
    <dgm:cxn modelId="{5E626C6F-7DF8-AF40-AE11-45ABEDECAC0A}" type="presOf" srcId="{FEBB549E-769D-1C43-9F01-BDAD60B7DA3D}" destId="{FBD09E0B-2C74-2146-BEF5-0437FFEB8B5E}" srcOrd="0" destOrd="0" presId="urn:microsoft.com/office/officeart/2005/8/layout/default#12"/>
    <dgm:cxn modelId="{FD03C683-89E5-5849-83DD-61580512D275}" srcId="{B8621537-3C25-D748-8687-1ADD9D921EB4}" destId="{AC5CAA60-C5F2-DF4D-A4C9-4197C883EF02}" srcOrd="1" destOrd="0" parTransId="{BAAA7704-A24F-0242-AA13-C743F5034286}" sibTransId="{EC8EB8DC-CCDF-7043-AEAB-50C4CF4F27DA}"/>
    <dgm:cxn modelId="{0C42F685-C1F3-2040-B704-D629C62B8F32}" srcId="{B8621537-3C25-D748-8687-1ADD9D921EB4}" destId="{ED1B2EFF-B6C6-994A-828D-3B467C51AF10}" srcOrd="2" destOrd="0" parTransId="{3F3DD484-15F3-E549-823C-0F3B0A2749E2}" sibTransId="{591954EA-C91D-E948-A37A-1630261A5933}"/>
    <dgm:cxn modelId="{3A757286-D4B9-9944-8AD7-444364EEF1E9}" srcId="{B8621537-3C25-D748-8687-1ADD9D921EB4}" destId="{32004BA7-2627-0748-B20A-2E2CADDAE737}" srcOrd="4" destOrd="0" parTransId="{AE602658-511F-774E-B707-61D52200E48C}" sibTransId="{4D573D5B-ECC4-EA4F-A987-B3C629F27EDC}"/>
    <dgm:cxn modelId="{EDAACCA3-CEFE-AF48-A3B9-013291646298}" type="presOf" srcId="{ED1B2EFF-B6C6-994A-828D-3B467C51AF10}" destId="{566DA139-66CC-D94B-B6D7-07374A0D0622}" srcOrd="0" destOrd="0" presId="urn:microsoft.com/office/officeart/2005/8/layout/default#12"/>
    <dgm:cxn modelId="{383654D0-2DD9-4B4F-9E29-C4FE16FBBDFC}" type="presOf" srcId="{B8621537-3C25-D748-8687-1ADD9D921EB4}" destId="{08F4BBC6-4DF8-CC47-B8EF-6E363BBA01EF}" srcOrd="0" destOrd="0" presId="urn:microsoft.com/office/officeart/2005/8/layout/default#12"/>
    <dgm:cxn modelId="{7B2A9CE7-B36A-E244-B5E4-D1743B718CB4}" type="presOf" srcId="{CA84BA96-5CA4-3643-84EC-A6F8ECF35CAE}" destId="{21003F84-263A-8A4E-91B9-D3F3806014E0}" srcOrd="0" destOrd="0" presId="urn:microsoft.com/office/officeart/2005/8/layout/default#12"/>
    <dgm:cxn modelId="{FA38CAEB-D0F8-5446-95C1-899A9E1535A3}" type="presOf" srcId="{29667B51-619B-D745-AF0E-94860EE39117}" destId="{DBBB78AA-369E-4848-A79D-C367B07DB488}" srcOrd="0" destOrd="0" presId="urn:microsoft.com/office/officeart/2005/8/layout/default#12"/>
    <dgm:cxn modelId="{F69B53EC-642F-F348-BA22-0A4F3C8478B8}" type="presOf" srcId="{9106C312-EE60-B04D-997D-D1CAB66A1C7F}" destId="{E1FC3A24-24FD-7446-B564-10AC94E24EDC}" srcOrd="0" destOrd="0" presId="urn:microsoft.com/office/officeart/2005/8/layout/default#12"/>
    <dgm:cxn modelId="{F48497EC-18D7-7A4E-B7CC-99B575357A1E}" srcId="{B8621537-3C25-D748-8687-1ADD9D921EB4}" destId="{CA84BA96-5CA4-3643-84EC-A6F8ECF35CAE}" srcOrd="3" destOrd="0" parTransId="{2109C381-DA8D-DA48-BA22-8B558B9C7F7A}" sibTransId="{C5ED559A-C148-9841-A782-77D1F0C74CD1}"/>
    <dgm:cxn modelId="{9D7017F0-E162-994D-8E8B-681410442F50}" type="presOf" srcId="{32004BA7-2627-0748-B20A-2E2CADDAE737}" destId="{9B580A14-847D-C44E-8D45-9CAE004884FF}" srcOrd="0" destOrd="0" presId="urn:microsoft.com/office/officeart/2005/8/layout/default#12"/>
    <dgm:cxn modelId="{C39D8CFF-6C75-924F-8BB6-362BB0DA40F8}" type="presOf" srcId="{AC5CAA60-C5F2-DF4D-A4C9-4197C883EF02}" destId="{1B88738E-437B-1349-82F5-7A904C13FED4}" srcOrd="0" destOrd="0" presId="urn:microsoft.com/office/officeart/2005/8/layout/default#12"/>
    <dgm:cxn modelId="{FBFC6394-0290-7944-9A02-5607F11FDCBE}" type="presParOf" srcId="{08F4BBC6-4DF8-CC47-B8EF-6E363BBA01EF}" destId="{E1FC3A24-24FD-7446-B564-10AC94E24EDC}" srcOrd="0" destOrd="0" presId="urn:microsoft.com/office/officeart/2005/8/layout/default#12"/>
    <dgm:cxn modelId="{91F56129-48BF-3A49-BDFC-C8B548E67AD7}" type="presParOf" srcId="{08F4BBC6-4DF8-CC47-B8EF-6E363BBA01EF}" destId="{9D2C89F4-BA94-5546-B75E-481290C74A52}" srcOrd="1" destOrd="0" presId="urn:microsoft.com/office/officeart/2005/8/layout/default#12"/>
    <dgm:cxn modelId="{D4E4CAF1-CEE7-8E4B-B66E-DDBC51439D80}" type="presParOf" srcId="{08F4BBC6-4DF8-CC47-B8EF-6E363BBA01EF}" destId="{1B88738E-437B-1349-82F5-7A904C13FED4}" srcOrd="2" destOrd="0" presId="urn:microsoft.com/office/officeart/2005/8/layout/default#12"/>
    <dgm:cxn modelId="{5AC0F2A2-7DAB-4741-82C5-70A3B093FD7D}" type="presParOf" srcId="{08F4BBC6-4DF8-CC47-B8EF-6E363BBA01EF}" destId="{3FD07480-06FE-C145-94E7-30DCC464C91D}" srcOrd="3" destOrd="0" presId="urn:microsoft.com/office/officeart/2005/8/layout/default#12"/>
    <dgm:cxn modelId="{5802C6B1-B6F9-FA46-A5B0-986101DE0F2F}" type="presParOf" srcId="{08F4BBC6-4DF8-CC47-B8EF-6E363BBA01EF}" destId="{566DA139-66CC-D94B-B6D7-07374A0D0622}" srcOrd="4" destOrd="0" presId="urn:microsoft.com/office/officeart/2005/8/layout/default#12"/>
    <dgm:cxn modelId="{47EAB1C3-1E5E-4E46-8BAC-88ED18E096AA}" type="presParOf" srcId="{08F4BBC6-4DF8-CC47-B8EF-6E363BBA01EF}" destId="{782975F5-2C30-8141-8CD6-917226568053}" srcOrd="5" destOrd="0" presId="urn:microsoft.com/office/officeart/2005/8/layout/default#12"/>
    <dgm:cxn modelId="{1CFD108B-85C9-214D-A62A-409960BEFC82}" type="presParOf" srcId="{08F4BBC6-4DF8-CC47-B8EF-6E363BBA01EF}" destId="{21003F84-263A-8A4E-91B9-D3F3806014E0}" srcOrd="6" destOrd="0" presId="urn:microsoft.com/office/officeart/2005/8/layout/default#12"/>
    <dgm:cxn modelId="{1B6FC570-2A00-1846-B15B-B36601F2B173}" type="presParOf" srcId="{08F4BBC6-4DF8-CC47-B8EF-6E363BBA01EF}" destId="{AD184F1F-E79D-9C4C-B708-4EAB3C3D1858}" srcOrd="7" destOrd="0" presId="urn:microsoft.com/office/officeart/2005/8/layout/default#12"/>
    <dgm:cxn modelId="{894A4C6B-1529-C847-9C9D-0ADD05DBDF34}" type="presParOf" srcId="{08F4BBC6-4DF8-CC47-B8EF-6E363BBA01EF}" destId="{9B580A14-847D-C44E-8D45-9CAE004884FF}" srcOrd="8" destOrd="0" presId="urn:microsoft.com/office/officeart/2005/8/layout/default#12"/>
    <dgm:cxn modelId="{2845D7C0-9752-A54C-9CA0-40900F8DA2F7}" type="presParOf" srcId="{08F4BBC6-4DF8-CC47-B8EF-6E363BBA01EF}" destId="{D75ADC37-2DE5-E34F-85B8-F21085655A63}" srcOrd="9" destOrd="0" presId="urn:microsoft.com/office/officeart/2005/8/layout/default#12"/>
    <dgm:cxn modelId="{BCD575BB-E5B4-4D4C-922A-75360D031B4D}" type="presParOf" srcId="{08F4BBC6-4DF8-CC47-B8EF-6E363BBA01EF}" destId="{DBBB78AA-369E-4848-A79D-C367B07DB488}" srcOrd="10" destOrd="0" presId="urn:microsoft.com/office/officeart/2005/8/layout/default#12"/>
    <dgm:cxn modelId="{EC067230-1628-F042-A528-C781BF589E98}" type="presParOf" srcId="{08F4BBC6-4DF8-CC47-B8EF-6E363BBA01EF}" destId="{AE40EF1F-B45F-E24B-8B7A-0FF2C60AC274}" srcOrd="11" destOrd="0" presId="urn:microsoft.com/office/officeart/2005/8/layout/default#12"/>
    <dgm:cxn modelId="{D2D17B4B-3C42-224A-9000-71177F794C11}" type="presParOf" srcId="{08F4BBC6-4DF8-CC47-B8EF-6E363BBA01EF}" destId="{FBD09E0B-2C74-2146-BEF5-0437FFEB8B5E}" srcOrd="12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1E6F34-6137-E648-B669-B6928BA423B2}" type="doc">
      <dgm:prSet loTypeId="urn:microsoft.com/office/officeart/2009/3/layout/StepUpProcess" loCatId="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C9D03E5-47F8-FB4F-9AD2-3DAD7932FB21}">
      <dgm:prSet phldrT="[Text]"/>
      <dgm:spPr/>
      <dgm:t>
        <a:bodyPr/>
        <a:lstStyle/>
        <a:p>
          <a:r>
            <a:rPr lang="en-US" b="1" dirty="0"/>
            <a:t>40,656 farmers</a:t>
          </a:r>
        </a:p>
        <a:p>
          <a:r>
            <a:rPr lang="en-US" dirty="0"/>
            <a:t>704 villages </a:t>
          </a:r>
        </a:p>
      </dgm:t>
    </dgm:pt>
    <dgm:pt modelId="{E00FD2E4-E3F2-B947-85EB-721F15AFB6E8}" type="parTrans" cxnId="{77F60D0C-842D-7443-B533-A5AE999AC64C}">
      <dgm:prSet/>
      <dgm:spPr/>
      <dgm:t>
        <a:bodyPr/>
        <a:lstStyle/>
        <a:p>
          <a:endParaRPr lang="en-US"/>
        </a:p>
      </dgm:t>
    </dgm:pt>
    <dgm:pt modelId="{27B51809-425D-024C-9F94-60F8F4E25A41}" type="sibTrans" cxnId="{77F60D0C-842D-7443-B533-A5AE999AC64C}">
      <dgm:prSet/>
      <dgm:spPr/>
      <dgm:t>
        <a:bodyPr/>
        <a:lstStyle/>
        <a:p>
          <a:endParaRPr lang="en-US"/>
        </a:p>
      </dgm:t>
    </dgm:pt>
    <dgm:pt modelId="{5B0EF989-0A74-7444-8ECC-D98D1D276AE6}">
      <dgm:prSet phldrT="[Text]"/>
      <dgm:spPr/>
      <dgm:t>
        <a:bodyPr/>
        <a:lstStyle/>
        <a:p>
          <a:r>
            <a:rPr lang="en-US" b="1" dirty="0"/>
            <a:t>163,000 farmers</a:t>
          </a:r>
        </a:p>
        <a:p>
          <a:r>
            <a:rPr lang="en-US" dirty="0"/>
            <a:t>972 villages </a:t>
          </a:r>
        </a:p>
      </dgm:t>
    </dgm:pt>
    <dgm:pt modelId="{6B5FDFD0-0F82-0649-B8C4-1739EA6D5EFF}" type="parTrans" cxnId="{E97F43D1-8F37-0E4C-B91D-D09B312CECA7}">
      <dgm:prSet/>
      <dgm:spPr/>
      <dgm:t>
        <a:bodyPr/>
        <a:lstStyle/>
        <a:p>
          <a:endParaRPr lang="en-US"/>
        </a:p>
      </dgm:t>
    </dgm:pt>
    <dgm:pt modelId="{F9BF27AD-8DF6-8E42-89EF-07F380216593}" type="sibTrans" cxnId="{E97F43D1-8F37-0E4C-B91D-D09B312CECA7}">
      <dgm:prSet/>
      <dgm:spPr/>
      <dgm:t>
        <a:bodyPr/>
        <a:lstStyle/>
        <a:p>
          <a:endParaRPr lang="en-US"/>
        </a:p>
      </dgm:t>
    </dgm:pt>
    <dgm:pt modelId="{247DF2ED-D493-B74D-9E66-26BBA977F640}">
      <dgm:prSet phldrT="[Text]"/>
      <dgm:spPr/>
      <dgm:t>
        <a:bodyPr/>
        <a:lstStyle/>
        <a:p>
          <a:r>
            <a:rPr lang="en-US" b="1" dirty="0"/>
            <a:t>523,000 farmers</a:t>
          </a:r>
        </a:p>
        <a:p>
          <a:r>
            <a:rPr lang="en-US" dirty="0"/>
            <a:t>3011 villages</a:t>
          </a:r>
        </a:p>
      </dgm:t>
    </dgm:pt>
    <dgm:pt modelId="{1727B325-5C4E-4A4B-BD5E-5E8C8F40CFE8}" type="parTrans" cxnId="{7E8BBFA9-2DCB-B64A-962C-EE367D3D24AC}">
      <dgm:prSet/>
      <dgm:spPr/>
      <dgm:t>
        <a:bodyPr/>
        <a:lstStyle/>
        <a:p>
          <a:endParaRPr lang="en-US"/>
        </a:p>
      </dgm:t>
    </dgm:pt>
    <dgm:pt modelId="{46D28411-BB20-C442-A3BF-A60FC6BD9870}" type="sibTrans" cxnId="{7E8BBFA9-2DCB-B64A-962C-EE367D3D24AC}">
      <dgm:prSet/>
      <dgm:spPr/>
      <dgm:t>
        <a:bodyPr/>
        <a:lstStyle/>
        <a:p>
          <a:endParaRPr lang="en-US"/>
        </a:p>
      </dgm:t>
    </dgm:pt>
    <dgm:pt modelId="{079A8478-01D9-4245-9441-8CF79BC400BA}">
      <dgm:prSet phldrT="[Text]"/>
      <dgm:spPr/>
      <dgm:t>
        <a:bodyPr/>
        <a:lstStyle/>
        <a:p>
          <a:r>
            <a:rPr lang="en-US" b="1" dirty="0"/>
            <a:t>695,000 farmers and farm workers</a:t>
          </a:r>
        </a:p>
        <a:p>
          <a:r>
            <a:rPr lang="en-US" dirty="0"/>
            <a:t>3011 villages</a:t>
          </a:r>
        </a:p>
        <a:p>
          <a:r>
            <a:rPr lang="en-US" dirty="0"/>
            <a:t>190,000 Ha</a:t>
          </a:r>
        </a:p>
      </dgm:t>
    </dgm:pt>
    <dgm:pt modelId="{10B8FB2B-A382-6E46-B946-DEE0DCE69532}" type="parTrans" cxnId="{92E689EA-BF5D-574B-8AF2-F600CE325AEA}">
      <dgm:prSet/>
      <dgm:spPr/>
      <dgm:t>
        <a:bodyPr/>
        <a:lstStyle/>
        <a:p>
          <a:endParaRPr lang="en-US"/>
        </a:p>
      </dgm:t>
    </dgm:pt>
    <dgm:pt modelId="{4D886502-FA4E-7042-8B81-E51B1E7DC339}" type="sibTrans" cxnId="{92E689EA-BF5D-574B-8AF2-F600CE325AEA}">
      <dgm:prSet/>
      <dgm:spPr/>
      <dgm:t>
        <a:bodyPr/>
        <a:lstStyle/>
        <a:p>
          <a:endParaRPr lang="en-US"/>
        </a:p>
      </dgm:t>
    </dgm:pt>
    <dgm:pt modelId="{6D1A040C-9412-4EC1-98C7-56D8D5D68D39}">
      <dgm:prSet phldrT="[Text]"/>
      <dgm:spPr/>
      <dgm:t>
        <a:bodyPr/>
        <a:lstStyle/>
        <a:p>
          <a:r>
            <a:rPr lang="en-US" b="1" dirty="0"/>
            <a:t>750,000 farmers and farm workers </a:t>
          </a:r>
        </a:p>
        <a:p>
          <a:r>
            <a:rPr lang="en-US" dirty="0"/>
            <a:t>3730 villages </a:t>
          </a:r>
        </a:p>
        <a:p>
          <a:r>
            <a:rPr lang="en-US" dirty="0"/>
            <a:t>215,960 Ha </a:t>
          </a:r>
        </a:p>
      </dgm:t>
    </dgm:pt>
    <dgm:pt modelId="{EE9D4BE6-2CF2-440B-8704-320F5F4240D9}" type="parTrans" cxnId="{B116DDF4-27F1-4976-A375-63B0FE04147B}">
      <dgm:prSet/>
      <dgm:spPr/>
      <dgm:t>
        <a:bodyPr/>
        <a:lstStyle/>
        <a:p>
          <a:endParaRPr lang="en-US"/>
        </a:p>
      </dgm:t>
    </dgm:pt>
    <dgm:pt modelId="{222EA39B-80E8-4638-ACA1-2E0E3F9A0964}" type="sibTrans" cxnId="{B116DDF4-27F1-4976-A375-63B0FE04147B}">
      <dgm:prSet/>
      <dgm:spPr/>
      <dgm:t>
        <a:bodyPr/>
        <a:lstStyle/>
        <a:p>
          <a:endParaRPr lang="en-US"/>
        </a:p>
      </dgm:t>
    </dgm:pt>
    <dgm:pt modelId="{C5001F1B-3871-4B0A-A771-1C78879CE191}">
      <dgm:prSet phldrT="[Text]" custT="1"/>
      <dgm:spPr/>
      <dgm:t>
        <a:bodyPr/>
        <a:lstStyle/>
        <a:p>
          <a:r>
            <a:rPr lang="en-US" sz="1800" b="1" dirty="0"/>
            <a:t>1.1 million  farmers and farm workers</a:t>
          </a:r>
        </a:p>
        <a:p>
          <a:r>
            <a:rPr lang="en-US" sz="1800" dirty="0"/>
            <a:t>3730 villages </a:t>
          </a:r>
        </a:p>
        <a:p>
          <a:r>
            <a:rPr lang="en-US" sz="1800" dirty="0"/>
            <a:t> </a:t>
          </a:r>
        </a:p>
      </dgm:t>
    </dgm:pt>
    <dgm:pt modelId="{4D72103E-0925-4881-B55E-BDAE13B0B17F}" type="parTrans" cxnId="{C389BD5E-F33C-46BF-9487-A2EBDF4E1D27}">
      <dgm:prSet/>
      <dgm:spPr/>
      <dgm:t>
        <a:bodyPr/>
        <a:lstStyle/>
        <a:p>
          <a:endParaRPr lang="en-IN"/>
        </a:p>
      </dgm:t>
    </dgm:pt>
    <dgm:pt modelId="{30B176C4-F29C-4166-86E4-B455DFBD4F75}" type="sibTrans" cxnId="{C389BD5E-F33C-46BF-9487-A2EBDF4E1D27}">
      <dgm:prSet/>
      <dgm:spPr/>
      <dgm:t>
        <a:bodyPr/>
        <a:lstStyle/>
        <a:p>
          <a:endParaRPr lang="en-IN"/>
        </a:p>
      </dgm:t>
    </dgm:pt>
    <dgm:pt modelId="{1BB6F131-14E3-AA4E-ADA7-3235C719B626}" type="pres">
      <dgm:prSet presAssocID="{071E6F34-6137-E648-B669-B6928BA423B2}" presName="rootnode" presStyleCnt="0">
        <dgm:presLayoutVars>
          <dgm:chMax/>
          <dgm:chPref/>
          <dgm:dir/>
          <dgm:animLvl val="lvl"/>
        </dgm:presLayoutVars>
      </dgm:prSet>
      <dgm:spPr/>
    </dgm:pt>
    <dgm:pt modelId="{E7492D6E-1615-BF48-BF2F-07D3793F2F1B}" type="pres">
      <dgm:prSet presAssocID="{1C9D03E5-47F8-FB4F-9AD2-3DAD7932FB21}" presName="composite" presStyleCnt="0"/>
      <dgm:spPr/>
    </dgm:pt>
    <dgm:pt modelId="{FA7A4A93-0740-EE4E-BC1F-6EFE2FA31FAA}" type="pres">
      <dgm:prSet presAssocID="{1C9D03E5-47F8-FB4F-9AD2-3DAD7932FB21}" presName="LShape" presStyleLbl="alignNode1" presStyleIdx="0" presStyleCnt="11"/>
      <dgm:spPr/>
    </dgm:pt>
    <dgm:pt modelId="{16895D5A-F910-9446-93DB-B944A539AFD4}" type="pres">
      <dgm:prSet presAssocID="{1C9D03E5-47F8-FB4F-9AD2-3DAD7932FB21}" presName="ParentText" presStyleLbl="revTx" presStyleIdx="0" presStyleCnt="6" custScaleX="75143" custScaleY="81491" custLinFactNeighborX="-7045" custLinFactNeighborY="-2115">
        <dgm:presLayoutVars>
          <dgm:chMax val="0"/>
          <dgm:chPref val="0"/>
          <dgm:bulletEnabled val="1"/>
        </dgm:presLayoutVars>
      </dgm:prSet>
      <dgm:spPr/>
    </dgm:pt>
    <dgm:pt modelId="{A3D53B7C-A677-6148-843D-B0D7D3D18287}" type="pres">
      <dgm:prSet presAssocID="{1C9D03E5-47F8-FB4F-9AD2-3DAD7932FB21}" presName="Triangle" presStyleLbl="alignNode1" presStyleIdx="1" presStyleCnt="11"/>
      <dgm:spPr/>
    </dgm:pt>
    <dgm:pt modelId="{420E7434-2D20-D040-A50C-5ABA8A9B1AEC}" type="pres">
      <dgm:prSet presAssocID="{27B51809-425D-024C-9F94-60F8F4E25A41}" presName="sibTrans" presStyleCnt="0"/>
      <dgm:spPr/>
    </dgm:pt>
    <dgm:pt modelId="{3DE120AC-97A1-A64E-803B-7A4213E4FC74}" type="pres">
      <dgm:prSet presAssocID="{27B51809-425D-024C-9F94-60F8F4E25A41}" presName="space" presStyleCnt="0"/>
      <dgm:spPr/>
    </dgm:pt>
    <dgm:pt modelId="{4CD4C16E-30F7-EE47-91AA-40C59DFAAE32}" type="pres">
      <dgm:prSet presAssocID="{5B0EF989-0A74-7444-8ECC-D98D1D276AE6}" presName="composite" presStyleCnt="0"/>
      <dgm:spPr/>
    </dgm:pt>
    <dgm:pt modelId="{7DD5CE93-4917-174E-AB32-87E33535B027}" type="pres">
      <dgm:prSet presAssocID="{5B0EF989-0A74-7444-8ECC-D98D1D276AE6}" presName="LShape" presStyleLbl="alignNode1" presStyleIdx="2" presStyleCnt="11"/>
      <dgm:spPr/>
    </dgm:pt>
    <dgm:pt modelId="{BE9802AE-5E6D-984E-A185-D81D71D25967}" type="pres">
      <dgm:prSet presAssocID="{5B0EF989-0A74-7444-8ECC-D98D1D276AE6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3D582F98-061D-E44C-A410-8DD717041646}" type="pres">
      <dgm:prSet presAssocID="{5B0EF989-0A74-7444-8ECC-D98D1D276AE6}" presName="Triangle" presStyleLbl="alignNode1" presStyleIdx="3" presStyleCnt="11"/>
      <dgm:spPr/>
    </dgm:pt>
    <dgm:pt modelId="{412504C7-49AF-7249-8DF5-4F9FEF6E0A20}" type="pres">
      <dgm:prSet presAssocID="{F9BF27AD-8DF6-8E42-89EF-07F380216593}" presName="sibTrans" presStyleCnt="0"/>
      <dgm:spPr/>
    </dgm:pt>
    <dgm:pt modelId="{1A4B9226-A297-F842-8A7F-2F45E409D5E1}" type="pres">
      <dgm:prSet presAssocID="{F9BF27AD-8DF6-8E42-89EF-07F380216593}" presName="space" presStyleCnt="0"/>
      <dgm:spPr/>
    </dgm:pt>
    <dgm:pt modelId="{EA99A214-618D-9740-AA80-76BFB0C12481}" type="pres">
      <dgm:prSet presAssocID="{247DF2ED-D493-B74D-9E66-26BBA977F640}" presName="composite" presStyleCnt="0"/>
      <dgm:spPr/>
    </dgm:pt>
    <dgm:pt modelId="{3596EFE6-AF34-6044-93CE-5D78F287BC4F}" type="pres">
      <dgm:prSet presAssocID="{247DF2ED-D493-B74D-9E66-26BBA977F640}" presName="LShape" presStyleLbl="alignNode1" presStyleIdx="4" presStyleCnt="11"/>
      <dgm:spPr/>
    </dgm:pt>
    <dgm:pt modelId="{990A0BA8-2C27-184D-B75F-4F4835D4E285}" type="pres">
      <dgm:prSet presAssocID="{247DF2ED-D493-B74D-9E66-26BBA977F640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81204552-5A4B-2341-9255-77AF25C02E51}" type="pres">
      <dgm:prSet presAssocID="{247DF2ED-D493-B74D-9E66-26BBA977F640}" presName="Triangle" presStyleLbl="alignNode1" presStyleIdx="5" presStyleCnt="11"/>
      <dgm:spPr/>
    </dgm:pt>
    <dgm:pt modelId="{55E3E787-EB9D-0943-BE22-270BDA70A5CF}" type="pres">
      <dgm:prSet presAssocID="{46D28411-BB20-C442-A3BF-A60FC6BD9870}" presName="sibTrans" presStyleCnt="0"/>
      <dgm:spPr/>
    </dgm:pt>
    <dgm:pt modelId="{C339A95C-7753-6748-A7A7-7F99862C7959}" type="pres">
      <dgm:prSet presAssocID="{46D28411-BB20-C442-A3BF-A60FC6BD9870}" presName="space" presStyleCnt="0"/>
      <dgm:spPr/>
    </dgm:pt>
    <dgm:pt modelId="{C1260107-82DF-B349-8050-CBFFD97B9F99}" type="pres">
      <dgm:prSet presAssocID="{079A8478-01D9-4245-9441-8CF79BC400BA}" presName="composite" presStyleCnt="0"/>
      <dgm:spPr/>
    </dgm:pt>
    <dgm:pt modelId="{71112185-7280-2F44-B0EB-716AC6823871}" type="pres">
      <dgm:prSet presAssocID="{079A8478-01D9-4245-9441-8CF79BC400BA}" presName="LShape" presStyleLbl="alignNode1" presStyleIdx="6" presStyleCnt="11"/>
      <dgm:spPr/>
    </dgm:pt>
    <dgm:pt modelId="{085D2276-35AC-634A-8978-F8284A956C99}" type="pres">
      <dgm:prSet presAssocID="{079A8478-01D9-4245-9441-8CF79BC400BA}" presName="ParentText" presStyleLbl="revTx" presStyleIdx="3" presStyleCnt="6" custLinFactNeighborY="-7865">
        <dgm:presLayoutVars>
          <dgm:chMax val="0"/>
          <dgm:chPref val="0"/>
          <dgm:bulletEnabled val="1"/>
        </dgm:presLayoutVars>
      </dgm:prSet>
      <dgm:spPr/>
    </dgm:pt>
    <dgm:pt modelId="{EFFA7983-21AF-46B6-BD36-A192148C9001}" type="pres">
      <dgm:prSet presAssocID="{079A8478-01D9-4245-9441-8CF79BC400BA}" presName="Triangle" presStyleLbl="alignNode1" presStyleIdx="7" presStyleCnt="11"/>
      <dgm:spPr/>
    </dgm:pt>
    <dgm:pt modelId="{BBFCCBA7-5F91-48A4-B4DE-A08BEA087EBC}" type="pres">
      <dgm:prSet presAssocID="{4D886502-FA4E-7042-8B81-E51B1E7DC339}" presName="sibTrans" presStyleCnt="0"/>
      <dgm:spPr/>
    </dgm:pt>
    <dgm:pt modelId="{DE05CB32-F14C-4C08-A4B3-B403B85D3190}" type="pres">
      <dgm:prSet presAssocID="{4D886502-FA4E-7042-8B81-E51B1E7DC339}" presName="space" presStyleCnt="0"/>
      <dgm:spPr/>
    </dgm:pt>
    <dgm:pt modelId="{34B5EF4B-485E-4C38-A16D-320C6A349C38}" type="pres">
      <dgm:prSet presAssocID="{6D1A040C-9412-4EC1-98C7-56D8D5D68D39}" presName="composite" presStyleCnt="0"/>
      <dgm:spPr/>
    </dgm:pt>
    <dgm:pt modelId="{1BF2249C-FD30-49EE-8238-3B0DE43C105C}" type="pres">
      <dgm:prSet presAssocID="{6D1A040C-9412-4EC1-98C7-56D8D5D68D39}" presName="LShape" presStyleLbl="alignNode1" presStyleIdx="8" presStyleCnt="11"/>
      <dgm:spPr/>
    </dgm:pt>
    <dgm:pt modelId="{A03EB4EC-9DE6-4DC2-88B4-E74A168964E8}" type="pres">
      <dgm:prSet presAssocID="{6D1A040C-9412-4EC1-98C7-56D8D5D68D39}" presName="ParentText" presStyleLbl="revTx" presStyleIdx="4" presStyleCnt="6" custLinFactNeighborY="-965">
        <dgm:presLayoutVars>
          <dgm:chMax val="0"/>
          <dgm:chPref val="0"/>
          <dgm:bulletEnabled val="1"/>
        </dgm:presLayoutVars>
      </dgm:prSet>
      <dgm:spPr/>
    </dgm:pt>
    <dgm:pt modelId="{A2B5F5DE-93C9-49B8-A102-2EBCB92C6A75}" type="pres">
      <dgm:prSet presAssocID="{6D1A040C-9412-4EC1-98C7-56D8D5D68D39}" presName="Triangle" presStyleLbl="alignNode1" presStyleIdx="9" presStyleCnt="11"/>
      <dgm:spPr/>
    </dgm:pt>
    <dgm:pt modelId="{6F6E7968-B0C4-4C1A-8BD7-2FBF02F68959}" type="pres">
      <dgm:prSet presAssocID="{222EA39B-80E8-4638-ACA1-2E0E3F9A0964}" presName="sibTrans" presStyleCnt="0"/>
      <dgm:spPr/>
    </dgm:pt>
    <dgm:pt modelId="{D7DD5B31-9189-490D-BE8D-5CDA7DC2D450}" type="pres">
      <dgm:prSet presAssocID="{222EA39B-80E8-4638-ACA1-2E0E3F9A0964}" presName="space" presStyleCnt="0"/>
      <dgm:spPr/>
    </dgm:pt>
    <dgm:pt modelId="{7592A5CA-D2EF-47E6-9FE1-80C438E0FC23}" type="pres">
      <dgm:prSet presAssocID="{C5001F1B-3871-4B0A-A771-1C78879CE191}" presName="composite" presStyleCnt="0"/>
      <dgm:spPr/>
    </dgm:pt>
    <dgm:pt modelId="{171B7902-958A-4476-8CCE-CFEC123CB33A}" type="pres">
      <dgm:prSet presAssocID="{C5001F1B-3871-4B0A-A771-1C78879CE191}" presName="LShape" presStyleLbl="alignNode1" presStyleIdx="10" presStyleCnt="11" custLinFactNeighborX="2260"/>
      <dgm:spPr/>
    </dgm:pt>
    <dgm:pt modelId="{B2BDBFF5-FD7E-4029-AA7D-1B8E5967D46D}" type="pres">
      <dgm:prSet presAssocID="{C5001F1B-3871-4B0A-A771-1C78879CE191}" presName="ParentText" presStyleLbl="revTx" presStyleIdx="5" presStyleCnt="6" custLinFactNeighborX="848" custLinFactNeighborY="-2049">
        <dgm:presLayoutVars>
          <dgm:chMax val="0"/>
          <dgm:chPref val="0"/>
          <dgm:bulletEnabled val="1"/>
        </dgm:presLayoutVars>
      </dgm:prSet>
      <dgm:spPr/>
    </dgm:pt>
  </dgm:ptLst>
  <dgm:cxnLst>
    <dgm:cxn modelId="{7E2AEC04-D0EF-9744-9FFC-DB4B534EF733}" type="presOf" srcId="{1C9D03E5-47F8-FB4F-9AD2-3DAD7932FB21}" destId="{16895D5A-F910-9446-93DB-B944A539AFD4}" srcOrd="0" destOrd="0" presId="urn:microsoft.com/office/officeart/2009/3/layout/StepUpProcess"/>
    <dgm:cxn modelId="{77F60D0C-842D-7443-B533-A5AE999AC64C}" srcId="{071E6F34-6137-E648-B669-B6928BA423B2}" destId="{1C9D03E5-47F8-FB4F-9AD2-3DAD7932FB21}" srcOrd="0" destOrd="0" parTransId="{E00FD2E4-E3F2-B947-85EB-721F15AFB6E8}" sibTransId="{27B51809-425D-024C-9F94-60F8F4E25A41}"/>
    <dgm:cxn modelId="{6D7B393A-4385-064A-98C8-39E64D05301B}" type="presOf" srcId="{079A8478-01D9-4245-9441-8CF79BC400BA}" destId="{085D2276-35AC-634A-8978-F8284A956C99}" srcOrd="0" destOrd="0" presId="urn:microsoft.com/office/officeart/2009/3/layout/StepUpProcess"/>
    <dgm:cxn modelId="{29B8CB5C-E109-4F18-A668-DD75E54EE72A}" type="presOf" srcId="{6D1A040C-9412-4EC1-98C7-56D8D5D68D39}" destId="{A03EB4EC-9DE6-4DC2-88B4-E74A168964E8}" srcOrd="0" destOrd="0" presId="urn:microsoft.com/office/officeart/2009/3/layout/StepUpProcess"/>
    <dgm:cxn modelId="{C389BD5E-F33C-46BF-9487-A2EBDF4E1D27}" srcId="{071E6F34-6137-E648-B669-B6928BA423B2}" destId="{C5001F1B-3871-4B0A-A771-1C78879CE191}" srcOrd="5" destOrd="0" parTransId="{4D72103E-0925-4881-B55E-BDAE13B0B17F}" sibTransId="{30B176C4-F29C-4166-86E4-B455DFBD4F75}"/>
    <dgm:cxn modelId="{5F73E09E-5020-480D-A3D6-FF3E7C3F96A2}" type="presOf" srcId="{C5001F1B-3871-4B0A-A771-1C78879CE191}" destId="{B2BDBFF5-FD7E-4029-AA7D-1B8E5967D46D}" srcOrd="0" destOrd="0" presId="urn:microsoft.com/office/officeart/2009/3/layout/StepUpProcess"/>
    <dgm:cxn modelId="{7E8BBFA9-2DCB-B64A-962C-EE367D3D24AC}" srcId="{071E6F34-6137-E648-B669-B6928BA423B2}" destId="{247DF2ED-D493-B74D-9E66-26BBA977F640}" srcOrd="2" destOrd="0" parTransId="{1727B325-5C4E-4A4B-BD5E-5E8C8F40CFE8}" sibTransId="{46D28411-BB20-C442-A3BF-A60FC6BD9870}"/>
    <dgm:cxn modelId="{B54803AA-B42E-0443-BC0C-6C69925CA63A}" type="presOf" srcId="{247DF2ED-D493-B74D-9E66-26BBA977F640}" destId="{990A0BA8-2C27-184D-B75F-4F4835D4E285}" srcOrd="0" destOrd="0" presId="urn:microsoft.com/office/officeart/2009/3/layout/StepUpProcess"/>
    <dgm:cxn modelId="{E97F43D1-8F37-0E4C-B91D-D09B312CECA7}" srcId="{071E6F34-6137-E648-B669-B6928BA423B2}" destId="{5B0EF989-0A74-7444-8ECC-D98D1D276AE6}" srcOrd="1" destOrd="0" parTransId="{6B5FDFD0-0F82-0649-B8C4-1739EA6D5EFF}" sibTransId="{F9BF27AD-8DF6-8E42-89EF-07F380216593}"/>
    <dgm:cxn modelId="{92E689EA-BF5D-574B-8AF2-F600CE325AEA}" srcId="{071E6F34-6137-E648-B669-B6928BA423B2}" destId="{079A8478-01D9-4245-9441-8CF79BC400BA}" srcOrd="3" destOrd="0" parTransId="{10B8FB2B-A382-6E46-B946-DEE0DCE69532}" sibTransId="{4D886502-FA4E-7042-8B81-E51B1E7DC339}"/>
    <dgm:cxn modelId="{58CEE9ED-D164-A64E-904A-07731A9E9870}" type="presOf" srcId="{5B0EF989-0A74-7444-8ECC-D98D1D276AE6}" destId="{BE9802AE-5E6D-984E-A185-D81D71D25967}" srcOrd="0" destOrd="0" presId="urn:microsoft.com/office/officeart/2009/3/layout/StepUpProcess"/>
    <dgm:cxn modelId="{1365B0F3-9850-A34D-B0A2-191EA9C50EFD}" type="presOf" srcId="{071E6F34-6137-E648-B669-B6928BA423B2}" destId="{1BB6F131-14E3-AA4E-ADA7-3235C719B626}" srcOrd="0" destOrd="0" presId="urn:microsoft.com/office/officeart/2009/3/layout/StepUpProcess"/>
    <dgm:cxn modelId="{B116DDF4-27F1-4976-A375-63B0FE04147B}" srcId="{071E6F34-6137-E648-B669-B6928BA423B2}" destId="{6D1A040C-9412-4EC1-98C7-56D8D5D68D39}" srcOrd="4" destOrd="0" parTransId="{EE9D4BE6-2CF2-440B-8704-320F5F4240D9}" sibTransId="{222EA39B-80E8-4638-ACA1-2E0E3F9A0964}"/>
    <dgm:cxn modelId="{3A70B449-4BF1-F34F-8E5A-CA76A6A527B5}" type="presParOf" srcId="{1BB6F131-14E3-AA4E-ADA7-3235C719B626}" destId="{E7492D6E-1615-BF48-BF2F-07D3793F2F1B}" srcOrd="0" destOrd="0" presId="urn:microsoft.com/office/officeart/2009/3/layout/StepUpProcess"/>
    <dgm:cxn modelId="{5364472B-2A63-DA45-8C59-547128BDB5DF}" type="presParOf" srcId="{E7492D6E-1615-BF48-BF2F-07D3793F2F1B}" destId="{FA7A4A93-0740-EE4E-BC1F-6EFE2FA31FAA}" srcOrd="0" destOrd="0" presId="urn:microsoft.com/office/officeart/2009/3/layout/StepUpProcess"/>
    <dgm:cxn modelId="{802D04AC-93E7-CA47-9E1A-ED9E3E474554}" type="presParOf" srcId="{E7492D6E-1615-BF48-BF2F-07D3793F2F1B}" destId="{16895D5A-F910-9446-93DB-B944A539AFD4}" srcOrd="1" destOrd="0" presId="urn:microsoft.com/office/officeart/2009/3/layout/StepUpProcess"/>
    <dgm:cxn modelId="{E0F251EB-154E-C446-AC79-2611364ED0C6}" type="presParOf" srcId="{E7492D6E-1615-BF48-BF2F-07D3793F2F1B}" destId="{A3D53B7C-A677-6148-843D-B0D7D3D18287}" srcOrd="2" destOrd="0" presId="urn:microsoft.com/office/officeart/2009/3/layout/StepUpProcess"/>
    <dgm:cxn modelId="{697F2548-3B34-F04E-ABF6-6723866D0499}" type="presParOf" srcId="{1BB6F131-14E3-AA4E-ADA7-3235C719B626}" destId="{420E7434-2D20-D040-A50C-5ABA8A9B1AEC}" srcOrd="1" destOrd="0" presId="urn:microsoft.com/office/officeart/2009/3/layout/StepUpProcess"/>
    <dgm:cxn modelId="{55FACFC1-5F5A-3341-BF58-712962D0D913}" type="presParOf" srcId="{420E7434-2D20-D040-A50C-5ABA8A9B1AEC}" destId="{3DE120AC-97A1-A64E-803B-7A4213E4FC74}" srcOrd="0" destOrd="0" presId="urn:microsoft.com/office/officeart/2009/3/layout/StepUpProcess"/>
    <dgm:cxn modelId="{4D7B07FD-9242-AF4C-B671-B0F6EEA14A4D}" type="presParOf" srcId="{1BB6F131-14E3-AA4E-ADA7-3235C719B626}" destId="{4CD4C16E-30F7-EE47-91AA-40C59DFAAE32}" srcOrd="2" destOrd="0" presId="urn:microsoft.com/office/officeart/2009/3/layout/StepUpProcess"/>
    <dgm:cxn modelId="{237F1EA8-7C9C-8240-AD5A-05D58362080D}" type="presParOf" srcId="{4CD4C16E-30F7-EE47-91AA-40C59DFAAE32}" destId="{7DD5CE93-4917-174E-AB32-87E33535B027}" srcOrd="0" destOrd="0" presId="urn:microsoft.com/office/officeart/2009/3/layout/StepUpProcess"/>
    <dgm:cxn modelId="{594EF892-F38E-3449-ABCC-C98171FC1849}" type="presParOf" srcId="{4CD4C16E-30F7-EE47-91AA-40C59DFAAE32}" destId="{BE9802AE-5E6D-984E-A185-D81D71D25967}" srcOrd="1" destOrd="0" presId="urn:microsoft.com/office/officeart/2009/3/layout/StepUpProcess"/>
    <dgm:cxn modelId="{2070C8A6-ABF3-594C-8E2B-B085E0D7067D}" type="presParOf" srcId="{4CD4C16E-30F7-EE47-91AA-40C59DFAAE32}" destId="{3D582F98-061D-E44C-A410-8DD717041646}" srcOrd="2" destOrd="0" presId="urn:microsoft.com/office/officeart/2009/3/layout/StepUpProcess"/>
    <dgm:cxn modelId="{D6DD7A8B-5F33-3946-BACF-4FA132D08095}" type="presParOf" srcId="{1BB6F131-14E3-AA4E-ADA7-3235C719B626}" destId="{412504C7-49AF-7249-8DF5-4F9FEF6E0A20}" srcOrd="3" destOrd="0" presId="urn:microsoft.com/office/officeart/2009/3/layout/StepUpProcess"/>
    <dgm:cxn modelId="{7A66F76B-8565-524F-8A31-950B14FDB511}" type="presParOf" srcId="{412504C7-49AF-7249-8DF5-4F9FEF6E0A20}" destId="{1A4B9226-A297-F842-8A7F-2F45E409D5E1}" srcOrd="0" destOrd="0" presId="urn:microsoft.com/office/officeart/2009/3/layout/StepUpProcess"/>
    <dgm:cxn modelId="{EA43014B-7249-F14E-881B-A72876CD66E8}" type="presParOf" srcId="{1BB6F131-14E3-AA4E-ADA7-3235C719B626}" destId="{EA99A214-618D-9740-AA80-76BFB0C12481}" srcOrd="4" destOrd="0" presId="urn:microsoft.com/office/officeart/2009/3/layout/StepUpProcess"/>
    <dgm:cxn modelId="{093800EE-D0C8-934E-BB2F-5A764E0C4220}" type="presParOf" srcId="{EA99A214-618D-9740-AA80-76BFB0C12481}" destId="{3596EFE6-AF34-6044-93CE-5D78F287BC4F}" srcOrd="0" destOrd="0" presId="urn:microsoft.com/office/officeart/2009/3/layout/StepUpProcess"/>
    <dgm:cxn modelId="{1434BF86-D19B-1E4E-A11D-A884A1431391}" type="presParOf" srcId="{EA99A214-618D-9740-AA80-76BFB0C12481}" destId="{990A0BA8-2C27-184D-B75F-4F4835D4E285}" srcOrd="1" destOrd="0" presId="urn:microsoft.com/office/officeart/2009/3/layout/StepUpProcess"/>
    <dgm:cxn modelId="{F22145BC-621A-A742-9E05-F8CCA0DBF9DA}" type="presParOf" srcId="{EA99A214-618D-9740-AA80-76BFB0C12481}" destId="{81204552-5A4B-2341-9255-77AF25C02E51}" srcOrd="2" destOrd="0" presId="urn:microsoft.com/office/officeart/2009/3/layout/StepUpProcess"/>
    <dgm:cxn modelId="{55A574EC-DE09-A14C-AA58-AB2A6A13638F}" type="presParOf" srcId="{1BB6F131-14E3-AA4E-ADA7-3235C719B626}" destId="{55E3E787-EB9D-0943-BE22-270BDA70A5CF}" srcOrd="5" destOrd="0" presId="urn:microsoft.com/office/officeart/2009/3/layout/StepUpProcess"/>
    <dgm:cxn modelId="{C5CD6EEB-E7BB-264F-9EC4-FF1AF6EF63D3}" type="presParOf" srcId="{55E3E787-EB9D-0943-BE22-270BDA70A5CF}" destId="{C339A95C-7753-6748-A7A7-7F99862C7959}" srcOrd="0" destOrd="0" presId="urn:microsoft.com/office/officeart/2009/3/layout/StepUpProcess"/>
    <dgm:cxn modelId="{2720E1A6-8DFE-5D4A-AD6F-DE8C723900F1}" type="presParOf" srcId="{1BB6F131-14E3-AA4E-ADA7-3235C719B626}" destId="{C1260107-82DF-B349-8050-CBFFD97B9F99}" srcOrd="6" destOrd="0" presId="urn:microsoft.com/office/officeart/2009/3/layout/StepUpProcess"/>
    <dgm:cxn modelId="{2CE3C9C7-1774-DF41-9A2A-DAA58DF56004}" type="presParOf" srcId="{C1260107-82DF-B349-8050-CBFFD97B9F99}" destId="{71112185-7280-2F44-B0EB-716AC6823871}" srcOrd="0" destOrd="0" presId="urn:microsoft.com/office/officeart/2009/3/layout/StepUpProcess"/>
    <dgm:cxn modelId="{88EF207C-B79E-BA48-BCC4-EEB502FF72C5}" type="presParOf" srcId="{C1260107-82DF-B349-8050-CBFFD97B9F99}" destId="{085D2276-35AC-634A-8978-F8284A956C99}" srcOrd="1" destOrd="0" presId="urn:microsoft.com/office/officeart/2009/3/layout/StepUpProcess"/>
    <dgm:cxn modelId="{35C8BE24-626A-4931-9B24-1BB6D7D3C05C}" type="presParOf" srcId="{C1260107-82DF-B349-8050-CBFFD97B9F99}" destId="{EFFA7983-21AF-46B6-BD36-A192148C9001}" srcOrd="2" destOrd="0" presId="urn:microsoft.com/office/officeart/2009/3/layout/StepUpProcess"/>
    <dgm:cxn modelId="{E7B78A82-E8E7-4B0F-965B-17F605AA9C67}" type="presParOf" srcId="{1BB6F131-14E3-AA4E-ADA7-3235C719B626}" destId="{BBFCCBA7-5F91-48A4-B4DE-A08BEA087EBC}" srcOrd="7" destOrd="0" presId="urn:microsoft.com/office/officeart/2009/3/layout/StepUpProcess"/>
    <dgm:cxn modelId="{061D0CC3-B109-441D-A9FA-23A028617CA7}" type="presParOf" srcId="{BBFCCBA7-5F91-48A4-B4DE-A08BEA087EBC}" destId="{DE05CB32-F14C-4C08-A4B3-B403B85D3190}" srcOrd="0" destOrd="0" presId="urn:microsoft.com/office/officeart/2009/3/layout/StepUpProcess"/>
    <dgm:cxn modelId="{EC759EC9-8982-4A82-8DBB-14021E1E1AC3}" type="presParOf" srcId="{1BB6F131-14E3-AA4E-ADA7-3235C719B626}" destId="{34B5EF4B-485E-4C38-A16D-320C6A349C38}" srcOrd="8" destOrd="0" presId="urn:microsoft.com/office/officeart/2009/3/layout/StepUpProcess"/>
    <dgm:cxn modelId="{76DB2D9A-FE5C-4C8D-B55B-1CCB91F25C04}" type="presParOf" srcId="{34B5EF4B-485E-4C38-A16D-320C6A349C38}" destId="{1BF2249C-FD30-49EE-8238-3B0DE43C105C}" srcOrd="0" destOrd="0" presId="urn:microsoft.com/office/officeart/2009/3/layout/StepUpProcess"/>
    <dgm:cxn modelId="{C4D736E6-F853-42FE-A00A-94CBCCF05D4D}" type="presParOf" srcId="{34B5EF4B-485E-4C38-A16D-320C6A349C38}" destId="{A03EB4EC-9DE6-4DC2-88B4-E74A168964E8}" srcOrd="1" destOrd="0" presId="urn:microsoft.com/office/officeart/2009/3/layout/StepUpProcess"/>
    <dgm:cxn modelId="{32A653B1-C11C-4494-95D7-B51C10EA07B3}" type="presParOf" srcId="{34B5EF4B-485E-4C38-A16D-320C6A349C38}" destId="{A2B5F5DE-93C9-49B8-A102-2EBCB92C6A75}" srcOrd="2" destOrd="0" presId="urn:microsoft.com/office/officeart/2009/3/layout/StepUpProcess"/>
    <dgm:cxn modelId="{C7CE4945-7064-49D7-B226-52C424750324}" type="presParOf" srcId="{1BB6F131-14E3-AA4E-ADA7-3235C719B626}" destId="{6F6E7968-B0C4-4C1A-8BD7-2FBF02F68959}" srcOrd="9" destOrd="0" presId="urn:microsoft.com/office/officeart/2009/3/layout/StepUpProcess"/>
    <dgm:cxn modelId="{3F361D55-1046-4C10-9937-DAFC8DA45F25}" type="presParOf" srcId="{6F6E7968-B0C4-4C1A-8BD7-2FBF02F68959}" destId="{D7DD5B31-9189-490D-BE8D-5CDA7DC2D450}" srcOrd="0" destOrd="0" presId="urn:microsoft.com/office/officeart/2009/3/layout/StepUpProcess"/>
    <dgm:cxn modelId="{9C4A2988-687E-4F0A-B337-395F8E51E883}" type="presParOf" srcId="{1BB6F131-14E3-AA4E-ADA7-3235C719B626}" destId="{7592A5CA-D2EF-47E6-9FE1-80C438E0FC23}" srcOrd="10" destOrd="0" presId="urn:microsoft.com/office/officeart/2009/3/layout/StepUpProcess"/>
    <dgm:cxn modelId="{90578C1F-1681-45C1-8687-B8499C69F7FE}" type="presParOf" srcId="{7592A5CA-D2EF-47E6-9FE1-80C438E0FC23}" destId="{171B7902-958A-4476-8CCE-CFEC123CB33A}" srcOrd="0" destOrd="0" presId="urn:microsoft.com/office/officeart/2009/3/layout/StepUpProcess"/>
    <dgm:cxn modelId="{EE14C129-F25B-42D1-BAC6-8FEC845D027B}" type="presParOf" srcId="{7592A5CA-D2EF-47E6-9FE1-80C438E0FC23}" destId="{B2BDBFF5-FD7E-4029-AA7D-1B8E5967D46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708B7A-BCC2-47D4-A400-0D8BB2B82D70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5600A6E-9B43-4792-9F86-E0368D7DA355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2400" dirty="0"/>
            <a:t>Cost of cultivation - significant reduction - NF costs are much  lower than non-NF, across all  crops</a:t>
          </a:r>
          <a:endParaRPr lang="en-IN" sz="2400" dirty="0"/>
        </a:p>
      </dgm:t>
    </dgm:pt>
    <dgm:pt modelId="{CD0E9FB7-64A0-4C3C-BA1D-8F88312AA0B5}" type="parTrans" cxnId="{467E9257-104D-4339-AC4C-8F197D7416F3}">
      <dgm:prSet/>
      <dgm:spPr/>
      <dgm:t>
        <a:bodyPr/>
        <a:lstStyle/>
        <a:p>
          <a:endParaRPr lang="en-IN" sz="2400"/>
        </a:p>
      </dgm:t>
    </dgm:pt>
    <dgm:pt modelId="{4C52FDF3-7AAC-4286-8BAC-54EC668D5112}" type="sibTrans" cxnId="{467E9257-104D-4339-AC4C-8F197D7416F3}">
      <dgm:prSet/>
      <dgm:spPr/>
      <dgm:t>
        <a:bodyPr/>
        <a:lstStyle/>
        <a:p>
          <a:endParaRPr lang="en-IN" sz="2400"/>
        </a:p>
      </dgm:t>
    </dgm:pt>
    <dgm:pt modelId="{68FE97AB-9304-41AE-BF0E-427730E86AE0}">
      <dgm:prSet custT="1"/>
      <dgm:spPr/>
      <dgm:t>
        <a:bodyPr/>
        <a:lstStyle/>
        <a:p>
          <a:pPr>
            <a:buFont typeface="+mj-lt"/>
            <a:buNone/>
          </a:pPr>
          <a:r>
            <a:rPr lang="en-US" sz="2400" dirty="0"/>
            <a:t>Yield differences are not significant between NF and Non-NF farms</a:t>
          </a:r>
          <a:endParaRPr lang="en-IN" sz="2400" dirty="0"/>
        </a:p>
      </dgm:t>
    </dgm:pt>
    <dgm:pt modelId="{8819A720-32EC-4CA2-98B5-13742E846B22}" type="parTrans" cxnId="{D9F2F603-2FDA-4ABF-AE3C-AFE3C3339BB6}">
      <dgm:prSet/>
      <dgm:spPr/>
      <dgm:t>
        <a:bodyPr/>
        <a:lstStyle/>
        <a:p>
          <a:endParaRPr lang="en-IN" sz="2400"/>
        </a:p>
      </dgm:t>
    </dgm:pt>
    <dgm:pt modelId="{866D4DB6-B71F-45D4-8F7C-603B8CEF790B}" type="sibTrans" cxnId="{D9F2F603-2FDA-4ABF-AE3C-AFE3C3339BB6}">
      <dgm:prSet/>
      <dgm:spPr/>
      <dgm:t>
        <a:bodyPr/>
        <a:lstStyle/>
        <a:p>
          <a:endParaRPr lang="en-IN" sz="2400"/>
        </a:p>
      </dgm:t>
    </dgm:pt>
    <dgm:pt modelId="{00AFCCB3-EF05-4A60-97F7-7980096B6F39}">
      <dgm:prSet custT="1"/>
      <dgm:spPr/>
      <dgm:t>
        <a:bodyPr/>
        <a:lstStyle/>
        <a:p>
          <a:pPr>
            <a:buFont typeface="+mj-lt"/>
            <a:buNone/>
          </a:pPr>
          <a:r>
            <a:rPr lang="en-US" sz="2400" b="1" dirty="0"/>
            <a:t>Significant increase in net income for NF farmers  </a:t>
          </a:r>
          <a:endParaRPr lang="en-IN" sz="2400" b="1" dirty="0"/>
        </a:p>
      </dgm:t>
    </dgm:pt>
    <dgm:pt modelId="{643C0A4D-5A02-46B5-8480-17EC24159AB5}" type="parTrans" cxnId="{B5B5F2A7-4B08-4ECF-8ED4-76970230D5EE}">
      <dgm:prSet/>
      <dgm:spPr/>
      <dgm:t>
        <a:bodyPr/>
        <a:lstStyle/>
        <a:p>
          <a:endParaRPr lang="en-IN" sz="2400"/>
        </a:p>
      </dgm:t>
    </dgm:pt>
    <dgm:pt modelId="{3C1CDDF4-9945-4F70-93D4-268888355C36}" type="sibTrans" cxnId="{B5B5F2A7-4B08-4ECF-8ED4-76970230D5EE}">
      <dgm:prSet/>
      <dgm:spPr/>
      <dgm:t>
        <a:bodyPr/>
        <a:lstStyle/>
        <a:p>
          <a:endParaRPr lang="en-IN" sz="2400"/>
        </a:p>
      </dgm:t>
    </dgm:pt>
    <dgm:pt modelId="{01D1551C-5AF3-448B-8CC1-4DBE7B0279F8}" type="pres">
      <dgm:prSet presAssocID="{7D708B7A-BCC2-47D4-A400-0D8BB2B82D70}" presName="diagram" presStyleCnt="0">
        <dgm:presLayoutVars>
          <dgm:dir/>
          <dgm:resizeHandles val="exact"/>
        </dgm:presLayoutVars>
      </dgm:prSet>
      <dgm:spPr/>
    </dgm:pt>
    <dgm:pt modelId="{91D0B960-1390-4D3B-BDFF-73566B2CF33F}" type="pres">
      <dgm:prSet presAssocID="{95600A6E-9B43-4792-9F86-E0368D7DA355}" presName="node" presStyleLbl="node1" presStyleIdx="0" presStyleCnt="3" custScaleX="161769">
        <dgm:presLayoutVars>
          <dgm:bulletEnabled val="1"/>
        </dgm:presLayoutVars>
      </dgm:prSet>
      <dgm:spPr/>
    </dgm:pt>
    <dgm:pt modelId="{0C60F0AB-C072-4C9E-8DA3-06B31A4DF1E4}" type="pres">
      <dgm:prSet presAssocID="{4C52FDF3-7AAC-4286-8BAC-54EC668D5112}" presName="sibTrans" presStyleCnt="0"/>
      <dgm:spPr/>
    </dgm:pt>
    <dgm:pt modelId="{AA2723C1-C86E-4B53-8382-7B633E285B1F}" type="pres">
      <dgm:prSet presAssocID="{68FE97AB-9304-41AE-BF0E-427730E86AE0}" presName="node" presStyleLbl="node1" presStyleIdx="1" presStyleCnt="3" custScaleX="161769">
        <dgm:presLayoutVars>
          <dgm:bulletEnabled val="1"/>
        </dgm:presLayoutVars>
      </dgm:prSet>
      <dgm:spPr/>
    </dgm:pt>
    <dgm:pt modelId="{3E131AA8-B2D2-4C55-A98A-3B632E719A54}" type="pres">
      <dgm:prSet presAssocID="{866D4DB6-B71F-45D4-8F7C-603B8CEF790B}" presName="sibTrans" presStyleCnt="0"/>
      <dgm:spPr/>
    </dgm:pt>
    <dgm:pt modelId="{48CD6C95-09D3-4984-AE48-47FE5661DBC7}" type="pres">
      <dgm:prSet presAssocID="{00AFCCB3-EF05-4A60-97F7-7980096B6F39}" presName="node" presStyleLbl="node1" presStyleIdx="2" presStyleCnt="3" custScaleX="161769">
        <dgm:presLayoutVars>
          <dgm:bulletEnabled val="1"/>
        </dgm:presLayoutVars>
      </dgm:prSet>
      <dgm:spPr/>
    </dgm:pt>
  </dgm:ptLst>
  <dgm:cxnLst>
    <dgm:cxn modelId="{D9F2F603-2FDA-4ABF-AE3C-AFE3C3339BB6}" srcId="{7D708B7A-BCC2-47D4-A400-0D8BB2B82D70}" destId="{68FE97AB-9304-41AE-BF0E-427730E86AE0}" srcOrd="1" destOrd="0" parTransId="{8819A720-32EC-4CA2-98B5-13742E846B22}" sibTransId="{866D4DB6-B71F-45D4-8F7C-603B8CEF790B}"/>
    <dgm:cxn modelId="{467E9257-104D-4339-AC4C-8F197D7416F3}" srcId="{7D708B7A-BCC2-47D4-A400-0D8BB2B82D70}" destId="{95600A6E-9B43-4792-9F86-E0368D7DA355}" srcOrd="0" destOrd="0" parTransId="{CD0E9FB7-64A0-4C3C-BA1D-8F88312AA0B5}" sibTransId="{4C52FDF3-7AAC-4286-8BAC-54EC668D5112}"/>
    <dgm:cxn modelId="{A3559867-30AE-45AF-97B1-CB5DADABF92F}" type="presOf" srcId="{68FE97AB-9304-41AE-BF0E-427730E86AE0}" destId="{AA2723C1-C86E-4B53-8382-7B633E285B1F}" srcOrd="0" destOrd="0" presId="urn:microsoft.com/office/officeart/2005/8/layout/default#4"/>
    <dgm:cxn modelId="{A650FE70-2633-4393-8C24-C99A3DCC70E3}" type="presOf" srcId="{95600A6E-9B43-4792-9F86-E0368D7DA355}" destId="{91D0B960-1390-4D3B-BDFF-73566B2CF33F}" srcOrd="0" destOrd="0" presId="urn:microsoft.com/office/officeart/2005/8/layout/default#4"/>
    <dgm:cxn modelId="{B5B5F2A7-4B08-4ECF-8ED4-76970230D5EE}" srcId="{7D708B7A-BCC2-47D4-A400-0D8BB2B82D70}" destId="{00AFCCB3-EF05-4A60-97F7-7980096B6F39}" srcOrd="2" destOrd="0" parTransId="{643C0A4D-5A02-46B5-8480-17EC24159AB5}" sibTransId="{3C1CDDF4-9945-4F70-93D4-268888355C36}"/>
    <dgm:cxn modelId="{2A0549B8-0109-4097-84AF-5C4887FA09D4}" type="presOf" srcId="{7D708B7A-BCC2-47D4-A400-0D8BB2B82D70}" destId="{01D1551C-5AF3-448B-8CC1-4DBE7B0279F8}" srcOrd="0" destOrd="0" presId="urn:microsoft.com/office/officeart/2005/8/layout/default#4"/>
    <dgm:cxn modelId="{95D87BFF-ADF1-4E17-A974-09D042DED328}" type="presOf" srcId="{00AFCCB3-EF05-4A60-97F7-7980096B6F39}" destId="{48CD6C95-09D3-4984-AE48-47FE5661DBC7}" srcOrd="0" destOrd="0" presId="urn:microsoft.com/office/officeart/2005/8/layout/default#4"/>
    <dgm:cxn modelId="{BED86A2F-E6BC-4760-9392-05D3123A3AA7}" type="presParOf" srcId="{01D1551C-5AF3-448B-8CC1-4DBE7B0279F8}" destId="{91D0B960-1390-4D3B-BDFF-73566B2CF33F}" srcOrd="0" destOrd="0" presId="urn:microsoft.com/office/officeart/2005/8/layout/default#4"/>
    <dgm:cxn modelId="{34DB05F5-8D32-4A5D-BC87-3D50CB144F97}" type="presParOf" srcId="{01D1551C-5AF3-448B-8CC1-4DBE7B0279F8}" destId="{0C60F0AB-C072-4C9E-8DA3-06B31A4DF1E4}" srcOrd="1" destOrd="0" presId="urn:microsoft.com/office/officeart/2005/8/layout/default#4"/>
    <dgm:cxn modelId="{2326B364-3DD7-4CA2-91A0-11F9D6FDC2CC}" type="presParOf" srcId="{01D1551C-5AF3-448B-8CC1-4DBE7B0279F8}" destId="{AA2723C1-C86E-4B53-8382-7B633E285B1F}" srcOrd="2" destOrd="0" presId="urn:microsoft.com/office/officeart/2005/8/layout/default#4"/>
    <dgm:cxn modelId="{DDCBB7A7-5486-4CF2-BE3C-D24F76A807DD}" type="presParOf" srcId="{01D1551C-5AF3-448B-8CC1-4DBE7B0279F8}" destId="{3E131AA8-B2D2-4C55-A98A-3B632E719A54}" srcOrd="3" destOrd="0" presId="urn:microsoft.com/office/officeart/2005/8/layout/default#4"/>
    <dgm:cxn modelId="{5DD4E413-2D39-4BCC-B157-9B7EC8D701BE}" type="presParOf" srcId="{01D1551C-5AF3-448B-8CC1-4DBE7B0279F8}" destId="{48CD6C95-09D3-4984-AE48-47FE5661DBC7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708B7A-BCC2-47D4-A400-0D8BB2B82D70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5600A6E-9B43-4792-9F86-E0368D7DA355}">
      <dgm:prSet phldrT="[Text]"/>
      <dgm:spPr/>
      <dgm:t>
        <a:bodyPr/>
        <a:lstStyle/>
        <a:p>
          <a:pPr>
            <a:buFont typeface="+mj-lt"/>
            <a:buNone/>
          </a:pPr>
          <a:r>
            <a:rPr lang="en-US" dirty="0"/>
            <a:t>NF farms reported better soil health, crop health, resilience, economic empowerment of farmers and dignity of labor. </a:t>
          </a:r>
          <a:endParaRPr lang="en-IN" dirty="0"/>
        </a:p>
      </dgm:t>
    </dgm:pt>
    <dgm:pt modelId="{CD0E9FB7-64A0-4C3C-BA1D-8F88312AA0B5}" type="parTrans" cxnId="{467E9257-104D-4339-AC4C-8F197D7416F3}">
      <dgm:prSet/>
      <dgm:spPr/>
      <dgm:t>
        <a:bodyPr/>
        <a:lstStyle/>
        <a:p>
          <a:endParaRPr lang="en-IN"/>
        </a:p>
      </dgm:t>
    </dgm:pt>
    <dgm:pt modelId="{4C52FDF3-7AAC-4286-8BAC-54EC668D5112}" type="sibTrans" cxnId="{467E9257-104D-4339-AC4C-8F197D7416F3}">
      <dgm:prSet/>
      <dgm:spPr/>
      <dgm:t>
        <a:bodyPr/>
        <a:lstStyle/>
        <a:p>
          <a:endParaRPr lang="en-IN"/>
        </a:p>
      </dgm:t>
    </dgm:pt>
    <dgm:pt modelId="{00AFCCB3-EF05-4A60-97F7-7980096B6F39}">
      <dgm:prSet/>
      <dgm:spPr/>
      <dgm:t>
        <a:bodyPr/>
        <a:lstStyle/>
        <a:p>
          <a:pPr>
            <a:buFont typeface="+mj-lt"/>
            <a:buNone/>
          </a:pPr>
          <a:r>
            <a:rPr lang="en-IN" dirty="0"/>
            <a:t>The report also mentioned that APCNF has higher potential for expansion of extension services by way of increasing CRPs at the village level </a:t>
          </a:r>
        </a:p>
      </dgm:t>
    </dgm:pt>
    <dgm:pt modelId="{643C0A4D-5A02-46B5-8480-17EC24159AB5}" type="parTrans" cxnId="{B5B5F2A7-4B08-4ECF-8ED4-76970230D5EE}">
      <dgm:prSet/>
      <dgm:spPr/>
      <dgm:t>
        <a:bodyPr/>
        <a:lstStyle/>
        <a:p>
          <a:endParaRPr lang="en-IN"/>
        </a:p>
      </dgm:t>
    </dgm:pt>
    <dgm:pt modelId="{3C1CDDF4-9945-4F70-93D4-268888355C36}" type="sibTrans" cxnId="{B5B5F2A7-4B08-4ECF-8ED4-76970230D5EE}">
      <dgm:prSet/>
      <dgm:spPr/>
      <dgm:t>
        <a:bodyPr/>
        <a:lstStyle/>
        <a:p>
          <a:endParaRPr lang="en-IN"/>
        </a:p>
      </dgm:t>
    </dgm:pt>
    <dgm:pt modelId="{01D1551C-5AF3-448B-8CC1-4DBE7B0279F8}" type="pres">
      <dgm:prSet presAssocID="{7D708B7A-BCC2-47D4-A400-0D8BB2B82D70}" presName="diagram" presStyleCnt="0">
        <dgm:presLayoutVars>
          <dgm:dir/>
          <dgm:resizeHandles val="exact"/>
        </dgm:presLayoutVars>
      </dgm:prSet>
      <dgm:spPr/>
    </dgm:pt>
    <dgm:pt modelId="{91D0B960-1390-4D3B-BDFF-73566B2CF33F}" type="pres">
      <dgm:prSet presAssocID="{95600A6E-9B43-4792-9F86-E0368D7DA355}" presName="node" presStyleLbl="node1" presStyleIdx="0" presStyleCnt="2" custScaleX="161769">
        <dgm:presLayoutVars>
          <dgm:bulletEnabled val="1"/>
        </dgm:presLayoutVars>
      </dgm:prSet>
      <dgm:spPr/>
    </dgm:pt>
    <dgm:pt modelId="{0C60F0AB-C072-4C9E-8DA3-06B31A4DF1E4}" type="pres">
      <dgm:prSet presAssocID="{4C52FDF3-7AAC-4286-8BAC-54EC668D5112}" presName="sibTrans" presStyleCnt="0"/>
      <dgm:spPr/>
    </dgm:pt>
    <dgm:pt modelId="{48CD6C95-09D3-4984-AE48-47FE5661DBC7}" type="pres">
      <dgm:prSet presAssocID="{00AFCCB3-EF05-4A60-97F7-7980096B6F39}" presName="node" presStyleLbl="node1" presStyleIdx="1" presStyleCnt="2" custScaleX="161769">
        <dgm:presLayoutVars>
          <dgm:bulletEnabled val="1"/>
        </dgm:presLayoutVars>
      </dgm:prSet>
      <dgm:spPr/>
    </dgm:pt>
  </dgm:ptLst>
  <dgm:cxnLst>
    <dgm:cxn modelId="{467E9257-104D-4339-AC4C-8F197D7416F3}" srcId="{7D708B7A-BCC2-47D4-A400-0D8BB2B82D70}" destId="{95600A6E-9B43-4792-9F86-E0368D7DA355}" srcOrd="0" destOrd="0" parTransId="{CD0E9FB7-64A0-4C3C-BA1D-8F88312AA0B5}" sibTransId="{4C52FDF3-7AAC-4286-8BAC-54EC668D5112}"/>
    <dgm:cxn modelId="{6557D87C-A020-444E-AF66-E4E63DBF8115}" type="presOf" srcId="{95600A6E-9B43-4792-9F86-E0368D7DA355}" destId="{91D0B960-1390-4D3B-BDFF-73566B2CF33F}" srcOrd="0" destOrd="0" presId="urn:microsoft.com/office/officeart/2005/8/layout/default#5"/>
    <dgm:cxn modelId="{5F36997E-A327-4323-826C-0260EEB55F9C}" type="presOf" srcId="{00AFCCB3-EF05-4A60-97F7-7980096B6F39}" destId="{48CD6C95-09D3-4984-AE48-47FE5661DBC7}" srcOrd="0" destOrd="0" presId="urn:microsoft.com/office/officeart/2005/8/layout/default#5"/>
    <dgm:cxn modelId="{B5B5F2A7-4B08-4ECF-8ED4-76970230D5EE}" srcId="{7D708B7A-BCC2-47D4-A400-0D8BB2B82D70}" destId="{00AFCCB3-EF05-4A60-97F7-7980096B6F39}" srcOrd="1" destOrd="0" parTransId="{643C0A4D-5A02-46B5-8480-17EC24159AB5}" sibTransId="{3C1CDDF4-9945-4F70-93D4-268888355C36}"/>
    <dgm:cxn modelId="{E01D56AF-0072-4467-94DB-E3333CCDD588}" type="presOf" srcId="{7D708B7A-BCC2-47D4-A400-0D8BB2B82D70}" destId="{01D1551C-5AF3-448B-8CC1-4DBE7B0279F8}" srcOrd="0" destOrd="0" presId="urn:microsoft.com/office/officeart/2005/8/layout/default#5"/>
    <dgm:cxn modelId="{2C2D579B-D96B-41D5-B2E6-0F369F4CA83D}" type="presParOf" srcId="{01D1551C-5AF3-448B-8CC1-4DBE7B0279F8}" destId="{91D0B960-1390-4D3B-BDFF-73566B2CF33F}" srcOrd="0" destOrd="0" presId="urn:microsoft.com/office/officeart/2005/8/layout/default#5"/>
    <dgm:cxn modelId="{606021CE-2623-4352-945C-7ABCE0577A91}" type="presParOf" srcId="{01D1551C-5AF3-448B-8CC1-4DBE7B0279F8}" destId="{0C60F0AB-C072-4C9E-8DA3-06B31A4DF1E4}" srcOrd="1" destOrd="0" presId="urn:microsoft.com/office/officeart/2005/8/layout/default#5"/>
    <dgm:cxn modelId="{8E780B42-C9A2-49CE-9662-4A6E1F914D0B}" type="presParOf" srcId="{01D1551C-5AF3-448B-8CC1-4DBE7B0279F8}" destId="{48CD6C95-09D3-4984-AE48-47FE5661DBC7}" srcOrd="2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F8F849-2110-4FDE-ABBB-C068E7C26BDE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CBECD2A-3183-416C-83CA-76B148C1BB02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 err="1"/>
            <a:t>Government</a:t>
          </a:r>
          <a:r>
            <a:rPr lang="de-DE" sz="2000" b="1" dirty="0"/>
            <a:t> </a:t>
          </a:r>
          <a:r>
            <a:rPr lang="de-DE" sz="2000" dirty="0"/>
            <a:t> support and advocacy – resources and implementation</a:t>
          </a:r>
          <a:endParaRPr lang="en-US" sz="2000" dirty="0"/>
        </a:p>
      </dgm:t>
    </dgm:pt>
    <dgm:pt modelId="{E4F0C266-40F6-402E-8940-1663D45EBFAA}" type="parTrans" cxnId="{642F56FB-2B82-493D-80CB-7FAF022A72B2}">
      <dgm:prSet/>
      <dgm:spPr/>
      <dgm:t>
        <a:bodyPr/>
        <a:lstStyle/>
        <a:p>
          <a:endParaRPr lang="en-US" sz="2000"/>
        </a:p>
      </dgm:t>
    </dgm:pt>
    <dgm:pt modelId="{F374AB95-76C0-4BE4-B54B-7E04041EA785}" type="sibTrans" cxnId="{642F56FB-2B82-493D-80CB-7FAF022A72B2}">
      <dgm:prSet/>
      <dgm:spPr/>
      <dgm:t>
        <a:bodyPr/>
        <a:lstStyle/>
        <a:p>
          <a:endParaRPr lang="en-US" sz="2000"/>
        </a:p>
      </dgm:t>
    </dgm:pt>
    <dgm:pt modelId="{80140724-478E-4ADD-8CE8-93B04390B448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/>
            <a:t>Knowledge</a:t>
          </a:r>
          <a:r>
            <a:rPr lang="de-DE" sz="2000" dirty="0"/>
            <a:t> – POPs, </a:t>
          </a:r>
          <a:r>
            <a:rPr lang="de-DE" sz="2000" dirty="0" err="1"/>
            <a:t>videos</a:t>
          </a:r>
          <a:r>
            <a:rPr lang="de-DE" sz="2000" dirty="0"/>
            <a:t>, </a:t>
          </a:r>
          <a:r>
            <a:rPr lang="de-DE" sz="2000" dirty="0" err="1"/>
            <a:t>etc</a:t>
          </a:r>
          <a:endParaRPr lang="de-DE" sz="2000" dirty="0"/>
        </a:p>
        <a:p>
          <a:r>
            <a:rPr lang="de-DE" sz="2000" b="1" dirty="0"/>
            <a:t>Research </a:t>
          </a:r>
        </a:p>
        <a:p>
          <a:r>
            <a:rPr lang="de-DE" sz="2000" b="1" dirty="0" err="1"/>
            <a:t>Innovations</a:t>
          </a:r>
          <a:r>
            <a:rPr lang="de-DE" sz="2000" dirty="0"/>
            <a:t> </a:t>
          </a:r>
          <a:r>
            <a:rPr lang="de-DE" sz="2000" dirty="0" err="1"/>
            <a:t>and</a:t>
          </a:r>
          <a:r>
            <a:rPr lang="de-DE" sz="2000" dirty="0"/>
            <a:t> </a:t>
          </a:r>
          <a:r>
            <a:rPr lang="de-DE" sz="2000" dirty="0" err="1"/>
            <a:t>continuous</a:t>
          </a:r>
          <a:r>
            <a:rPr lang="de-DE" sz="2000" dirty="0"/>
            <a:t> </a:t>
          </a:r>
          <a:r>
            <a:rPr lang="de-DE" sz="2000" dirty="0" err="1"/>
            <a:t>learning</a:t>
          </a:r>
          <a:endParaRPr lang="de-DE" sz="2000" b="1" dirty="0"/>
        </a:p>
      </dgm:t>
    </dgm:pt>
    <dgm:pt modelId="{56E5837E-290B-4E9A-9E22-7C2E5DEA6395}" type="parTrans" cxnId="{8BB246B7-45CB-4E6D-BEE3-6E3C61F11E88}">
      <dgm:prSet/>
      <dgm:spPr/>
      <dgm:t>
        <a:bodyPr/>
        <a:lstStyle/>
        <a:p>
          <a:endParaRPr lang="en-US" sz="2000"/>
        </a:p>
      </dgm:t>
    </dgm:pt>
    <dgm:pt modelId="{2BB2119F-8F11-490F-BC3E-256180041F39}" type="sibTrans" cxnId="{8BB246B7-45CB-4E6D-BEE3-6E3C61F11E88}">
      <dgm:prSet/>
      <dgm:spPr/>
      <dgm:t>
        <a:bodyPr/>
        <a:lstStyle/>
        <a:p>
          <a:endParaRPr lang="en-US" sz="2000"/>
        </a:p>
      </dgm:t>
    </dgm:pt>
    <dgm:pt modelId="{2DE58EE5-D745-4DAE-BAFD-D59B89B9382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/>
            <a:t>Women SHG s </a:t>
          </a:r>
          <a:r>
            <a:rPr lang="de-DE" sz="2000" dirty="0" err="1"/>
            <a:t>and</a:t>
          </a:r>
          <a:r>
            <a:rPr lang="de-DE" sz="2000" dirty="0"/>
            <a:t> </a:t>
          </a:r>
          <a:r>
            <a:rPr lang="de-DE" sz="2000" dirty="0" err="1"/>
            <a:t>federations</a:t>
          </a:r>
          <a:endParaRPr lang="de-DE" sz="2000" dirty="0"/>
        </a:p>
      </dgm:t>
    </dgm:pt>
    <dgm:pt modelId="{CE033C1E-0BA2-403E-9FB5-E7B1F2A219F2}" type="parTrans" cxnId="{20258928-1BB5-4CF5-833B-74162683235A}">
      <dgm:prSet/>
      <dgm:spPr/>
      <dgm:t>
        <a:bodyPr/>
        <a:lstStyle/>
        <a:p>
          <a:endParaRPr lang="en-US" sz="2000"/>
        </a:p>
      </dgm:t>
    </dgm:pt>
    <dgm:pt modelId="{DFAF1B3F-B0CC-4376-B9B9-25DE35073688}" type="sibTrans" cxnId="{20258928-1BB5-4CF5-833B-74162683235A}">
      <dgm:prSet/>
      <dgm:spPr/>
      <dgm:t>
        <a:bodyPr/>
        <a:lstStyle/>
        <a:p>
          <a:endParaRPr lang="en-US" sz="2000"/>
        </a:p>
      </dgm:t>
    </dgm:pt>
    <dgm:pt modelId="{83F47181-902D-4DAA-A055-C23A8BECBA1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/>
            <a:t>Farmer </a:t>
          </a:r>
          <a:r>
            <a:rPr lang="de-DE" sz="2000" b="1" dirty="0" err="1"/>
            <a:t>to</a:t>
          </a:r>
          <a:r>
            <a:rPr lang="de-DE" sz="2000" b="1" dirty="0"/>
            <a:t> </a:t>
          </a:r>
          <a:r>
            <a:rPr lang="de-DE" sz="2000" b="1" dirty="0" err="1"/>
            <a:t>farmer</a:t>
          </a:r>
          <a:r>
            <a:rPr lang="de-DE" sz="2000" b="1" dirty="0"/>
            <a:t> </a:t>
          </a:r>
          <a:r>
            <a:rPr lang="de-DE" sz="2000" dirty="0"/>
            <a:t>– </a:t>
          </a:r>
          <a:r>
            <a:rPr lang="de-DE" sz="2000" dirty="0" err="1"/>
            <a:t>extension</a:t>
          </a:r>
          <a:r>
            <a:rPr lang="de-DE" sz="2000" dirty="0"/>
            <a:t> </a:t>
          </a:r>
          <a:r>
            <a:rPr lang="de-DE" sz="2000" dirty="0" err="1"/>
            <a:t>system</a:t>
          </a:r>
          <a:endParaRPr lang="de-DE" sz="2000" dirty="0"/>
        </a:p>
      </dgm:t>
    </dgm:pt>
    <dgm:pt modelId="{4E242239-E5B2-4EB2-B481-EE784830CF2C}" type="parTrans" cxnId="{D9184C20-0143-4B62-9588-C1E6C36684FD}">
      <dgm:prSet/>
      <dgm:spPr/>
      <dgm:t>
        <a:bodyPr/>
        <a:lstStyle/>
        <a:p>
          <a:endParaRPr lang="en-US" sz="2000"/>
        </a:p>
      </dgm:t>
    </dgm:pt>
    <dgm:pt modelId="{F9BF108D-17C9-4E85-B954-908319647809}" type="sibTrans" cxnId="{D9184C20-0143-4B62-9588-C1E6C36684FD}">
      <dgm:prSet/>
      <dgm:spPr/>
      <dgm:t>
        <a:bodyPr/>
        <a:lstStyle/>
        <a:p>
          <a:endParaRPr lang="en-US" sz="2000"/>
        </a:p>
      </dgm:t>
    </dgm:pt>
    <dgm:pt modelId="{DA41A60B-CA24-4FAF-8F3E-94406AF40B3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 err="1"/>
            <a:t>Facilitating</a:t>
          </a:r>
          <a:r>
            <a:rPr lang="de-DE" sz="2000" b="1" dirty="0"/>
            <a:t> </a:t>
          </a:r>
          <a:r>
            <a:rPr lang="de-DE" sz="2000" b="1" dirty="0" err="1"/>
            <a:t>organizations</a:t>
          </a:r>
          <a:r>
            <a:rPr lang="de-DE" sz="2000" b="1" dirty="0"/>
            <a:t> </a:t>
          </a:r>
          <a:r>
            <a:rPr lang="de-DE" sz="2000" dirty="0"/>
            <a:t>– </a:t>
          </a:r>
          <a:r>
            <a:rPr lang="de-DE" sz="2000" dirty="0" err="1"/>
            <a:t>Govt</a:t>
          </a:r>
          <a:r>
            <a:rPr lang="de-DE" sz="2000" dirty="0"/>
            <a:t>., NGOs </a:t>
          </a:r>
          <a:r>
            <a:rPr lang="de-DE" sz="2000" dirty="0" err="1"/>
            <a:t>and</a:t>
          </a:r>
          <a:r>
            <a:rPr lang="de-DE" sz="2000" dirty="0"/>
            <a:t> C.B.Os  </a:t>
          </a:r>
        </a:p>
      </dgm:t>
    </dgm:pt>
    <dgm:pt modelId="{27B10032-AF03-4DEA-A0EE-CDB6EACAB723}" type="parTrans" cxnId="{30B73049-2634-47FB-A997-2807A5D6EBBA}">
      <dgm:prSet/>
      <dgm:spPr/>
      <dgm:t>
        <a:bodyPr/>
        <a:lstStyle/>
        <a:p>
          <a:endParaRPr lang="en-US" sz="2000"/>
        </a:p>
      </dgm:t>
    </dgm:pt>
    <dgm:pt modelId="{3BB8AEE8-5B5B-4FDF-A7EF-2ADBAF068A70}" type="sibTrans" cxnId="{30B73049-2634-47FB-A997-2807A5D6EBBA}">
      <dgm:prSet/>
      <dgm:spPr/>
      <dgm:t>
        <a:bodyPr/>
        <a:lstStyle/>
        <a:p>
          <a:endParaRPr lang="en-US" sz="2000"/>
        </a:p>
      </dgm:t>
    </dgm:pt>
    <dgm:pt modelId="{51450CD9-F450-4CDF-AB2B-2AFDEF0E434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de-DE" sz="2000" b="1" dirty="0" err="1"/>
            <a:t>Collaborations</a:t>
          </a:r>
          <a:r>
            <a:rPr lang="de-DE" sz="2000" dirty="0"/>
            <a:t> </a:t>
          </a:r>
          <a:r>
            <a:rPr lang="de-DE" sz="2000" dirty="0" err="1"/>
            <a:t>with</a:t>
          </a:r>
          <a:r>
            <a:rPr lang="de-DE" sz="2000" dirty="0"/>
            <a:t> Global </a:t>
          </a:r>
          <a:r>
            <a:rPr lang="de-DE" sz="2000" dirty="0" err="1"/>
            <a:t>and</a:t>
          </a:r>
          <a:r>
            <a:rPr lang="de-DE" sz="2000" dirty="0"/>
            <a:t> National </a:t>
          </a:r>
          <a:r>
            <a:rPr lang="de-DE" sz="2000" dirty="0" err="1"/>
            <a:t>institutions</a:t>
          </a:r>
          <a:r>
            <a:rPr lang="de-DE" sz="2000" dirty="0"/>
            <a:t>  </a:t>
          </a:r>
          <a:r>
            <a:rPr lang="de-DE" sz="2000" dirty="0" err="1"/>
            <a:t>and</a:t>
          </a:r>
          <a:r>
            <a:rPr lang="de-DE" sz="2000" dirty="0"/>
            <a:t> Scientific </a:t>
          </a:r>
          <a:r>
            <a:rPr lang="de-DE" sz="2000" dirty="0" err="1"/>
            <a:t>experts</a:t>
          </a:r>
          <a:r>
            <a:rPr lang="de-DE" sz="2000" dirty="0"/>
            <a:t>  </a:t>
          </a:r>
        </a:p>
      </dgm:t>
    </dgm:pt>
    <dgm:pt modelId="{644953DE-7BFC-41BF-907E-AB615C85391E}" type="parTrans" cxnId="{743B6A80-2280-4FA0-911D-49F2C3D08050}">
      <dgm:prSet/>
      <dgm:spPr/>
      <dgm:t>
        <a:bodyPr/>
        <a:lstStyle/>
        <a:p>
          <a:endParaRPr lang="en-US" sz="2000"/>
        </a:p>
      </dgm:t>
    </dgm:pt>
    <dgm:pt modelId="{2A1F3706-E5B4-4C52-90B7-6066238027B5}" type="sibTrans" cxnId="{743B6A80-2280-4FA0-911D-49F2C3D08050}">
      <dgm:prSet/>
      <dgm:spPr/>
      <dgm:t>
        <a:bodyPr/>
        <a:lstStyle/>
        <a:p>
          <a:endParaRPr lang="en-US" sz="2000"/>
        </a:p>
      </dgm:t>
    </dgm:pt>
    <dgm:pt modelId="{2676F636-D35B-418B-874B-5112B2D08877}" type="pres">
      <dgm:prSet presAssocID="{90F8F849-2110-4FDE-ABBB-C068E7C26BDE}" presName="diagram" presStyleCnt="0">
        <dgm:presLayoutVars>
          <dgm:dir/>
          <dgm:resizeHandles val="exact"/>
        </dgm:presLayoutVars>
      </dgm:prSet>
      <dgm:spPr/>
    </dgm:pt>
    <dgm:pt modelId="{D151BDC7-890D-4364-8458-B1C646F56DEA}" type="pres">
      <dgm:prSet presAssocID="{BCBECD2A-3183-416C-83CA-76B148C1BB02}" presName="node" presStyleLbl="node1" presStyleIdx="0" presStyleCnt="6" custScaleY="162155" custLinFactNeighborY="-58920">
        <dgm:presLayoutVars>
          <dgm:bulletEnabled val="1"/>
        </dgm:presLayoutVars>
      </dgm:prSet>
      <dgm:spPr/>
    </dgm:pt>
    <dgm:pt modelId="{692249BD-AAE9-4DBC-9C65-322C8C743E22}" type="pres">
      <dgm:prSet presAssocID="{F374AB95-76C0-4BE4-B54B-7E04041EA785}" presName="sibTrans" presStyleCnt="0"/>
      <dgm:spPr/>
    </dgm:pt>
    <dgm:pt modelId="{53FD363C-34CE-45A5-AB01-278D4047F632}" type="pres">
      <dgm:prSet presAssocID="{80140724-478E-4ADD-8CE8-93B04390B448}" presName="node" presStyleLbl="node1" presStyleIdx="1" presStyleCnt="6" custScaleX="116222" custScaleY="157595" custLinFactNeighborY="-61200">
        <dgm:presLayoutVars>
          <dgm:bulletEnabled val="1"/>
        </dgm:presLayoutVars>
      </dgm:prSet>
      <dgm:spPr/>
    </dgm:pt>
    <dgm:pt modelId="{366079CE-AFEE-4EDB-9AE4-356CA95B091A}" type="pres">
      <dgm:prSet presAssocID="{2BB2119F-8F11-490F-BC3E-256180041F39}" presName="sibTrans" presStyleCnt="0"/>
      <dgm:spPr/>
    </dgm:pt>
    <dgm:pt modelId="{8ABDB0B6-8F2F-4589-9549-F009C772DC98}" type="pres">
      <dgm:prSet presAssocID="{2DE58EE5-D745-4DAE-BAFD-D59B89B93824}" presName="node" presStyleLbl="node1" presStyleIdx="2" presStyleCnt="6" custScaleY="93616" custLinFactNeighborY="-63917">
        <dgm:presLayoutVars>
          <dgm:bulletEnabled val="1"/>
        </dgm:presLayoutVars>
      </dgm:prSet>
      <dgm:spPr/>
    </dgm:pt>
    <dgm:pt modelId="{C199DBBF-614F-4907-B208-F1E413D9D171}" type="pres">
      <dgm:prSet presAssocID="{DFAF1B3F-B0CC-4376-B9B9-25DE35073688}" presName="sibTrans" presStyleCnt="0"/>
      <dgm:spPr/>
    </dgm:pt>
    <dgm:pt modelId="{ED747CEB-FDC2-4F22-80C1-F30832836CE7}" type="pres">
      <dgm:prSet presAssocID="{83F47181-902D-4DAA-A055-C23A8BECBA1E}" presName="node" presStyleLbl="node1" presStyleIdx="3" presStyleCnt="6" custScaleY="100234" custLinFactNeighborY="60766">
        <dgm:presLayoutVars>
          <dgm:bulletEnabled val="1"/>
        </dgm:presLayoutVars>
      </dgm:prSet>
      <dgm:spPr/>
    </dgm:pt>
    <dgm:pt modelId="{F2E2CEC6-7298-4E70-B948-C697D625E068}" type="pres">
      <dgm:prSet presAssocID="{F9BF108D-17C9-4E85-B954-908319647809}" presName="sibTrans" presStyleCnt="0"/>
      <dgm:spPr/>
    </dgm:pt>
    <dgm:pt modelId="{A72BA3BA-A2B4-4CF2-9115-691800CCB1EA}" type="pres">
      <dgm:prSet presAssocID="{DA41A60B-CA24-4FAF-8F3E-94406AF40B31}" presName="node" presStyleLbl="node1" presStyleIdx="4" presStyleCnt="6" custScaleY="86826" custLinFactNeighborY="54062">
        <dgm:presLayoutVars>
          <dgm:bulletEnabled val="1"/>
        </dgm:presLayoutVars>
      </dgm:prSet>
      <dgm:spPr/>
    </dgm:pt>
    <dgm:pt modelId="{72481160-A754-4E75-BC3C-EA2A556F9F14}" type="pres">
      <dgm:prSet presAssocID="{3BB8AEE8-5B5B-4FDF-A7EF-2ADBAF068A70}" presName="sibTrans" presStyleCnt="0"/>
      <dgm:spPr/>
    </dgm:pt>
    <dgm:pt modelId="{35AAA2AF-9263-42B3-94F7-EBB0610AC687}" type="pres">
      <dgm:prSet presAssocID="{51450CD9-F450-4CDF-AB2B-2AFDEF0E434A}" presName="node" presStyleLbl="node1" presStyleIdx="5" presStyleCnt="6" custScaleX="106786" custScaleY="102405" custLinFactNeighborY="57957">
        <dgm:presLayoutVars>
          <dgm:bulletEnabled val="1"/>
        </dgm:presLayoutVars>
      </dgm:prSet>
      <dgm:spPr/>
    </dgm:pt>
  </dgm:ptLst>
  <dgm:cxnLst>
    <dgm:cxn modelId="{D9184C20-0143-4B62-9588-C1E6C36684FD}" srcId="{90F8F849-2110-4FDE-ABBB-C068E7C26BDE}" destId="{83F47181-902D-4DAA-A055-C23A8BECBA1E}" srcOrd="3" destOrd="0" parTransId="{4E242239-E5B2-4EB2-B481-EE784830CF2C}" sibTransId="{F9BF108D-17C9-4E85-B954-908319647809}"/>
    <dgm:cxn modelId="{0BB07822-34F2-4C8D-B4A1-81A3FBF472C0}" type="presOf" srcId="{83F47181-902D-4DAA-A055-C23A8BECBA1E}" destId="{ED747CEB-FDC2-4F22-80C1-F30832836CE7}" srcOrd="0" destOrd="0" presId="urn:microsoft.com/office/officeart/2005/8/layout/default"/>
    <dgm:cxn modelId="{20258928-1BB5-4CF5-833B-74162683235A}" srcId="{90F8F849-2110-4FDE-ABBB-C068E7C26BDE}" destId="{2DE58EE5-D745-4DAE-BAFD-D59B89B93824}" srcOrd="2" destOrd="0" parTransId="{CE033C1E-0BA2-403E-9FB5-E7B1F2A219F2}" sibTransId="{DFAF1B3F-B0CC-4376-B9B9-25DE35073688}"/>
    <dgm:cxn modelId="{64282A30-8BC4-412E-8285-F445476B8431}" type="presOf" srcId="{90F8F849-2110-4FDE-ABBB-C068E7C26BDE}" destId="{2676F636-D35B-418B-874B-5112B2D08877}" srcOrd="0" destOrd="0" presId="urn:microsoft.com/office/officeart/2005/8/layout/default"/>
    <dgm:cxn modelId="{AA0C593B-57A9-4CED-A630-DE9DA33CCCCB}" type="presOf" srcId="{DA41A60B-CA24-4FAF-8F3E-94406AF40B31}" destId="{A72BA3BA-A2B4-4CF2-9115-691800CCB1EA}" srcOrd="0" destOrd="0" presId="urn:microsoft.com/office/officeart/2005/8/layout/default"/>
    <dgm:cxn modelId="{30B73049-2634-47FB-A997-2807A5D6EBBA}" srcId="{90F8F849-2110-4FDE-ABBB-C068E7C26BDE}" destId="{DA41A60B-CA24-4FAF-8F3E-94406AF40B31}" srcOrd="4" destOrd="0" parTransId="{27B10032-AF03-4DEA-A0EE-CDB6EACAB723}" sibTransId="{3BB8AEE8-5B5B-4FDF-A7EF-2ADBAF068A70}"/>
    <dgm:cxn modelId="{2385804B-9622-4B62-9C97-53A272E881BF}" type="presOf" srcId="{51450CD9-F450-4CDF-AB2B-2AFDEF0E434A}" destId="{35AAA2AF-9263-42B3-94F7-EBB0610AC687}" srcOrd="0" destOrd="0" presId="urn:microsoft.com/office/officeart/2005/8/layout/default"/>
    <dgm:cxn modelId="{743B6A80-2280-4FA0-911D-49F2C3D08050}" srcId="{90F8F849-2110-4FDE-ABBB-C068E7C26BDE}" destId="{51450CD9-F450-4CDF-AB2B-2AFDEF0E434A}" srcOrd="5" destOrd="0" parTransId="{644953DE-7BFC-41BF-907E-AB615C85391E}" sibTransId="{2A1F3706-E5B4-4C52-90B7-6066238027B5}"/>
    <dgm:cxn modelId="{16CD7FA5-1FF2-4F67-B14F-5B1762600242}" type="presOf" srcId="{BCBECD2A-3183-416C-83CA-76B148C1BB02}" destId="{D151BDC7-890D-4364-8458-B1C646F56DEA}" srcOrd="0" destOrd="0" presId="urn:microsoft.com/office/officeart/2005/8/layout/default"/>
    <dgm:cxn modelId="{8BB246B7-45CB-4E6D-BEE3-6E3C61F11E88}" srcId="{90F8F849-2110-4FDE-ABBB-C068E7C26BDE}" destId="{80140724-478E-4ADD-8CE8-93B04390B448}" srcOrd="1" destOrd="0" parTransId="{56E5837E-290B-4E9A-9E22-7C2E5DEA6395}" sibTransId="{2BB2119F-8F11-490F-BC3E-256180041F39}"/>
    <dgm:cxn modelId="{196E28C1-CE84-4329-8A17-CCE2DDA284CF}" type="presOf" srcId="{2DE58EE5-D745-4DAE-BAFD-D59B89B93824}" destId="{8ABDB0B6-8F2F-4589-9549-F009C772DC98}" srcOrd="0" destOrd="0" presId="urn:microsoft.com/office/officeart/2005/8/layout/default"/>
    <dgm:cxn modelId="{2B7F9FC6-79AC-406A-9BE8-E8632B1896E2}" type="presOf" srcId="{80140724-478E-4ADD-8CE8-93B04390B448}" destId="{53FD363C-34CE-45A5-AB01-278D4047F632}" srcOrd="0" destOrd="0" presId="urn:microsoft.com/office/officeart/2005/8/layout/default"/>
    <dgm:cxn modelId="{642F56FB-2B82-493D-80CB-7FAF022A72B2}" srcId="{90F8F849-2110-4FDE-ABBB-C068E7C26BDE}" destId="{BCBECD2A-3183-416C-83CA-76B148C1BB02}" srcOrd="0" destOrd="0" parTransId="{E4F0C266-40F6-402E-8940-1663D45EBFAA}" sibTransId="{F374AB95-76C0-4BE4-B54B-7E04041EA785}"/>
    <dgm:cxn modelId="{573C63D6-1D73-4D87-ABE9-3228276222E9}" type="presParOf" srcId="{2676F636-D35B-418B-874B-5112B2D08877}" destId="{D151BDC7-890D-4364-8458-B1C646F56DEA}" srcOrd="0" destOrd="0" presId="urn:microsoft.com/office/officeart/2005/8/layout/default"/>
    <dgm:cxn modelId="{65721247-8930-43B3-AB70-85EF6A11C755}" type="presParOf" srcId="{2676F636-D35B-418B-874B-5112B2D08877}" destId="{692249BD-AAE9-4DBC-9C65-322C8C743E22}" srcOrd="1" destOrd="0" presId="urn:microsoft.com/office/officeart/2005/8/layout/default"/>
    <dgm:cxn modelId="{C3B52BD4-7143-4789-9E7D-AF0B3F648483}" type="presParOf" srcId="{2676F636-D35B-418B-874B-5112B2D08877}" destId="{53FD363C-34CE-45A5-AB01-278D4047F632}" srcOrd="2" destOrd="0" presId="urn:microsoft.com/office/officeart/2005/8/layout/default"/>
    <dgm:cxn modelId="{85A6FC5D-23BE-423E-BB6A-2992CB37000F}" type="presParOf" srcId="{2676F636-D35B-418B-874B-5112B2D08877}" destId="{366079CE-AFEE-4EDB-9AE4-356CA95B091A}" srcOrd="3" destOrd="0" presId="urn:microsoft.com/office/officeart/2005/8/layout/default"/>
    <dgm:cxn modelId="{7F723DB7-BEF2-4EA7-9614-5E690845B8B3}" type="presParOf" srcId="{2676F636-D35B-418B-874B-5112B2D08877}" destId="{8ABDB0B6-8F2F-4589-9549-F009C772DC98}" srcOrd="4" destOrd="0" presId="urn:microsoft.com/office/officeart/2005/8/layout/default"/>
    <dgm:cxn modelId="{2FA8806B-301F-42FE-A0B4-A584C3A3B101}" type="presParOf" srcId="{2676F636-D35B-418B-874B-5112B2D08877}" destId="{C199DBBF-614F-4907-B208-F1E413D9D171}" srcOrd="5" destOrd="0" presId="urn:microsoft.com/office/officeart/2005/8/layout/default"/>
    <dgm:cxn modelId="{299BC328-5B3B-45CA-A1D5-600F9DE0026F}" type="presParOf" srcId="{2676F636-D35B-418B-874B-5112B2D08877}" destId="{ED747CEB-FDC2-4F22-80C1-F30832836CE7}" srcOrd="6" destOrd="0" presId="urn:microsoft.com/office/officeart/2005/8/layout/default"/>
    <dgm:cxn modelId="{29749E7E-E80E-4552-9254-82B70FA03DA3}" type="presParOf" srcId="{2676F636-D35B-418B-874B-5112B2D08877}" destId="{F2E2CEC6-7298-4E70-B948-C697D625E068}" srcOrd="7" destOrd="0" presId="urn:microsoft.com/office/officeart/2005/8/layout/default"/>
    <dgm:cxn modelId="{586A3020-4AA3-490D-8610-28235EEA93C7}" type="presParOf" srcId="{2676F636-D35B-418B-874B-5112B2D08877}" destId="{A72BA3BA-A2B4-4CF2-9115-691800CCB1EA}" srcOrd="8" destOrd="0" presId="urn:microsoft.com/office/officeart/2005/8/layout/default"/>
    <dgm:cxn modelId="{29723937-65E8-4621-8C10-8FA0AC747915}" type="presParOf" srcId="{2676F636-D35B-418B-874B-5112B2D08877}" destId="{72481160-A754-4E75-BC3C-EA2A556F9F14}" srcOrd="9" destOrd="0" presId="urn:microsoft.com/office/officeart/2005/8/layout/default"/>
    <dgm:cxn modelId="{7CC5B776-665B-4C63-B440-27D22102A26C}" type="presParOf" srcId="{2676F636-D35B-418B-874B-5112B2D08877}" destId="{35AAA2AF-9263-42B3-94F7-EBB0610AC6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FF3EFC-2B9F-4D36-ADE2-E3834A03C66E}" type="doc">
      <dgm:prSet loTypeId="urn:microsoft.com/office/officeart/2005/8/layout/default#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3DB5D1-A1F5-4A29-99D3-C169822EC61D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600" b="1" dirty="0"/>
            <a:t>Soil to be covered with crops 365 days</a:t>
          </a:r>
        </a:p>
        <a:p>
          <a:r>
            <a:rPr lang="en-US" sz="1600" b="1" dirty="0"/>
            <a:t>(Living root) </a:t>
          </a:r>
        </a:p>
      </dgm:t>
    </dgm:pt>
    <dgm:pt modelId="{5300D356-7CCD-4EB4-9725-6CBA92542AF6}" type="parTrans" cxnId="{57D0CA8D-7656-49D0-94D0-27CD56BF3011}">
      <dgm:prSet/>
      <dgm:spPr/>
      <dgm:t>
        <a:bodyPr/>
        <a:lstStyle/>
        <a:p>
          <a:endParaRPr lang="en-US" sz="1600"/>
        </a:p>
      </dgm:t>
    </dgm:pt>
    <dgm:pt modelId="{765C0D09-6377-4D3F-9ADA-DC47B199E237}" type="sibTrans" cxnId="{57D0CA8D-7656-49D0-94D0-27CD56BF3011}">
      <dgm:prSet/>
      <dgm:spPr/>
      <dgm:t>
        <a:bodyPr/>
        <a:lstStyle/>
        <a:p>
          <a:endParaRPr lang="en-US" sz="1600"/>
        </a:p>
      </dgm:t>
    </dgm:pt>
    <dgm:pt modelId="{279BA190-BC53-4EB9-94D1-ACE2CA61094F}">
      <dgm:prSet custT="1"/>
      <dgm:spPr>
        <a:solidFill>
          <a:srgbClr val="00B050"/>
        </a:solidFill>
      </dgm:spPr>
      <dgm:t>
        <a:bodyPr/>
        <a:lstStyle/>
        <a:p>
          <a:r>
            <a:rPr lang="en-US" sz="1600" b="1" dirty="0"/>
            <a:t>Diverse crops , trees</a:t>
          </a:r>
        </a:p>
        <a:p>
          <a:r>
            <a:rPr lang="en-US" sz="1600" b="1" dirty="0"/>
            <a:t>15 – 20 crops</a:t>
          </a:r>
        </a:p>
      </dgm:t>
    </dgm:pt>
    <dgm:pt modelId="{CA7C26E0-7CC8-431F-908E-AC92A00E27B0}" type="parTrans" cxnId="{6A60740B-72CA-4DA2-B4CE-CB3849F9F102}">
      <dgm:prSet/>
      <dgm:spPr/>
      <dgm:t>
        <a:bodyPr/>
        <a:lstStyle/>
        <a:p>
          <a:endParaRPr lang="en-US" sz="1600"/>
        </a:p>
      </dgm:t>
    </dgm:pt>
    <dgm:pt modelId="{EC0256A8-3BF1-4955-B749-0F8731BA1608}" type="sibTrans" cxnId="{6A60740B-72CA-4DA2-B4CE-CB3849F9F102}">
      <dgm:prSet/>
      <dgm:spPr/>
      <dgm:t>
        <a:bodyPr/>
        <a:lstStyle/>
        <a:p>
          <a:endParaRPr lang="en-US" sz="1600"/>
        </a:p>
      </dgm:t>
    </dgm:pt>
    <dgm:pt modelId="{C3CF176E-F58E-4479-B936-E5406A64D703}">
      <dgm:prSet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 </a:t>
          </a:r>
          <a:r>
            <a:rPr lang="en-US" sz="1600" b="1" dirty="0"/>
            <a:t>Minimal disturbance of soils </a:t>
          </a:r>
        </a:p>
      </dgm:t>
    </dgm:pt>
    <dgm:pt modelId="{03BD057E-91E5-4486-883F-720950B06493}" type="parTrans" cxnId="{43D11A34-34AC-4341-981B-704900A01EE8}">
      <dgm:prSet/>
      <dgm:spPr/>
      <dgm:t>
        <a:bodyPr/>
        <a:lstStyle/>
        <a:p>
          <a:endParaRPr lang="en-US" sz="1600"/>
        </a:p>
      </dgm:t>
    </dgm:pt>
    <dgm:pt modelId="{CB188C05-AF32-44FE-BFDA-5F51A681E480}" type="sibTrans" cxnId="{43D11A34-34AC-4341-981B-704900A01EE8}">
      <dgm:prSet/>
      <dgm:spPr/>
      <dgm:t>
        <a:bodyPr/>
        <a:lstStyle/>
        <a:p>
          <a:endParaRPr lang="en-US" sz="1600"/>
        </a:p>
      </dgm:t>
    </dgm:pt>
    <dgm:pt modelId="{D95BB815-9E0B-4AD4-A97F-CB8C5C2F5D0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600" b="1" dirty="0"/>
            <a:t>Integrate animals into farming </a:t>
          </a:r>
        </a:p>
      </dgm:t>
    </dgm:pt>
    <dgm:pt modelId="{70155626-6675-405B-8C7C-AD9319DA78FA}" type="parTrans" cxnId="{E3549728-D114-4DCD-9B88-1620F639B1FD}">
      <dgm:prSet/>
      <dgm:spPr/>
      <dgm:t>
        <a:bodyPr/>
        <a:lstStyle/>
        <a:p>
          <a:endParaRPr lang="en-US" sz="1600"/>
        </a:p>
      </dgm:t>
    </dgm:pt>
    <dgm:pt modelId="{6E112F97-E3A0-48A7-BCAE-9974193AADFC}" type="sibTrans" cxnId="{E3549728-D114-4DCD-9B88-1620F639B1FD}">
      <dgm:prSet/>
      <dgm:spPr/>
      <dgm:t>
        <a:bodyPr/>
        <a:lstStyle/>
        <a:p>
          <a:endParaRPr lang="en-US" sz="1600"/>
        </a:p>
      </dgm:t>
    </dgm:pt>
    <dgm:pt modelId="{319F060C-BB94-4DFA-B01B-4770611E83C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600" dirty="0"/>
            <a:t> </a:t>
          </a:r>
          <a:r>
            <a:rPr lang="en-US" sz="1600" b="1" dirty="0"/>
            <a:t>Bio stimulants as necessary catalysts </a:t>
          </a:r>
        </a:p>
      </dgm:t>
    </dgm:pt>
    <dgm:pt modelId="{8F5608CC-E2B3-4F9B-ABFF-D7188D1CE425}" type="parTrans" cxnId="{BC662A06-E4D6-4C7E-BA6C-2BBCA99441CB}">
      <dgm:prSet/>
      <dgm:spPr/>
      <dgm:t>
        <a:bodyPr/>
        <a:lstStyle/>
        <a:p>
          <a:endParaRPr lang="en-US" sz="1600"/>
        </a:p>
      </dgm:t>
    </dgm:pt>
    <dgm:pt modelId="{0A521DB0-0BEB-495B-BF52-9F579E885462}" type="sibTrans" cxnId="{BC662A06-E4D6-4C7E-BA6C-2BBCA99441CB}">
      <dgm:prSet/>
      <dgm:spPr/>
      <dgm:t>
        <a:bodyPr/>
        <a:lstStyle/>
        <a:p>
          <a:endParaRPr lang="en-US" sz="1600"/>
        </a:p>
      </dgm:t>
    </dgm:pt>
    <dgm:pt modelId="{02C1923D-5590-4D30-8ED5-B8076682186D}">
      <dgm:prSet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 </a:t>
          </a:r>
          <a:r>
            <a:rPr lang="en-US" sz="1600" b="1" dirty="0"/>
            <a:t>Increase amount and diversity of organic residues</a:t>
          </a:r>
        </a:p>
      </dgm:t>
    </dgm:pt>
    <dgm:pt modelId="{C9E8C7DC-76B6-4DCE-A103-616EA626A23D}" type="parTrans" cxnId="{CF2B7676-BB28-46D3-89E0-471278D6D4CF}">
      <dgm:prSet/>
      <dgm:spPr/>
      <dgm:t>
        <a:bodyPr/>
        <a:lstStyle/>
        <a:p>
          <a:endParaRPr lang="en-US" sz="1600"/>
        </a:p>
      </dgm:t>
    </dgm:pt>
    <dgm:pt modelId="{08568BB9-EAA6-44B7-8B7A-8F339B22BBA8}" type="sibTrans" cxnId="{CF2B7676-BB28-46D3-89E0-471278D6D4CF}">
      <dgm:prSet/>
      <dgm:spPr/>
      <dgm:t>
        <a:bodyPr/>
        <a:lstStyle/>
        <a:p>
          <a:endParaRPr lang="en-US" sz="1600"/>
        </a:p>
      </dgm:t>
    </dgm:pt>
    <dgm:pt modelId="{98B19F5F-475E-4BB1-AEE7-710696D536EE}">
      <dgm:prSet custT="1"/>
      <dgm:spPr>
        <a:solidFill>
          <a:srgbClr val="FF0000"/>
        </a:solidFill>
      </dgm:spPr>
      <dgm:t>
        <a:bodyPr/>
        <a:lstStyle/>
        <a:p>
          <a:r>
            <a:rPr lang="en-US" sz="1400" b="1" dirty="0"/>
            <a:t>No synthetic fertilizers, pesticides, herbicides, weedicides</a:t>
          </a:r>
        </a:p>
      </dgm:t>
    </dgm:pt>
    <dgm:pt modelId="{44496451-3092-47A1-997F-681975DF6E50}" type="parTrans" cxnId="{6CE62609-BDDF-487C-BA88-E793CBAE879C}">
      <dgm:prSet/>
      <dgm:spPr/>
      <dgm:t>
        <a:bodyPr/>
        <a:lstStyle/>
        <a:p>
          <a:endParaRPr lang="en-US" sz="1600"/>
        </a:p>
      </dgm:t>
    </dgm:pt>
    <dgm:pt modelId="{66BDC4C2-1D6A-48FA-8546-94D6586CCFF2}" type="sibTrans" cxnId="{6CE62609-BDDF-487C-BA88-E793CBAE879C}">
      <dgm:prSet/>
      <dgm:spPr/>
      <dgm:t>
        <a:bodyPr/>
        <a:lstStyle/>
        <a:p>
          <a:endParaRPr lang="en-US" sz="1600"/>
        </a:p>
      </dgm:t>
    </dgm:pt>
    <dgm:pt modelId="{CCE7BF50-4151-496F-A316-E159C21FAC1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600" b="1" dirty="0"/>
            <a:t>Pest management through better agronomic practices, botanical extracts</a:t>
          </a:r>
        </a:p>
      </dgm:t>
    </dgm:pt>
    <dgm:pt modelId="{1DEBECF0-CFA2-430E-B8CD-0D73D6DBE617}" type="parTrans" cxnId="{A72664D1-ACB8-4745-BDA5-0B79D260848F}">
      <dgm:prSet/>
      <dgm:spPr/>
      <dgm:t>
        <a:bodyPr/>
        <a:lstStyle/>
        <a:p>
          <a:endParaRPr lang="en-US" sz="1600"/>
        </a:p>
      </dgm:t>
    </dgm:pt>
    <dgm:pt modelId="{C2CD810C-16AD-4729-8F30-B01D1A486E2A}" type="sibTrans" cxnId="{A72664D1-ACB8-4745-BDA5-0B79D260848F}">
      <dgm:prSet/>
      <dgm:spPr/>
      <dgm:t>
        <a:bodyPr/>
        <a:lstStyle/>
        <a:p>
          <a:endParaRPr lang="en-US" sz="1600"/>
        </a:p>
      </dgm:t>
    </dgm:pt>
    <dgm:pt modelId="{6893CCF6-12B9-4D4A-A739-B81F2295D1EB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dirty="0"/>
            <a:t> Use indigenous seed </a:t>
          </a:r>
        </a:p>
      </dgm:t>
    </dgm:pt>
    <dgm:pt modelId="{4329ECE5-4CD0-774F-A3E3-B1E59CF28EED}" type="parTrans" cxnId="{E8C58CBE-28C1-0141-957E-14E7815366A0}">
      <dgm:prSet/>
      <dgm:spPr/>
      <dgm:t>
        <a:bodyPr/>
        <a:lstStyle/>
        <a:p>
          <a:endParaRPr lang="en-US" sz="1600"/>
        </a:p>
      </dgm:t>
    </dgm:pt>
    <dgm:pt modelId="{4374C455-7662-E148-808A-BBC624E2278E}" type="sibTrans" cxnId="{E8C58CBE-28C1-0141-957E-14E7815366A0}">
      <dgm:prSet/>
      <dgm:spPr/>
      <dgm:t>
        <a:bodyPr/>
        <a:lstStyle/>
        <a:p>
          <a:endParaRPr lang="en-US" sz="1600"/>
        </a:p>
      </dgm:t>
    </dgm:pt>
    <dgm:pt modelId="{B7077D6B-A91E-43D2-81E3-40722AB4686F}" type="pres">
      <dgm:prSet presAssocID="{F3FF3EFC-2B9F-4D36-ADE2-E3834A03C66E}" presName="diagram" presStyleCnt="0">
        <dgm:presLayoutVars>
          <dgm:dir/>
          <dgm:resizeHandles val="exact"/>
        </dgm:presLayoutVars>
      </dgm:prSet>
      <dgm:spPr/>
    </dgm:pt>
    <dgm:pt modelId="{70410754-F83C-4F21-85AE-B362C52FDB5E}" type="pres">
      <dgm:prSet presAssocID="{E13DB5D1-A1F5-4A29-99D3-C169822EC61D}" presName="node" presStyleLbl="node1" presStyleIdx="0" presStyleCnt="9" custLinFactNeighborY="12682">
        <dgm:presLayoutVars>
          <dgm:bulletEnabled val="1"/>
        </dgm:presLayoutVars>
      </dgm:prSet>
      <dgm:spPr/>
    </dgm:pt>
    <dgm:pt modelId="{1D9907F3-5DC5-442F-90CE-A0159A7E4E7C}" type="pres">
      <dgm:prSet presAssocID="{765C0D09-6377-4D3F-9ADA-DC47B199E237}" presName="sibTrans" presStyleCnt="0"/>
      <dgm:spPr/>
    </dgm:pt>
    <dgm:pt modelId="{F0BE5D21-26A6-46A0-914D-6DEE18FA8157}" type="pres">
      <dgm:prSet presAssocID="{279BA190-BC53-4EB9-94D1-ACE2CA61094F}" presName="node" presStyleLbl="node1" presStyleIdx="1" presStyleCnt="9" custLinFactNeighborY="13836">
        <dgm:presLayoutVars>
          <dgm:bulletEnabled val="1"/>
        </dgm:presLayoutVars>
      </dgm:prSet>
      <dgm:spPr/>
    </dgm:pt>
    <dgm:pt modelId="{966ECEC8-6376-4E7E-82EF-4D7E5EA92798}" type="pres">
      <dgm:prSet presAssocID="{EC0256A8-3BF1-4955-B749-0F8731BA1608}" presName="sibTrans" presStyleCnt="0"/>
      <dgm:spPr/>
    </dgm:pt>
    <dgm:pt modelId="{02A60ACF-FF6F-468E-81EB-D578B650166D}" type="pres">
      <dgm:prSet presAssocID="{C3CF176E-F58E-4479-B936-E5406A64D703}" presName="node" presStyleLbl="node1" presStyleIdx="2" presStyleCnt="9">
        <dgm:presLayoutVars>
          <dgm:bulletEnabled val="1"/>
        </dgm:presLayoutVars>
      </dgm:prSet>
      <dgm:spPr/>
    </dgm:pt>
    <dgm:pt modelId="{0F19F095-E8DF-4CB9-BA59-E490E22480E8}" type="pres">
      <dgm:prSet presAssocID="{CB188C05-AF32-44FE-BFDA-5F51A681E480}" presName="sibTrans" presStyleCnt="0"/>
      <dgm:spPr/>
    </dgm:pt>
    <dgm:pt modelId="{127F8E8A-AA81-495F-8646-D2061F1D95D5}" type="pres">
      <dgm:prSet presAssocID="{D95BB815-9E0B-4AD4-A97F-CB8C5C2F5D03}" presName="node" presStyleLbl="node1" presStyleIdx="3" presStyleCnt="9">
        <dgm:presLayoutVars>
          <dgm:bulletEnabled val="1"/>
        </dgm:presLayoutVars>
      </dgm:prSet>
      <dgm:spPr/>
    </dgm:pt>
    <dgm:pt modelId="{F65BCEA0-FA88-453D-B168-71BFBDA0407F}" type="pres">
      <dgm:prSet presAssocID="{6E112F97-E3A0-48A7-BCAE-9974193AADFC}" presName="sibTrans" presStyleCnt="0"/>
      <dgm:spPr/>
    </dgm:pt>
    <dgm:pt modelId="{4C95A8C5-0FE0-472D-A031-B9A5EDEA840D}" type="pres">
      <dgm:prSet presAssocID="{319F060C-BB94-4DFA-B01B-4770611E83CC}" presName="node" presStyleLbl="node1" presStyleIdx="4" presStyleCnt="9">
        <dgm:presLayoutVars>
          <dgm:bulletEnabled val="1"/>
        </dgm:presLayoutVars>
      </dgm:prSet>
      <dgm:spPr/>
    </dgm:pt>
    <dgm:pt modelId="{FB3DFDD7-3445-4BD5-9E15-BD03788D8F28}" type="pres">
      <dgm:prSet presAssocID="{0A521DB0-0BEB-495B-BF52-9F579E885462}" presName="sibTrans" presStyleCnt="0"/>
      <dgm:spPr/>
    </dgm:pt>
    <dgm:pt modelId="{36CC67CE-966B-4DCF-9854-0409FE18E6A5}" type="pres">
      <dgm:prSet presAssocID="{02C1923D-5590-4D30-8ED5-B8076682186D}" presName="node" presStyleLbl="node1" presStyleIdx="5" presStyleCnt="9">
        <dgm:presLayoutVars>
          <dgm:bulletEnabled val="1"/>
        </dgm:presLayoutVars>
      </dgm:prSet>
      <dgm:spPr/>
    </dgm:pt>
    <dgm:pt modelId="{6D392BF8-423D-4435-8652-9213326E50A1}" type="pres">
      <dgm:prSet presAssocID="{08568BB9-EAA6-44B7-8B7A-8F339B22BBA8}" presName="sibTrans" presStyleCnt="0"/>
      <dgm:spPr/>
    </dgm:pt>
    <dgm:pt modelId="{F7658839-534D-46D3-B238-7CB5D081B93D}" type="pres">
      <dgm:prSet presAssocID="{98B19F5F-475E-4BB1-AEE7-710696D536EE}" presName="node" presStyleLbl="node1" presStyleIdx="6" presStyleCnt="9" custAng="0" custScaleY="54301" custLinFactNeighborX="55676" custLinFactNeighborY="64685">
        <dgm:presLayoutVars>
          <dgm:bulletEnabled val="1"/>
        </dgm:presLayoutVars>
      </dgm:prSet>
      <dgm:spPr/>
    </dgm:pt>
    <dgm:pt modelId="{3DD12D3C-2D90-46BE-A452-34598EE58A5B}" type="pres">
      <dgm:prSet presAssocID="{66BDC4C2-1D6A-48FA-8546-94D6586CCFF2}" presName="sibTrans" presStyleCnt="0"/>
      <dgm:spPr/>
    </dgm:pt>
    <dgm:pt modelId="{A53DD6EB-BF61-441A-AD3E-EB18ECD58DF7}" type="pres">
      <dgm:prSet presAssocID="{CCE7BF50-4151-496F-A316-E159C21FAC14}" presName="node" presStyleLbl="node1" presStyleIdx="7" presStyleCnt="9" custLinFactNeighborY="-13835">
        <dgm:presLayoutVars>
          <dgm:bulletEnabled val="1"/>
        </dgm:presLayoutVars>
      </dgm:prSet>
      <dgm:spPr/>
    </dgm:pt>
    <dgm:pt modelId="{C91F8337-FACB-9E48-A2E5-36C02B8CE6B2}" type="pres">
      <dgm:prSet presAssocID="{C2CD810C-16AD-4729-8F30-B01D1A486E2A}" presName="sibTrans" presStyleCnt="0"/>
      <dgm:spPr/>
    </dgm:pt>
    <dgm:pt modelId="{BF676789-4785-BD43-8004-263EA36A0837}" type="pres">
      <dgm:prSet presAssocID="{6893CCF6-12B9-4D4A-A739-B81F2295D1EB}" presName="node" presStyleLbl="node1" presStyleIdx="8" presStyleCnt="9" custLinFactY="-40275" custLinFactNeighborX="-54846" custLinFactNeighborY="-100000">
        <dgm:presLayoutVars>
          <dgm:bulletEnabled val="1"/>
        </dgm:presLayoutVars>
      </dgm:prSet>
      <dgm:spPr/>
    </dgm:pt>
  </dgm:ptLst>
  <dgm:cxnLst>
    <dgm:cxn modelId="{F338DB01-6ED5-1145-AE5D-5FC9C254FB2E}" type="presOf" srcId="{6893CCF6-12B9-4D4A-A739-B81F2295D1EB}" destId="{BF676789-4785-BD43-8004-263EA36A0837}" srcOrd="0" destOrd="0" presId="urn:microsoft.com/office/officeart/2005/8/layout/default#5"/>
    <dgm:cxn modelId="{BC662A06-E4D6-4C7E-BA6C-2BBCA99441CB}" srcId="{F3FF3EFC-2B9F-4D36-ADE2-E3834A03C66E}" destId="{319F060C-BB94-4DFA-B01B-4770611E83CC}" srcOrd="4" destOrd="0" parTransId="{8F5608CC-E2B3-4F9B-ABFF-D7188D1CE425}" sibTransId="{0A521DB0-0BEB-495B-BF52-9F579E885462}"/>
    <dgm:cxn modelId="{6CE62609-BDDF-487C-BA88-E793CBAE879C}" srcId="{F3FF3EFC-2B9F-4D36-ADE2-E3834A03C66E}" destId="{98B19F5F-475E-4BB1-AEE7-710696D536EE}" srcOrd="6" destOrd="0" parTransId="{44496451-3092-47A1-997F-681975DF6E50}" sibTransId="{66BDC4C2-1D6A-48FA-8546-94D6586CCFF2}"/>
    <dgm:cxn modelId="{6A60740B-72CA-4DA2-B4CE-CB3849F9F102}" srcId="{F3FF3EFC-2B9F-4D36-ADE2-E3834A03C66E}" destId="{279BA190-BC53-4EB9-94D1-ACE2CA61094F}" srcOrd="1" destOrd="0" parTransId="{CA7C26E0-7CC8-431F-908E-AC92A00E27B0}" sibTransId="{EC0256A8-3BF1-4955-B749-0F8731BA1608}"/>
    <dgm:cxn modelId="{C1DE3210-0BD9-4B1D-B1F1-42C66014AD74}" type="presOf" srcId="{CCE7BF50-4151-496F-A316-E159C21FAC14}" destId="{A53DD6EB-BF61-441A-AD3E-EB18ECD58DF7}" srcOrd="0" destOrd="0" presId="urn:microsoft.com/office/officeart/2005/8/layout/default#5"/>
    <dgm:cxn modelId="{E3549728-D114-4DCD-9B88-1620F639B1FD}" srcId="{F3FF3EFC-2B9F-4D36-ADE2-E3834A03C66E}" destId="{D95BB815-9E0B-4AD4-A97F-CB8C5C2F5D03}" srcOrd="3" destOrd="0" parTransId="{70155626-6675-405B-8C7C-AD9319DA78FA}" sibTransId="{6E112F97-E3A0-48A7-BCAE-9974193AADFC}"/>
    <dgm:cxn modelId="{F54C7E2D-A0E1-4476-BD88-3D8C6FA2A15A}" type="presOf" srcId="{E13DB5D1-A1F5-4A29-99D3-C169822EC61D}" destId="{70410754-F83C-4F21-85AE-B362C52FDB5E}" srcOrd="0" destOrd="0" presId="urn:microsoft.com/office/officeart/2005/8/layout/default#5"/>
    <dgm:cxn modelId="{43D11A34-34AC-4341-981B-704900A01EE8}" srcId="{F3FF3EFC-2B9F-4D36-ADE2-E3834A03C66E}" destId="{C3CF176E-F58E-4479-B936-E5406A64D703}" srcOrd="2" destOrd="0" parTransId="{03BD057E-91E5-4486-883F-720950B06493}" sibTransId="{CB188C05-AF32-44FE-BFDA-5F51A681E480}"/>
    <dgm:cxn modelId="{47C7BB4E-7FED-411F-8686-8BC4F039C31A}" type="presOf" srcId="{98B19F5F-475E-4BB1-AEE7-710696D536EE}" destId="{F7658839-534D-46D3-B238-7CB5D081B93D}" srcOrd="0" destOrd="0" presId="urn:microsoft.com/office/officeart/2005/8/layout/default#5"/>
    <dgm:cxn modelId="{29AAD859-28A6-4BCE-BC6D-58DC6C7A4A43}" type="presOf" srcId="{F3FF3EFC-2B9F-4D36-ADE2-E3834A03C66E}" destId="{B7077D6B-A91E-43D2-81E3-40722AB4686F}" srcOrd="0" destOrd="0" presId="urn:microsoft.com/office/officeart/2005/8/layout/default#5"/>
    <dgm:cxn modelId="{93F4B66F-C0EC-4F79-BEB0-ACE81E3E2286}" type="presOf" srcId="{02C1923D-5590-4D30-8ED5-B8076682186D}" destId="{36CC67CE-966B-4DCF-9854-0409FE18E6A5}" srcOrd="0" destOrd="0" presId="urn:microsoft.com/office/officeart/2005/8/layout/default#5"/>
    <dgm:cxn modelId="{CF2B7676-BB28-46D3-89E0-471278D6D4CF}" srcId="{F3FF3EFC-2B9F-4D36-ADE2-E3834A03C66E}" destId="{02C1923D-5590-4D30-8ED5-B8076682186D}" srcOrd="5" destOrd="0" parTransId="{C9E8C7DC-76B6-4DCE-A103-616EA626A23D}" sibTransId="{08568BB9-EAA6-44B7-8B7A-8F339B22BBA8}"/>
    <dgm:cxn modelId="{57D0CA8D-7656-49D0-94D0-27CD56BF3011}" srcId="{F3FF3EFC-2B9F-4D36-ADE2-E3834A03C66E}" destId="{E13DB5D1-A1F5-4A29-99D3-C169822EC61D}" srcOrd="0" destOrd="0" parTransId="{5300D356-7CCD-4EB4-9725-6CBA92542AF6}" sibTransId="{765C0D09-6377-4D3F-9ADA-DC47B199E237}"/>
    <dgm:cxn modelId="{1A1D87BA-7423-477B-A8FA-C256D123240C}" type="presOf" srcId="{279BA190-BC53-4EB9-94D1-ACE2CA61094F}" destId="{F0BE5D21-26A6-46A0-914D-6DEE18FA8157}" srcOrd="0" destOrd="0" presId="urn:microsoft.com/office/officeart/2005/8/layout/default#5"/>
    <dgm:cxn modelId="{4C222FBE-BA9E-4334-8F0A-F12E54C3636F}" type="presOf" srcId="{319F060C-BB94-4DFA-B01B-4770611E83CC}" destId="{4C95A8C5-0FE0-472D-A031-B9A5EDEA840D}" srcOrd="0" destOrd="0" presId="urn:microsoft.com/office/officeart/2005/8/layout/default#5"/>
    <dgm:cxn modelId="{E8C58CBE-28C1-0141-957E-14E7815366A0}" srcId="{F3FF3EFC-2B9F-4D36-ADE2-E3834A03C66E}" destId="{6893CCF6-12B9-4D4A-A739-B81F2295D1EB}" srcOrd="8" destOrd="0" parTransId="{4329ECE5-4CD0-774F-A3E3-B1E59CF28EED}" sibTransId="{4374C455-7662-E148-808A-BBC624E2278E}"/>
    <dgm:cxn modelId="{4D4DF3C3-31D6-4A5D-8C59-E8BC75D3181A}" type="presOf" srcId="{C3CF176E-F58E-4479-B936-E5406A64D703}" destId="{02A60ACF-FF6F-468E-81EB-D578B650166D}" srcOrd="0" destOrd="0" presId="urn:microsoft.com/office/officeart/2005/8/layout/default#5"/>
    <dgm:cxn modelId="{A72664D1-ACB8-4745-BDA5-0B79D260848F}" srcId="{F3FF3EFC-2B9F-4D36-ADE2-E3834A03C66E}" destId="{CCE7BF50-4151-496F-A316-E159C21FAC14}" srcOrd="7" destOrd="0" parTransId="{1DEBECF0-CFA2-430E-B8CD-0D73D6DBE617}" sibTransId="{C2CD810C-16AD-4729-8F30-B01D1A486E2A}"/>
    <dgm:cxn modelId="{5B61E3F5-9411-4840-9236-4844EBD7FE15}" type="presOf" srcId="{D95BB815-9E0B-4AD4-A97F-CB8C5C2F5D03}" destId="{127F8E8A-AA81-495F-8646-D2061F1D95D5}" srcOrd="0" destOrd="0" presId="urn:microsoft.com/office/officeart/2005/8/layout/default#5"/>
    <dgm:cxn modelId="{B4E3708D-9690-4321-A402-EE9997F5E565}" type="presParOf" srcId="{B7077D6B-A91E-43D2-81E3-40722AB4686F}" destId="{70410754-F83C-4F21-85AE-B362C52FDB5E}" srcOrd="0" destOrd="0" presId="urn:microsoft.com/office/officeart/2005/8/layout/default#5"/>
    <dgm:cxn modelId="{9A638205-2DD0-4A5C-964F-68AAA365E724}" type="presParOf" srcId="{B7077D6B-A91E-43D2-81E3-40722AB4686F}" destId="{1D9907F3-5DC5-442F-90CE-A0159A7E4E7C}" srcOrd="1" destOrd="0" presId="urn:microsoft.com/office/officeart/2005/8/layout/default#5"/>
    <dgm:cxn modelId="{15A5F6D0-0E68-47CA-BD1F-85B65191084E}" type="presParOf" srcId="{B7077D6B-A91E-43D2-81E3-40722AB4686F}" destId="{F0BE5D21-26A6-46A0-914D-6DEE18FA8157}" srcOrd="2" destOrd="0" presId="urn:microsoft.com/office/officeart/2005/8/layout/default#5"/>
    <dgm:cxn modelId="{EDE6691C-DB5D-4164-8C7E-192A5B96B127}" type="presParOf" srcId="{B7077D6B-A91E-43D2-81E3-40722AB4686F}" destId="{966ECEC8-6376-4E7E-82EF-4D7E5EA92798}" srcOrd="3" destOrd="0" presId="urn:microsoft.com/office/officeart/2005/8/layout/default#5"/>
    <dgm:cxn modelId="{309D42AE-BE1E-41D4-8FD3-9999DCC4AA0D}" type="presParOf" srcId="{B7077D6B-A91E-43D2-81E3-40722AB4686F}" destId="{02A60ACF-FF6F-468E-81EB-D578B650166D}" srcOrd="4" destOrd="0" presId="urn:microsoft.com/office/officeart/2005/8/layout/default#5"/>
    <dgm:cxn modelId="{FF895280-A327-443B-AEE7-8DAE6DAB71EE}" type="presParOf" srcId="{B7077D6B-A91E-43D2-81E3-40722AB4686F}" destId="{0F19F095-E8DF-4CB9-BA59-E490E22480E8}" srcOrd="5" destOrd="0" presId="urn:microsoft.com/office/officeart/2005/8/layout/default#5"/>
    <dgm:cxn modelId="{C006D104-1C57-4AF8-8E30-81A1ED524248}" type="presParOf" srcId="{B7077D6B-A91E-43D2-81E3-40722AB4686F}" destId="{127F8E8A-AA81-495F-8646-D2061F1D95D5}" srcOrd="6" destOrd="0" presId="urn:microsoft.com/office/officeart/2005/8/layout/default#5"/>
    <dgm:cxn modelId="{CA6E117B-6295-4585-B23D-CB898635CFD8}" type="presParOf" srcId="{B7077D6B-A91E-43D2-81E3-40722AB4686F}" destId="{F65BCEA0-FA88-453D-B168-71BFBDA0407F}" srcOrd="7" destOrd="0" presId="urn:microsoft.com/office/officeart/2005/8/layout/default#5"/>
    <dgm:cxn modelId="{E8E3F4EA-4AD2-4196-BD03-A85859CDF87A}" type="presParOf" srcId="{B7077D6B-A91E-43D2-81E3-40722AB4686F}" destId="{4C95A8C5-0FE0-472D-A031-B9A5EDEA840D}" srcOrd="8" destOrd="0" presId="urn:microsoft.com/office/officeart/2005/8/layout/default#5"/>
    <dgm:cxn modelId="{D98E0634-7003-48E0-91B1-1C800C5A856B}" type="presParOf" srcId="{B7077D6B-A91E-43D2-81E3-40722AB4686F}" destId="{FB3DFDD7-3445-4BD5-9E15-BD03788D8F28}" srcOrd="9" destOrd="0" presId="urn:microsoft.com/office/officeart/2005/8/layout/default#5"/>
    <dgm:cxn modelId="{38456E69-0F66-420A-AD32-B6768CBA2559}" type="presParOf" srcId="{B7077D6B-A91E-43D2-81E3-40722AB4686F}" destId="{36CC67CE-966B-4DCF-9854-0409FE18E6A5}" srcOrd="10" destOrd="0" presId="urn:microsoft.com/office/officeart/2005/8/layout/default#5"/>
    <dgm:cxn modelId="{C3797AAA-8339-46DB-9827-1FF588FAC59C}" type="presParOf" srcId="{B7077D6B-A91E-43D2-81E3-40722AB4686F}" destId="{6D392BF8-423D-4435-8652-9213326E50A1}" srcOrd="11" destOrd="0" presId="urn:microsoft.com/office/officeart/2005/8/layout/default#5"/>
    <dgm:cxn modelId="{099C0838-0A54-42E9-B428-AD0BE8A2F3C1}" type="presParOf" srcId="{B7077D6B-A91E-43D2-81E3-40722AB4686F}" destId="{F7658839-534D-46D3-B238-7CB5D081B93D}" srcOrd="12" destOrd="0" presId="urn:microsoft.com/office/officeart/2005/8/layout/default#5"/>
    <dgm:cxn modelId="{F02A6BEC-06DD-42C4-89F0-01C6B5B161AA}" type="presParOf" srcId="{B7077D6B-A91E-43D2-81E3-40722AB4686F}" destId="{3DD12D3C-2D90-46BE-A452-34598EE58A5B}" srcOrd="13" destOrd="0" presId="urn:microsoft.com/office/officeart/2005/8/layout/default#5"/>
    <dgm:cxn modelId="{7C9C274C-EE5C-4BA2-952B-79BBA6099D28}" type="presParOf" srcId="{B7077D6B-A91E-43D2-81E3-40722AB4686F}" destId="{A53DD6EB-BF61-441A-AD3E-EB18ECD58DF7}" srcOrd="14" destOrd="0" presId="urn:microsoft.com/office/officeart/2005/8/layout/default#5"/>
    <dgm:cxn modelId="{810D7F87-A98D-194F-87E9-BDC554AEFC36}" type="presParOf" srcId="{B7077D6B-A91E-43D2-81E3-40722AB4686F}" destId="{C91F8337-FACB-9E48-A2E5-36C02B8CE6B2}" srcOrd="15" destOrd="0" presId="urn:microsoft.com/office/officeart/2005/8/layout/default#5"/>
    <dgm:cxn modelId="{EBD8119C-18FE-CD4D-8A54-8F3EDFDCA2D1}" type="presParOf" srcId="{B7077D6B-A91E-43D2-81E3-40722AB4686F}" destId="{BF676789-4785-BD43-8004-263EA36A0837}" srcOrd="1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3BC52-760D-0940-8C8E-DD3E65180A06}">
      <dsp:nvSpPr>
        <dsp:cNvPr id="0" name=""/>
        <dsp:cNvSpPr/>
      </dsp:nvSpPr>
      <dsp:spPr>
        <a:xfrm>
          <a:off x="378386" y="124112"/>
          <a:ext cx="1832899" cy="134685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High Costs of Cultivation 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</a:rPr>
            <a:t>(Seeds, Fertilizers, Pesticides)</a:t>
          </a:r>
        </a:p>
      </dsp:txBody>
      <dsp:txXfrm>
        <a:off x="378386" y="124112"/>
        <a:ext cx="1832899" cy="1346851"/>
      </dsp:txXfrm>
    </dsp:sp>
    <dsp:sp modelId="{B657AA46-9327-7948-A986-52F627F7E71F}">
      <dsp:nvSpPr>
        <dsp:cNvPr id="0" name=""/>
        <dsp:cNvSpPr/>
      </dsp:nvSpPr>
      <dsp:spPr>
        <a:xfrm>
          <a:off x="2394576" y="641000"/>
          <a:ext cx="1832899" cy="109973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Prolonged Dry Spells,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</a:rPr>
            <a:t>Droughts</a:t>
          </a:r>
        </a:p>
      </dsp:txBody>
      <dsp:txXfrm>
        <a:off x="2394576" y="641000"/>
        <a:ext cx="1832899" cy="1099739"/>
      </dsp:txXfrm>
    </dsp:sp>
    <dsp:sp modelId="{C98466AB-169A-8C47-A1D6-C5C456BDAA4B}">
      <dsp:nvSpPr>
        <dsp:cNvPr id="0" name=""/>
        <dsp:cNvSpPr/>
      </dsp:nvSpPr>
      <dsp:spPr>
        <a:xfrm>
          <a:off x="378386" y="1715662"/>
          <a:ext cx="1832899" cy="109973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Acute water shortages, Drying of Borewells</a:t>
          </a:r>
        </a:p>
      </dsp:txBody>
      <dsp:txXfrm>
        <a:off x="378386" y="1715662"/>
        <a:ext cx="1832899" cy="1099739"/>
      </dsp:txXfrm>
    </dsp:sp>
    <dsp:sp modelId="{6BFD12D2-5B41-E948-BD86-88409E301BA5}">
      <dsp:nvSpPr>
        <dsp:cNvPr id="0" name=""/>
        <dsp:cNvSpPr/>
      </dsp:nvSpPr>
      <dsp:spPr>
        <a:xfrm>
          <a:off x="2394576" y="2047586"/>
          <a:ext cx="1832899" cy="109973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More frequent cyclones, floods, unseasonal rains  </a:t>
          </a:r>
        </a:p>
      </dsp:txBody>
      <dsp:txXfrm>
        <a:off x="2394576" y="2047586"/>
        <a:ext cx="1832899" cy="1099739"/>
      </dsp:txXfrm>
    </dsp:sp>
    <dsp:sp modelId="{560B333E-215A-614B-B913-AF8270F895DD}">
      <dsp:nvSpPr>
        <dsp:cNvPr id="0" name=""/>
        <dsp:cNvSpPr/>
      </dsp:nvSpPr>
      <dsp:spPr>
        <a:xfrm>
          <a:off x="89311" y="2934863"/>
          <a:ext cx="2589098" cy="145881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Problems of   Small, marginal farmers and Tenants,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Rural-Urban  migration</a:t>
          </a:r>
        </a:p>
      </dsp:txBody>
      <dsp:txXfrm>
        <a:off x="89311" y="2934863"/>
        <a:ext cx="2589098" cy="1458815"/>
      </dsp:txXfrm>
    </dsp:sp>
    <dsp:sp modelId="{3776CB64-C35C-A147-97CF-D15F25D53608}">
      <dsp:nvSpPr>
        <dsp:cNvPr id="0" name=""/>
        <dsp:cNvSpPr/>
      </dsp:nvSpPr>
      <dsp:spPr>
        <a:xfrm>
          <a:off x="2772676" y="3206713"/>
          <a:ext cx="1832899" cy="1099739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Market Uncertainty</a:t>
          </a:r>
        </a:p>
      </dsp:txBody>
      <dsp:txXfrm>
        <a:off x="2772676" y="3206713"/>
        <a:ext cx="1832899" cy="10997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CF86A-3900-524B-B8EF-7858BD0B9541}">
      <dsp:nvSpPr>
        <dsp:cNvPr id="0" name=""/>
        <dsp:cNvSpPr/>
      </dsp:nvSpPr>
      <dsp:spPr>
        <a:xfrm>
          <a:off x="0" y="555"/>
          <a:ext cx="7239000" cy="8076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Soil carbon sequestration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Greater water holding(+1 gm carbon -&gt; +8 gm water)</a:t>
          </a:r>
        </a:p>
      </dsp:txBody>
      <dsp:txXfrm>
        <a:off x="39427" y="39982"/>
        <a:ext cx="7160146" cy="728811"/>
      </dsp:txXfrm>
    </dsp:sp>
    <dsp:sp modelId="{C5A10295-DF20-F341-9C01-275476D68B2A}">
      <dsp:nvSpPr>
        <dsp:cNvPr id="0" name=""/>
        <dsp:cNvSpPr/>
      </dsp:nvSpPr>
      <dsp:spPr>
        <a:xfrm>
          <a:off x="0" y="818796"/>
          <a:ext cx="7239000" cy="807665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Efficient Nutrient absorption mechanism</a:t>
          </a:r>
        </a:p>
      </dsp:txBody>
      <dsp:txXfrm>
        <a:off x="39427" y="858223"/>
        <a:ext cx="7160146" cy="728811"/>
      </dsp:txXfrm>
    </dsp:sp>
    <dsp:sp modelId="{3843350E-7512-9B46-AB46-5FEA837472EC}">
      <dsp:nvSpPr>
        <dsp:cNvPr id="0" name=""/>
        <dsp:cNvSpPr/>
      </dsp:nvSpPr>
      <dsp:spPr>
        <a:xfrm>
          <a:off x="0" y="1637037"/>
          <a:ext cx="7239000" cy="807665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4. </a:t>
          </a:r>
          <a:r>
            <a:rPr lang="en-US" sz="2400" kern="1200" dirty="0" err="1">
              <a:solidFill>
                <a:schemeClr val="tx1"/>
              </a:solidFill>
            </a:rPr>
            <a:t>Mycorryzha</a:t>
          </a:r>
          <a:r>
            <a:rPr lang="en-US" sz="2400" kern="1200" dirty="0">
              <a:solidFill>
                <a:schemeClr val="tx1"/>
              </a:solidFill>
            </a:rPr>
            <a:t> and other microbes create  soil structure </a:t>
          </a:r>
        </a:p>
      </dsp:txBody>
      <dsp:txXfrm>
        <a:off x="39427" y="1676464"/>
        <a:ext cx="7160146" cy="728811"/>
      </dsp:txXfrm>
    </dsp:sp>
    <dsp:sp modelId="{F825C7B6-9C9D-BD41-BD31-02D9448053F8}">
      <dsp:nvSpPr>
        <dsp:cNvPr id="0" name=""/>
        <dsp:cNvSpPr/>
      </dsp:nvSpPr>
      <dsp:spPr>
        <a:xfrm>
          <a:off x="0" y="2455277"/>
          <a:ext cx="7239000" cy="80766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5. Increase in soil porosity – 50%  60 % air</a:t>
          </a:r>
        </a:p>
      </dsp:txBody>
      <dsp:txXfrm>
        <a:off x="39427" y="2494704"/>
        <a:ext cx="7160146" cy="7288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B7AC1-1A53-A44D-A57F-BC4FA727FAFF}">
      <dsp:nvSpPr>
        <dsp:cNvPr id="0" name=""/>
        <dsp:cNvSpPr/>
      </dsp:nvSpPr>
      <dsp:spPr>
        <a:xfrm>
          <a:off x="0" y="276669"/>
          <a:ext cx="3205333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Soil Aeration</a:t>
          </a:r>
        </a:p>
      </dsp:txBody>
      <dsp:txXfrm>
        <a:off x="0" y="276669"/>
        <a:ext cx="3205333" cy="806400"/>
      </dsp:txXfrm>
    </dsp:sp>
    <dsp:sp modelId="{EFCDC318-1866-8444-89B3-38AAF5B226B7}">
      <dsp:nvSpPr>
        <dsp:cNvPr id="0" name=""/>
        <dsp:cNvSpPr/>
      </dsp:nvSpPr>
      <dsp:spPr>
        <a:xfrm>
          <a:off x="0" y="1127316"/>
          <a:ext cx="3205333" cy="24595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Water infiltration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Water holding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b="1" kern="1200" dirty="0">
              <a:solidFill>
                <a:srgbClr val="7030A0"/>
              </a:solidFill>
            </a:rPr>
            <a:t>Water vapour harvested for irrigation</a:t>
          </a:r>
        </a:p>
      </dsp:txBody>
      <dsp:txXfrm>
        <a:off x="0" y="1127316"/>
        <a:ext cx="3205333" cy="24595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A2CBC-623F-4C9E-8FFF-8FA9E78FEA97}">
      <dsp:nvSpPr>
        <dsp:cNvPr id="0" name=""/>
        <dsp:cNvSpPr/>
      </dsp:nvSpPr>
      <dsp:spPr>
        <a:xfrm>
          <a:off x="2428" y="367380"/>
          <a:ext cx="1314940" cy="7889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Cow dung – 2 kg</a:t>
          </a:r>
        </a:p>
      </dsp:txBody>
      <dsp:txXfrm>
        <a:off x="2428" y="367380"/>
        <a:ext cx="1314940" cy="788964"/>
      </dsp:txXfrm>
    </dsp:sp>
    <dsp:sp modelId="{D5216FBB-91F4-4A90-A74C-7C9DA90073B6}">
      <dsp:nvSpPr>
        <dsp:cNvPr id="0" name=""/>
        <dsp:cNvSpPr/>
      </dsp:nvSpPr>
      <dsp:spPr>
        <a:xfrm>
          <a:off x="1448863" y="367380"/>
          <a:ext cx="1314940" cy="7889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Cow urine – 2 liters</a:t>
          </a:r>
        </a:p>
      </dsp:txBody>
      <dsp:txXfrm>
        <a:off x="1448863" y="367380"/>
        <a:ext cx="1314940" cy="788964"/>
      </dsp:txXfrm>
    </dsp:sp>
    <dsp:sp modelId="{4A3FD99B-20F8-46B0-804B-6648310EC103}">
      <dsp:nvSpPr>
        <dsp:cNvPr id="0" name=""/>
        <dsp:cNvSpPr/>
      </dsp:nvSpPr>
      <dsp:spPr>
        <a:xfrm>
          <a:off x="2895298" y="367380"/>
          <a:ext cx="1314940" cy="7889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Lime – 40 grams</a:t>
          </a:r>
        </a:p>
      </dsp:txBody>
      <dsp:txXfrm>
        <a:off x="2895298" y="367380"/>
        <a:ext cx="1314940" cy="788964"/>
      </dsp:txXfrm>
    </dsp:sp>
    <dsp:sp modelId="{94F03AA7-DBCF-428A-9D98-047786AAB891}">
      <dsp:nvSpPr>
        <dsp:cNvPr id="0" name=""/>
        <dsp:cNvSpPr/>
      </dsp:nvSpPr>
      <dsp:spPr>
        <a:xfrm>
          <a:off x="4341733" y="367380"/>
          <a:ext cx="1314940" cy="7889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Handful of chemical free soil </a:t>
          </a:r>
        </a:p>
      </dsp:txBody>
      <dsp:txXfrm>
        <a:off x="4341733" y="367380"/>
        <a:ext cx="1314940" cy="788964"/>
      </dsp:txXfrm>
    </dsp:sp>
    <dsp:sp modelId="{D8A2ABEA-611F-4898-995B-BBAECA76DAE6}">
      <dsp:nvSpPr>
        <dsp:cNvPr id="0" name=""/>
        <dsp:cNvSpPr/>
      </dsp:nvSpPr>
      <dsp:spPr>
        <a:xfrm>
          <a:off x="5788168" y="367380"/>
          <a:ext cx="1314940" cy="7889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Water – 20 liters</a:t>
          </a:r>
        </a:p>
      </dsp:txBody>
      <dsp:txXfrm>
        <a:off x="5788168" y="367380"/>
        <a:ext cx="1314940" cy="7889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A2CBC-623F-4C9E-8FFF-8FA9E78FEA97}">
      <dsp:nvSpPr>
        <dsp:cNvPr id="0" name=""/>
        <dsp:cNvSpPr/>
      </dsp:nvSpPr>
      <dsp:spPr>
        <a:xfrm>
          <a:off x="2566" y="75310"/>
          <a:ext cx="1389338" cy="833603"/>
        </a:xfrm>
        <a:prstGeom prst="rect">
          <a:avLst/>
        </a:prstGeom>
        <a:solidFill>
          <a:srgbClr val="7F6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Cow dung - 100 kg</a:t>
          </a:r>
        </a:p>
      </dsp:txBody>
      <dsp:txXfrm>
        <a:off x="2566" y="75310"/>
        <a:ext cx="1389338" cy="833603"/>
      </dsp:txXfrm>
    </dsp:sp>
    <dsp:sp modelId="{B22EAE01-6953-4328-A9B6-4AFAB9778043}">
      <dsp:nvSpPr>
        <dsp:cNvPr id="0" name=""/>
        <dsp:cNvSpPr/>
      </dsp:nvSpPr>
      <dsp:spPr>
        <a:xfrm>
          <a:off x="1530838" y="75310"/>
          <a:ext cx="1389338" cy="833603"/>
        </a:xfrm>
        <a:prstGeom prst="rect">
          <a:avLst/>
        </a:prstGeom>
        <a:solidFill>
          <a:srgbClr val="7F6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Jaggery - 1Kg</a:t>
          </a:r>
        </a:p>
      </dsp:txBody>
      <dsp:txXfrm>
        <a:off x="1530838" y="75310"/>
        <a:ext cx="1389338" cy="833603"/>
      </dsp:txXfrm>
    </dsp:sp>
    <dsp:sp modelId="{9E8365F9-7992-4723-874A-F278EC2F8D19}">
      <dsp:nvSpPr>
        <dsp:cNvPr id="0" name=""/>
        <dsp:cNvSpPr/>
      </dsp:nvSpPr>
      <dsp:spPr>
        <a:xfrm>
          <a:off x="3059110" y="75310"/>
          <a:ext cx="1389338" cy="833603"/>
        </a:xfrm>
        <a:prstGeom prst="rect">
          <a:avLst/>
        </a:prstGeom>
        <a:solidFill>
          <a:srgbClr val="7F6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Pulse flour-  1 kg</a:t>
          </a:r>
        </a:p>
      </dsp:txBody>
      <dsp:txXfrm>
        <a:off x="3059110" y="75310"/>
        <a:ext cx="1389338" cy="833603"/>
      </dsp:txXfrm>
    </dsp:sp>
    <dsp:sp modelId="{BFFA5805-A3B9-4CE1-9779-9EAFB0AAA928}">
      <dsp:nvSpPr>
        <dsp:cNvPr id="0" name=""/>
        <dsp:cNvSpPr/>
      </dsp:nvSpPr>
      <dsp:spPr>
        <a:xfrm>
          <a:off x="4587383" y="75310"/>
          <a:ext cx="1389338" cy="833603"/>
        </a:xfrm>
        <a:prstGeom prst="rect">
          <a:avLst/>
        </a:prstGeom>
        <a:solidFill>
          <a:srgbClr val="7F6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Cow urine - 10 liters</a:t>
          </a:r>
        </a:p>
      </dsp:txBody>
      <dsp:txXfrm>
        <a:off x="4587383" y="75310"/>
        <a:ext cx="1389338" cy="833603"/>
      </dsp:txXfrm>
    </dsp:sp>
    <dsp:sp modelId="{F4874103-79F4-49C7-B1DC-6BA6EF65F5C6}">
      <dsp:nvSpPr>
        <dsp:cNvPr id="0" name=""/>
        <dsp:cNvSpPr/>
      </dsp:nvSpPr>
      <dsp:spPr>
        <a:xfrm>
          <a:off x="6115655" y="75310"/>
          <a:ext cx="1389338" cy="833603"/>
        </a:xfrm>
        <a:prstGeom prst="rect">
          <a:avLst/>
        </a:prstGeom>
        <a:solidFill>
          <a:srgbClr val="7F6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Hand full uncontaminated soil</a:t>
          </a:r>
        </a:p>
      </dsp:txBody>
      <dsp:txXfrm>
        <a:off x="6115655" y="75310"/>
        <a:ext cx="1389338" cy="8336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87016-75F4-4044-A044-08DF8E71CEFE}">
      <dsp:nvSpPr>
        <dsp:cNvPr id="0" name=""/>
        <dsp:cNvSpPr/>
      </dsp:nvSpPr>
      <dsp:spPr>
        <a:xfrm>
          <a:off x="1185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Cow dung- 100kg</a:t>
          </a:r>
        </a:p>
      </dsp:txBody>
      <dsp:txXfrm>
        <a:off x="1185" y="43813"/>
        <a:ext cx="1494329" cy="896597"/>
      </dsp:txXfrm>
    </dsp:sp>
    <dsp:sp modelId="{85CF2AC5-D542-48F3-A5CD-CF69890B3AB2}">
      <dsp:nvSpPr>
        <dsp:cNvPr id="0" name=""/>
        <dsp:cNvSpPr/>
      </dsp:nvSpPr>
      <dsp:spPr>
        <a:xfrm>
          <a:off x="1644948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Cow urine- 3-6 </a:t>
          </a:r>
          <a:r>
            <a:rPr lang="en-US" sz="1500" b="1" kern="1200" dirty="0" err="1"/>
            <a:t>ltrs</a:t>
          </a:r>
          <a:endParaRPr lang="en-US" sz="1500" b="1" kern="1200" dirty="0"/>
        </a:p>
      </dsp:txBody>
      <dsp:txXfrm>
        <a:off x="1644948" y="43813"/>
        <a:ext cx="1494329" cy="896597"/>
      </dsp:txXfrm>
    </dsp:sp>
    <dsp:sp modelId="{B7293C25-21C8-4BA2-A27C-C76C80CBAF3C}">
      <dsp:nvSpPr>
        <dsp:cNvPr id="0" name=""/>
        <dsp:cNvSpPr/>
      </dsp:nvSpPr>
      <dsp:spPr>
        <a:xfrm>
          <a:off x="3288710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Pulse flour- 2 </a:t>
          </a:r>
          <a:r>
            <a:rPr lang="en-US" sz="1500" b="1" kern="1200" dirty="0" err="1"/>
            <a:t>kgs</a:t>
          </a:r>
          <a:endParaRPr lang="en-US" sz="1500" b="1" kern="1200" dirty="0"/>
        </a:p>
      </dsp:txBody>
      <dsp:txXfrm>
        <a:off x="3288710" y="43813"/>
        <a:ext cx="1494329" cy="896597"/>
      </dsp:txXfrm>
    </dsp:sp>
    <dsp:sp modelId="{032C05C1-FBA7-474A-9CCE-E0AD34B4D92F}">
      <dsp:nvSpPr>
        <dsp:cNvPr id="0" name=""/>
        <dsp:cNvSpPr/>
      </dsp:nvSpPr>
      <dsp:spPr>
        <a:xfrm>
          <a:off x="4932472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Jaggery – 2 </a:t>
          </a:r>
          <a:r>
            <a:rPr lang="en-US" sz="1500" b="1" kern="1200" dirty="0" err="1"/>
            <a:t>kgs</a:t>
          </a:r>
          <a:endParaRPr lang="en-US" sz="1500" b="1" kern="1200" dirty="0"/>
        </a:p>
      </dsp:txBody>
      <dsp:txXfrm>
        <a:off x="4932472" y="43813"/>
        <a:ext cx="1494329" cy="896597"/>
      </dsp:txXfrm>
    </dsp:sp>
    <dsp:sp modelId="{D33256E0-737A-4DA8-868A-790243959BD1}">
      <dsp:nvSpPr>
        <dsp:cNvPr id="0" name=""/>
        <dsp:cNvSpPr/>
      </dsp:nvSpPr>
      <dsp:spPr>
        <a:xfrm>
          <a:off x="6576234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Water- 200 </a:t>
          </a:r>
          <a:r>
            <a:rPr lang="en-US" sz="1500" b="1" kern="1200" dirty="0" err="1"/>
            <a:t>ltrs</a:t>
          </a:r>
          <a:endParaRPr lang="en-US" sz="1500" b="1" kern="1200" dirty="0"/>
        </a:p>
      </dsp:txBody>
      <dsp:txXfrm>
        <a:off x="6576234" y="43813"/>
        <a:ext cx="1494329" cy="896597"/>
      </dsp:txXfrm>
    </dsp:sp>
    <dsp:sp modelId="{2D5EBC1F-728F-43DD-B345-E25C36AA0AA9}">
      <dsp:nvSpPr>
        <dsp:cNvPr id="0" name=""/>
        <dsp:cNvSpPr/>
      </dsp:nvSpPr>
      <dsp:spPr>
        <a:xfrm>
          <a:off x="8219996" y="43813"/>
          <a:ext cx="1494329" cy="896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Hand full of uncontaminated soil</a:t>
          </a:r>
        </a:p>
      </dsp:txBody>
      <dsp:txXfrm>
        <a:off x="8219996" y="43813"/>
        <a:ext cx="1494329" cy="8965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B5C76-A6AB-B34C-99D0-DDDCCBAF45B3}">
      <dsp:nvSpPr>
        <dsp:cNvPr id="0" name=""/>
        <dsp:cNvSpPr/>
      </dsp:nvSpPr>
      <dsp:spPr>
        <a:xfrm>
          <a:off x="669422" y="0"/>
          <a:ext cx="7586788" cy="1956266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735E7-C771-E746-8227-1DD621302299}">
      <dsp:nvSpPr>
        <dsp:cNvPr id="0" name=""/>
        <dsp:cNvSpPr/>
      </dsp:nvSpPr>
      <dsp:spPr>
        <a:xfrm>
          <a:off x="240553" y="184507"/>
          <a:ext cx="1868518" cy="15872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Women SHGs implementing  NF</a:t>
          </a:r>
          <a:endParaRPr lang="en-US" sz="20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b="1" i="0" u="none" kern="1200" dirty="0"/>
            <a:t>123,122 </a:t>
          </a:r>
          <a:endParaRPr lang="en-IN" sz="2000" b="0" i="0" u="none" kern="1200" dirty="0"/>
        </a:p>
      </dsp:txBody>
      <dsp:txXfrm>
        <a:off x="318036" y="261990"/>
        <a:ext cx="1713552" cy="1432285"/>
      </dsp:txXfrm>
    </dsp:sp>
    <dsp:sp modelId="{D24A76F4-E5FB-2F46-AC80-3BC49F6A3DFF}">
      <dsp:nvSpPr>
        <dsp:cNvPr id="0" name=""/>
        <dsp:cNvSpPr/>
      </dsp:nvSpPr>
      <dsp:spPr>
        <a:xfrm>
          <a:off x="2352696" y="136594"/>
          <a:ext cx="2108099" cy="1683077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Village Organizations  implementing  NF</a:t>
          </a:r>
          <a:endParaRPr lang="en-IN" sz="2000" b="0" i="0" u="none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b="0" i="0" u="none" kern="1200" dirty="0"/>
            <a:t>4740</a:t>
          </a:r>
        </a:p>
      </dsp:txBody>
      <dsp:txXfrm>
        <a:off x="2434857" y="218755"/>
        <a:ext cx="1943777" cy="1518755"/>
      </dsp:txXfrm>
    </dsp:sp>
    <dsp:sp modelId="{CF0BB237-EB4B-5A4D-AD67-67FA700578C9}">
      <dsp:nvSpPr>
        <dsp:cNvPr id="0" name=""/>
        <dsp:cNvSpPr/>
      </dsp:nvSpPr>
      <dsp:spPr>
        <a:xfrm>
          <a:off x="4704419" y="80938"/>
          <a:ext cx="1868518" cy="1794388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Land less labour taking kitchen gardens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269,000 (75%)</a:t>
          </a:r>
          <a:endParaRPr lang="en-IN" sz="2000" b="0" i="0" u="none" kern="1200" dirty="0"/>
        </a:p>
      </dsp:txBody>
      <dsp:txXfrm>
        <a:off x="4792014" y="168533"/>
        <a:ext cx="1693328" cy="1619198"/>
      </dsp:txXfrm>
    </dsp:sp>
    <dsp:sp modelId="{BC84F7A6-6D28-0646-9859-C844E4C9DE81}">
      <dsp:nvSpPr>
        <dsp:cNvPr id="0" name=""/>
        <dsp:cNvSpPr/>
      </dsp:nvSpPr>
      <dsp:spPr>
        <a:xfrm>
          <a:off x="6816562" y="144262"/>
          <a:ext cx="1868518" cy="16677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SHG leaders practicing  NF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u="none" kern="1200" dirty="0"/>
            <a:t>83% </a:t>
          </a:r>
          <a:endParaRPr lang="en-IN" sz="2000" b="0" i="0" u="none" kern="1200" dirty="0"/>
        </a:p>
      </dsp:txBody>
      <dsp:txXfrm>
        <a:off x="6897974" y="225674"/>
        <a:ext cx="1705694" cy="15049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D0656-1925-E14C-A440-CB3B5DFF79B6}">
      <dsp:nvSpPr>
        <dsp:cNvPr id="0" name=""/>
        <dsp:cNvSpPr/>
      </dsp:nvSpPr>
      <dsp:spPr>
        <a:xfrm>
          <a:off x="0" y="565830"/>
          <a:ext cx="194799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537F1-6E8E-FF47-B6B3-6118A1E033E8}">
      <dsp:nvSpPr>
        <dsp:cNvPr id="0" name=""/>
        <dsp:cNvSpPr/>
      </dsp:nvSpPr>
      <dsp:spPr>
        <a:xfrm>
          <a:off x="97399" y="2381"/>
          <a:ext cx="1803154" cy="8586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41" tIns="0" rIns="515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Programme</a:t>
          </a:r>
          <a:r>
            <a:rPr lang="en-US" sz="2000" kern="1200" dirty="0"/>
            <a:t> Management, transparency</a:t>
          </a:r>
        </a:p>
      </dsp:txBody>
      <dsp:txXfrm>
        <a:off x="139315" y="44297"/>
        <a:ext cx="1719322" cy="774816"/>
      </dsp:txXfrm>
    </dsp:sp>
    <dsp:sp modelId="{1EB7C4EF-739C-FA40-BC0F-A2B8846C79F2}">
      <dsp:nvSpPr>
        <dsp:cNvPr id="0" name=""/>
        <dsp:cNvSpPr/>
      </dsp:nvSpPr>
      <dsp:spPr>
        <a:xfrm>
          <a:off x="0" y="1473030"/>
          <a:ext cx="194799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B7CE6-D102-C14B-9F73-50607D64F4C9}">
      <dsp:nvSpPr>
        <dsp:cNvPr id="0" name=""/>
        <dsp:cNvSpPr/>
      </dsp:nvSpPr>
      <dsp:spPr>
        <a:xfrm>
          <a:off x="97399" y="1177830"/>
          <a:ext cx="171222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41" tIns="0" rIns="515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Collective Action</a:t>
          </a:r>
        </a:p>
      </dsp:txBody>
      <dsp:txXfrm>
        <a:off x="126220" y="1206651"/>
        <a:ext cx="1654587" cy="532758"/>
      </dsp:txXfrm>
    </dsp:sp>
    <dsp:sp modelId="{8BB352E1-4B70-6B46-9D40-869F288983C0}">
      <dsp:nvSpPr>
        <dsp:cNvPr id="0" name=""/>
        <dsp:cNvSpPr/>
      </dsp:nvSpPr>
      <dsp:spPr>
        <a:xfrm>
          <a:off x="0" y="2380230"/>
          <a:ext cx="194799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CF29B-560D-AF44-A795-E02EBCF343B0}">
      <dsp:nvSpPr>
        <dsp:cNvPr id="0" name=""/>
        <dsp:cNvSpPr/>
      </dsp:nvSpPr>
      <dsp:spPr>
        <a:xfrm>
          <a:off x="97399" y="2085030"/>
          <a:ext cx="1649681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41" tIns="0" rIns="515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Peer Learning</a:t>
          </a:r>
        </a:p>
      </dsp:txBody>
      <dsp:txXfrm>
        <a:off x="126220" y="2113851"/>
        <a:ext cx="1592039" cy="532758"/>
      </dsp:txXfrm>
    </dsp:sp>
    <dsp:sp modelId="{40834B7A-8DD5-064B-80EE-D596183EF911}">
      <dsp:nvSpPr>
        <dsp:cNvPr id="0" name=""/>
        <dsp:cNvSpPr/>
      </dsp:nvSpPr>
      <dsp:spPr>
        <a:xfrm>
          <a:off x="0" y="3971869"/>
          <a:ext cx="194799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A3B31-A8AF-8E44-BC23-C8D2EBA14667}">
      <dsp:nvSpPr>
        <dsp:cNvPr id="0" name=""/>
        <dsp:cNvSpPr/>
      </dsp:nvSpPr>
      <dsp:spPr>
        <a:xfrm>
          <a:off x="97399" y="2992230"/>
          <a:ext cx="1803127" cy="12748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41" tIns="0" rIns="515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Farming Plans, and, consumption plans</a:t>
          </a:r>
        </a:p>
      </dsp:txBody>
      <dsp:txXfrm>
        <a:off x="159631" y="3054462"/>
        <a:ext cx="1678663" cy="1150374"/>
      </dsp:txXfrm>
    </dsp:sp>
    <dsp:sp modelId="{20103E6D-BA35-6E46-939F-99E641CCF6D2}">
      <dsp:nvSpPr>
        <dsp:cNvPr id="0" name=""/>
        <dsp:cNvSpPr/>
      </dsp:nvSpPr>
      <dsp:spPr>
        <a:xfrm>
          <a:off x="0" y="4879069"/>
          <a:ext cx="194799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F03F7-F80F-894A-A1C9-B33C0B95A05F}">
      <dsp:nvSpPr>
        <dsp:cNvPr id="0" name=""/>
        <dsp:cNvSpPr/>
      </dsp:nvSpPr>
      <dsp:spPr>
        <a:xfrm>
          <a:off x="97399" y="4583869"/>
          <a:ext cx="1680948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541" tIns="0" rIns="5154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Inclusive of the poorest</a:t>
          </a:r>
        </a:p>
      </dsp:txBody>
      <dsp:txXfrm>
        <a:off x="126220" y="4612690"/>
        <a:ext cx="1623306" cy="5327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BE5DD-A87D-FA4D-AE79-C2D53858C974}">
      <dsp:nvSpPr>
        <dsp:cNvPr id="0" name=""/>
        <dsp:cNvSpPr/>
      </dsp:nvSpPr>
      <dsp:spPr>
        <a:xfrm>
          <a:off x="360288" y="1247"/>
          <a:ext cx="2546267" cy="1527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ct val="100000"/>
            <a:buFont typeface="Arial" charset="0"/>
            <a:buNone/>
          </a:pPr>
          <a:r>
            <a:rPr kumimoji="0" lang="en-US" sz="1800" b="0" i="0" u="none" strike="noStrike" kern="1200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Most effective dissemination is   “farmer to farmer”</a:t>
          </a:r>
          <a:endParaRPr lang="en-US" sz="1800" kern="1200" dirty="0"/>
        </a:p>
      </dsp:txBody>
      <dsp:txXfrm>
        <a:off x="360288" y="1247"/>
        <a:ext cx="2546267" cy="1527760"/>
      </dsp:txXfrm>
    </dsp:sp>
    <dsp:sp modelId="{7DBBA2CC-229C-3F4A-B624-18128EA75038}">
      <dsp:nvSpPr>
        <dsp:cNvPr id="0" name=""/>
        <dsp:cNvSpPr/>
      </dsp:nvSpPr>
      <dsp:spPr>
        <a:xfrm>
          <a:off x="3161182" y="1247"/>
          <a:ext cx="2546267" cy="1527760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800" b="0" i="0" u="none" strike="noStrike" kern="1200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Best practicing farmers, Community resource persons (CRPs) engaged to take NF to other farmers. </a:t>
          </a:r>
        </a:p>
      </dsp:txBody>
      <dsp:txXfrm>
        <a:off x="3161182" y="1247"/>
        <a:ext cx="2546267" cy="1527760"/>
      </dsp:txXfrm>
    </dsp:sp>
    <dsp:sp modelId="{220D7330-BED6-A64D-8749-7694DFD3D876}">
      <dsp:nvSpPr>
        <dsp:cNvPr id="0" name=""/>
        <dsp:cNvSpPr/>
      </dsp:nvSpPr>
      <dsp:spPr>
        <a:xfrm>
          <a:off x="5962077" y="1247"/>
          <a:ext cx="2546267" cy="152776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800" b="0" i="0" u="none" strike="noStrike" kern="1200" cap="none" spc="0" normalizeH="0" baseline="0" noProof="0" dirty="0">
              <a:ln/>
              <a:effectLst/>
              <a:uLnTx/>
              <a:uFillTx/>
              <a:latin typeface="Arial"/>
              <a:ea typeface="Calibri"/>
              <a:cs typeface="Calibri"/>
              <a:sym typeface="Calibri"/>
            </a:rPr>
            <a:t>APCNF identifies such champions in the community and capacitate them  </a:t>
          </a:r>
        </a:p>
      </dsp:txBody>
      <dsp:txXfrm>
        <a:off x="5962077" y="1247"/>
        <a:ext cx="2546267" cy="15277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6D81C-10A9-284F-B233-842CC5CF86BF}">
      <dsp:nvSpPr>
        <dsp:cNvPr id="0" name=""/>
        <dsp:cNvSpPr/>
      </dsp:nvSpPr>
      <dsp:spPr>
        <a:xfrm>
          <a:off x="447306" y="1274"/>
          <a:ext cx="1584496" cy="6879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Inspiration</a:t>
          </a:r>
        </a:p>
      </dsp:txBody>
      <dsp:txXfrm>
        <a:off x="447306" y="1274"/>
        <a:ext cx="1584496" cy="687944"/>
      </dsp:txXfrm>
    </dsp:sp>
    <dsp:sp modelId="{3A73DFC8-77D0-534B-8FAB-2E997E82C867}">
      <dsp:nvSpPr>
        <dsp:cNvPr id="0" name=""/>
        <dsp:cNvSpPr/>
      </dsp:nvSpPr>
      <dsp:spPr>
        <a:xfrm>
          <a:off x="2146460" y="1274"/>
          <a:ext cx="1584496" cy="6879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Knowledge Transfer</a:t>
          </a:r>
        </a:p>
      </dsp:txBody>
      <dsp:txXfrm>
        <a:off x="2146460" y="1274"/>
        <a:ext cx="1584496" cy="687944"/>
      </dsp:txXfrm>
    </dsp:sp>
    <dsp:sp modelId="{556D1862-BCF7-BE48-95E3-B9EEE481CEF9}">
      <dsp:nvSpPr>
        <dsp:cNvPr id="0" name=""/>
        <dsp:cNvSpPr/>
      </dsp:nvSpPr>
      <dsp:spPr>
        <a:xfrm>
          <a:off x="433994" y="803876"/>
          <a:ext cx="1584496" cy="6879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Handholding</a:t>
          </a:r>
        </a:p>
      </dsp:txBody>
      <dsp:txXfrm>
        <a:off x="433994" y="803876"/>
        <a:ext cx="1584496" cy="687944"/>
      </dsp:txXfrm>
    </dsp:sp>
    <dsp:sp modelId="{E8996798-9964-BC44-ACA8-A31DF6A7DE3A}">
      <dsp:nvSpPr>
        <dsp:cNvPr id="0" name=""/>
        <dsp:cNvSpPr/>
      </dsp:nvSpPr>
      <dsp:spPr>
        <a:xfrm>
          <a:off x="2146460" y="803876"/>
          <a:ext cx="1584496" cy="6879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Video </a:t>
          </a:r>
          <a:r>
            <a:rPr lang="en-US" sz="1600" kern="1200" dirty="0"/>
            <a:t>Dissemination</a:t>
          </a:r>
          <a:endParaRPr lang="en-US" sz="1800" kern="1200" dirty="0"/>
        </a:p>
      </dsp:txBody>
      <dsp:txXfrm>
        <a:off x="2146460" y="803876"/>
        <a:ext cx="1584496" cy="687944"/>
      </dsp:txXfrm>
    </dsp:sp>
    <dsp:sp modelId="{2FC2741C-223F-6D46-BD07-3D44BD9DC343}">
      <dsp:nvSpPr>
        <dsp:cNvPr id="0" name=""/>
        <dsp:cNvSpPr/>
      </dsp:nvSpPr>
      <dsp:spPr>
        <a:xfrm>
          <a:off x="1281484" y="1606478"/>
          <a:ext cx="1615293" cy="6879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Farmer Field Schools</a:t>
          </a:r>
        </a:p>
      </dsp:txBody>
      <dsp:txXfrm>
        <a:off x="1281484" y="1606478"/>
        <a:ext cx="1615293" cy="68794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C6765-AD00-4604-9AD1-08898B721B41}">
      <dsp:nvSpPr>
        <dsp:cNvPr id="0" name=""/>
        <dsp:cNvSpPr/>
      </dsp:nvSpPr>
      <dsp:spPr>
        <a:xfrm>
          <a:off x="2466010" y="326427"/>
          <a:ext cx="2479705" cy="2479705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200" kern="1200" dirty="0"/>
        </a:p>
      </dsp:txBody>
      <dsp:txXfrm>
        <a:off x="3192299" y="1052716"/>
        <a:ext cx="1753416" cy="1753416"/>
      </dsp:txXfrm>
    </dsp:sp>
    <dsp:sp modelId="{6A31810C-EF9A-4A0E-B1F8-D1C1DA5D5B51}">
      <dsp:nvSpPr>
        <dsp:cNvPr id="0" name=""/>
        <dsp:cNvSpPr/>
      </dsp:nvSpPr>
      <dsp:spPr>
        <a:xfrm rot="5400000">
          <a:off x="5060251" y="326427"/>
          <a:ext cx="2479705" cy="2479705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200" kern="1200" dirty="0"/>
        </a:p>
      </dsp:txBody>
      <dsp:txXfrm rot="-5400000">
        <a:off x="5060251" y="1052716"/>
        <a:ext cx="1753416" cy="1753416"/>
      </dsp:txXfrm>
    </dsp:sp>
    <dsp:sp modelId="{F286B56A-C514-4119-9C97-C1ECECA594BD}">
      <dsp:nvSpPr>
        <dsp:cNvPr id="0" name=""/>
        <dsp:cNvSpPr/>
      </dsp:nvSpPr>
      <dsp:spPr>
        <a:xfrm rot="10800000">
          <a:off x="5060251" y="2920669"/>
          <a:ext cx="2479705" cy="2479705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200" kern="1200" dirty="0"/>
        </a:p>
      </dsp:txBody>
      <dsp:txXfrm rot="10800000">
        <a:off x="5060251" y="2920669"/>
        <a:ext cx="1753416" cy="1753416"/>
      </dsp:txXfrm>
    </dsp:sp>
    <dsp:sp modelId="{F6DBE100-13AB-4F0D-8CA5-D1F97C04289B}">
      <dsp:nvSpPr>
        <dsp:cNvPr id="0" name=""/>
        <dsp:cNvSpPr/>
      </dsp:nvSpPr>
      <dsp:spPr>
        <a:xfrm rot="16200000">
          <a:off x="2466010" y="2920669"/>
          <a:ext cx="2479705" cy="2479705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200" kern="1200" dirty="0"/>
        </a:p>
      </dsp:txBody>
      <dsp:txXfrm rot="5400000">
        <a:off x="3192299" y="2920669"/>
        <a:ext cx="1753416" cy="1753416"/>
      </dsp:txXfrm>
    </dsp:sp>
    <dsp:sp modelId="{A374E2EC-F714-49CE-8983-BB5E85B7D826}">
      <dsp:nvSpPr>
        <dsp:cNvPr id="0" name=""/>
        <dsp:cNvSpPr/>
      </dsp:nvSpPr>
      <dsp:spPr>
        <a:xfrm>
          <a:off x="4098604" y="2350333"/>
          <a:ext cx="1812946" cy="1008314"/>
        </a:xfrm>
        <a:prstGeom prst="roundRect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4B079-EF04-4ABA-A723-6E0811DAAA8F}">
      <dsp:nvSpPr>
        <dsp:cNvPr id="0" name=""/>
        <dsp:cNvSpPr/>
      </dsp:nvSpPr>
      <dsp:spPr>
        <a:xfrm rot="10800000">
          <a:off x="8173509" y="2667637"/>
          <a:ext cx="856156" cy="744484"/>
        </a:xfrm>
        <a:prstGeom prst="rightBrac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BCFBE-39C4-9C44-AE8E-9DE1110B6ACA}">
      <dsp:nvSpPr>
        <dsp:cNvPr id="0" name=""/>
        <dsp:cNvSpPr/>
      </dsp:nvSpPr>
      <dsp:spPr>
        <a:xfrm>
          <a:off x="466" y="599184"/>
          <a:ext cx="1819422" cy="10916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Food Scarcity</a:t>
          </a:r>
          <a:endParaRPr lang="en-US" sz="2000" kern="1200" dirty="0"/>
        </a:p>
      </dsp:txBody>
      <dsp:txXfrm>
        <a:off x="466" y="599184"/>
        <a:ext cx="1819422" cy="1091653"/>
      </dsp:txXfrm>
    </dsp:sp>
    <dsp:sp modelId="{BCC67496-45CD-CA41-9B9A-08729B136536}">
      <dsp:nvSpPr>
        <dsp:cNvPr id="0" name=""/>
        <dsp:cNvSpPr/>
      </dsp:nvSpPr>
      <dsp:spPr>
        <a:xfrm>
          <a:off x="2001831" y="599184"/>
          <a:ext cx="1819422" cy="10916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Chemical Residues</a:t>
          </a:r>
        </a:p>
      </dsp:txBody>
      <dsp:txXfrm>
        <a:off x="2001831" y="599184"/>
        <a:ext cx="1819422" cy="1091653"/>
      </dsp:txXfrm>
    </dsp:sp>
    <dsp:sp modelId="{A9C02A06-9AAD-3C40-BFDC-A84A47352AB2}">
      <dsp:nvSpPr>
        <dsp:cNvPr id="0" name=""/>
        <dsp:cNvSpPr/>
      </dsp:nvSpPr>
      <dsp:spPr>
        <a:xfrm>
          <a:off x="1880403" y="1872780"/>
          <a:ext cx="1819422" cy="10916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Lack of micro nutrients, trace minerals</a:t>
          </a:r>
        </a:p>
      </dsp:txBody>
      <dsp:txXfrm>
        <a:off x="1880403" y="1872780"/>
        <a:ext cx="1819422" cy="109165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CF622-D10A-6F45-B6CC-D057F0FB96E7}">
      <dsp:nvSpPr>
        <dsp:cNvPr id="0" name=""/>
        <dsp:cNvSpPr/>
      </dsp:nvSpPr>
      <dsp:spPr>
        <a:xfrm>
          <a:off x="14012" y="1756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Food, Nutrition and Health Security</a:t>
          </a:r>
        </a:p>
      </dsp:txBody>
      <dsp:txXfrm>
        <a:off x="14012" y="1756"/>
        <a:ext cx="1784703" cy="1070821"/>
      </dsp:txXfrm>
    </dsp:sp>
    <dsp:sp modelId="{FA99359B-D9BB-F145-84D6-6A9F66BA3F18}">
      <dsp:nvSpPr>
        <dsp:cNvPr id="0" name=""/>
        <dsp:cNvSpPr/>
      </dsp:nvSpPr>
      <dsp:spPr>
        <a:xfrm>
          <a:off x="1977185" y="1756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Employment</a:t>
          </a:r>
        </a:p>
      </dsp:txBody>
      <dsp:txXfrm>
        <a:off x="1977185" y="1756"/>
        <a:ext cx="1784703" cy="1070821"/>
      </dsp:txXfrm>
    </dsp:sp>
    <dsp:sp modelId="{80C3417B-6B66-DE4E-82E4-12433FE54597}">
      <dsp:nvSpPr>
        <dsp:cNvPr id="0" name=""/>
        <dsp:cNvSpPr/>
      </dsp:nvSpPr>
      <dsp:spPr>
        <a:xfrm>
          <a:off x="14012" y="1251048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Soil Health &amp; water security</a:t>
          </a:r>
        </a:p>
      </dsp:txBody>
      <dsp:txXfrm>
        <a:off x="14012" y="1251048"/>
        <a:ext cx="1784703" cy="1070821"/>
      </dsp:txXfrm>
    </dsp:sp>
    <dsp:sp modelId="{ADBD415A-EE2D-A543-8818-2B480D9F9CA5}">
      <dsp:nvSpPr>
        <dsp:cNvPr id="0" name=""/>
        <dsp:cNvSpPr/>
      </dsp:nvSpPr>
      <dsp:spPr>
        <a:xfrm>
          <a:off x="1977185" y="1251048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Coastal eco-system regeneration</a:t>
          </a:r>
        </a:p>
      </dsp:txBody>
      <dsp:txXfrm>
        <a:off x="1977185" y="1251048"/>
        <a:ext cx="1784703" cy="1070821"/>
      </dsp:txXfrm>
    </dsp:sp>
    <dsp:sp modelId="{C2ACC8B1-F453-AA42-ACC9-15605E7C4B80}">
      <dsp:nvSpPr>
        <dsp:cNvPr id="0" name=""/>
        <dsp:cNvSpPr/>
      </dsp:nvSpPr>
      <dsp:spPr>
        <a:xfrm>
          <a:off x="14012" y="2500340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7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Bio-</a:t>
          </a: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Diversity </a:t>
          </a:r>
          <a:endParaRPr lang="en-IN" sz="15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4012" y="2500340"/>
        <a:ext cx="1784703" cy="1070821"/>
      </dsp:txXfrm>
    </dsp:sp>
    <dsp:sp modelId="{4ACD7DEB-467A-FE4B-95F8-347CDC990026}">
      <dsp:nvSpPr>
        <dsp:cNvPr id="0" name=""/>
        <dsp:cNvSpPr/>
      </dsp:nvSpPr>
      <dsp:spPr>
        <a:xfrm>
          <a:off x="1977185" y="2500340"/>
          <a:ext cx="1784703" cy="107082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Climate Resilience</a:t>
          </a:r>
        </a:p>
      </dsp:txBody>
      <dsp:txXfrm>
        <a:off x="1977185" y="2500340"/>
        <a:ext cx="1784703" cy="107082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E1E03-A00A-A84D-85F4-E47B2ABDDB17}">
      <dsp:nvSpPr>
        <dsp:cNvPr id="0" name=""/>
        <dsp:cNvSpPr/>
      </dsp:nvSpPr>
      <dsp:spPr>
        <a:xfrm>
          <a:off x="242" y="531027"/>
          <a:ext cx="1590941" cy="153826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8" tIns="20320" rIns="67318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Champion farmers  </a:t>
          </a:r>
        </a:p>
      </dsp:txBody>
      <dsp:txXfrm>
        <a:off x="233230" y="756301"/>
        <a:ext cx="1124965" cy="1087721"/>
      </dsp:txXfrm>
    </dsp:sp>
    <dsp:sp modelId="{961C9884-DB9E-0944-927C-FE54425677C8}">
      <dsp:nvSpPr>
        <dsp:cNvPr id="0" name=""/>
        <dsp:cNvSpPr/>
      </dsp:nvSpPr>
      <dsp:spPr>
        <a:xfrm>
          <a:off x="1346538" y="451340"/>
          <a:ext cx="2031523" cy="1697643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8" tIns="35560" rIns="67318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APCNF farmers</a:t>
          </a:r>
        </a:p>
      </dsp:txBody>
      <dsp:txXfrm>
        <a:off x="1644048" y="699954"/>
        <a:ext cx="1436503" cy="1200415"/>
      </dsp:txXfrm>
    </dsp:sp>
    <dsp:sp modelId="{0E9CDBD1-D46A-EE45-8213-BFA2B2918F78}">
      <dsp:nvSpPr>
        <dsp:cNvPr id="0" name=""/>
        <dsp:cNvSpPr/>
      </dsp:nvSpPr>
      <dsp:spPr>
        <a:xfrm>
          <a:off x="3133416" y="647772"/>
          <a:ext cx="1471432" cy="1304779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8" tIns="17780" rIns="6731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Research Coordinators, and, Senior Scientists</a:t>
          </a:r>
        </a:p>
      </dsp:txBody>
      <dsp:txXfrm>
        <a:off x="3348902" y="838852"/>
        <a:ext cx="1040460" cy="92261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C6DAD-DBBF-4221-85BB-C5124EB9B662}">
      <dsp:nvSpPr>
        <dsp:cNvPr id="0" name=""/>
        <dsp:cNvSpPr/>
      </dsp:nvSpPr>
      <dsp:spPr>
        <a:xfrm>
          <a:off x="591759" y="2266"/>
          <a:ext cx="1468392" cy="881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University of Reading , U.K</a:t>
          </a:r>
        </a:p>
      </dsp:txBody>
      <dsp:txXfrm>
        <a:off x="591759" y="2266"/>
        <a:ext cx="1468392" cy="881035"/>
      </dsp:txXfrm>
    </dsp:sp>
    <dsp:sp modelId="{D9091F44-4A91-49C0-8119-A7C6E44E2FC3}">
      <dsp:nvSpPr>
        <dsp:cNvPr id="0" name=""/>
        <dsp:cNvSpPr/>
      </dsp:nvSpPr>
      <dsp:spPr>
        <a:xfrm>
          <a:off x="347793" y="1030141"/>
          <a:ext cx="1956324" cy="88103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Walter </a:t>
          </a:r>
          <a:r>
            <a:rPr lang="en-US" sz="1800" b="1" kern="1200" dirty="0" err="1"/>
            <a:t>Jehne</a:t>
          </a:r>
          <a:r>
            <a:rPr lang="en-US" sz="1800" b="1" kern="1200" dirty="0"/>
            <a:t> – Regenerate Earth, Australia </a:t>
          </a:r>
        </a:p>
      </dsp:txBody>
      <dsp:txXfrm>
        <a:off x="347793" y="1030141"/>
        <a:ext cx="1956324" cy="881035"/>
      </dsp:txXfrm>
    </dsp:sp>
    <dsp:sp modelId="{68CF146E-3134-4177-B9B9-D398A97DF95F}">
      <dsp:nvSpPr>
        <dsp:cNvPr id="0" name=""/>
        <dsp:cNvSpPr/>
      </dsp:nvSpPr>
      <dsp:spPr>
        <a:xfrm>
          <a:off x="591759" y="2058015"/>
          <a:ext cx="1468392" cy="881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National Institutes - CEEW, CSTEP</a:t>
          </a:r>
        </a:p>
      </dsp:txBody>
      <dsp:txXfrm>
        <a:off x="591759" y="2058015"/>
        <a:ext cx="1468392" cy="881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4C790-8D75-B341-9C26-9F7802F2F0E3}">
      <dsp:nvSpPr>
        <dsp:cNvPr id="0" name=""/>
        <dsp:cNvSpPr/>
      </dsp:nvSpPr>
      <dsp:spPr>
        <a:xfrm>
          <a:off x="339557" y="1831"/>
          <a:ext cx="2664221" cy="1154508"/>
        </a:xfrm>
        <a:prstGeom prst="rect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Soil degradation,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Continuous loss of soil organic matter</a:t>
          </a:r>
        </a:p>
      </dsp:txBody>
      <dsp:txXfrm>
        <a:off x="339557" y="1831"/>
        <a:ext cx="2664221" cy="1154508"/>
      </dsp:txXfrm>
    </dsp:sp>
    <dsp:sp modelId="{7FE11CC3-28C9-8841-8ED2-332524BF4439}">
      <dsp:nvSpPr>
        <dsp:cNvPr id="0" name=""/>
        <dsp:cNvSpPr/>
      </dsp:nvSpPr>
      <dsp:spPr>
        <a:xfrm>
          <a:off x="339557" y="1422762"/>
          <a:ext cx="2664221" cy="809465"/>
        </a:xfrm>
        <a:prstGeom prst="rect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Water stress and water emergency </a:t>
          </a:r>
        </a:p>
      </dsp:txBody>
      <dsp:txXfrm>
        <a:off x="339557" y="1422762"/>
        <a:ext cx="2664221" cy="809465"/>
      </dsp:txXfrm>
    </dsp:sp>
    <dsp:sp modelId="{750DCA19-AC0B-6E46-9932-1FAF63DC20A6}">
      <dsp:nvSpPr>
        <dsp:cNvPr id="0" name=""/>
        <dsp:cNvSpPr/>
      </dsp:nvSpPr>
      <dsp:spPr>
        <a:xfrm>
          <a:off x="325836" y="2465464"/>
          <a:ext cx="2664221" cy="809465"/>
        </a:xfrm>
        <a:prstGeom prst="rect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Heatwaves – global warming</a:t>
          </a:r>
        </a:p>
      </dsp:txBody>
      <dsp:txXfrm>
        <a:off x="325836" y="2465464"/>
        <a:ext cx="2664221" cy="809465"/>
      </dsp:txXfrm>
    </dsp:sp>
    <dsp:sp modelId="{C3F0FF95-9843-3047-BDC6-DA4DACEB86F4}">
      <dsp:nvSpPr>
        <dsp:cNvPr id="0" name=""/>
        <dsp:cNvSpPr/>
      </dsp:nvSpPr>
      <dsp:spPr>
        <a:xfrm>
          <a:off x="359033" y="3430749"/>
          <a:ext cx="2664221" cy="727780"/>
        </a:xfrm>
        <a:prstGeom prst="rect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Decreased bio diversity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Water and air pollution </a:t>
          </a:r>
        </a:p>
      </dsp:txBody>
      <dsp:txXfrm>
        <a:off x="359033" y="3430749"/>
        <a:ext cx="2664221" cy="727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C3A24-24FD-7446-B564-10AC94E24EDC}">
      <dsp:nvSpPr>
        <dsp:cNvPr id="0" name=""/>
        <dsp:cNvSpPr/>
      </dsp:nvSpPr>
      <dsp:spPr>
        <a:xfrm>
          <a:off x="479" y="79656"/>
          <a:ext cx="1871317" cy="11227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Deforestation</a:t>
          </a:r>
        </a:p>
      </dsp:txBody>
      <dsp:txXfrm>
        <a:off x="479" y="79656"/>
        <a:ext cx="1871317" cy="1122790"/>
      </dsp:txXfrm>
    </dsp:sp>
    <dsp:sp modelId="{1B88738E-437B-1349-82F5-7A904C13FED4}">
      <dsp:nvSpPr>
        <dsp:cNvPr id="0" name=""/>
        <dsp:cNvSpPr/>
      </dsp:nvSpPr>
      <dsp:spPr>
        <a:xfrm>
          <a:off x="2058929" y="79656"/>
          <a:ext cx="1871317" cy="11227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Forest fires  Burning crop residues</a:t>
          </a:r>
        </a:p>
      </dsp:txBody>
      <dsp:txXfrm>
        <a:off x="2058929" y="79656"/>
        <a:ext cx="1871317" cy="1122790"/>
      </dsp:txXfrm>
    </dsp:sp>
    <dsp:sp modelId="{566DA139-66CC-D94B-B6D7-07374A0D0622}">
      <dsp:nvSpPr>
        <dsp:cNvPr id="0" name=""/>
        <dsp:cNvSpPr/>
      </dsp:nvSpPr>
      <dsp:spPr>
        <a:xfrm>
          <a:off x="479" y="1389579"/>
          <a:ext cx="1871317" cy="11227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Ploughing </a:t>
          </a:r>
          <a:endParaRPr lang="en-US" sz="1700" kern="1200" dirty="0"/>
        </a:p>
      </dsp:txBody>
      <dsp:txXfrm>
        <a:off x="479" y="1389579"/>
        <a:ext cx="1871317" cy="1122790"/>
      </dsp:txXfrm>
    </dsp:sp>
    <dsp:sp modelId="{21003F84-263A-8A4E-91B9-D3F3806014E0}">
      <dsp:nvSpPr>
        <dsp:cNvPr id="0" name=""/>
        <dsp:cNvSpPr/>
      </dsp:nvSpPr>
      <dsp:spPr>
        <a:xfrm>
          <a:off x="2058929" y="1412153"/>
          <a:ext cx="1871317" cy="10776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Keeping lands Fallow</a:t>
          </a:r>
        </a:p>
      </dsp:txBody>
      <dsp:txXfrm>
        <a:off x="2058929" y="1412153"/>
        <a:ext cx="1871317" cy="1077643"/>
      </dsp:txXfrm>
    </dsp:sp>
    <dsp:sp modelId="{9B580A14-847D-C44E-8D45-9CAE004884FF}">
      <dsp:nvSpPr>
        <dsp:cNvPr id="0" name=""/>
        <dsp:cNvSpPr/>
      </dsp:nvSpPr>
      <dsp:spPr>
        <a:xfrm>
          <a:off x="1791780" y="2699501"/>
          <a:ext cx="2058449" cy="11227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Excess</a:t>
          </a:r>
          <a:r>
            <a:rPr lang="en-US" sz="1800" kern="1200" dirty="0"/>
            <a:t> Irrigation</a:t>
          </a:r>
        </a:p>
      </dsp:txBody>
      <dsp:txXfrm>
        <a:off x="1791780" y="2699501"/>
        <a:ext cx="2058449" cy="1122790"/>
      </dsp:txXfrm>
    </dsp:sp>
    <dsp:sp modelId="{DBBB78AA-369E-4848-A79D-C367B07DB488}">
      <dsp:nvSpPr>
        <dsp:cNvPr id="0" name=""/>
        <dsp:cNvSpPr/>
      </dsp:nvSpPr>
      <dsp:spPr>
        <a:xfrm>
          <a:off x="479" y="4009424"/>
          <a:ext cx="1871317" cy="11227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Wind and Water Erosion</a:t>
          </a:r>
        </a:p>
      </dsp:txBody>
      <dsp:txXfrm>
        <a:off x="479" y="4009424"/>
        <a:ext cx="1871317" cy="1122790"/>
      </dsp:txXfrm>
    </dsp:sp>
    <dsp:sp modelId="{FBD09E0B-2C74-2146-BEF5-0437FFEB8B5E}">
      <dsp:nvSpPr>
        <dsp:cNvPr id="0" name=""/>
        <dsp:cNvSpPr/>
      </dsp:nvSpPr>
      <dsp:spPr>
        <a:xfrm>
          <a:off x="2058929" y="4009424"/>
          <a:ext cx="1871317" cy="112279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Biocides – Chemical fertilizers and pesticides</a:t>
          </a:r>
        </a:p>
      </dsp:txBody>
      <dsp:txXfrm>
        <a:off x="2058929" y="4009424"/>
        <a:ext cx="1871317" cy="11227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A4A93-0740-EE4E-BC1F-6EFE2FA31FAA}">
      <dsp:nvSpPr>
        <dsp:cNvPr id="0" name=""/>
        <dsp:cNvSpPr/>
      </dsp:nvSpPr>
      <dsp:spPr>
        <a:xfrm rot="5400000">
          <a:off x="331289" y="2177677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95D5A-F910-9446-93DB-B944A539AFD4}">
      <dsp:nvSpPr>
        <dsp:cNvPr id="0" name=""/>
        <dsp:cNvSpPr/>
      </dsp:nvSpPr>
      <dsp:spPr>
        <a:xfrm>
          <a:off x="246273" y="2761746"/>
          <a:ext cx="1115248" cy="1060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40,656 farmers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704 villages </a:t>
          </a:r>
        </a:p>
      </dsp:txBody>
      <dsp:txXfrm>
        <a:off x="246273" y="2761746"/>
        <a:ext cx="1115248" cy="1060165"/>
      </dsp:txXfrm>
    </dsp:sp>
    <dsp:sp modelId="{A3D53B7C-A677-6148-843D-B0D7D3D18287}">
      <dsp:nvSpPr>
        <dsp:cNvPr id="0" name=""/>
        <dsp:cNvSpPr/>
      </dsp:nvSpPr>
      <dsp:spPr>
        <a:xfrm>
          <a:off x="1370510" y="2056647"/>
          <a:ext cx="280031" cy="280031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107486"/>
            <a:satOff val="1415"/>
            <a:lumOff val="8476"/>
            <a:alphaOff val="0"/>
          </a:schemeClr>
        </a:solidFill>
        <a:ln w="12700" cap="flat" cmpd="sng" algn="ctr">
          <a:solidFill>
            <a:schemeClr val="accent2">
              <a:shade val="50000"/>
              <a:hueOff val="-107486"/>
              <a:satOff val="1415"/>
              <a:lumOff val="84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5CE93-4917-174E-AB32-87E33535B027}">
      <dsp:nvSpPr>
        <dsp:cNvPr id="0" name=""/>
        <dsp:cNvSpPr/>
      </dsp:nvSpPr>
      <dsp:spPr>
        <a:xfrm rot="5400000">
          <a:off x="2148201" y="1728080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214972"/>
            <a:satOff val="2830"/>
            <a:lumOff val="16952"/>
            <a:alphaOff val="0"/>
          </a:schemeClr>
        </a:solidFill>
        <a:ln w="12700" cap="flat" cmpd="sng" algn="ctr">
          <a:solidFill>
            <a:schemeClr val="accent2">
              <a:shade val="50000"/>
              <a:hueOff val="-214972"/>
              <a:satOff val="2830"/>
              <a:lumOff val="16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802AE-5E6D-984E-A185-D81D71D25967}">
      <dsp:nvSpPr>
        <dsp:cNvPr id="0" name=""/>
        <dsp:cNvSpPr/>
      </dsp:nvSpPr>
      <dsp:spPr>
        <a:xfrm>
          <a:off x="1983285" y="2219267"/>
          <a:ext cx="1484168" cy="13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163,000 farmers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972 villages </a:t>
          </a:r>
        </a:p>
      </dsp:txBody>
      <dsp:txXfrm>
        <a:off x="1983285" y="2219267"/>
        <a:ext cx="1484168" cy="1300960"/>
      </dsp:txXfrm>
    </dsp:sp>
    <dsp:sp modelId="{3D582F98-061D-E44C-A410-8DD717041646}">
      <dsp:nvSpPr>
        <dsp:cNvPr id="0" name=""/>
        <dsp:cNvSpPr/>
      </dsp:nvSpPr>
      <dsp:spPr>
        <a:xfrm>
          <a:off x="3187422" y="1607051"/>
          <a:ext cx="280031" cy="280031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322458"/>
            <a:satOff val="4245"/>
            <a:lumOff val="25427"/>
            <a:alphaOff val="0"/>
          </a:schemeClr>
        </a:solidFill>
        <a:ln w="12700" cap="flat" cmpd="sng" algn="ctr">
          <a:solidFill>
            <a:schemeClr val="accent2">
              <a:shade val="50000"/>
              <a:hueOff val="-322458"/>
              <a:satOff val="4245"/>
              <a:lumOff val="254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6EFE6-AF34-6044-93CE-5D78F287BC4F}">
      <dsp:nvSpPr>
        <dsp:cNvPr id="0" name=""/>
        <dsp:cNvSpPr/>
      </dsp:nvSpPr>
      <dsp:spPr>
        <a:xfrm rot="5400000">
          <a:off x="3965113" y="1278483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429944"/>
            <a:satOff val="5660"/>
            <a:lumOff val="33903"/>
            <a:alphaOff val="0"/>
          </a:schemeClr>
        </a:solidFill>
        <a:ln w="12700" cap="flat" cmpd="sng" algn="ctr">
          <a:solidFill>
            <a:schemeClr val="accent2">
              <a:shade val="50000"/>
              <a:hueOff val="-429944"/>
              <a:satOff val="5660"/>
              <a:lumOff val="33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A0BA8-2C27-184D-B75F-4F4835D4E285}">
      <dsp:nvSpPr>
        <dsp:cNvPr id="0" name=""/>
        <dsp:cNvSpPr/>
      </dsp:nvSpPr>
      <dsp:spPr>
        <a:xfrm>
          <a:off x="3800197" y="1769671"/>
          <a:ext cx="1484168" cy="13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523,000 farmers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3011 villages</a:t>
          </a:r>
        </a:p>
      </dsp:txBody>
      <dsp:txXfrm>
        <a:off x="3800197" y="1769671"/>
        <a:ext cx="1484168" cy="1300960"/>
      </dsp:txXfrm>
    </dsp:sp>
    <dsp:sp modelId="{81204552-5A4B-2341-9255-77AF25C02E51}">
      <dsp:nvSpPr>
        <dsp:cNvPr id="0" name=""/>
        <dsp:cNvSpPr/>
      </dsp:nvSpPr>
      <dsp:spPr>
        <a:xfrm>
          <a:off x="5004334" y="1157454"/>
          <a:ext cx="280031" cy="280031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537430"/>
            <a:satOff val="7075"/>
            <a:lumOff val="42379"/>
            <a:alphaOff val="0"/>
          </a:schemeClr>
        </a:solidFill>
        <a:ln w="12700" cap="flat" cmpd="sng" algn="ctr">
          <a:solidFill>
            <a:schemeClr val="accent2">
              <a:shade val="50000"/>
              <a:hueOff val="-537430"/>
              <a:satOff val="7075"/>
              <a:lumOff val="42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12185-7280-2F44-B0EB-716AC6823871}">
      <dsp:nvSpPr>
        <dsp:cNvPr id="0" name=""/>
        <dsp:cNvSpPr/>
      </dsp:nvSpPr>
      <dsp:spPr>
        <a:xfrm rot="5400000">
          <a:off x="5782025" y="828887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537430"/>
            <a:satOff val="7075"/>
            <a:lumOff val="42379"/>
            <a:alphaOff val="0"/>
          </a:schemeClr>
        </a:solidFill>
        <a:ln w="12700" cap="flat" cmpd="sng" algn="ctr">
          <a:solidFill>
            <a:schemeClr val="accent2">
              <a:shade val="50000"/>
              <a:hueOff val="-537430"/>
              <a:satOff val="7075"/>
              <a:lumOff val="42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2276-35AC-634A-8978-F8284A956C99}">
      <dsp:nvSpPr>
        <dsp:cNvPr id="0" name=""/>
        <dsp:cNvSpPr/>
      </dsp:nvSpPr>
      <dsp:spPr>
        <a:xfrm>
          <a:off x="5617110" y="1217753"/>
          <a:ext cx="1484168" cy="13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695,000 farmers and farm workers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3011 villages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190,000 Ha</a:t>
          </a:r>
        </a:p>
      </dsp:txBody>
      <dsp:txXfrm>
        <a:off x="5617110" y="1217753"/>
        <a:ext cx="1484168" cy="1300960"/>
      </dsp:txXfrm>
    </dsp:sp>
    <dsp:sp modelId="{EFFA7983-21AF-46B6-BD36-A192148C9001}">
      <dsp:nvSpPr>
        <dsp:cNvPr id="0" name=""/>
        <dsp:cNvSpPr/>
      </dsp:nvSpPr>
      <dsp:spPr>
        <a:xfrm>
          <a:off x="6821246" y="707857"/>
          <a:ext cx="280031" cy="280031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429944"/>
            <a:satOff val="5660"/>
            <a:lumOff val="33903"/>
            <a:alphaOff val="0"/>
          </a:schemeClr>
        </a:solidFill>
        <a:ln w="12700" cap="flat" cmpd="sng" algn="ctr">
          <a:solidFill>
            <a:schemeClr val="accent2">
              <a:shade val="50000"/>
              <a:hueOff val="-429944"/>
              <a:satOff val="5660"/>
              <a:lumOff val="33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2249C-FD30-49EE-8238-3B0DE43C105C}">
      <dsp:nvSpPr>
        <dsp:cNvPr id="0" name=""/>
        <dsp:cNvSpPr/>
      </dsp:nvSpPr>
      <dsp:spPr>
        <a:xfrm rot="5400000">
          <a:off x="7598938" y="379290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322458"/>
            <a:satOff val="4245"/>
            <a:lumOff val="25427"/>
            <a:alphaOff val="0"/>
          </a:schemeClr>
        </a:solidFill>
        <a:ln w="12700" cap="flat" cmpd="sng" algn="ctr">
          <a:solidFill>
            <a:schemeClr val="accent2">
              <a:shade val="50000"/>
              <a:hueOff val="-322458"/>
              <a:satOff val="4245"/>
              <a:lumOff val="254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EB4EC-9DE6-4DC2-88B4-E74A168964E8}">
      <dsp:nvSpPr>
        <dsp:cNvPr id="0" name=""/>
        <dsp:cNvSpPr/>
      </dsp:nvSpPr>
      <dsp:spPr>
        <a:xfrm>
          <a:off x="7434022" y="857923"/>
          <a:ext cx="1484168" cy="13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750,000 farmers and farm workers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3730 villages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215,960 Ha </a:t>
          </a:r>
        </a:p>
      </dsp:txBody>
      <dsp:txXfrm>
        <a:off x="7434022" y="857923"/>
        <a:ext cx="1484168" cy="1300960"/>
      </dsp:txXfrm>
    </dsp:sp>
    <dsp:sp modelId="{A2B5F5DE-93C9-49B8-A102-2EBCB92C6A75}">
      <dsp:nvSpPr>
        <dsp:cNvPr id="0" name=""/>
        <dsp:cNvSpPr/>
      </dsp:nvSpPr>
      <dsp:spPr>
        <a:xfrm>
          <a:off x="8638159" y="258260"/>
          <a:ext cx="280031" cy="280031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214972"/>
            <a:satOff val="2830"/>
            <a:lumOff val="16952"/>
            <a:alphaOff val="0"/>
          </a:schemeClr>
        </a:solidFill>
        <a:ln w="12700" cap="flat" cmpd="sng" algn="ctr">
          <a:solidFill>
            <a:schemeClr val="accent2">
              <a:shade val="50000"/>
              <a:hueOff val="-214972"/>
              <a:satOff val="2830"/>
              <a:lumOff val="16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B7902-958A-4476-8CCE-CFEC123CB33A}">
      <dsp:nvSpPr>
        <dsp:cNvPr id="0" name=""/>
        <dsp:cNvSpPr/>
      </dsp:nvSpPr>
      <dsp:spPr>
        <a:xfrm rot="5400000">
          <a:off x="9453003" y="-70306"/>
          <a:ext cx="987964" cy="16439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107486"/>
            <a:satOff val="1415"/>
            <a:lumOff val="8476"/>
            <a:alphaOff val="0"/>
          </a:schemeClr>
        </a:solidFill>
        <a:ln w="12700" cap="flat" cmpd="sng" algn="ctr">
          <a:solidFill>
            <a:schemeClr val="accent2">
              <a:shade val="50000"/>
              <a:hueOff val="-107486"/>
              <a:satOff val="1415"/>
              <a:lumOff val="84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DBFF5-FD7E-4029-AA7D-1B8E5967D46D}">
      <dsp:nvSpPr>
        <dsp:cNvPr id="0" name=""/>
        <dsp:cNvSpPr/>
      </dsp:nvSpPr>
      <dsp:spPr>
        <a:xfrm>
          <a:off x="9254230" y="394224"/>
          <a:ext cx="1484168" cy="13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1.1 million  farmers and farm workers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3730 villages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</dsp:txBody>
      <dsp:txXfrm>
        <a:off x="9254230" y="394224"/>
        <a:ext cx="1484168" cy="13009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0B960-1390-4D3B-BDFF-73566B2CF33F}">
      <dsp:nvSpPr>
        <dsp:cNvPr id="0" name=""/>
        <dsp:cNvSpPr/>
      </dsp:nvSpPr>
      <dsp:spPr>
        <a:xfrm>
          <a:off x="4" y="46332"/>
          <a:ext cx="4259089" cy="1579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kern="1200" dirty="0"/>
            <a:t>Cost of cultivation - significant reduction - NF costs are much  lower than non-NF, across all  crops</a:t>
          </a:r>
          <a:endParaRPr lang="en-IN" sz="2400" kern="1200" dirty="0"/>
        </a:p>
      </dsp:txBody>
      <dsp:txXfrm>
        <a:off x="4" y="46332"/>
        <a:ext cx="4259089" cy="1579693"/>
      </dsp:txXfrm>
    </dsp:sp>
    <dsp:sp modelId="{AA2723C1-C86E-4B53-8382-7B633E285B1F}">
      <dsp:nvSpPr>
        <dsp:cNvPr id="0" name=""/>
        <dsp:cNvSpPr/>
      </dsp:nvSpPr>
      <dsp:spPr>
        <a:xfrm>
          <a:off x="4" y="1889307"/>
          <a:ext cx="4259089" cy="1579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kern="1200" dirty="0"/>
            <a:t>Yield differences are not significant between NF and Non-NF farms</a:t>
          </a:r>
          <a:endParaRPr lang="en-IN" sz="2400" kern="1200" dirty="0"/>
        </a:p>
      </dsp:txBody>
      <dsp:txXfrm>
        <a:off x="4" y="1889307"/>
        <a:ext cx="4259089" cy="1579693"/>
      </dsp:txXfrm>
    </dsp:sp>
    <dsp:sp modelId="{48CD6C95-09D3-4984-AE48-47FE5661DBC7}">
      <dsp:nvSpPr>
        <dsp:cNvPr id="0" name=""/>
        <dsp:cNvSpPr/>
      </dsp:nvSpPr>
      <dsp:spPr>
        <a:xfrm>
          <a:off x="4" y="3732282"/>
          <a:ext cx="4259089" cy="1579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/>
            <a:t>Significant increase in net income for NF farmers  </a:t>
          </a:r>
          <a:endParaRPr lang="en-IN" sz="2400" b="1" kern="1200" dirty="0"/>
        </a:p>
      </dsp:txBody>
      <dsp:txXfrm>
        <a:off x="4" y="3732282"/>
        <a:ext cx="4259089" cy="15796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0B960-1390-4D3B-BDFF-73566B2CF33F}">
      <dsp:nvSpPr>
        <dsp:cNvPr id="0" name=""/>
        <dsp:cNvSpPr/>
      </dsp:nvSpPr>
      <dsp:spPr>
        <a:xfrm>
          <a:off x="137" y="210067"/>
          <a:ext cx="3563417" cy="1321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700" kern="1200" dirty="0"/>
            <a:t>NF farms reported better soil health, crop health, resilience, economic empowerment of farmers and dignity of labor. </a:t>
          </a:r>
          <a:endParaRPr lang="en-IN" sz="1700" kern="1200" dirty="0"/>
        </a:p>
      </dsp:txBody>
      <dsp:txXfrm>
        <a:off x="137" y="210067"/>
        <a:ext cx="3563417" cy="1321668"/>
      </dsp:txXfrm>
    </dsp:sp>
    <dsp:sp modelId="{48CD6C95-09D3-4984-AE48-47FE5661DBC7}">
      <dsp:nvSpPr>
        <dsp:cNvPr id="0" name=""/>
        <dsp:cNvSpPr/>
      </dsp:nvSpPr>
      <dsp:spPr>
        <a:xfrm>
          <a:off x="3783833" y="210067"/>
          <a:ext cx="3563417" cy="1321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1700" kern="1200" dirty="0"/>
            <a:t>The report also mentioned that APCNF has higher potential for expansion of extension services by way of increasing CRPs at the village level </a:t>
          </a:r>
        </a:p>
      </dsp:txBody>
      <dsp:txXfrm>
        <a:off x="3783833" y="210067"/>
        <a:ext cx="3563417" cy="13216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1BDC7-890D-4364-8458-B1C646F56DEA}">
      <dsp:nvSpPr>
        <dsp:cNvPr id="0" name=""/>
        <dsp:cNvSpPr/>
      </dsp:nvSpPr>
      <dsp:spPr>
        <a:xfrm>
          <a:off x="726" y="0"/>
          <a:ext cx="2169289" cy="211056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Government</a:t>
          </a:r>
          <a:r>
            <a:rPr lang="de-DE" sz="2000" b="1" kern="1200" dirty="0"/>
            <a:t> </a:t>
          </a:r>
          <a:r>
            <a:rPr lang="de-DE" sz="2000" kern="1200" dirty="0"/>
            <a:t> support and advocacy – resources and implementation</a:t>
          </a:r>
          <a:endParaRPr lang="en-US" sz="2000" kern="1200" dirty="0"/>
        </a:p>
      </dsp:txBody>
      <dsp:txXfrm>
        <a:off x="726" y="0"/>
        <a:ext cx="2169289" cy="2110566"/>
      </dsp:txXfrm>
    </dsp:sp>
    <dsp:sp modelId="{53FD363C-34CE-45A5-AB01-278D4047F632}">
      <dsp:nvSpPr>
        <dsp:cNvPr id="0" name=""/>
        <dsp:cNvSpPr/>
      </dsp:nvSpPr>
      <dsp:spPr>
        <a:xfrm>
          <a:off x="2386945" y="0"/>
          <a:ext cx="2521191" cy="2051215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Knowledge</a:t>
          </a:r>
          <a:r>
            <a:rPr lang="de-DE" sz="2000" kern="1200" dirty="0"/>
            <a:t> – POPs, </a:t>
          </a:r>
          <a:r>
            <a:rPr lang="de-DE" sz="2000" kern="1200" dirty="0" err="1"/>
            <a:t>videos</a:t>
          </a:r>
          <a:r>
            <a:rPr lang="de-DE" sz="2000" kern="1200" dirty="0"/>
            <a:t>, </a:t>
          </a:r>
          <a:r>
            <a:rPr lang="de-DE" sz="2000" kern="1200" dirty="0" err="1"/>
            <a:t>etc</a:t>
          </a:r>
          <a:endParaRPr lang="de-D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Research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Innovations</a:t>
          </a:r>
          <a:r>
            <a:rPr lang="de-DE" sz="2000" kern="1200" dirty="0"/>
            <a:t> </a:t>
          </a:r>
          <a:r>
            <a:rPr lang="de-DE" sz="2000" kern="1200" dirty="0" err="1"/>
            <a:t>and</a:t>
          </a:r>
          <a:r>
            <a:rPr lang="de-DE" sz="2000" kern="1200" dirty="0"/>
            <a:t> </a:t>
          </a:r>
          <a:r>
            <a:rPr lang="de-DE" sz="2000" kern="1200" dirty="0" err="1"/>
            <a:t>continuous</a:t>
          </a:r>
          <a:r>
            <a:rPr lang="de-DE" sz="2000" kern="1200" dirty="0"/>
            <a:t> </a:t>
          </a:r>
          <a:r>
            <a:rPr lang="de-DE" sz="2000" kern="1200" dirty="0" err="1"/>
            <a:t>learning</a:t>
          </a:r>
          <a:endParaRPr lang="de-DE" sz="2000" b="1" kern="1200" dirty="0"/>
        </a:p>
      </dsp:txBody>
      <dsp:txXfrm>
        <a:off x="2386945" y="0"/>
        <a:ext cx="2521191" cy="2051215"/>
      </dsp:txXfrm>
    </dsp:sp>
    <dsp:sp modelId="{8ABDB0B6-8F2F-4589-9549-F009C772DC98}">
      <dsp:nvSpPr>
        <dsp:cNvPr id="0" name=""/>
        <dsp:cNvSpPr/>
      </dsp:nvSpPr>
      <dsp:spPr>
        <a:xfrm>
          <a:off x="5125065" y="356041"/>
          <a:ext cx="2169289" cy="121848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Women SHG s </a:t>
          </a:r>
          <a:r>
            <a:rPr lang="de-DE" sz="2000" kern="1200" dirty="0" err="1"/>
            <a:t>and</a:t>
          </a:r>
          <a:r>
            <a:rPr lang="de-DE" sz="2000" kern="1200" dirty="0"/>
            <a:t> </a:t>
          </a:r>
          <a:r>
            <a:rPr lang="de-DE" sz="2000" kern="1200" dirty="0" err="1"/>
            <a:t>federations</a:t>
          </a:r>
          <a:endParaRPr lang="de-DE" sz="2000" kern="1200" dirty="0"/>
        </a:p>
      </dsp:txBody>
      <dsp:txXfrm>
        <a:off x="5125065" y="356041"/>
        <a:ext cx="2169289" cy="1218481"/>
      </dsp:txXfrm>
    </dsp:sp>
    <dsp:sp modelId="{ED747CEB-FDC2-4F22-80C1-F30832836CE7}">
      <dsp:nvSpPr>
        <dsp:cNvPr id="0" name=""/>
        <dsp:cNvSpPr/>
      </dsp:nvSpPr>
      <dsp:spPr>
        <a:xfrm>
          <a:off x="103073" y="3839604"/>
          <a:ext cx="2169289" cy="130461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Farmer </a:t>
          </a:r>
          <a:r>
            <a:rPr lang="de-DE" sz="2000" b="1" kern="1200" dirty="0" err="1"/>
            <a:t>to</a:t>
          </a:r>
          <a:r>
            <a:rPr lang="de-DE" sz="2000" b="1" kern="1200" dirty="0"/>
            <a:t> </a:t>
          </a:r>
          <a:r>
            <a:rPr lang="de-DE" sz="2000" b="1" kern="1200" dirty="0" err="1"/>
            <a:t>farmer</a:t>
          </a:r>
          <a:r>
            <a:rPr lang="de-DE" sz="2000" b="1" kern="1200" dirty="0"/>
            <a:t> </a:t>
          </a:r>
          <a:r>
            <a:rPr lang="de-DE" sz="2000" kern="1200" dirty="0"/>
            <a:t>– </a:t>
          </a:r>
          <a:r>
            <a:rPr lang="de-DE" sz="2000" kern="1200" dirty="0" err="1"/>
            <a:t>extension</a:t>
          </a:r>
          <a:r>
            <a:rPr lang="de-DE" sz="2000" kern="1200" dirty="0"/>
            <a:t> </a:t>
          </a:r>
          <a:r>
            <a:rPr lang="de-DE" sz="2000" kern="1200" dirty="0" err="1"/>
            <a:t>system</a:t>
          </a:r>
          <a:endParaRPr lang="de-DE" sz="2000" kern="1200" dirty="0"/>
        </a:p>
      </dsp:txBody>
      <dsp:txXfrm>
        <a:off x="103073" y="3839604"/>
        <a:ext cx="2169289" cy="1304619"/>
      </dsp:txXfrm>
    </dsp:sp>
    <dsp:sp modelId="{A72BA3BA-A2B4-4CF2-9115-691800CCB1EA}">
      <dsp:nvSpPr>
        <dsp:cNvPr id="0" name=""/>
        <dsp:cNvSpPr/>
      </dsp:nvSpPr>
      <dsp:spPr>
        <a:xfrm>
          <a:off x="2489292" y="3874464"/>
          <a:ext cx="2169289" cy="113010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Facilitating</a:t>
          </a:r>
          <a:r>
            <a:rPr lang="de-DE" sz="2000" b="1" kern="1200" dirty="0"/>
            <a:t> </a:t>
          </a:r>
          <a:r>
            <a:rPr lang="de-DE" sz="2000" b="1" kern="1200" dirty="0" err="1"/>
            <a:t>organizations</a:t>
          </a:r>
          <a:r>
            <a:rPr lang="de-DE" sz="2000" b="1" kern="1200" dirty="0"/>
            <a:t> </a:t>
          </a:r>
          <a:r>
            <a:rPr lang="de-DE" sz="2000" kern="1200" dirty="0"/>
            <a:t>– </a:t>
          </a:r>
          <a:r>
            <a:rPr lang="de-DE" sz="2000" kern="1200" dirty="0" err="1"/>
            <a:t>Govt</a:t>
          </a:r>
          <a:r>
            <a:rPr lang="de-DE" sz="2000" kern="1200" dirty="0"/>
            <a:t>., NGOs </a:t>
          </a:r>
          <a:r>
            <a:rPr lang="de-DE" sz="2000" kern="1200" dirty="0" err="1"/>
            <a:t>and</a:t>
          </a:r>
          <a:r>
            <a:rPr lang="de-DE" sz="2000" kern="1200" dirty="0"/>
            <a:t> C.B.Os  </a:t>
          </a:r>
        </a:p>
      </dsp:txBody>
      <dsp:txXfrm>
        <a:off x="2489292" y="3874464"/>
        <a:ext cx="2169289" cy="1130104"/>
      </dsp:txXfrm>
    </dsp:sp>
    <dsp:sp modelId="{35AAA2AF-9263-42B3-94F7-EBB0610AC687}">
      <dsp:nvSpPr>
        <dsp:cNvPr id="0" name=""/>
        <dsp:cNvSpPr/>
      </dsp:nvSpPr>
      <dsp:spPr>
        <a:xfrm>
          <a:off x="4875510" y="3811347"/>
          <a:ext cx="2316497" cy="133287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Collaborations</a:t>
          </a:r>
          <a:r>
            <a:rPr lang="de-DE" sz="2000" kern="1200" dirty="0"/>
            <a:t> </a:t>
          </a:r>
          <a:r>
            <a:rPr lang="de-DE" sz="2000" kern="1200" dirty="0" err="1"/>
            <a:t>with</a:t>
          </a:r>
          <a:r>
            <a:rPr lang="de-DE" sz="2000" kern="1200" dirty="0"/>
            <a:t> Global </a:t>
          </a:r>
          <a:r>
            <a:rPr lang="de-DE" sz="2000" kern="1200" dirty="0" err="1"/>
            <a:t>and</a:t>
          </a:r>
          <a:r>
            <a:rPr lang="de-DE" sz="2000" kern="1200" dirty="0"/>
            <a:t> National </a:t>
          </a:r>
          <a:r>
            <a:rPr lang="de-DE" sz="2000" kern="1200" dirty="0" err="1"/>
            <a:t>institutions</a:t>
          </a:r>
          <a:r>
            <a:rPr lang="de-DE" sz="2000" kern="1200" dirty="0"/>
            <a:t>  </a:t>
          </a:r>
          <a:r>
            <a:rPr lang="de-DE" sz="2000" kern="1200" dirty="0" err="1"/>
            <a:t>and</a:t>
          </a:r>
          <a:r>
            <a:rPr lang="de-DE" sz="2000" kern="1200" dirty="0"/>
            <a:t> Scientific </a:t>
          </a:r>
          <a:r>
            <a:rPr lang="de-DE" sz="2000" kern="1200" dirty="0" err="1"/>
            <a:t>experts</a:t>
          </a:r>
          <a:r>
            <a:rPr lang="de-DE" sz="2000" kern="1200" dirty="0"/>
            <a:t>  </a:t>
          </a:r>
        </a:p>
      </dsp:txBody>
      <dsp:txXfrm>
        <a:off x="4875510" y="3811347"/>
        <a:ext cx="2316497" cy="13328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10754-F83C-4F21-85AE-B362C52FDB5E}">
      <dsp:nvSpPr>
        <dsp:cNvPr id="0" name=""/>
        <dsp:cNvSpPr/>
      </dsp:nvSpPr>
      <dsp:spPr>
        <a:xfrm>
          <a:off x="498" y="1080429"/>
          <a:ext cx="1943565" cy="116613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Soil to be covered with crops 365 days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(Living root) </a:t>
          </a:r>
        </a:p>
      </dsp:txBody>
      <dsp:txXfrm>
        <a:off x="498" y="1080429"/>
        <a:ext cx="1943565" cy="1166139"/>
      </dsp:txXfrm>
    </dsp:sp>
    <dsp:sp modelId="{F0BE5D21-26A6-46A0-914D-6DEE18FA8157}">
      <dsp:nvSpPr>
        <dsp:cNvPr id="0" name=""/>
        <dsp:cNvSpPr/>
      </dsp:nvSpPr>
      <dsp:spPr>
        <a:xfrm>
          <a:off x="2138420" y="1093886"/>
          <a:ext cx="1943565" cy="116613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Diverse crops , trees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15 – 20 crops</a:t>
          </a:r>
        </a:p>
      </dsp:txBody>
      <dsp:txXfrm>
        <a:off x="2138420" y="1093886"/>
        <a:ext cx="1943565" cy="1166139"/>
      </dsp:txXfrm>
    </dsp:sp>
    <dsp:sp modelId="{02A60ACF-FF6F-468E-81EB-D578B650166D}">
      <dsp:nvSpPr>
        <dsp:cNvPr id="0" name=""/>
        <dsp:cNvSpPr/>
      </dsp:nvSpPr>
      <dsp:spPr>
        <a:xfrm>
          <a:off x="498" y="2293035"/>
          <a:ext cx="1943565" cy="116613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b="1" kern="1200" dirty="0"/>
            <a:t>Minimal disturbance of soils </a:t>
          </a:r>
        </a:p>
      </dsp:txBody>
      <dsp:txXfrm>
        <a:off x="498" y="2293035"/>
        <a:ext cx="1943565" cy="1166139"/>
      </dsp:txXfrm>
    </dsp:sp>
    <dsp:sp modelId="{127F8E8A-AA81-495F-8646-D2061F1D95D5}">
      <dsp:nvSpPr>
        <dsp:cNvPr id="0" name=""/>
        <dsp:cNvSpPr/>
      </dsp:nvSpPr>
      <dsp:spPr>
        <a:xfrm>
          <a:off x="2138420" y="2293035"/>
          <a:ext cx="1943565" cy="116613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Integrate animals into farming </a:t>
          </a:r>
        </a:p>
      </dsp:txBody>
      <dsp:txXfrm>
        <a:off x="2138420" y="2293035"/>
        <a:ext cx="1943565" cy="1166139"/>
      </dsp:txXfrm>
    </dsp:sp>
    <dsp:sp modelId="{4C95A8C5-0FE0-472D-A031-B9A5EDEA840D}">
      <dsp:nvSpPr>
        <dsp:cNvPr id="0" name=""/>
        <dsp:cNvSpPr/>
      </dsp:nvSpPr>
      <dsp:spPr>
        <a:xfrm>
          <a:off x="498" y="3653531"/>
          <a:ext cx="1943565" cy="116613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b="1" kern="1200" dirty="0"/>
            <a:t>Bio stimulants as necessary catalysts </a:t>
          </a:r>
        </a:p>
      </dsp:txBody>
      <dsp:txXfrm>
        <a:off x="498" y="3653531"/>
        <a:ext cx="1943565" cy="1166139"/>
      </dsp:txXfrm>
    </dsp:sp>
    <dsp:sp modelId="{36CC67CE-966B-4DCF-9854-0409FE18E6A5}">
      <dsp:nvSpPr>
        <dsp:cNvPr id="0" name=""/>
        <dsp:cNvSpPr/>
      </dsp:nvSpPr>
      <dsp:spPr>
        <a:xfrm>
          <a:off x="2138420" y="3653531"/>
          <a:ext cx="1943565" cy="116613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b="1" kern="1200" dirty="0"/>
            <a:t>Increase amount and diversity of organic residues</a:t>
          </a:r>
        </a:p>
      </dsp:txBody>
      <dsp:txXfrm>
        <a:off x="2138420" y="3653531"/>
        <a:ext cx="1943565" cy="1166139"/>
      </dsp:txXfrm>
    </dsp:sp>
    <dsp:sp modelId="{F7658839-534D-46D3-B238-7CB5D081B93D}">
      <dsp:nvSpPr>
        <dsp:cNvPr id="0" name=""/>
        <dsp:cNvSpPr/>
      </dsp:nvSpPr>
      <dsp:spPr>
        <a:xfrm>
          <a:off x="1082598" y="6034802"/>
          <a:ext cx="1943565" cy="633225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 synthetic fertilizers, pesticides, herbicides, weedicides</a:t>
          </a:r>
        </a:p>
      </dsp:txBody>
      <dsp:txXfrm>
        <a:off x="1082598" y="6034802"/>
        <a:ext cx="1943565" cy="633225"/>
      </dsp:txXfrm>
    </dsp:sp>
    <dsp:sp modelId="{A53DD6EB-BF61-441A-AD3E-EB18ECD58DF7}">
      <dsp:nvSpPr>
        <dsp:cNvPr id="0" name=""/>
        <dsp:cNvSpPr/>
      </dsp:nvSpPr>
      <dsp:spPr>
        <a:xfrm>
          <a:off x="2138420" y="4852692"/>
          <a:ext cx="1943565" cy="116613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Pest management through better agronomic practices, botanical extracts</a:t>
          </a:r>
        </a:p>
      </dsp:txBody>
      <dsp:txXfrm>
        <a:off x="2138420" y="4852692"/>
        <a:ext cx="1943565" cy="1166139"/>
      </dsp:txXfrm>
    </dsp:sp>
    <dsp:sp modelId="{BF676789-4785-BD43-8004-263EA36A0837}">
      <dsp:nvSpPr>
        <dsp:cNvPr id="0" name=""/>
        <dsp:cNvSpPr/>
      </dsp:nvSpPr>
      <dsp:spPr>
        <a:xfrm>
          <a:off x="3491" y="4738721"/>
          <a:ext cx="1943565" cy="116613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Use indigenous seed </a:t>
          </a:r>
        </a:p>
      </dsp:txBody>
      <dsp:txXfrm>
        <a:off x="3491" y="4738721"/>
        <a:ext cx="1943565" cy="1166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0.65625</cdr:x>
      <cdr:y>0.0303</cdr:y>
    </cdr:from>
    <cdr:to>
      <cdr:x>0.97582</cdr:x>
      <cdr:y>0.18182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56728"/>
          <a:ext cx="1472742" cy="28367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2">
              <a:lumMod val="40000"/>
              <a:lumOff val="6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IN" sz="1600" b="1" dirty="0"/>
            <a:t>Paddy:  - 48%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0.54238</cdr:x>
      <cdr:y>0.0303</cdr:y>
    </cdr:from>
    <cdr:to>
      <cdr:x>1</cdr:x>
      <cdr:y>0.23077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04256" y="56728"/>
          <a:ext cx="1944137" cy="37532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b="1" dirty="0"/>
            <a:t>Groundnut: – 53%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0.6875</cdr:x>
      <cdr:y>0.03448</cdr:y>
    </cdr:from>
    <cdr:to>
      <cdr:x>0.97204</cdr:x>
      <cdr:y>0.18779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8352" y="62071"/>
          <a:ext cx="1311306" cy="27598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b="1" dirty="0"/>
            <a:t>Cotton - 57%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0.66102</cdr:x>
      <cdr:y>0.03571</cdr:y>
    </cdr:from>
    <cdr:to>
      <cdr:x>0.96608</cdr:x>
      <cdr:y>0.17857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8312" y="61714"/>
          <a:ext cx="1296052" cy="24688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600" b="1" dirty="0"/>
            <a:t>Chilli – 45%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0.12123</cdr:x>
      <cdr:y>0.66007</cdr:y>
    </cdr:from>
    <cdr:to>
      <cdr:x>0.95151</cdr:x>
      <cdr:y>0.7739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CCC461-7BDE-7843-B666-BA480E67DA3A}"/>
            </a:ext>
          </a:extLst>
        </cdr:cNvPr>
        <cdr:cNvSpPr txBox="1"/>
      </cdr:nvSpPr>
      <cdr:spPr>
        <a:xfrm xmlns:a="http://schemas.openxmlformats.org/drawingml/2006/main">
          <a:off x="437304" y="1690632"/>
          <a:ext cx="2994991" cy="291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/>
            <a:t>             </a:t>
          </a:r>
          <a:r>
            <a:rPr lang="de-DE" sz="1600" dirty="0"/>
            <a:t>NF</a:t>
          </a:r>
          <a:r>
            <a:rPr lang="de-DE" sz="1100" dirty="0"/>
            <a:t>                               </a:t>
          </a:r>
          <a:r>
            <a:rPr lang="de-DE" sz="1600" dirty="0" err="1"/>
            <a:t>Conventional</a:t>
          </a:r>
          <a:r>
            <a:rPr lang="de-DE" sz="1100" dirty="0"/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D25E2-A912-4475-9B34-19D5C5DEB9D8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E1CAA-0985-4FDE-A7D8-55A951D699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5AB55-06CD-49F5-8E2C-453521FF73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A0FF0-3A8B-0949-9504-F7E4A0DB80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3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A0FF0-3A8B-0949-9504-F7E4A0DB80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40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3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A0FF0-3A8B-0949-9504-F7E4A0DB80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44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 and 3 combined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9194D-EF4E-4EFA-88F9-8EE882860A6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0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9956-AF2D-5947-8617-C4118D877F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6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A0FF0-3A8B-0949-9504-F7E4A0DB80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8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739775"/>
            <a:ext cx="6415087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46806-A5B9-5D4F-B064-DB174449A2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Merge this and the next slide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5B68A-3082-4376-BAA3-B06D33A425E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122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A98C7-DAF5-453B-8097-D87552032D9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48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F63D7-C5A0-4F95-87F2-87C634366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3075" y="692150"/>
            <a:ext cx="60039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A0FF0-3A8B-0949-9504-F7E4A0DB80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D0C0-636F-C046-AD75-6AA89D017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84B42-D97B-8D44-AE53-0548C4E18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0A44-023C-BB48-BF04-AA0B4832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A59BA-5C52-0D45-BF34-9653FC9E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4834-B338-F44A-8607-28E23F4E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1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0956-A59F-8F43-BC57-01A02ED4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52CA3-F370-0D44-B250-CDC8E7F77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C8785-EA82-A64A-88C8-8780C1D1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2328D-13D2-3848-9B23-D4084FBD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03AF9-CEDD-B848-98C1-2B85D1B4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94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654-6471-0244-B09C-016479E8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F67E3-B3AF-574D-96B5-4C9CE7686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2CB8D-FCBF-4A42-AB24-2575B1E0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11B85-CFB1-A943-B81E-E1350B05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D6F12-E029-E847-9558-E63B4190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657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6078-8E15-8247-9EF4-9E609E16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7348C-CCFB-C94D-8251-243A1987A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541D8-66B0-F04E-8AA5-9775A8293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1506-D8CF-BF40-B252-9935D8E9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C3E6-EB28-2D40-81C3-09EE2094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332D3-6101-934A-8C58-53F339F3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823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113B-66E9-8344-93BD-284C2847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EA018-21F6-8E4A-93E6-859D1EEB1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68470-6365-1D4B-A76C-618CB450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3226E-A147-D948-971E-103738FDE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B84BF-4255-C547-8782-D3165C76E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C4522-442C-2344-A29F-5C49A789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2702-857F-774D-BCDE-6C98A11E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DF948-AEC8-8541-9048-05F441A5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816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D2AF-2321-BB4F-9ECF-564D27EF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517ED-FC27-6349-8EF5-F35AA8B4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F02AD-ECD8-5849-A386-7AC8AA12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0CFA0-9579-314A-9496-88A7C63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04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BD688-B804-8F4D-AD48-839D4383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02B26-0EEC-3544-80FE-A982949F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4A5FC-CF5F-B945-8497-8206EE7F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79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D7B1-6BA1-4F40-B7D7-68FD85E6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0D042-E3CA-AA45-85B1-10ED6B1B5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3D4B9-E033-E04C-A102-5124201DC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CDC37-75F3-B046-B82A-6C805BA09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6999F-92DF-5245-9C88-0C17B9A8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7B862-5DE5-CE4D-9EB3-6A4A7ABF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51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CDD9-BC5D-9541-A04C-A53D636C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92F60-B44B-5F48-A3FF-A80999A94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988FC-1D64-1D4D-B8CD-0F7EB8A5A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59294-0B8B-C241-B5F0-CD31793A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356B4-5B93-9D49-9AC7-2582FABC8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1C3DB-3BAF-2148-88EA-864749B5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55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2806-1090-4146-844E-E7304D1D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8031B-8B72-7042-AA65-E7231DDD4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8306-6B07-5844-919A-B6F85BB6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1AAEA-F59F-2E40-B8AB-676B4A11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17637-E1C0-6A48-BA7A-F0A8010D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9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04100" y="274639"/>
            <a:ext cx="347741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843" y="274639"/>
            <a:ext cx="102341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66401-AD60-B44B-BA53-DC54A541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A2E7-687C-7945-99E0-538F552C0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D6B8-5561-664B-97C4-75142E7E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C550-F80E-6E4E-9051-64289973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411A4-56B9-0C44-97FB-47ED60915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495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1" y="2130437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7" y="3886200"/>
            <a:ext cx="832104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430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15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2"/>
            <a:ext cx="1010412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8"/>
            <a:ext cx="10104120" cy="1500187"/>
          </a:xfrm>
        </p:spPr>
        <p:txBody>
          <a:bodyPr anchor="b"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445824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91653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3pPr>
            <a:lvl4pPr marL="133747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78330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22913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67495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312078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5666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15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2" y="1514477"/>
            <a:ext cx="7031197" cy="4286251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1798" y="1514477"/>
            <a:ext cx="7031196" cy="4286251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038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7" y="274637"/>
            <a:ext cx="1069848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535114"/>
            <a:ext cx="5252244" cy="63976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824" indent="0">
              <a:buNone/>
              <a:defRPr sz="1950" b="1"/>
            </a:lvl2pPr>
            <a:lvl3pPr marL="891653" indent="0">
              <a:buNone/>
              <a:defRPr sz="1852" b="1"/>
            </a:lvl3pPr>
            <a:lvl4pPr marL="1337478" indent="0">
              <a:buNone/>
              <a:defRPr sz="1560" b="1"/>
            </a:lvl4pPr>
            <a:lvl5pPr marL="1783306" indent="0">
              <a:buNone/>
              <a:defRPr sz="1560" b="1"/>
            </a:lvl5pPr>
            <a:lvl6pPr marL="2229133" indent="0">
              <a:buNone/>
              <a:defRPr sz="1560" b="1"/>
            </a:lvl6pPr>
            <a:lvl7pPr marL="2674957" indent="0">
              <a:buNone/>
              <a:defRPr sz="1560" b="1"/>
            </a:lvl7pPr>
            <a:lvl8pPr marL="3120780" indent="0">
              <a:buNone/>
              <a:defRPr sz="1560" b="1"/>
            </a:lvl8pPr>
            <a:lvl9pPr marL="3566604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1" y="2174875"/>
            <a:ext cx="5252244" cy="3951289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852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43" y="1535114"/>
            <a:ext cx="5254307" cy="639763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824" indent="0">
              <a:buNone/>
              <a:defRPr sz="1950" b="1"/>
            </a:lvl2pPr>
            <a:lvl3pPr marL="891653" indent="0">
              <a:buNone/>
              <a:defRPr sz="1852" b="1"/>
            </a:lvl3pPr>
            <a:lvl4pPr marL="1337478" indent="0">
              <a:buNone/>
              <a:defRPr sz="1560" b="1"/>
            </a:lvl4pPr>
            <a:lvl5pPr marL="1783306" indent="0">
              <a:buNone/>
              <a:defRPr sz="1560" b="1"/>
            </a:lvl5pPr>
            <a:lvl6pPr marL="2229133" indent="0">
              <a:buNone/>
              <a:defRPr sz="1560" b="1"/>
            </a:lvl6pPr>
            <a:lvl7pPr marL="2674957" indent="0">
              <a:buNone/>
              <a:defRPr sz="1560" b="1"/>
            </a:lvl7pPr>
            <a:lvl8pPr marL="3120780" indent="0">
              <a:buNone/>
              <a:defRPr sz="1560" b="1"/>
            </a:lvl8pPr>
            <a:lvl9pPr marL="3566604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43" y="2174875"/>
            <a:ext cx="5254307" cy="3951289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852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532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81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9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3" y="273050"/>
            <a:ext cx="3910807" cy="1162051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62"/>
            <a:ext cx="6645275" cy="5853113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3" y="1435104"/>
            <a:ext cx="3910807" cy="4691063"/>
          </a:xfrm>
        </p:spPr>
        <p:txBody>
          <a:bodyPr/>
          <a:lstStyle>
            <a:lvl1pPr marL="0" indent="0">
              <a:buNone/>
              <a:defRPr sz="1463"/>
            </a:lvl1pPr>
            <a:lvl2pPr marL="445824" indent="0">
              <a:buNone/>
              <a:defRPr sz="1170"/>
            </a:lvl2pPr>
            <a:lvl3pPr marL="891653" indent="0">
              <a:buNone/>
              <a:defRPr sz="1073"/>
            </a:lvl3pPr>
            <a:lvl4pPr marL="1337478" indent="0">
              <a:buNone/>
              <a:defRPr sz="878"/>
            </a:lvl4pPr>
            <a:lvl5pPr marL="1783306" indent="0">
              <a:buNone/>
              <a:defRPr sz="878"/>
            </a:lvl5pPr>
            <a:lvl6pPr marL="2229133" indent="0">
              <a:buNone/>
              <a:defRPr sz="878"/>
            </a:lvl6pPr>
            <a:lvl7pPr marL="2674957" indent="0">
              <a:buNone/>
              <a:defRPr sz="878"/>
            </a:lvl7pPr>
            <a:lvl8pPr marL="3120780" indent="0">
              <a:buNone/>
              <a:defRPr sz="878"/>
            </a:lvl8pPr>
            <a:lvl9pPr marL="3566604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54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2"/>
            <a:ext cx="7132320" cy="566739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120"/>
            </a:lvl1pPr>
            <a:lvl2pPr marL="445824" indent="0">
              <a:buNone/>
              <a:defRPr sz="2730"/>
            </a:lvl2pPr>
            <a:lvl3pPr marL="891653" indent="0">
              <a:buNone/>
              <a:defRPr sz="2340"/>
            </a:lvl3pPr>
            <a:lvl4pPr marL="1337478" indent="0">
              <a:buNone/>
              <a:defRPr sz="1950"/>
            </a:lvl4pPr>
            <a:lvl5pPr marL="1783306" indent="0">
              <a:buNone/>
              <a:defRPr sz="1950"/>
            </a:lvl5pPr>
            <a:lvl6pPr marL="2229133" indent="0">
              <a:buNone/>
              <a:defRPr sz="1950"/>
            </a:lvl6pPr>
            <a:lvl7pPr marL="2674957" indent="0">
              <a:buNone/>
              <a:defRPr sz="1950"/>
            </a:lvl7pPr>
            <a:lvl8pPr marL="3120780" indent="0">
              <a:buNone/>
              <a:defRPr sz="1950"/>
            </a:lvl8pPr>
            <a:lvl9pPr marL="3566604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48"/>
            <a:ext cx="7132320" cy="804863"/>
          </a:xfrm>
        </p:spPr>
        <p:txBody>
          <a:bodyPr/>
          <a:lstStyle>
            <a:lvl1pPr marL="0" indent="0">
              <a:buNone/>
              <a:defRPr sz="1463"/>
            </a:lvl1pPr>
            <a:lvl2pPr marL="445824" indent="0">
              <a:buNone/>
              <a:defRPr sz="1170"/>
            </a:lvl2pPr>
            <a:lvl3pPr marL="891653" indent="0">
              <a:buNone/>
              <a:defRPr sz="1073"/>
            </a:lvl3pPr>
            <a:lvl4pPr marL="1337478" indent="0">
              <a:buNone/>
              <a:defRPr sz="878"/>
            </a:lvl4pPr>
            <a:lvl5pPr marL="1783306" indent="0">
              <a:buNone/>
              <a:defRPr sz="878"/>
            </a:lvl5pPr>
            <a:lvl6pPr marL="2229133" indent="0">
              <a:buNone/>
              <a:defRPr sz="878"/>
            </a:lvl6pPr>
            <a:lvl7pPr marL="2674957" indent="0">
              <a:buNone/>
              <a:defRPr sz="878"/>
            </a:lvl7pPr>
            <a:lvl8pPr marL="3120780" indent="0">
              <a:buNone/>
              <a:defRPr sz="878"/>
            </a:lvl8pPr>
            <a:lvl9pPr marL="3566604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3222-8F49-684A-9B17-4F254C0C8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4314E-720D-C947-B7F9-6DAE82E2B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6938-B303-024B-98D9-0BDCF7A0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C61A-5B43-7A43-A6E8-A957DB45DF53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EBDC0-E958-3648-B14E-621ABA32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33E9-F50D-1341-8F29-98ED14A4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615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291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8898" y="260353"/>
            <a:ext cx="3564096" cy="5540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3" y="260353"/>
            <a:ext cx="10498297" cy="5540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408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7750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09373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43198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38078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83104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8496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7785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523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D8F1-1E5C-3D40-94C6-6F1BD24E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80172-7ED9-1E47-B28C-139AA07AE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B88A-0F5C-9A48-9AC8-7FD6BBBD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08C44-3531-E542-B427-ED65A177EC68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74D1F-88CC-8B43-B3F7-C4C42E60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34C2-7D12-A448-A23F-05CDED7F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043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24107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16601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65075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74038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96014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9080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5785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1177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3315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8937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53EB-81DF-D34E-920E-A4F5DB07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310E3-C453-0E4F-B816-013A8275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B96D-2867-DE43-B257-0988DB42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270C-630B-8C47-B701-B424E38BE605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D917F-42B0-5948-B959-87EF44A1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7F19E-921D-2245-9D57-92834D9C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303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03113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11204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00264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542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3222-8F49-684A-9B17-4F254C0C8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4314E-720D-C947-B7F9-6DAE82E2B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6938-B303-024B-98D9-0BDCF7A0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EBDC0-E958-3648-B14E-621ABA328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33E9-F50D-1341-8F29-98ED14A4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257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D8F1-1E5C-3D40-94C6-6F1BD24E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80172-7ED9-1E47-B28C-139AA07AE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B88A-0F5C-9A48-9AC8-7FD6BBBD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74D1F-88CC-8B43-B3F7-C4C42E60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34C2-7D12-A448-A23F-05CDED7F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10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53EB-81DF-D34E-920E-A4F5DB07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310E3-C453-0E4F-B816-013A8275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B96D-2867-DE43-B257-0988DB42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D917F-42B0-5948-B959-87EF44A1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7F19E-921D-2245-9D57-92834D9C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7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F386-75CB-8E46-9A0A-4F3C06C2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D814-E047-AF42-864A-2918DA45F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EF9BD-DC60-8048-9EAD-13068347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C4080-F395-5540-ACBE-B6D6140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47E18-8497-8C4E-AEAA-20BD885B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5E323-A003-2B4F-BF66-641E7C5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18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F6CC-4BD7-EE4E-940A-8853644D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34231-9F9A-FC4D-907C-5032545E0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EE3C9-A1D4-8B4A-A563-377EA8F0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8F299-609C-4A40-B17D-73E8D220A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CB8F8-74A9-E544-A5A6-D77A58C0C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AF01F-C47C-C249-BE49-3B50EF1D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A8CCC-8BF2-EB4B-80A1-E2D05CA0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35AD7-E552-6840-953F-71BFF3B5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628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5FBB-C435-0642-BCCB-76FAA5D8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37C0D-5834-744B-B4B1-D824522E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2C5A6-19EC-1C46-9ABB-A91C939B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DDF5D-F4FA-964C-991F-C5062FE8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F386-75CB-8E46-9A0A-4F3C06C2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0D814-E047-AF42-864A-2918DA45F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EF9BD-DC60-8048-9EAD-13068347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C4080-F395-5540-ACBE-B6D6140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77B3-FB39-6444-9307-1C8AAC5DC78B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47E18-8497-8C4E-AEAA-20BD885B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5E323-A003-2B4F-BF66-641E7C5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10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214BD-F978-134D-BD6F-10198E6C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04F6F-3936-A940-AD6B-45966C1F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DF429-138A-6C45-852A-920A8279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6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5D65-5056-AB44-9A46-10B54413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2E26-02C2-1D4B-9A0B-7FDA4FD2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2D7EC-48CE-AE47-9CC0-CFEA9772D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15F97-F4CC-0B42-BB57-F8FFE6E7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990C4-407E-6446-9A77-7F3D2582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06AF2-1B1D-9148-BA02-964BE4F6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70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6D6E-18D9-394C-AD30-605EB9C4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BA9FF-B356-694D-AEE2-D7D701FAF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0F242-1332-BC46-A819-9B4D9CB4C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BE378-27F2-AC4C-939D-9EDEDEED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73670-6577-1144-A1D7-64896750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1E5-1BEE-A84A-953B-C57105EA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950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84B-9320-794E-9D2A-E6917C44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3DBAA-C7FA-524F-BFCF-AADBEC73F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D9178-EB00-4E48-9DE5-79D6F9C3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680C-3316-AA4B-A2A3-EB0ECFE8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632C5-CFC8-834D-8986-0C0D853E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34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2575A-A3EE-6647-AC2A-6166BD9DA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DA65E-6559-394F-A3F8-E28FBA77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7BC19-4A9E-264C-8698-FC7A77DA6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82B19-9CC8-0C45-A039-55F74D37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E31AD-2792-C14E-8091-972F52F9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6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F6CC-4BD7-EE4E-940A-8853644D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34231-9F9A-FC4D-907C-5032545E0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EE3C9-A1D4-8B4A-A563-377EA8F0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8F299-609C-4A40-B17D-73E8D220A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CB8F8-74A9-E544-A5A6-D77A58C0CB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AF01F-C47C-C249-BE49-3B50EF1D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DFB6F-1C46-664F-8C2A-8DEFC2A1BDFE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A8CCC-8BF2-EB4B-80A1-E2D05CA0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35AD7-E552-6840-953F-71BFF3B5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1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5FBB-C435-0642-BCCB-76FAA5D8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37C0D-5834-744B-B4B1-D824522E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F5336-F876-1441-B420-2125500885D0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2C5A6-19EC-1C46-9ABB-A91C939B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DDF5D-F4FA-964C-991F-C5062FE8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214BD-F978-134D-BD6F-10198E6C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988C-CB47-9B4B-9DC4-C4AB26C60297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04F6F-3936-A940-AD6B-45966C1F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DF429-138A-6C45-852A-920A8279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0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5D65-5056-AB44-9A46-10B54413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2E26-02C2-1D4B-9A0B-7FDA4FD2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2D7EC-48CE-AE47-9CC0-CFEA9772D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15F97-F4CC-0B42-BB57-F8FFE6E7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0B6C-92CB-CC40-B578-C91CCC9600F3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990C4-407E-6446-9A77-7F3D2582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06AF2-1B1D-9148-BA02-964BE4F6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2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6D6E-18D9-394C-AD30-605EB9C4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BA9FF-B356-694D-AEE2-D7D701FAF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0F242-1332-BC46-A819-9B4D9CB4C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BE378-27F2-AC4C-939D-9EDEDEED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D0EF-DCC7-6045-8917-B39C3C6BBB80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73670-6577-1144-A1D7-64896750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1E5-1BEE-A84A-953B-C57105EA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0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184B-9320-794E-9D2A-E6917C44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3DBAA-C7FA-524F-BFCF-AADBEC73F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D9178-EB00-4E48-9DE5-79D6F9C3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916C3-5E3A-674D-AB40-88F8DA3F1BF7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9680C-3316-AA4B-A2A3-EB0ECFE8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632C5-CFC8-834D-8986-0C0D853E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17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2575A-A3EE-6647-AC2A-6166BD9DA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DA65E-6559-394F-A3F8-E28FBA77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7BC19-4A9E-264C-8698-FC7A77DA6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5CD1F-E3B7-8042-827A-53901B839F63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82B19-9CC8-0C45-A039-55F74D37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E31AD-2792-C14E-8091-972F52F9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9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FBF8-0AD4-4371-B3D3-99A9AF384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E4F8A-3B8B-4297-BEDD-45D6AAE0F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048AB-6A86-4788-8869-4A41BB21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7805D-BD10-4855-B930-12BC95AC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950DF-6FFB-4388-A0DA-A8AE194B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3341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ED4C-6E1B-474A-A9DB-C9DC0C8D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EF71-C4F1-409C-80C9-11F728EA0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242ED-2645-4622-8E85-47B61F53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0047-78F9-4D56-9F13-34A1DCA3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EEE36-AD3A-464D-931B-8C4FB546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9373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222D-6AAC-4491-8061-D079DC53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39E49-9FF4-4D48-8DD8-86B6B2897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6894B-1DF0-4462-AA56-A457C92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B9647-ED57-4062-A8D3-B1B9DFB6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4812-434B-4D05-AA19-9A94AC46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439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4F51-B711-442D-AE28-4D9A69E0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3E01B-603A-4010-8D73-7719C709C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92C58-C18E-48D5-90BA-8871B471B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534C-7019-43DF-9B28-4DEEA909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18446-DEDA-4CDF-9903-EDB5E14F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A39C1-0299-4F38-A337-D06D418D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0190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4E95-5E5D-4918-9CC6-36F55BC1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3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DDF2B-6B65-4EF0-AE65-F0432D431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4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EF38F-34D0-40F8-88E3-36FEDB695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4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D9B6C-0930-48CC-B2B7-1F321EFF7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C6105-43A7-4F92-B683-F93570E60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643CB-D178-4850-B069-5DE0E51A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C3E4E-1BF4-4539-9D67-751CF1DD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3B21A-4174-4224-8809-932D0FCB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4752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9794-93DD-4102-A34D-EBF9D495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696E3-037A-4C1C-B608-E0EF22D9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2E102-0080-4694-AABF-B8A1890B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58B82-59AC-4EE4-A3D5-A5B771A6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7037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8A19A-E26D-4951-BC7C-B8D869AE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30ACB-799F-4E83-9FF0-61053B6C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5A623-F494-493D-B6EA-DB08C0109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027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3C70-8195-4FFF-AD2C-EFD4871D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F879-D1B8-41FB-8A8E-F5A154F7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6F5FC-EAD2-48EB-8FC1-AA5617EDC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578CE-6E05-480E-BF36-11988B05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94AB1-5372-4DFE-BCAE-6EA8F0AE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E7C9B-1F4F-4B71-AAFB-C7E6C59D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6396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2B05-88A0-4DC5-9D8C-B90845AB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4" y="457200"/>
            <a:ext cx="3833931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DB5D8-4D61-4C00-89CB-E189A5572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6"/>
            <a:ext cx="6017895" cy="4873625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256B2-89F0-4890-95A0-1B0CE251A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4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CDC59-5F3C-4C72-8398-4FA38E2E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A1016-E2A5-47CE-B936-65548809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A573-9915-4774-816D-508D4B38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199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8959-3EE5-4382-B308-CFAF07DA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9FA52-C4C0-4F0F-BBB4-1EB4F45D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C5752-C9A9-43E9-AE10-4F93C1C7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176A-0901-4B48-B6BA-47B7A851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AD6AA-D22D-49F9-A0C0-0FB420F6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906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99AC4-3273-4882-BC61-23C62949A2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55736-C83A-47B0-B3A9-BF1464014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5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CF3BA-2272-4C64-8BE7-A345347E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6742F-908A-470F-98FA-1F065A4A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FAF39-6BAD-466E-B397-6E7970FE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721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4" y="2130432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4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2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9307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49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10" y="4406903"/>
            <a:ext cx="10104120" cy="1362075"/>
          </a:xfrm>
        </p:spPr>
        <p:txBody>
          <a:bodyPr anchor="t"/>
          <a:lstStyle>
            <a:lvl1pPr algn="l">
              <a:defRPr sz="5362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10" y="2906717"/>
            <a:ext cx="10104120" cy="1500187"/>
          </a:xfrm>
        </p:spPr>
        <p:txBody>
          <a:bodyPr anchor="b"/>
          <a:lstStyle>
            <a:lvl1pPr marL="0" indent="0">
              <a:buNone/>
              <a:defRPr sz="2632">
                <a:solidFill>
                  <a:schemeClr val="tx1">
                    <a:tint val="75000"/>
                  </a:schemeClr>
                </a:solidFill>
              </a:defRPr>
            </a:lvl1pPr>
            <a:lvl2pPr marL="604626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2pPr>
            <a:lvl3pPr marL="1209252" indent="0">
              <a:buNone/>
              <a:defRPr sz="2145">
                <a:solidFill>
                  <a:schemeClr val="tx1">
                    <a:tint val="75000"/>
                  </a:schemeClr>
                </a:solidFill>
              </a:defRPr>
            </a:lvl3pPr>
            <a:lvl4pPr marL="1813877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4pPr>
            <a:lvl5pPr marL="2418502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5pPr>
            <a:lvl6pPr marL="3023128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6pPr>
            <a:lvl7pPr marL="3627755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7pPr>
            <a:lvl8pPr marL="423237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8pPr>
            <a:lvl9pPr marL="4837005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1665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2" y="1600205"/>
            <a:ext cx="5250180" cy="4525963"/>
          </a:xfrm>
        </p:spPr>
        <p:txBody>
          <a:bodyPr/>
          <a:lstStyle>
            <a:lvl1pPr>
              <a:defRPr sz="3704"/>
            </a:lvl1pPr>
            <a:lvl2pPr>
              <a:defRPr sz="3217"/>
            </a:lvl2pPr>
            <a:lvl3pPr>
              <a:defRPr sz="2632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1" y="1600205"/>
            <a:ext cx="5250180" cy="4525963"/>
          </a:xfrm>
        </p:spPr>
        <p:txBody>
          <a:bodyPr/>
          <a:lstStyle>
            <a:lvl1pPr>
              <a:defRPr sz="3704"/>
            </a:lvl1pPr>
            <a:lvl2pPr>
              <a:defRPr sz="3217"/>
            </a:lvl2pPr>
            <a:lvl3pPr>
              <a:defRPr sz="2632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6406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6"/>
            <a:ext cx="5252244" cy="639763"/>
          </a:xfrm>
        </p:spPr>
        <p:txBody>
          <a:bodyPr anchor="b"/>
          <a:lstStyle>
            <a:lvl1pPr marL="0" indent="0">
              <a:buNone/>
              <a:defRPr sz="3217" b="1"/>
            </a:lvl1pPr>
            <a:lvl2pPr marL="604626" indent="0">
              <a:buNone/>
              <a:defRPr sz="2632" b="1"/>
            </a:lvl2pPr>
            <a:lvl3pPr marL="1209252" indent="0">
              <a:buNone/>
              <a:defRPr sz="2340" b="1"/>
            </a:lvl3pPr>
            <a:lvl4pPr marL="1813877" indent="0">
              <a:buNone/>
              <a:defRPr sz="2145" b="1"/>
            </a:lvl4pPr>
            <a:lvl5pPr marL="2418502" indent="0">
              <a:buNone/>
              <a:defRPr sz="2145" b="1"/>
            </a:lvl5pPr>
            <a:lvl6pPr marL="3023128" indent="0">
              <a:buNone/>
              <a:defRPr sz="2145" b="1"/>
            </a:lvl6pPr>
            <a:lvl7pPr marL="3627755" indent="0">
              <a:buNone/>
              <a:defRPr sz="2145" b="1"/>
            </a:lvl7pPr>
            <a:lvl8pPr marL="4232379" indent="0">
              <a:buNone/>
              <a:defRPr sz="2145" b="1"/>
            </a:lvl8pPr>
            <a:lvl9pPr marL="4837005" indent="0">
              <a:buNone/>
              <a:defRPr sz="21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7"/>
            <a:ext cx="5252244" cy="3951288"/>
          </a:xfrm>
        </p:spPr>
        <p:txBody>
          <a:bodyPr/>
          <a:lstStyle>
            <a:lvl1pPr>
              <a:defRPr sz="3217"/>
            </a:lvl1pPr>
            <a:lvl2pPr>
              <a:defRPr sz="2632"/>
            </a:lvl2pPr>
            <a:lvl3pPr>
              <a:defRPr sz="2340"/>
            </a:lvl3pPr>
            <a:lvl4pPr>
              <a:defRPr sz="2145"/>
            </a:lvl4pPr>
            <a:lvl5pPr>
              <a:defRPr sz="2145"/>
            </a:lvl5pPr>
            <a:lvl6pPr>
              <a:defRPr sz="2145"/>
            </a:lvl6pPr>
            <a:lvl7pPr>
              <a:defRPr sz="2145"/>
            </a:lvl7pPr>
            <a:lvl8pPr>
              <a:defRPr sz="2145"/>
            </a:lvl8pPr>
            <a:lvl9pPr>
              <a:defRPr sz="21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9" y="1535116"/>
            <a:ext cx="5254307" cy="639763"/>
          </a:xfrm>
        </p:spPr>
        <p:txBody>
          <a:bodyPr anchor="b"/>
          <a:lstStyle>
            <a:lvl1pPr marL="0" indent="0">
              <a:buNone/>
              <a:defRPr sz="3217" b="1"/>
            </a:lvl1pPr>
            <a:lvl2pPr marL="604626" indent="0">
              <a:buNone/>
              <a:defRPr sz="2632" b="1"/>
            </a:lvl2pPr>
            <a:lvl3pPr marL="1209252" indent="0">
              <a:buNone/>
              <a:defRPr sz="2340" b="1"/>
            </a:lvl3pPr>
            <a:lvl4pPr marL="1813877" indent="0">
              <a:buNone/>
              <a:defRPr sz="2145" b="1"/>
            </a:lvl4pPr>
            <a:lvl5pPr marL="2418502" indent="0">
              <a:buNone/>
              <a:defRPr sz="2145" b="1"/>
            </a:lvl5pPr>
            <a:lvl6pPr marL="3023128" indent="0">
              <a:buNone/>
              <a:defRPr sz="2145" b="1"/>
            </a:lvl6pPr>
            <a:lvl7pPr marL="3627755" indent="0">
              <a:buNone/>
              <a:defRPr sz="2145" b="1"/>
            </a:lvl7pPr>
            <a:lvl8pPr marL="4232379" indent="0">
              <a:buNone/>
              <a:defRPr sz="2145" b="1"/>
            </a:lvl8pPr>
            <a:lvl9pPr marL="4837005" indent="0">
              <a:buNone/>
              <a:defRPr sz="21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9" y="2174877"/>
            <a:ext cx="5254307" cy="3951288"/>
          </a:xfrm>
        </p:spPr>
        <p:txBody>
          <a:bodyPr/>
          <a:lstStyle>
            <a:lvl1pPr>
              <a:defRPr sz="3217"/>
            </a:lvl1pPr>
            <a:lvl2pPr>
              <a:defRPr sz="2632"/>
            </a:lvl2pPr>
            <a:lvl3pPr>
              <a:defRPr sz="2340"/>
            </a:lvl3pPr>
            <a:lvl4pPr>
              <a:defRPr sz="2145"/>
            </a:lvl4pPr>
            <a:lvl5pPr>
              <a:defRPr sz="2145"/>
            </a:lvl5pPr>
            <a:lvl6pPr>
              <a:defRPr sz="2145"/>
            </a:lvl6pPr>
            <a:lvl7pPr>
              <a:defRPr sz="2145"/>
            </a:lvl7pPr>
            <a:lvl8pPr>
              <a:defRPr sz="2145"/>
            </a:lvl8pPr>
            <a:lvl9pPr>
              <a:defRPr sz="21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998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829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843" y="1600201"/>
            <a:ext cx="68557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5740" y="1600201"/>
            <a:ext cx="68557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9871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3" y="273053"/>
            <a:ext cx="3910807" cy="1162049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1" y="273055"/>
            <a:ext cx="6645275" cy="5853114"/>
          </a:xfrm>
        </p:spPr>
        <p:txBody>
          <a:bodyPr/>
          <a:lstStyle>
            <a:lvl1pPr>
              <a:defRPr sz="4192"/>
            </a:lvl1pPr>
            <a:lvl2pPr>
              <a:defRPr sz="3704"/>
            </a:lvl2pPr>
            <a:lvl3pPr>
              <a:defRPr sz="3217"/>
            </a:lvl3pPr>
            <a:lvl4pPr>
              <a:defRPr sz="2632"/>
            </a:lvl4pPr>
            <a:lvl5pPr>
              <a:defRPr sz="2632"/>
            </a:lvl5pPr>
            <a:lvl6pPr>
              <a:defRPr sz="2632"/>
            </a:lvl6pPr>
            <a:lvl7pPr>
              <a:defRPr sz="2632"/>
            </a:lvl7pPr>
            <a:lvl8pPr>
              <a:defRPr sz="2632"/>
            </a:lvl8pPr>
            <a:lvl9pPr>
              <a:defRPr sz="2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3" y="1435107"/>
            <a:ext cx="3910807" cy="4691063"/>
          </a:xfrm>
        </p:spPr>
        <p:txBody>
          <a:bodyPr/>
          <a:lstStyle>
            <a:lvl1pPr marL="0" indent="0">
              <a:buNone/>
              <a:defRPr sz="1852"/>
            </a:lvl1pPr>
            <a:lvl2pPr marL="604626" indent="0">
              <a:buNone/>
              <a:defRPr sz="1560"/>
            </a:lvl2pPr>
            <a:lvl3pPr marL="1209252" indent="0">
              <a:buNone/>
              <a:defRPr sz="1365"/>
            </a:lvl3pPr>
            <a:lvl4pPr marL="1813877" indent="0">
              <a:buNone/>
              <a:defRPr sz="1170"/>
            </a:lvl4pPr>
            <a:lvl5pPr marL="2418502" indent="0">
              <a:buNone/>
              <a:defRPr sz="1170"/>
            </a:lvl5pPr>
            <a:lvl6pPr marL="3023128" indent="0">
              <a:buNone/>
              <a:defRPr sz="1170"/>
            </a:lvl6pPr>
            <a:lvl7pPr marL="3627755" indent="0">
              <a:buNone/>
              <a:defRPr sz="1170"/>
            </a:lvl7pPr>
            <a:lvl8pPr marL="4232379" indent="0">
              <a:buNone/>
              <a:defRPr sz="1170"/>
            </a:lvl8pPr>
            <a:lvl9pPr marL="4837005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869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2"/>
            <a:ext cx="7132320" cy="566739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7"/>
            <a:ext cx="7132320" cy="4114800"/>
          </a:xfrm>
        </p:spPr>
        <p:txBody>
          <a:bodyPr/>
          <a:lstStyle>
            <a:lvl1pPr marL="0" indent="0">
              <a:buNone/>
              <a:defRPr sz="4192"/>
            </a:lvl1pPr>
            <a:lvl2pPr marL="604626" indent="0">
              <a:buNone/>
              <a:defRPr sz="3704"/>
            </a:lvl2pPr>
            <a:lvl3pPr marL="1209252" indent="0">
              <a:buNone/>
              <a:defRPr sz="3217"/>
            </a:lvl3pPr>
            <a:lvl4pPr marL="1813877" indent="0">
              <a:buNone/>
              <a:defRPr sz="2632"/>
            </a:lvl4pPr>
            <a:lvl5pPr marL="2418502" indent="0">
              <a:buNone/>
              <a:defRPr sz="2632"/>
            </a:lvl5pPr>
            <a:lvl6pPr marL="3023128" indent="0">
              <a:buNone/>
              <a:defRPr sz="2632"/>
            </a:lvl6pPr>
            <a:lvl7pPr marL="3627755" indent="0">
              <a:buNone/>
              <a:defRPr sz="2632"/>
            </a:lvl7pPr>
            <a:lvl8pPr marL="4232379" indent="0">
              <a:buNone/>
              <a:defRPr sz="2632"/>
            </a:lvl8pPr>
            <a:lvl9pPr marL="4837005" indent="0">
              <a:buNone/>
              <a:defRPr sz="2632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42"/>
            <a:ext cx="7132320" cy="804864"/>
          </a:xfrm>
        </p:spPr>
        <p:txBody>
          <a:bodyPr/>
          <a:lstStyle>
            <a:lvl1pPr marL="0" indent="0">
              <a:buNone/>
              <a:defRPr sz="1852"/>
            </a:lvl1pPr>
            <a:lvl2pPr marL="604626" indent="0">
              <a:buNone/>
              <a:defRPr sz="1560"/>
            </a:lvl2pPr>
            <a:lvl3pPr marL="1209252" indent="0">
              <a:buNone/>
              <a:defRPr sz="1365"/>
            </a:lvl3pPr>
            <a:lvl4pPr marL="1813877" indent="0">
              <a:buNone/>
              <a:defRPr sz="1170"/>
            </a:lvl4pPr>
            <a:lvl5pPr marL="2418502" indent="0">
              <a:buNone/>
              <a:defRPr sz="1170"/>
            </a:lvl5pPr>
            <a:lvl6pPr marL="3023128" indent="0">
              <a:buNone/>
              <a:defRPr sz="1170"/>
            </a:lvl6pPr>
            <a:lvl7pPr marL="3627755" indent="0">
              <a:buNone/>
              <a:defRPr sz="1170"/>
            </a:lvl7pPr>
            <a:lvl8pPr marL="4232379" indent="0">
              <a:buNone/>
              <a:defRPr sz="1170"/>
            </a:lvl8pPr>
            <a:lvl9pPr marL="4837005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5902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5753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3" y="274642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4" y="274642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0122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7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2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82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2"/>
            <a:ext cx="1010412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12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755"/>
            </a:lvl4pPr>
            <a:lvl5pPr>
              <a:defRPr sz="1755"/>
            </a:lvl5pPr>
            <a:lvl6pPr>
              <a:defRPr sz="1755"/>
            </a:lvl6pPr>
            <a:lvl7pPr>
              <a:defRPr sz="1755"/>
            </a:lvl7pPr>
            <a:lvl8pPr>
              <a:defRPr sz="1755"/>
            </a:lvl8pPr>
            <a:lvl9pPr>
              <a:defRPr sz="17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2"/>
            <a:ext cx="5250180" cy="4525963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755"/>
            </a:lvl4pPr>
            <a:lvl5pPr>
              <a:defRPr sz="1755"/>
            </a:lvl5pPr>
            <a:lvl6pPr>
              <a:defRPr sz="1755"/>
            </a:lvl6pPr>
            <a:lvl7pPr>
              <a:defRPr sz="1755"/>
            </a:lvl7pPr>
            <a:lvl8pPr>
              <a:defRPr sz="1755"/>
            </a:lvl8pPr>
            <a:lvl9pPr>
              <a:defRPr sz="17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2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535113"/>
            <a:ext cx="5252244" cy="63976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1" y="2174875"/>
            <a:ext cx="5252244" cy="3951288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755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7" cy="63976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7" cy="3951288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755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70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1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2"/>
            <a:ext cx="6645275" cy="5853113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2"/>
            <a:ext cx="3910807" cy="4691063"/>
          </a:xfrm>
        </p:spPr>
        <p:txBody>
          <a:bodyPr/>
          <a:lstStyle>
            <a:lvl1pPr marL="0" indent="0">
              <a:buNone/>
              <a:defRPr sz="1365"/>
            </a:lvl1pPr>
            <a:lvl2pPr marL="445770" indent="0">
              <a:buNone/>
              <a:defRPr sz="1170"/>
            </a:lvl2pPr>
            <a:lvl3pPr marL="891540" indent="0">
              <a:buNone/>
              <a:defRPr sz="975"/>
            </a:lvl3pPr>
            <a:lvl4pPr marL="1337310" indent="0">
              <a:buNone/>
              <a:defRPr sz="878"/>
            </a:lvl4pPr>
            <a:lvl5pPr marL="1783080" indent="0">
              <a:buNone/>
              <a:defRPr sz="878"/>
            </a:lvl5pPr>
            <a:lvl6pPr marL="2228850" indent="0">
              <a:buNone/>
              <a:defRPr sz="878"/>
            </a:lvl6pPr>
            <a:lvl7pPr marL="2674620" indent="0">
              <a:buNone/>
              <a:defRPr sz="878"/>
            </a:lvl7pPr>
            <a:lvl8pPr marL="3120390" indent="0">
              <a:buNone/>
              <a:defRPr sz="878"/>
            </a:lvl8pPr>
            <a:lvl9pPr marL="3566160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48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365"/>
            </a:lvl1pPr>
            <a:lvl2pPr marL="445770" indent="0">
              <a:buNone/>
              <a:defRPr sz="1170"/>
            </a:lvl2pPr>
            <a:lvl3pPr marL="891540" indent="0">
              <a:buNone/>
              <a:defRPr sz="975"/>
            </a:lvl3pPr>
            <a:lvl4pPr marL="1337310" indent="0">
              <a:buNone/>
              <a:defRPr sz="878"/>
            </a:lvl4pPr>
            <a:lvl5pPr marL="1783080" indent="0">
              <a:buNone/>
              <a:defRPr sz="878"/>
            </a:lvl5pPr>
            <a:lvl6pPr marL="2228850" indent="0">
              <a:buNone/>
              <a:defRPr sz="878"/>
            </a:lvl6pPr>
            <a:lvl7pPr marL="2674620" indent="0">
              <a:buNone/>
              <a:defRPr sz="878"/>
            </a:lvl7pPr>
            <a:lvl8pPr marL="3120390" indent="0">
              <a:buNone/>
              <a:defRPr sz="878"/>
            </a:lvl8pPr>
            <a:lvl9pPr marL="3566160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6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39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0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0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78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4" y="2130433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4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5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0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5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5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37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9187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10" y="4406904"/>
            <a:ext cx="10104120" cy="1362075"/>
          </a:xfrm>
        </p:spPr>
        <p:txBody>
          <a:bodyPr anchor="t"/>
          <a:lstStyle>
            <a:lvl1pPr algn="l">
              <a:defRPr sz="4124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10" y="2906718"/>
            <a:ext cx="1010412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65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3019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952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603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3254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9058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556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72077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7137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3" y="1600206"/>
            <a:ext cx="5250180" cy="4525963"/>
          </a:xfrm>
        </p:spPr>
        <p:txBody>
          <a:bodyPr/>
          <a:lstStyle>
            <a:lvl1pPr>
              <a:defRPr sz="2849"/>
            </a:lvl1pPr>
            <a:lvl2pPr>
              <a:defRPr sz="2474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1" y="1600206"/>
            <a:ext cx="5250180" cy="4525963"/>
          </a:xfrm>
        </p:spPr>
        <p:txBody>
          <a:bodyPr/>
          <a:lstStyle>
            <a:lvl1pPr>
              <a:defRPr sz="2849"/>
            </a:lvl1pPr>
            <a:lvl2pPr>
              <a:defRPr sz="2474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328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3" y="1535117"/>
            <a:ext cx="5252244" cy="639763"/>
          </a:xfrm>
        </p:spPr>
        <p:txBody>
          <a:bodyPr anchor="b"/>
          <a:lstStyle>
            <a:lvl1pPr marL="0" indent="0">
              <a:buNone/>
              <a:defRPr sz="2474" b="1"/>
            </a:lvl1pPr>
            <a:lvl2pPr marL="465097" indent="0">
              <a:buNone/>
              <a:defRPr sz="2024" b="1"/>
            </a:lvl2pPr>
            <a:lvl3pPr marL="930194" indent="0">
              <a:buNone/>
              <a:defRPr sz="1800" b="1"/>
            </a:lvl3pPr>
            <a:lvl4pPr marL="1395290" indent="0">
              <a:buNone/>
              <a:defRPr sz="1650" b="1"/>
            </a:lvl4pPr>
            <a:lvl5pPr marL="1860386" indent="0">
              <a:buNone/>
              <a:defRPr sz="1650" b="1"/>
            </a:lvl5pPr>
            <a:lvl6pPr marL="2325483" indent="0">
              <a:buNone/>
              <a:defRPr sz="1650" b="1"/>
            </a:lvl6pPr>
            <a:lvl7pPr marL="2790581" indent="0">
              <a:buNone/>
              <a:defRPr sz="1650" b="1"/>
            </a:lvl7pPr>
            <a:lvl8pPr marL="3255677" indent="0">
              <a:buNone/>
              <a:defRPr sz="1650" b="1"/>
            </a:lvl8pPr>
            <a:lvl9pPr marL="3720773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3" y="2174877"/>
            <a:ext cx="5252244" cy="3951288"/>
          </a:xfrm>
        </p:spPr>
        <p:txBody>
          <a:bodyPr/>
          <a:lstStyle>
            <a:lvl1pPr>
              <a:defRPr sz="2474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9" y="1535117"/>
            <a:ext cx="5254308" cy="639763"/>
          </a:xfrm>
        </p:spPr>
        <p:txBody>
          <a:bodyPr anchor="b"/>
          <a:lstStyle>
            <a:lvl1pPr marL="0" indent="0">
              <a:buNone/>
              <a:defRPr sz="2474" b="1"/>
            </a:lvl1pPr>
            <a:lvl2pPr marL="465097" indent="0">
              <a:buNone/>
              <a:defRPr sz="2024" b="1"/>
            </a:lvl2pPr>
            <a:lvl3pPr marL="930194" indent="0">
              <a:buNone/>
              <a:defRPr sz="1800" b="1"/>
            </a:lvl3pPr>
            <a:lvl4pPr marL="1395290" indent="0">
              <a:buNone/>
              <a:defRPr sz="1650" b="1"/>
            </a:lvl4pPr>
            <a:lvl5pPr marL="1860386" indent="0">
              <a:buNone/>
              <a:defRPr sz="1650" b="1"/>
            </a:lvl5pPr>
            <a:lvl6pPr marL="2325483" indent="0">
              <a:buNone/>
              <a:defRPr sz="1650" b="1"/>
            </a:lvl6pPr>
            <a:lvl7pPr marL="2790581" indent="0">
              <a:buNone/>
              <a:defRPr sz="1650" b="1"/>
            </a:lvl7pPr>
            <a:lvl8pPr marL="3255677" indent="0">
              <a:buNone/>
              <a:defRPr sz="1650" b="1"/>
            </a:lvl8pPr>
            <a:lvl9pPr marL="3720773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9" y="2174877"/>
            <a:ext cx="5254308" cy="3951288"/>
          </a:xfrm>
        </p:spPr>
        <p:txBody>
          <a:bodyPr/>
          <a:lstStyle>
            <a:lvl1pPr>
              <a:defRPr sz="2474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5970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6181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9980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3" y="273054"/>
            <a:ext cx="3910807" cy="116204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2" y="273055"/>
            <a:ext cx="6645275" cy="5853114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474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3" y="1435108"/>
            <a:ext cx="3910807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65097" indent="0">
              <a:buNone/>
              <a:defRPr sz="1200"/>
            </a:lvl2pPr>
            <a:lvl3pPr marL="930194" indent="0">
              <a:buNone/>
              <a:defRPr sz="1050"/>
            </a:lvl3pPr>
            <a:lvl4pPr marL="1395290" indent="0">
              <a:buNone/>
              <a:defRPr sz="900"/>
            </a:lvl4pPr>
            <a:lvl5pPr marL="1860386" indent="0">
              <a:buNone/>
              <a:defRPr sz="900"/>
            </a:lvl5pPr>
            <a:lvl6pPr marL="2325483" indent="0">
              <a:buNone/>
              <a:defRPr sz="900"/>
            </a:lvl6pPr>
            <a:lvl7pPr marL="2790581" indent="0">
              <a:buNone/>
              <a:defRPr sz="900"/>
            </a:lvl7pPr>
            <a:lvl8pPr marL="3255677" indent="0">
              <a:buNone/>
              <a:defRPr sz="900"/>
            </a:lvl8pPr>
            <a:lvl9pPr marL="37207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3402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3"/>
            <a:ext cx="713232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7"/>
            <a:ext cx="713232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65097" indent="0">
              <a:buNone/>
              <a:defRPr sz="2849"/>
            </a:lvl2pPr>
            <a:lvl3pPr marL="930194" indent="0">
              <a:buNone/>
              <a:defRPr sz="2474"/>
            </a:lvl3pPr>
            <a:lvl4pPr marL="1395290" indent="0">
              <a:buNone/>
              <a:defRPr sz="2024"/>
            </a:lvl4pPr>
            <a:lvl5pPr marL="1860386" indent="0">
              <a:buNone/>
              <a:defRPr sz="2024"/>
            </a:lvl5pPr>
            <a:lvl6pPr marL="2325483" indent="0">
              <a:buNone/>
              <a:defRPr sz="2024"/>
            </a:lvl6pPr>
            <a:lvl7pPr marL="2790581" indent="0">
              <a:buNone/>
              <a:defRPr sz="2024"/>
            </a:lvl7pPr>
            <a:lvl8pPr marL="3255677" indent="0">
              <a:buNone/>
              <a:defRPr sz="2024"/>
            </a:lvl8pPr>
            <a:lvl9pPr marL="3720773" indent="0">
              <a:buNone/>
              <a:defRPr sz="2024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42"/>
            <a:ext cx="7132320" cy="804864"/>
          </a:xfrm>
        </p:spPr>
        <p:txBody>
          <a:bodyPr/>
          <a:lstStyle>
            <a:lvl1pPr marL="0" indent="0">
              <a:buNone/>
              <a:defRPr sz="1425"/>
            </a:lvl1pPr>
            <a:lvl2pPr marL="465097" indent="0">
              <a:buNone/>
              <a:defRPr sz="1200"/>
            </a:lvl2pPr>
            <a:lvl3pPr marL="930194" indent="0">
              <a:buNone/>
              <a:defRPr sz="1050"/>
            </a:lvl3pPr>
            <a:lvl4pPr marL="1395290" indent="0">
              <a:buNone/>
              <a:defRPr sz="900"/>
            </a:lvl4pPr>
            <a:lvl5pPr marL="1860386" indent="0">
              <a:buNone/>
              <a:defRPr sz="900"/>
            </a:lvl5pPr>
            <a:lvl6pPr marL="2325483" indent="0">
              <a:buNone/>
              <a:defRPr sz="900"/>
            </a:lvl6pPr>
            <a:lvl7pPr marL="2790581" indent="0">
              <a:buNone/>
              <a:defRPr sz="900"/>
            </a:lvl7pPr>
            <a:lvl8pPr marL="3255677" indent="0">
              <a:buNone/>
              <a:defRPr sz="900"/>
            </a:lvl8pPr>
            <a:lvl9pPr marL="37207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0259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2361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3" y="274643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4" y="274643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7811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5" y="213044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3" y="3886200"/>
            <a:ext cx="832104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2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49A9-480E-3444-B600-D413FDE1DE1F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2998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C9FA-88C4-474A-9BA4-41194E76986E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0319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10" y="4406917"/>
            <a:ext cx="10104120" cy="1362075"/>
          </a:xfrm>
        </p:spPr>
        <p:txBody>
          <a:bodyPr anchor="t"/>
          <a:lstStyle>
            <a:lvl1pPr algn="l">
              <a:defRPr sz="5362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10" y="2906722"/>
            <a:ext cx="10104120" cy="1500187"/>
          </a:xfrm>
        </p:spPr>
        <p:txBody>
          <a:bodyPr anchor="b"/>
          <a:lstStyle>
            <a:lvl1pPr marL="0" indent="0">
              <a:buNone/>
              <a:defRPr sz="2632">
                <a:solidFill>
                  <a:schemeClr val="tx1">
                    <a:tint val="75000"/>
                  </a:schemeClr>
                </a:solidFill>
              </a:defRPr>
            </a:lvl1pPr>
            <a:lvl2pPr marL="604626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2pPr>
            <a:lvl3pPr marL="1209252" indent="0">
              <a:buNone/>
              <a:defRPr sz="2145">
                <a:solidFill>
                  <a:schemeClr val="tx1">
                    <a:tint val="75000"/>
                  </a:schemeClr>
                </a:solidFill>
              </a:defRPr>
            </a:lvl3pPr>
            <a:lvl4pPr marL="1813877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4pPr>
            <a:lvl5pPr marL="2418502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5pPr>
            <a:lvl6pPr marL="3023128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6pPr>
            <a:lvl7pPr marL="3627755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7pPr>
            <a:lvl8pPr marL="423237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8pPr>
            <a:lvl9pPr marL="4837005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BC4C-F22D-C54E-BB20-E78A987C5AC2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497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2" y="1600206"/>
            <a:ext cx="5250180" cy="4525963"/>
          </a:xfrm>
        </p:spPr>
        <p:txBody>
          <a:bodyPr/>
          <a:lstStyle>
            <a:lvl1pPr>
              <a:defRPr sz="3704"/>
            </a:lvl1pPr>
            <a:lvl2pPr>
              <a:defRPr sz="3217"/>
            </a:lvl2pPr>
            <a:lvl3pPr>
              <a:defRPr sz="2632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1" y="1600206"/>
            <a:ext cx="5250180" cy="4525963"/>
          </a:xfrm>
        </p:spPr>
        <p:txBody>
          <a:bodyPr/>
          <a:lstStyle>
            <a:lvl1pPr>
              <a:defRPr sz="3704"/>
            </a:lvl1pPr>
            <a:lvl2pPr>
              <a:defRPr sz="3217"/>
            </a:lvl2pPr>
            <a:lvl3pPr>
              <a:defRPr sz="2632"/>
            </a:lvl3pPr>
            <a:lvl4pPr>
              <a:defRPr sz="2340"/>
            </a:lvl4pPr>
            <a:lvl5pPr>
              <a:defRPr sz="2340"/>
            </a:lvl5pPr>
            <a:lvl6pPr>
              <a:defRPr sz="2340"/>
            </a:lvl6pPr>
            <a:lvl7pPr>
              <a:defRPr sz="2340"/>
            </a:lvl7pPr>
            <a:lvl8pPr>
              <a:defRPr sz="2340"/>
            </a:lvl8pPr>
            <a:lvl9pPr>
              <a:defRPr sz="2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BAB5-49CA-7B4C-9E93-3372E96EA464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462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4" y="1535117"/>
            <a:ext cx="5252244" cy="639763"/>
          </a:xfrm>
        </p:spPr>
        <p:txBody>
          <a:bodyPr anchor="b"/>
          <a:lstStyle>
            <a:lvl1pPr marL="0" indent="0">
              <a:buNone/>
              <a:defRPr sz="3217" b="1"/>
            </a:lvl1pPr>
            <a:lvl2pPr marL="604626" indent="0">
              <a:buNone/>
              <a:defRPr sz="2632" b="1"/>
            </a:lvl2pPr>
            <a:lvl3pPr marL="1209252" indent="0">
              <a:buNone/>
              <a:defRPr sz="2340" b="1"/>
            </a:lvl3pPr>
            <a:lvl4pPr marL="1813877" indent="0">
              <a:buNone/>
              <a:defRPr sz="2145" b="1"/>
            </a:lvl4pPr>
            <a:lvl5pPr marL="2418502" indent="0">
              <a:buNone/>
              <a:defRPr sz="2145" b="1"/>
            </a:lvl5pPr>
            <a:lvl6pPr marL="3023128" indent="0">
              <a:buNone/>
              <a:defRPr sz="2145" b="1"/>
            </a:lvl6pPr>
            <a:lvl7pPr marL="3627755" indent="0">
              <a:buNone/>
              <a:defRPr sz="2145" b="1"/>
            </a:lvl7pPr>
            <a:lvl8pPr marL="4232379" indent="0">
              <a:buNone/>
              <a:defRPr sz="2145" b="1"/>
            </a:lvl8pPr>
            <a:lvl9pPr marL="4837005" indent="0">
              <a:buNone/>
              <a:defRPr sz="21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4" y="2174877"/>
            <a:ext cx="5252244" cy="3951288"/>
          </a:xfrm>
        </p:spPr>
        <p:txBody>
          <a:bodyPr/>
          <a:lstStyle>
            <a:lvl1pPr>
              <a:defRPr sz="3217"/>
            </a:lvl1pPr>
            <a:lvl2pPr>
              <a:defRPr sz="2632"/>
            </a:lvl2pPr>
            <a:lvl3pPr>
              <a:defRPr sz="2340"/>
            </a:lvl3pPr>
            <a:lvl4pPr>
              <a:defRPr sz="2145"/>
            </a:lvl4pPr>
            <a:lvl5pPr>
              <a:defRPr sz="2145"/>
            </a:lvl5pPr>
            <a:lvl6pPr>
              <a:defRPr sz="2145"/>
            </a:lvl6pPr>
            <a:lvl7pPr>
              <a:defRPr sz="2145"/>
            </a:lvl7pPr>
            <a:lvl8pPr>
              <a:defRPr sz="2145"/>
            </a:lvl8pPr>
            <a:lvl9pPr>
              <a:defRPr sz="21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45" y="1535117"/>
            <a:ext cx="5254307" cy="639763"/>
          </a:xfrm>
        </p:spPr>
        <p:txBody>
          <a:bodyPr anchor="b"/>
          <a:lstStyle>
            <a:lvl1pPr marL="0" indent="0">
              <a:buNone/>
              <a:defRPr sz="3217" b="1"/>
            </a:lvl1pPr>
            <a:lvl2pPr marL="604626" indent="0">
              <a:buNone/>
              <a:defRPr sz="2632" b="1"/>
            </a:lvl2pPr>
            <a:lvl3pPr marL="1209252" indent="0">
              <a:buNone/>
              <a:defRPr sz="2340" b="1"/>
            </a:lvl3pPr>
            <a:lvl4pPr marL="1813877" indent="0">
              <a:buNone/>
              <a:defRPr sz="2145" b="1"/>
            </a:lvl4pPr>
            <a:lvl5pPr marL="2418502" indent="0">
              <a:buNone/>
              <a:defRPr sz="2145" b="1"/>
            </a:lvl5pPr>
            <a:lvl6pPr marL="3023128" indent="0">
              <a:buNone/>
              <a:defRPr sz="2145" b="1"/>
            </a:lvl6pPr>
            <a:lvl7pPr marL="3627755" indent="0">
              <a:buNone/>
              <a:defRPr sz="2145" b="1"/>
            </a:lvl7pPr>
            <a:lvl8pPr marL="4232379" indent="0">
              <a:buNone/>
              <a:defRPr sz="2145" b="1"/>
            </a:lvl8pPr>
            <a:lvl9pPr marL="4837005" indent="0">
              <a:buNone/>
              <a:defRPr sz="21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45" y="2174877"/>
            <a:ext cx="5254307" cy="3951288"/>
          </a:xfrm>
        </p:spPr>
        <p:txBody>
          <a:bodyPr/>
          <a:lstStyle>
            <a:lvl1pPr>
              <a:defRPr sz="3217"/>
            </a:lvl1pPr>
            <a:lvl2pPr>
              <a:defRPr sz="2632"/>
            </a:lvl2pPr>
            <a:lvl3pPr>
              <a:defRPr sz="2340"/>
            </a:lvl3pPr>
            <a:lvl4pPr>
              <a:defRPr sz="2145"/>
            </a:lvl4pPr>
            <a:lvl5pPr>
              <a:defRPr sz="2145"/>
            </a:lvl5pPr>
            <a:lvl6pPr>
              <a:defRPr sz="2145"/>
            </a:lvl6pPr>
            <a:lvl7pPr>
              <a:defRPr sz="2145"/>
            </a:lvl7pPr>
            <a:lvl8pPr>
              <a:defRPr sz="2145"/>
            </a:lvl8pPr>
            <a:lvl9pPr>
              <a:defRPr sz="214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DC5A-A7BA-5D46-9DC8-0030173A35FD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0042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70FB-4FC6-0142-9380-19B92D428AFB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0301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2063-6EF8-764D-AA45-902CB156E0CA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6459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9" y="273059"/>
            <a:ext cx="3910807" cy="1162049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7" y="273055"/>
            <a:ext cx="6645275" cy="5853114"/>
          </a:xfrm>
        </p:spPr>
        <p:txBody>
          <a:bodyPr/>
          <a:lstStyle>
            <a:lvl1pPr>
              <a:defRPr sz="4192"/>
            </a:lvl1pPr>
            <a:lvl2pPr>
              <a:defRPr sz="3704"/>
            </a:lvl2pPr>
            <a:lvl3pPr>
              <a:defRPr sz="3217"/>
            </a:lvl3pPr>
            <a:lvl4pPr>
              <a:defRPr sz="2632"/>
            </a:lvl4pPr>
            <a:lvl5pPr>
              <a:defRPr sz="2632"/>
            </a:lvl5pPr>
            <a:lvl6pPr>
              <a:defRPr sz="2632"/>
            </a:lvl6pPr>
            <a:lvl7pPr>
              <a:defRPr sz="2632"/>
            </a:lvl7pPr>
            <a:lvl8pPr>
              <a:defRPr sz="2632"/>
            </a:lvl8pPr>
            <a:lvl9pPr>
              <a:defRPr sz="26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9" y="1435113"/>
            <a:ext cx="3910807" cy="4691063"/>
          </a:xfrm>
        </p:spPr>
        <p:txBody>
          <a:bodyPr/>
          <a:lstStyle>
            <a:lvl1pPr marL="0" indent="0">
              <a:buNone/>
              <a:defRPr sz="1852"/>
            </a:lvl1pPr>
            <a:lvl2pPr marL="604626" indent="0">
              <a:buNone/>
              <a:defRPr sz="1560"/>
            </a:lvl2pPr>
            <a:lvl3pPr marL="1209252" indent="0">
              <a:buNone/>
              <a:defRPr sz="1365"/>
            </a:lvl3pPr>
            <a:lvl4pPr marL="1813877" indent="0">
              <a:buNone/>
              <a:defRPr sz="1170"/>
            </a:lvl4pPr>
            <a:lvl5pPr marL="2418502" indent="0">
              <a:buNone/>
              <a:defRPr sz="1170"/>
            </a:lvl5pPr>
            <a:lvl6pPr marL="3023128" indent="0">
              <a:buNone/>
              <a:defRPr sz="1170"/>
            </a:lvl6pPr>
            <a:lvl7pPr marL="3627755" indent="0">
              <a:buNone/>
              <a:defRPr sz="1170"/>
            </a:lvl7pPr>
            <a:lvl8pPr marL="4232379" indent="0">
              <a:buNone/>
              <a:defRPr sz="1170"/>
            </a:lvl8pPr>
            <a:lvl9pPr marL="4837005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06FC3-DF32-D34A-9A55-77F4B70C6767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8930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6" y="4800616"/>
            <a:ext cx="7132320" cy="566739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6" y="612777"/>
            <a:ext cx="7132320" cy="4114800"/>
          </a:xfrm>
        </p:spPr>
        <p:txBody>
          <a:bodyPr/>
          <a:lstStyle>
            <a:lvl1pPr marL="0" indent="0">
              <a:buNone/>
              <a:defRPr sz="4192"/>
            </a:lvl1pPr>
            <a:lvl2pPr marL="604626" indent="0">
              <a:buNone/>
              <a:defRPr sz="3704"/>
            </a:lvl2pPr>
            <a:lvl3pPr marL="1209252" indent="0">
              <a:buNone/>
              <a:defRPr sz="3217"/>
            </a:lvl3pPr>
            <a:lvl4pPr marL="1813877" indent="0">
              <a:buNone/>
              <a:defRPr sz="2632"/>
            </a:lvl4pPr>
            <a:lvl5pPr marL="2418502" indent="0">
              <a:buNone/>
              <a:defRPr sz="2632"/>
            </a:lvl5pPr>
            <a:lvl6pPr marL="3023128" indent="0">
              <a:buNone/>
              <a:defRPr sz="2632"/>
            </a:lvl6pPr>
            <a:lvl7pPr marL="3627755" indent="0">
              <a:buNone/>
              <a:defRPr sz="2632"/>
            </a:lvl7pPr>
            <a:lvl8pPr marL="4232379" indent="0">
              <a:buNone/>
              <a:defRPr sz="2632"/>
            </a:lvl8pPr>
            <a:lvl9pPr marL="4837005" indent="0">
              <a:buNone/>
              <a:defRPr sz="2632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6" y="5367342"/>
            <a:ext cx="7132320" cy="804864"/>
          </a:xfrm>
        </p:spPr>
        <p:txBody>
          <a:bodyPr/>
          <a:lstStyle>
            <a:lvl1pPr marL="0" indent="0">
              <a:buNone/>
              <a:defRPr sz="1852"/>
            </a:lvl1pPr>
            <a:lvl2pPr marL="604626" indent="0">
              <a:buNone/>
              <a:defRPr sz="1560"/>
            </a:lvl2pPr>
            <a:lvl3pPr marL="1209252" indent="0">
              <a:buNone/>
              <a:defRPr sz="1365"/>
            </a:lvl3pPr>
            <a:lvl4pPr marL="1813877" indent="0">
              <a:buNone/>
              <a:defRPr sz="1170"/>
            </a:lvl4pPr>
            <a:lvl5pPr marL="2418502" indent="0">
              <a:buNone/>
              <a:defRPr sz="1170"/>
            </a:lvl5pPr>
            <a:lvl6pPr marL="3023128" indent="0">
              <a:buNone/>
              <a:defRPr sz="1170"/>
            </a:lvl6pPr>
            <a:lvl7pPr marL="3627755" indent="0">
              <a:buNone/>
              <a:defRPr sz="1170"/>
            </a:lvl7pPr>
            <a:lvl8pPr marL="4232379" indent="0">
              <a:buNone/>
              <a:defRPr sz="1170"/>
            </a:lvl8pPr>
            <a:lvl9pPr marL="4837005" indent="0">
              <a:buNone/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D57-F2A2-1F4D-8565-6EFEC7E9AE3A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025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3855-4A58-984C-99E5-2C39A5726532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13339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3" y="274646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4" y="274646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B411-543F-984B-808C-50CCB4C92237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9459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7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C93FC-9604-8C46-A0D7-015CDCC7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112C8-0488-604B-B1DC-3BB5DA06C042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5101-B7EC-9442-8AAB-3E92BF63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573D3-8541-A546-BA97-2E447678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5FD07-0FA3-5248-A086-906A87732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627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BEC08-0201-3447-99F2-0104D8F7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41580-3698-FD4C-82BF-AE87469141BA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35000-9F5D-7E41-99AE-37A134989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7D6E-4F80-7641-BA14-973DBD21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D25D6-9150-DA47-953C-31680374F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98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2"/>
            <a:ext cx="1010412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78597-2FA3-A04C-8424-59CCFEBE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F54D0-CD9C-BD4C-B71A-307CDC22E19C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97CF6-7C80-2844-B284-9AE2625A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B3B8D-DF54-414E-9809-48A7C17B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9C29E-A08E-ED4D-BD58-66D26D144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058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755"/>
            </a:lvl4pPr>
            <a:lvl5pPr>
              <a:defRPr sz="1755"/>
            </a:lvl5pPr>
            <a:lvl6pPr>
              <a:defRPr sz="1755"/>
            </a:lvl6pPr>
            <a:lvl7pPr>
              <a:defRPr sz="1755"/>
            </a:lvl7pPr>
            <a:lvl8pPr>
              <a:defRPr sz="1755"/>
            </a:lvl8pPr>
            <a:lvl9pPr>
              <a:defRPr sz="17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2"/>
            <a:ext cx="5250180" cy="4525963"/>
          </a:xfrm>
        </p:spPr>
        <p:txBody>
          <a:bodyPr/>
          <a:lstStyle>
            <a:lvl1pPr>
              <a:defRPr sz="2730"/>
            </a:lvl1pPr>
            <a:lvl2pPr>
              <a:defRPr sz="2340"/>
            </a:lvl2pPr>
            <a:lvl3pPr>
              <a:defRPr sz="1950"/>
            </a:lvl3pPr>
            <a:lvl4pPr>
              <a:defRPr sz="1755"/>
            </a:lvl4pPr>
            <a:lvl5pPr>
              <a:defRPr sz="1755"/>
            </a:lvl5pPr>
            <a:lvl6pPr>
              <a:defRPr sz="1755"/>
            </a:lvl6pPr>
            <a:lvl7pPr>
              <a:defRPr sz="1755"/>
            </a:lvl7pPr>
            <a:lvl8pPr>
              <a:defRPr sz="1755"/>
            </a:lvl8pPr>
            <a:lvl9pPr>
              <a:defRPr sz="17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08FC7F-135F-584E-97F3-CFC790A7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BE9F-D6F2-AF40-A58B-A51E9A59EBA9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67067C-B38E-B041-9389-0C687067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0B11D2-8208-8440-87E3-546D25B4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92BA9-8655-BF41-A8AC-C0CB9CDD7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8934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535113"/>
            <a:ext cx="5252244" cy="63976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1" y="2174875"/>
            <a:ext cx="5252244" cy="3951288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755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7" cy="63976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7" cy="3951288"/>
          </a:xfrm>
        </p:spPr>
        <p:txBody>
          <a:bodyPr/>
          <a:lstStyle>
            <a:lvl1pPr>
              <a:defRPr sz="2340"/>
            </a:lvl1pPr>
            <a:lvl2pPr>
              <a:defRPr sz="1950"/>
            </a:lvl2pPr>
            <a:lvl3pPr>
              <a:defRPr sz="1755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2AF65C-974B-5747-8B79-A7840A6C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C4379-468B-8E43-831E-9C96969E9565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6E6401-D803-C144-B020-16A1575D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2978E4-9ED5-9442-827A-EFB35901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97B6C-0609-0542-9607-9EF8B2CC9E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691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286623-8B09-4C42-A60F-E380EE04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F7F7-9E46-5442-8850-34640FE5C8B8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C33663-C665-DB46-B9F2-A6C8876D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F6666F-56AE-D346-AFB1-80B829E6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86ABE-C60E-2746-83A9-F96E28DE1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6086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8D6D87-7EEC-4044-B840-23BD422E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B21D0-A083-FE4E-9B64-216B311EDCBB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77F7EF-A47C-2A4A-B602-9C0E92B9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6F3831-0EA6-534D-AB3F-89DCDEBD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712B7-AE6E-0542-8586-D950F22E2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3981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2"/>
            <a:ext cx="6645275" cy="5853113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2"/>
            <a:ext cx="3910807" cy="4691063"/>
          </a:xfrm>
        </p:spPr>
        <p:txBody>
          <a:bodyPr/>
          <a:lstStyle>
            <a:lvl1pPr marL="0" indent="0">
              <a:buNone/>
              <a:defRPr sz="1365"/>
            </a:lvl1pPr>
            <a:lvl2pPr marL="445770" indent="0">
              <a:buNone/>
              <a:defRPr sz="1170"/>
            </a:lvl2pPr>
            <a:lvl3pPr marL="891540" indent="0">
              <a:buNone/>
              <a:defRPr sz="975"/>
            </a:lvl3pPr>
            <a:lvl4pPr marL="1337310" indent="0">
              <a:buNone/>
              <a:defRPr sz="878"/>
            </a:lvl4pPr>
            <a:lvl5pPr marL="1783080" indent="0">
              <a:buNone/>
              <a:defRPr sz="878"/>
            </a:lvl5pPr>
            <a:lvl6pPr marL="2228850" indent="0">
              <a:buNone/>
              <a:defRPr sz="878"/>
            </a:lvl6pPr>
            <a:lvl7pPr marL="2674620" indent="0">
              <a:buNone/>
              <a:defRPr sz="878"/>
            </a:lvl7pPr>
            <a:lvl8pPr marL="3120390" indent="0">
              <a:buNone/>
              <a:defRPr sz="878"/>
            </a:lvl8pPr>
            <a:lvl9pPr marL="3566160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A20578-F0D8-3642-A146-CEEB864E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78A9-E2AD-7E4E-9214-4B0922EE4B4B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ED7E8B-4024-D841-A339-2B6C1921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AC8563-53A7-0440-B791-EF461E78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A865F-FB49-384B-A699-31390F461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261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365"/>
            </a:lvl1pPr>
            <a:lvl2pPr marL="445770" indent="0">
              <a:buNone/>
              <a:defRPr sz="1170"/>
            </a:lvl2pPr>
            <a:lvl3pPr marL="891540" indent="0">
              <a:buNone/>
              <a:defRPr sz="975"/>
            </a:lvl3pPr>
            <a:lvl4pPr marL="1337310" indent="0">
              <a:buNone/>
              <a:defRPr sz="878"/>
            </a:lvl4pPr>
            <a:lvl5pPr marL="1783080" indent="0">
              <a:buNone/>
              <a:defRPr sz="878"/>
            </a:lvl5pPr>
            <a:lvl6pPr marL="2228850" indent="0">
              <a:buNone/>
              <a:defRPr sz="878"/>
            </a:lvl6pPr>
            <a:lvl7pPr marL="2674620" indent="0">
              <a:buNone/>
              <a:defRPr sz="878"/>
            </a:lvl7pPr>
            <a:lvl8pPr marL="3120390" indent="0">
              <a:buNone/>
              <a:defRPr sz="878"/>
            </a:lvl8pPr>
            <a:lvl9pPr marL="3566160" indent="0">
              <a:buNone/>
              <a:defRPr sz="8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1CC848-E2CF-E847-9055-5D874660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D461-F17F-7A41-9582-505852382D24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21FA4B-323F-BE42-A64C-37FDF3A9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22B01D-F775-1A4F-8951-8C227A4D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76120-1DBE-7749-82DD-CE2454235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11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A8AFF-7E4D-2744-8A72-D23F47D9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EADE-EDAF-304C-B201-10C050AADB36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9987C-8FF0-E441-B15A-28FC6AF45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4F908-4D4A-ED49-85A2-20B82EDD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2ECFD-0F20-CD4B-88ED-78FFA8392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367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0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0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247B-F4FD-7940-BB69-B0FD0EF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0B807-5E03-DA47-AFD5-1FB58F08CB98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6C61-5801-4944-9841-1D48E08D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D0FFB-3F17-864A-9070-479FF30D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B7287-F9CF-0048-913B-E607BEFC1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750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0EBD-A4DA-EB47-AB76-022794075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6" y="1122364"/>
            <a:ext cx="8915401" cy="2387600"/>
          </a:xfrm>
        </p:spPr>
        <p:txBody>
          <a:bodyPr anchor="b"/>
          <a:lstStyle>
            <a:lvl1pPr algn="ctr">
              <a:defRPr sz="584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BD888-2698-0A4C-85DF-D95DBCF1F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6" y="3602038"/>
            <a:ext cx="8915401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636" indent="0" algn="ctr">
              <a:buNone/>
              <a:defRPr sz="1950"/>
            </a:lvl2pPr>
            <a:lvl3pPr marL="891273" indent="0" algn="ctr">
              <a:buNone/>
              <a:defRPr sz="1755"/>
            </a:lvl3pPr>
            <a:lvl4pPr marL="1336909" indent="0" algn="ctr">
              <a:buNone/>
              <a:defRPr sz="1560"/>
            </a:lvl4pPr>
            <a:lvl5pPr marL="1782545" indent="0" algn="ctr">
              <a:buNone/>
              <a:defRPr sz="1560"/>
            </a:lvl5pPr>
            <a:lvl6pPr marL="2228181" indent="0" algn="ctr">
              <a:buNone/>
              <a:defRPr sz="1560"/>
            </a:lvl6pPr>
            <a:lvl7pPr marL="2673818" indent="0" algn="ctr">
              <a:buNone/>
              <a:defRPr sz="1560"/>
            </a:lvl7pPr>
            <a:lvl8pPr marL="3119454" indent="0" algn="ctr">
              <a:buNone/>
              <a:defRPr sz="1560"/>
            </a:lvl8pPr>
            <a:lvl9pPr marL="356509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D89FF-8914-8E48-B4FD-FB63A73A6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25706-82EA-E848-91BD-E0EF9601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E4016-9464-4E42-8CF0-4AD256E2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8D70-7BDD-7647-B61B-25B22F0A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FC781-53CB-5644-8C6E-E1FB91FE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1FC9-B440-A444-9498-295545EC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32D4-1654-FA47-8A6D-E63EB592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FDD4D-4A7A-3C41-BB3F-04EAD1D5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25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0E6C-849D-EB48-A00D-DA9B7A24B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5" y="1709741"/>
            <a:ext cx="10252710" cy="2852737"/>
          </a:xfrm>
        </p:spPr>
        <p:txBody>
          <a:bodyPr anchor="b"/>
          <a:lstStyle>
            <a:lvl1pPr>
              <a:defRPr sz="584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B85C9-0873-EB48-8631-5935BE42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5" y="4589478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636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273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6909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2545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181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3818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19454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50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73CFA-3B88-D64E-972F-97B8390B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8F2F3-7723-9C46-ADE4-9B33C8DE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589C1-CFA8-894C-85C3-D2F3EC24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2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B324-D867-6B40-A9BA-11A2D907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26DC-8451-144F-BD98-4422D6C92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6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65DC8-C381-704C-9E11-5E0F4F4F2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6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25D00-6130-2C4F-8574-804757D7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29CE0-2D77-4A48-8055-E2BC3A32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09442-B457-2D40-AB0F-D60A5012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04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5C95-D1E8-9343-B63B-1DD9DF9F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5" y="365129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0990-07DE-DD4D-8B39-0CFC5F88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802" y="1681163"/>
            <a:ext cx="502884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36" indent="0">
              <a:buNone/>
              <a:defRPr sz="1950" b="1"/>
            </a:lvl2pPr>
            <a:lvl3pPr marL="891273" indent="0">
              <a:buNone/>
              <a:defRPr sz="1755" b="1"/>
            </a:lvl3pPr>
            <a:lvl4pPr marL="1336909" indent="0">
              <a:buNone/>
              <a:defRPr sz="1560" b="1"/>
            </a:lvl4pPr>
            <a:lvl5pPr marL="1782545" indent="0">
              <a:buNone/>
              <a:defRPr sz="1560" b="1"/>
            </a:lvl5pPr>
            <a:lvl6pPr marL="2228181" indent="0">
              <a:buNone/>
              <a:defRPr sz="1560" b="1"/>
            </a:lvl6pPr>
            <a:lvl7pPr marL="2673818" indent="0">
              <a:buNone/>
              <a:defRPr sz="1560" b="1"/>
            </a:lvl7pPr>
            <a:lvl8pPr marL="3119454" indent="0">
              <a:buNone/>
              <a:defRPr sz="1560" b="1"/>
            </a:lvl8pPr>
            <a:lvl9pPr marL="356509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FE9AE-0AAD-EF47-8314-0E7CE398A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802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8DB03-0A0D-CB4E-B6BB-3B80C2892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7" y="1681163"/>
            <a:ext cx="505360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636" indent="0">
              <a:buNone/>
              <a:defRPr sz="1950" b="1"/>
            </a:lvl2pPr>
            <a:lvl3pPr marL="891273" indent="0">
              <a:buNone/>
              <a:defRPr sz="1755" b="1"/>
            </a:lvl3pPr>
            <a:lvl4pPr marL="1336909" indent="0">
              <a:buNone/>
              <a:defRPr sz="1560" b="1"/>
            </a:lvl4pPr>
            <a:lvl5pPr marL="1782545" indent="0">
              <a:buNone/>
              <a:defRPr sz="1560" b="1"/>
            </a:lvl5pPr>
            <a:lvl6pPr marL="2228181" indent="0">
              <a:buNone/>
              <a:defRPr sz="1560" b="1"/>
            </a:lvl6pPr>
            <a:lvl7pPr marL="2673818" indent="0">
              <a:buNone/>
              <a:defRPr sz="1560" b="1"/>
            </a:lvl7pPr>
            <a:lvl8pPr marL="3119454" indent="0">
              <a:buNone/>
              <a:defRPr sz="1560" b="1"/>
            </a:lvl8pPr>
            <a:lvl9pPr marL="356509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1BDD0-6B71-5347-A039-ED3B7CE66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7" y="2505075"/>
            <a:ext cx="50536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899930-E880-2C48-B098-51B7C4AD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F4F21-CB8C-2640-9644-502C4BBF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33B89-CE20-CB4D-AEBC-D904FE01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2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7AF1-6E2F-E14A-9E57-8ABF5C82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B4AB6-5912-A648-81F0-83A30525E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E6CC8-241C-A745-9300-CD52191C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98E92-5F6F-894C-AF68-495255C5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6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08450-1719-E345-9C68-E7074DB5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4BFE-E196-DB4D-8613-9A290274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1C515-E0A1-B043-9C60-C6118472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648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FF67-72BB-6B42-A5B8-26AAE291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02" y="457201"/>
            <a:ext cx="3833931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4E6E-E420-3C4E-9F89-2388B2EE3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08" y="987429"/>
            <a:ext cx="6017895" cy="4873625"/>
          </a:xfrm>
        </p:spPr>
        <p:txBody>
          <a:bodyPr/>
          <a:lstStyle>
            <a:lvl1pPr>
              <a:defRPr sz="3119"/>
            </a:lvl1pPr>
            <a:lvl2pPr>
              <a:defRPr sz="2729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E15C1-06EA-FA4F-BFC1-1CD8D5684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802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636" indent="0">
              <a:buNone/>
              <a:defRPr sz="1365"/>
            </a:lvl2pPr>
            <a:lvl3pPr marL="891273" indent="0">
              <a:buNone/>
              <a:defRPr sz="1170"/>
            </a:lvl3pPr>
            <a:lvl4pPr marL="1336909" indent="0">
              <a:buNone/>
              <a:defRPr sz="975"/>
            </a:lvl4pPr>
            <a:lvl5pPr marL="1782545" indent="0">
              <a:buNone/>
              <a:defRPr sz="975"/>
            </a:lvl5pPr>
            <a:lvl6pPr marL="2228181" indent="0">
              <a:buNone/>
              <a:defRPr sz="975"/>
            </a:lvl6pPr>
            <a:lvl7pPr marL="2673818" indent="0">
              <a:buNone/>
              <a:defRPr sz="975"/>
            </a:lvl7pPr>
            <a:lvl8pPr marL="3119454" indent="0">
              <a:buNone/>
              <a:defRPr sz="975"/>
            </a:lvl8pPr>
            <a:lvl9pPr marL="356509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BE892-72BB-F54A-AE13-7AB00EB0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C7163-9B18-804C-974B-116BFFE60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AE017-5B61-B240-8BEE-60A1FDD7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295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354C5-BAC1-3B46-BA99-02A1A789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02" y="457201"/>
            <a:ext cx="3833931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50DCE-D3DF-1341-8D83-8BDA4B11B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08" y="987429"/>
            <a:ext cx="6017895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5636" indent="0">
              <a:buNone/>
              <a:defRPr sz="2729"/>
            </a:lvl2pPr>
            <a:lvl3pPr marL="891273" indent="0">
              <a:buNone/>
              <a:defRPr sz="2340"/>
            </a:lvl3pPr>
            <a:lvl4pPr marL="1336909" indent="0">
              <a:buNone/>
              <a:defRPr sz="1950"/>
            </a:lvl4pPr>
            <a:lvl5pPr marL="1782545" indent="0">
              <a:buNone/>
              <a:defRPr sz="1950"/>
            </a:lvl5pPr>
            <a:lvl6pPr marL="2228181" indent="0">
              <a:buNone/>
              <a:defRPr sz="1950"/>
            </a:lvl6pPr>
            <a:lvl7pPr marL="2673818" indent="0">
              <a:buNone/>
              <a:defRPr sz="1950"/>
            </a:lvl7pPr>
            <a:lvl8pPr marL="3119454" indent="0">
              <a:buNone/>
              <a:defRPr sz="1950"/>
            </a:lvl8pPr>
            <a:lvl9pPr marL="3565090" indent="0">
              <a:buNone/>
              <a:defRPr sz="19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D0B41-1AFB-1343-A4A8-BF6496E1A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802" y="2057400"/>
            <a:ext cx="3833931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636" indent="0">
              <a:buNone/>
              <a:defRPr sz="1365"/>
            </a:lvl2pPr>
            <a:lvl3pPr marL="891273" indent="0">
              <a:buNone/>
              <a:defRPr sz="1170"/>
            </a:lvl3pPr>
            <a:lvl4pPr marL="1336909" indent="0">
              <a:buNone/>
              <a:defRPr sz="975"/>
            </a:lvl4pPr>
            <a:lvl5pPr marL="1782545" indent="0">
              <a:buNone/>
              <a:defRPr sz="975"/>
            </a:lvl5pPr>
            <a:lvl6pPr marL="2228181" indent="0">
              <a:buNone/>
              <a:defRPr sz="975"/>
            </a:lvl6pPr>
            <a:lvl7pPr marL="2673818" indent="0">
              <a:buNone/>
              <a:defRPr sz="975"/>
            </a:lvl7pPr>
            <a:lvl8pPr marL="3119454" indent="0">
              <a:buNone/>
              <a:defRPr sz="975"/>
            </a:lvl8pPr>
            <a:lvl9pPr marL="356509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32E28-6587-D447-A2D8-35FE860F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B2CA7-1969-1E49-BD17-D572E339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E9BA6-BA30-4047-9BC3-D60EAF7C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29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9F88-1630-174B-8C9C-E12B8861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770E0-607F-2E43-9871-132DEEEA1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7AFD-41B8-4540-AC66-04DC86AB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B8BA-1DB1-0A45-9438-C48CDFB8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54673-E990-CC43-BB0F-E61F75BF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972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13249-0A8C-5946-AF79-728B36982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8" y="365125"/>
            <a:ext cx="25631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48A22-B7A2-574D-B3B1-3A0DE6D0F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51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6490D-E91A-B745-930D-B74DAA0D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4265-2F89-C140-9E23-9B4E7B2B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789E2-46FF-454F-906D-669D0031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8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7BECA-D1BE-4300-9B45-2ED23A11ED5F}" type="datetimeFigureOut">
              <a:rPr lang="en-US" smtClean="0"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A21BF-67B2-42E4-AD85-B7695E665D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68CFD-49D8-B54B-9DB8-EFC9AB7A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25210-808F-804E-8724-E1ABF7687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A12DE-D377-1F45-925F-E5BFA4B5B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6F60-5F22-1446-856A-5A6A4553AC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6B944-E246-BA4B-9C9E-246946279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CD4AF-9FAD-764C-A830-60F87695F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3BA63-22B1-5241-8947-DA1ECB192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7" y="274637"/>
            <a:ext cx="10698481" cy="1143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7" y="1600202"/>
            <a:ext cx="10698481" cy="4525963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5"/>
            <a:ext cx="2773680" cy="36512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319EA-9868-4EF4-9A4F-9AD25EE4BB6C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1" y="6356355"/>
            <a:ext cx="3764280" cy="36512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1" y="6356355"/>
            <a:ext cx="2773680" cy="36512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0DC17-A4DD-4D34-8E99-BDEB8BD0C7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891653" rtl="0" eaLnBrk="1" latinLnBrk="0" hangingPunct="1"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372" indent="-334372" algn="l" defTabSz="891653" rtl="0" eaLnBrk="1" latinLnBrk="0" hangingPunct="1">
        <a:spcBef>
          <a:spcPct val="20000"/>
        </a:spcBef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724467" indent="-278644" algn="l" defTabSz="891653" rtl="0" eaLnBrk="1" latinLnBrk="0" hangingPunct="1">
        <a:spcBef>
          <a:spcPct val="20000"/>
        </a:spcBef>
        <a:buFont typeface="Arial" pitchFamily="34" charset="0"/>
        <a:buChar char="–"/>
        <a:defRPr sz="2730" kern="1200">
          <a:solidFill>
            <a:schemeClr val="tx1"/>
          </a:solidFill>
          <a:latin typeface="+mn-lt"/>
          <a:ea typeface="+mn-ea"/>
          <a:cs typeface="+mn-cs"/>
        </a:defRPr>
      </a:lvl2pPr>
      <a:lvl3pPr marL="1114567" indent="-222916" algn="l" defTabSz="891653" rtl="0" eaLnBrk="1" latinLnBrk="0" hangingPunct="1">
        <a:spcBef>
          <a:spcPct val="20000"/>
        </a:spcBef>
        <a:buFont typeface="Arial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560390" indent="-222916" algn="l" defTabSz="891653" rtl="0" eaLnBrk="1" latinLnBrk="0" hangingPunct="1">
        <a:spcBef>
          <a:spcPct val="20000"/>
        </a:spcBef>
        <a:buFont typeface="Arial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06214" indent="-222916" algn="l" defTabSz="891653" rtl="0" eaLnBrk="1" latinLnBrk="0" hangingPunct="1">
        <a:spcBef>
          <a:spcPct val="20000"/>
        </a:spcBef>
        <a:buFont typeface="Arial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52043" indent="-222916" algn="l" defTabSz="891653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97870" indent="-222916" algn="l" defTabSz="891653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43696" indent="-222916" algn="l" defTabSz="891653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89518" indent="-222916" algn="l" defTabSz="891653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1pPr>
      <a:lvl2pPr marL="445824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2pPr>
      <a:lvl3pPr marL="891653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337478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4pPr>
      <a:lvl5pPr marL="1783306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5pPr>
      <a:lvl6pPr marL="2229133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6pPr>
      <a:lvl7pPr marL="2674957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7pPr>
      <a:lvl8pPr marL="3120780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8pPr>
      <a:lvl9pPr marL="3566604" algn="l" defTabSz="891653" rtl="0" eaLnBrk="1" latinLnBrk="0" hangingPunct="1">
        <a:defRPr sz="18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BD56D-B1B6-4FD7-B85C-C0DC942DF989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EAE31-F3FE-4A81-A7B5-68A6A4B96B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6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0C4FC-C158-4253-97FB-28E952DBE186}" type="datetimeFigureOut">
              <a:rPr lang="en-IN" smtClean="0"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8CA4F-0499-44F2-9D8A-ED7F193FC4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443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D2020-E5D7-3849-9EE6-B43FB227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8BF85-53DF-844D-A5D1-8771DA62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20081-717B-A448-8659-347338B90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40476-E888-3446-BE06-B8D129880AB6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A4551-FB7A-1D4E-A6B3-114FC5205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DC3B-3519-284D-95E4-98775E83A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1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D2020-E5D7-3849-9EE6-B43FB227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8BF85-53DF-844D-A5D1-8771DA62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20081-717B-A448-8659-347338B90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91D5-7DBD-594A-9107-6CCB9A40342F}" type="datetime1">
              <a:rPr lang="en-IN" smtClean="0"/>
              <a:pPr/>
              <a:t>05/11/21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A4551-FB7A-1D4E-A6B3-114FC5205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DC3B-3519-284D-95E4-98775E83A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46460-955C-E547-852D-15FC7A54CD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DD3BD-DC9B-42A8-85E4-B7248F0A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A4E20-989A-436F-A643-6106F508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70094-E8DC-4E78-A03C-ED660A47F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7F583-38E3-42E6-A557-574C484182C8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6E4DF-632B-4EA2-BFC7-1DD78877D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5" y="6356351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85C49-728B-4A5D-8712-B69CA24B0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51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98DA-1D48-4423-8346-8230100D86E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057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274641"/>
            <a:ext cx="10698480" cy="1142999"/>
          </a:xfrm>
          <a:prstGeom prst="rect">
            <a:avLst/>
          </a:prstGeom>
        </p:spPr>
        <p:txBody>
          <a:bodyPr vert="horz" lIns="124051" tIns="62025" rIns="124051" bIns="620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600205"/>
            <a:ext cx="10698480" cy="4525963"/>
          </a:xfrm>
          <a:prstGeom prst="rect">
            <a:avLst/>
          </a:prstGeom>
        </p:spPr>
        <p:txBody>
          <a:bodyPr vert="horz" lIns="124051" tIns="62025" rIns="124051" bIns="620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59" y="6356354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4" y="6356354"/>
            <a:ext cx="37642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1" y="6356354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275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09252" rtl="0" eaLnBrk="1" latinLnBrk="0" hangingPunct="1">
        <a:spcBef>
          <a:spcPct val="0"/>
        </a:spcBef>
        <a:buNone/>
        <a:defRPr sz="5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469" indent="-453469" algn="l" defTabSz="1209252" rtl="0" eaLnBrk="1" latinLnBrk="0" hangingPunct="1">
        <a:spcBef>
          <a:spcPct val="20000"/>
        </a:spcBef>
        <a:buFont typeface="Arial" pitchFamily="34" charset="0"/>
        <a:buChar char="•"/>
        <a:defRPr sz="4192" kern="1200">
          <a:solidFill>
            <a:schemeClr val="tx1"/>
          </a:solidFill>
          <a:latin typeface="+mn-lt"/>
          <a:ea typeface="+mn-ea"/>
          <a:cs typeface="+mn-cs"/>
        </a:defRPr>
      </a:lvl1pPr>
      <a:lvl2pPr marL="982516" indent="-377891" algn="l" defTabSz="1209252" rtl="0" eaLnBrk="1" latinLnBrk="0" hangingPunct="1">
        <a:spcBef>
          <a:spcPct val="20000"/>
        </a:spcBef>
        <a:buFont typeface="Arial" pitchFamily="34" charset="0"/>
        <a:buChar char="–"/>
        <a:defRPr sz="3704" kern="1200">
          <a:solidFill>
            <a:schemeClr val="tx1"/>
          </a:solidFill>
          <a:latin typeface="+mn-lt"/>
          <a:ea typeface="+mn-ea"/>
          <a:cs typeface="+mn-cs"/>
        </a:defRPr>
      </a:lvl2pPr>
      <a:lvl3pPr marL="1511564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3217" kern="1200">
          <a:solidFill>
            <a:schemeClr val="tx1"/>
          </a:solidFill>
          <a:latin typeface="+mn-lt"/>
          <a:ea typeface="+mn-ea"/>
          <a:cs typeface="+mn-cs"/>
        </a:defRPr>
      </a:lvl3pPr>
      <a:lvl4pPr marL="2116190" indent="-302313" algn="l" defTabSz="1209252" rtl="0" eaLnBrk="1" latinLnBrk="0" hangingPunct="1">
        <a:spcBef>
          <a:spcPct val="20000"/>
        </a:spcBef>
        <a:buFont typeface="Arial" pitchFamily="34" charset="0"/>
        <a:buChar char="–"/>
        <a:defRPr sz="2632" kern="1200">
          <a:solidFill>
            <a:schemeClr val="tx1"/>
          </a:solidFill>
          <a:latin typeface="+mn-lt"/>
          <a:ea typeface="+mn-ea"/>
          <a:cs typeface="+mn-cs"/>
        </a:defRPr>
      </a:lvl4pPr>
      <a:lvl5pPr marL="2720816" indent="-302313" algn="l" defTabSz="1209252" rtl="0" eaLnBrk="1" latinLnBrk="0" hangingPunct="1">
        <a:spcBef>
          <a:spcPct val="20000"/>
        </a:spcBef>
        <a:buFont typeface="Arial" pitchFamily="34" charset="0"/>
        <a:buChar char="»"/>
        <a:defRPr sz="2632" kern="1200">
          <a:solidFill>
            <a:schemeClr val="tx1"/>
          </a:solidFill>
          <a:latin typeface="+mn-lt"/>
          <a:ea typeface="+mn-ea"/>
          <a:cs typeface="+mn-cs"/>
        </a:defRPr>
      </a:lvl5pPr>
      <a:lvl6pPr marL="3325441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6pPr>
      <a:lvl7pPr marL="3930066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7pPr>
      <a:lvl8pPr marL="4534693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8pPr>
      <a:lvl9pPr marL="5139319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604626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209252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813877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418502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023128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627755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232379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837005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2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2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B0BB1-059A-4034-B4C3-000997A689A4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2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2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989C8-0E02-4E44-805C-00F9DBAFC5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3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891540" rtl="0" eaLnBrk="1" latinLnBrk="0" hangingPunct="1"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328" indent="-334328" algn="l" defTabSz="891540" rtl="0" eaLnBrk="1" latinLnBrk="0" hangingPunct="1">
        <a:spcBef>
          <a:spcPct val="20000"/>
        </a:spcBef>
        <a:buFont typeface="Arial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724376" indent="-278606" algn="l" defTabSz="891540" rtl="0" eaLnBrk="1" latinLnBrk="0" hangingPunct="1">
        <a:spcBef>
          <a:spcPct val="20000"/>
        </a:spcBef>
        <a:buFont typeface="Arial" pitchFamily="34" charset="0"/>
        <a:buChar char="–"/>
        <a:defRPr sz="273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spcBef>
          <a:spcPct val="20000"/>
        </a:spcBef>
        <a:buFont typeface="Arial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spcBef>
          <a:spcPct val="20000"/>
        </a:spcBef>
        <a:buFont typeface="Arial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274642"/>
            <a:ext cx="10698480" cy="1142999"/>
          </a:xfrm>
          <a:prstGeom prst="rect">
            <a:avLst/>
          </a:prstGeom>
        </p:spPr>
        <p:txBody>
          <a:bodyPr vert="horz" lIns="124051" tIns="62025" rIns="124051" bIns="620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600206"/>
            <a:ext cx="10698480" cy="4525963"/>
          </a:xfrm>
          <a:prstGeom prst="rect">
            <a:avLst/>
          </a:prstGeom>
        </p:spPr>
        <p:txBody>
          <a:bodyPr vert="horz" lIns="124051" tIns="62025" rIns="124051" bIns="620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59" y="6356355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F0845-342D-4EC9-8329-96F9ADB5792E}" type="datetimeFigureOut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4" y="6356355"/>
            <a:ext cx="37642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1" y="6356355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541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30194" rtl="0" eaLnBrk="1" latinLnBrk="0" hangingPunct="1">
        <a:spcBef>
          <a:spcPct val="0"/>
        </a:spcBef>
        <a:buNone/>
        <a:defRPr sz="4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8822" indent="-348822" algn="l" defTabSz="930194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55782" indent="-290685" algn="l" defTabSz="930194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62742" indent="-232549" algn="l" defTabSz="930194" rtl="0" eaLnBrk="1" latinLnBrk="0" hangingPunct="1">
        <a:spcBef>
          <a:spcPct val="20000"/>
        </a:spcBef>
        <a:buFont typeface="Arial" pitchFamily="34" charset="0"/>
        <a:buChar char="•"/>
        <a:defRPr sz="2474" kern="1200">
          <a:solidFill>
            <a:schemeClr val="tx1"/>
          </a:solidFill>
          <a:latin typeface="+mn-lt"/>
          <a:ea typeface="+mn-ea"/>
          <a:cs typeface="+mn-cs"/>
        </a:defRPr>
      </a:lvl3pPr>
      <a:lvl4pPr marL="1627838" indent="-232549" algn="l" defTabSz="930194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92935" indent="-232549" algn="l" defTabSz="930194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58032" indent="-232549" algn="l" defTabSz="93019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3023128" indent="-232549" algn="l" defTabSz="93019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88225" indent="-232549" algn="l" defTabSz="93019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953322" indent="-232549" algn="l" defTabSz="93019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5097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0194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5290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386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5483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0581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5677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773" algn="l" defTabSz="930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274646"/>
            <a:ext cx="10698481" cy="1142999"/>
          </a:xfrm>
          <a:prstGeom prst="rect">
            <a:avLst/>
          </a:prstGeom>
        </p:spPr>
        <p:txBody>
          <a:bodyPr vert="horz" lIns="124051" tIns="62025" rIns="124051" bIns="620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600206"/>
            <a:ext cx="10698481" cy="4525963"/>
          </a:xfrm>
          <a:prstGeom prst="rect">
            <a:avLst/>
          </a:prstGeom>
        </p:spPr>
        <p:txBody>
          <a:bodyPr vert="horz" lIns="124051" tIns="62025" rIns="124051" bIns="620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59" y="6356368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9DFB9-5B2F-734D-AB30-F6FAA0F81E0D}" type="datetime1">
              <a:rPr lang="en-IN" smtClean="0"/>
              <a:pPr/>
              <a:t>05/11/21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5" y="6356368"/>
            <a:ext cx="37642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2" y="6356368"/>
            <a:ext cx="2773680" cy="365125"/>
          </a:xfrm>
          <a:prstGeom prst="rect">
            <a:avLst/>
          </a:prstGeom>
        </p:spPr>
        <p:txBody>
          <a:bodyPr vert="horz" lIns="124051" tIns="62025" rIns="124051" bIns="62025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687D-CFA6-45B1-92B7-A4D99C46279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731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ctr" defTabSz="1209252" rtl="0" eaLnBrk="1" latinLnBrk="0" hangingPunct="1">
        <a:spcBef>
          <a:spcPct val="0"/>
        </a:spcBef>
        <a:buNone/>
        <a:defRPr sz="5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469" indent="-453469" algn="l" defTabSz="1209252" rtl="0" eaLnBrk="1" latinLnBrk="0" hangingPunct="1">
        <a:spcBef>
          <a:spcPct val="20000"/>
        </a:spcBef>
        <a:buFont typeface="Arial" pitchFamily="34" charset="0"/>
        <a:buChar char="•"/>
        <a:defRPr sz="4192" kern="1200">
          <a:solidFill>
            <a:schemeClr val="tx1"/>
          </a:solidFill>
          <a:latin typeface="+mn-lt"/>
          <a:ea typeface="+mn-ea"/>
          <a:cs typeface="+mn-cs"/>
        </a:defRPr>
      </a:lvl1pPr>
      <a:lvl2pPr marL="982516" indent="-377891" algn="l" defTabSz="1209252" rtl="0" eaLnBrk="1" latinLnBrk="0" hangingPunct="1">
        <a:spcBef>
          <a:spcPct val="20000"/>
        </a:spcBef>
        <a:buFont typeface="Arial" pitchFamily="34" charset="0"/>
        <a:buChar char="–"/>
        <a:defRPr sz="3704" kern="1200">
          <a:solidFill>
            <a:schemeClr val="tx1"/>
          </a:solidFill>
          <a:latin typeface="+mn-lt"/>
          <a:ea typeface="+mn-ea"/>
          <a:cs typeface="+mn-cs"/>
        </a:defRPr>
      </a:lvl2pPr>
      <a:lvl3pPr marL="1511564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3217" kern="1200">
          <a:solidFill>
            <a:schemeClr val="tx1"/>
          </a:solidFill>
          <a:latin typeface="+mn-lt"/>
          <a:ea typeface="+mn-ea"/>
          <a:cs typeface="+mn-cs"/>
        </a:defRPr>
      </a:lvl3pPr>
      <a:lvl4pPr marL="2116190" indent="-302313" algn="l" defTabSz="1209252" rtl="0" eaLnBrk="1" latinLnBrk="0" hangingPunct="1">
        <a:spcBef>
          <a:spcPct val="20000"/>
        </a:spcBef>
        <a:buFont typeface="Arial" pitchFamily="34" charset="0"/>
        <a:buChar char="–"/>
        <a:defRPr sz="2632" kern="1200">
          <a:solidFill>
            <a:schemeClr val="tx1"/>
          </a:solidFill>
          <a:latin typeface="+mn-lt"/>
          <a:ea typeface="+mn-ea"/>
          <a:cs typeface="+mn-cs"/>
        </a:defRPr>
      </a:lvl4pPr>
      <a:lvl5pPr marL="2720816" indent="-302313" algn="l" defTabSz="1209252" rtl="0" eaLnBrk="1" latinLnBrk="0" hangingPunct="1">
        <a:spcBef>
          <a:spcPct val="20000"/>
        </a:spcBef>
        <a:buFont typeface="Arial" pitchFamily="34" charset="0"/>
        <a:buChar char="»"/>
        <a:defRPr sz="2632" kern="1200">
          <a:solidFill>
            <a:schemeClr val="tx1"/>
          </a:solidFill>
          <a:latin typeface="+mn-lt"/>
          <a:ea typeface="+mn-ea"/>
          <a:cs typeface="+mn-cs"/>
        </a:defRPr>
      </a:lvl5pPr>
      <a:lvl6pPr marL="3325441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6pPr>
      <a:lvl7pPr marL="3930066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7pPr>
      <a:lvl8pPr marL="4534693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8pPr>
      <a:lvl9pPr marL="5139319" indent="-302313" algn="l" defTabSz="1209252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604626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209252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813877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418502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023128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627755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232379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837005" algn="l" defTabSz="1209252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C3A08C7-489D-C444-A9FE-2963C5BC5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8DD5C4-58EE-BA4A-9332-B790A2BA3F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94360" y="1600202"/>
            <a:ext cx="106984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F27F-60B1-1048-8261-B995CFD7B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4360" y="6356352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7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E655E4-DCDB-4E46-AA11-5C4297EED3E1}" type="datetimeFigureOut">
              <a:rPr lang="en-US"/>
              <a:pPr>
                <a:defRPr/>
              </a:pPr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30BF9-FA16-9342-8BD4-70246701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1460" y="6356352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7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50622-EE5D-DE41-BC40-843E014A6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9160" y="6356352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7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F59C692-9FF8-1D47-A6DE-521307E8C9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15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5pPr>
      <a:lvl6pPr marL="445770" algn="ctr" rtl="0" fontAlgn="base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6pPr>
      <a:lvl7pPr marL="891540" algn="ctr" rtl="0" fontAlgn="base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7pPr>
      <a:lvl8pPr marL="1337310" algn="ctr" rtl="0" fontAlgn="base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8pPr>
      <a:lvl9pPr marL="1783080" algn="ctr" rtl="0" fontAlgn="base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Calibri" pitchFamily="34" charset="0"/>
        </a:defRPr>
      </a:lvl9pPr>
    </p:titleStyle>
    <p:bodyStyle>
      <a:lvl1pPr marL="334328" indent="-33432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1pPr>
      <a:lvl2pPr marL="724376" indent="-27860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3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409D4-7786-F743-B28A-620BA51F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6" y="365129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4A19-8574-E041-96BB-64680C1BE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6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6FAA-317B-AE49-A168-AE88D5B3F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6" y="6356365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E0DCC-3356-0148-84AE-A01044A62572}" type="datetimeFigureOut">
              <a:rPr lang="en-US" smtClean="0"/>
              <a:pPr/>
              <a:t>11/5/21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CC0F-5D9D-E646-B3C9-BDEDA6150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6" y="6356365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08ECF-1B48-194F-AD53-F61F8D32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5" y="6356365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8732-0AAB-224E-8F69-59DB1523B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891273" rtl="0" eaLnBrk="1" latinLnBrk="0" hangingPunct="1">
        <a:lnSpc>
          <a:spcPct val="90000"/>
        </a:lnSpc>
        <a:spcBef>
          <a:spcPct val="0"/>
        </a:spcBef>
        <a:buNone/>
        <a:defRPr sz="4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18" indent="-222818" algn="l" defTabSz="891273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29" kern="1200">
          <a:solidFill>
            <a:schemeClr val="tx1"/>
          </a:solidFill>
          <a:latin typeface="+mn-lt"/>
          <a:ea typeface="+mn-ea"/>
          <a:cs typeface="+mn-cs"/>
        </a:defRPr>
      </a:lvl1pPr>
      <a:lvl2pPr marL="668454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091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59727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363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000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6636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2272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7908" indent="-222818" algn="l" defTabSz="891273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636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273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6909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2545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181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3818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19454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5090" algn="l" defTabSz="891273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tiff"/><Relationship Id="rId5" Type="http://schemas.openxmlformats.org/officeDocument/2006/relationships/hyperlink" Target="mailto:vjthallam@gmail.com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40.png"/><Relationship Id="rId7" Type="http://schemas.openxmlformats.org/officeDocument/2006/relationships/image" Target="../media/image44.tiff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svg"/><Relationship Id="rId11" Type="http://schemas.openxmlformats.org/officeDocument/2006/relationships/diagramData" Target="../diagrams/data8.xml"/><Relationship Id="rId5" Type="http://schemas.openxmlformats.org/officeDocument/2006/relationships/image" Target="../media/image42.png"/><Relationship Id="rId15" Type="http://schemas.microsoft.com/office/2007/relationships/diagramDrawing" Target="../diagrams/drawing8.xml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diagramColors" Target="../diagrams/colors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3.svg"/><Relationship Id="rId7" Type="http://schemas.openxmlformats.org/officeDocument/2006/relationships/diagramColors" Target="../diagrams/colors1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59.jpe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62.jpeg"/><Relationship Id="rId5" Type="http://schemas.openxmlformats.org/officeDocument/2006/relationships/diagramData" Target="../diagrams/data12.xml"/><Relationship Id="rId10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microsoft.com/office/2007/relationships/diagramDrawing" Target="../diagrams/drawing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65.jpe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1.xml"/><Relationship Id="rId6" Type="http://schemas.openxmlformats.org/officeDocument/2006/relationships/diagramData" Target="../diagrams/data13.xml"/><Relationship Id="rId11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microsoft.com/office/2007/relationships/diagramDrawing" Target="../diagrams/drawing13.xml"/><Relationship Id="rId4" Type="http://schemas.openxmlformats.org/officeDocument/2006/relationships/image" Target="../media/image66.jpeg"/><Relationship Id="rId9" Type="http://schemas.openxmlformats.org/officeDocument/2006/relationships/diagramColors" Target="../diagrams/colors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9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5.jpe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72.jpeg"/><Relationship Id="rId7" Type="http://schemas.openxmlformats.org/officeDocument/2006/relationships/diagramLayout" Target="../diagrams/layout14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1.xml"/><Relationship Id="rId6" Type="http://schemas.openxmlformats.org/officeDocument/2006/relationships/diagramData" Target="../diagrams/data14.xml"/><Relationship Id="rId11" Type="http://schemas.openxmlformats.org/officeDocument/2006/relationships/image" Target="../media/image74.jpeg"/><Relationship Id="rId5" Type="http://schemas.openxmlformats.org/officeDocument/2006/relationships/image" Target="../media/image67.png"/><Relationship Id="rId10" Type="http://schemas.microsoft.com/office/2007/relationships/diagramDrawing" Target="../diagrams/drawing14.xml"/><Relationship Id="rId4" Type="http://schemas.openxmlformats.org/officeDocument/2006/relationships/image" Target="../media/image73.jpeg"/><Relationship Id="rId9" Type="http://schemas.openxmlformats.org/officeDocument/2006/relationships/diagramColors" Target="../diagrams/colors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8.png"/><Relationship Id="rId5" Type="http://schemas.microsoft.com/office/2007/relationships/hdphoto" Target="../media/hdphoto5.wdp"/><Relationship Id="rId4" Type="http://schemas.openxmlformats.org/officeDocument/2006/relationships/image" Target="../media/image77.png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84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87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Colors" Target="../diagrams/colors18.xml"/><Relationship Id="rId3" Type="http://schemas.openxmlformats.org/officeDocument/2006/relationships/image" Target="../media/image88.jpeg"/><Relationship Id="rId7" Type="http://schemas.openxmlformats.org/officeDocument/2006/relationships/diagramQuickStyle" Target="../diagrams/quickStyle17.xml"/><Relationship Id="rId12" Type="http://schemas.openxmlformats.org/officeDocument/2006/relationships/diagramQuickStyle" Target="../diagrams/quickStyl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7.xml"/><Relationship Id="rId11" Type="http://schemas.openxmlformats.org/officeDocument/2006/relationships/diagramLayout" Target="../diagrams/layout18.xml"/><Relationship Id="rId5" Type="http://schemas.openxmlformats.org/officeDocument/2006/relationships/diagramData" Target="../diagrams/data17.xml"/><Relationship Id="rId10" Type="http://schemas.openxmlformats.org/officeDocument/2006/relationships/diagramData" Target="../diagrams/data18.xml"/><Relationship Id="rId4" Type="http://schemas.openxmlformats.org/officeDocument/2006/relationships/image" Target="../media/image89.tiff"/><Relationship Id="rId9" Type="http://schemas.microsoft.com/office/2007/relationships/diagramDrawing" Target="../diagrams/drawing17.xml"/><Relationship Id="rId14" Type="http://schemas.microsoft.com/office/2007/relationships/diagramDrawing" Target="../diagrams/drawing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90.jpeg"/><Relationship Id="rId7" Type="http://schemas.openxmlformats.org/officeDocument/2006/relationships/diagramLayout" Target="../diagrams/layout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diagramData" Target="../diagrams/data19.xml"/><Relationship Id="rId5" Type="http://schemas.openxmlformats.org/officeDocument/2006/relationships/image" Target="../media/image92.png"/><Relationship Id="rId10" Type="http://schemas.microsoft.com/office/2007/relationships/diagramDrawing" Target="../diagrams/drawing19.xml"/><Relationship Id="rId4" Type="http://schemas.openxmlformats.org/officeDocument/2006/relationships/image" Target="../media/image91.jpeg"/><Relationship Id="rId9" Type="http://schemas.openxmlformats.org/officeDocument/2006/relationships/diagramColors" Target="../diagrams/colors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13" Type="http://schemas.openxmlformats.org/officeDocument/2006/relationships/diagramQuickStyle" Target="../diagrams/quickStyle22.xml"/><Relationship Id="rId3" Type="http://schemas.openxmlformats.org/officeDocument/2006/relationships/image" Target="../media/image94.png"/><Relationship Id="rId7" Type="http://schemas.openxmlformats.org/officeDocument/2006/relationships/diagramLayout" Target="../diagrams/layout21.xml"/><Relationship Id="rId12" Type="http://schemas.openxmlformats.org/officeDocument/2006/relationships/diagramLayout" Target="../diagrams/layout2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7.tiff"/><Relationship Id="rId1" Type="http://schemas.openxmlformats.org/officeDocument/2006/relationships/slideLayout" Target="../slideLayouts/slideLayout95.xml"/><Relationship Id="rId6" Type="http://schemas.openxmlformats.org/officeDocument/2006/relationships/diagramData" Target="../diagrams/data21.xml"/><Relationship Id="rId11" Type="http://schemas.openxmlformats.org/officeDocument/2006/relationships/diagramData" Target="../diagrams/data22.xml"/><Relationship Id="rId5" Type="http://schemas.openxmlformats.org/officeDocument/2006/relationships/image" Target="../media/image96.tiff"/><Relationship Id="rId15" Type="http://schemas.microsoft.com/office/2007/relationships/diagramDrawing" Target="../diagrams/drawing22.xml"/><Relationship Id="rId10" Type="http://schemas.microsoft.com/office/2007/relationships/diagramDrawing" Target="../diagrams/drawing21.xml"/><Relationship Id="rId4" Type="http://schemas.openxmlformats.org/officeDocument/2006/relationships/image" Target="../media/image95.tiff"/><Relationship Id="rId9" Type="http://schemas.openxmlformats.org/officeDocument/2006/relationships/diagramColors" Target="../diagrams/colors21.xml"/><Relationship Id="rId14" Type="http://schemas.openxmlformats.org/officeDocument/2006/relationships/diagramColors" Target="../diagrams/colors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tiff"/><Relationship Id="rId9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11364" r="-1396" b="12500"/>
          <a:stretch>
            <a:fillRect/>
          </a:stretch>
        </p:blipFill>
        <p:spPr bwMode="auto">
          <a:xfrm>
            <a:off x="7544861" y="914400"/>
            <a:ext cx="4327638" cy="497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74301" y="963930"/>
            <a:ext cx="7468364" cy="490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14715" y="5943600"/>
            <a:ext cx="11857791" cy="89154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/>
            <a:endParaRPr lang="en-US" sz="195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891540"/>
            <a:r>
              <a:rPr lang="en-US" sz="2340" b="1" dirty="0">
                <a:solidFill>
                  <a:prstClr val="white"/>
                </a:solidFill>
                <a:latin typeface="Calibri" panose="020F0502020204030204"/>
              </a:rPr>
              <a:t>T Vijay Kumar</a:t>
            </a:r>
          </a:p>
          <a:p>
            <a:pPr algn="ctr" defTabSz="891518">
              <a:defRPr/>
            </a:pPr>
            <a:r>
              <a:rPr lang="en-US" sz="1560" b="1" dirty="0">
                <a:solidFill>
                  <a:prstClr val="white"/>
                </a:solidFill>
                <a:latin typeface="Calibri" panose="020F0502020204030204"/>
              </a:rPr>
              <a:t>Executive Vice Chairman, </a:t>
            </a:r>
            <a:r>
              <a:rPr lang="en-US" sz="1560" b="1" dirty="0" err="1">
                <a:solidFill>
                  <a:prstClr val="white"/>
                </a:solidFill>
                <a:latin typeface="Calibri" panose="020F0502020204030204"/>
              </a:rPr>
              <a:t>APRySS</a:t>
            </a:r>
            <a:r>
              <a:rPr lang="en-US" sz="1560" b="1" dirty="0">
                <a:solidFill>
                  <a:prstClr val="white"/>
                </a:solidFill>
                <a:latin typeface="Calibri" panose="020F0502020204030204"/>
              </a:rPr>
              <a:t>, Ex-officio Special CS, Natural Farming, </a:t>
            </a:r>
            <a:r>
              <a:rPr lang="en-US" sz="1560" b="1" dirty="0" err="1">
                <a:solidFill>
                  <a:prstClr val="white"/>
                </a:solidFill>
                <a:latin typeface="Calibri" panose="020F0502020204030204"/>
              </a:rPr>
              <a:t>GoAP</a:t>
            </a:r>
            <a:r>
              <a:rPr lang="en-US" sz="1560" b="1" dirty="0">
                <a:solidFill>
                  <a:prstClr val="white"/>
                </a:solidFill>
                <a:latin typeface="Calibri" panose="020F0502020204030204"/>
              </a:rPr>
              <a:t>  </a:t>
            </a:r>
          </a:p>
          <a:p>
            <a:pPr algn="ctr" defTabSz="891518">
              <a:defRPr/>
            </a:pPr>
            <a:r>
              <a:rPr lang="en-US" sz="156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vjthallam@gmail.com</a:t>
            </a:r>
            <a:r>
              <a:rPr lang="en-US" sz="156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</a:rPr>
              <a:t>  </a:t>
            </a:r>
          </a:p>
          <a:p>
            <a:pPr algn="ctr" defTabSz="891540"/>
            <a:endParaRPr lang="en-US" sz="1365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F4EB90-9259-4DB3-96FE-5D0E04F12A13}"/>
              </a:ext>
            </a:extLst>
          </p:cNvPr>
          <p:cNvSpPr/>
          <p:nvPr/>
        </p:nvSpPr>
        <p:spPr>
          <a:xfrm>
            <a:off x="1" y="0"/>
            <a:ext cx="11887199" cy="8915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Natural farming for farmers' livelihoods, people's health and for climate resilience - lessons from A.P. Community managed natural farming</a:t>
            </a:r>
            <a:endParaRPr lang="en-DE" sz="2800" b="1" dirty="0">
              <a:solidFill>
                <a:schemeClr val="bg1"/>
              </a:solidFill>
            </a:endParaRPr>
          </a:p>
          <a:p>
            <a:pPr algn="ctr"/>
            <a:endParaRPr lang="en-DE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661E7-876C-8E4C-9C42-13272B14A30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394" y="5518563"/>
            <a:ext cx="1156145" cy="1308180"/>
          </a:xfrm>
          <a:prstGeom prst="rect">
            <a:avLst/>
          </a:prstGeom>
        </p:spPr>
      </p:pic>
      <p:sp>
        <p:nvSpPr>
          <p:cNvPr id="10" name="Subtitle 41">
            <a:extLst>
              <a:ext uri="{FF2B5EF4-FFF2-40B4-BE49-F238E27FC236}">
                <a16:creationId xmlns:a16="http://schemas.microsoft.com/office/drawing/2014/main" id="{D6A74AAA-D4B7-3148-B252-69AA7A783253}"/>
              </a:ext>
            </a:extLst>
          </p:cNvPr>
          <p:cNvSpPr txBox="1">
            <a:spLocks/>
          </p:cNvSpPr>
          <p:nvPr/>
        </p:nvSpPr>
        <p:spPr>
          <a:xfrm>
            <a:off x="-46436" y="5562600"/>
            <a:ext cx="11980068" cy="380354"/>
          </a:xfrm>
          <a:prstGeom prst="rect">
            <a:avLst/>
          </a:prstGeom>
          <a:solidFill>
            <a:schemeClr val="bg1">
              <a:alpha val="69804"/>
            </a:schemeClr>
          </a:solidFill>
          <a:ln w="28575" cmpd="sng">
            <a:solidFill>
              <a:srgbClr val="FFFFFF"/>
            </a:solidFill>
          </a:ln>
        </p:spPr>
        <p:txBody>
          <a:bodyPr vert="horz" wrap="square" lIns="86925" tIns="43463" rIns="86925" bIns="43463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9252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1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Vision 2031  - all 8 million  farmers and farm workers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2D8F6-E049-45CE-B570-1918A49BC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769"/>
            <a:ext cx="11887200" cy="688157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F13D74-40E4-4C5A-B520-A6FD175B2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69486"/>
              </p:ext>
            </p:extLst>
          </p:nvPr>
        </p:nvGraphicFramePr>
        <p:xfrm>
          <a:off x="348256" y="1091299"/>
          <a:ext cx="11376425" cy="423600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98811">
                  <a:extLst>
                    <a:ext uri="{9D8B030D-6E8A-4147-A177-3AD203B41FA5}">
                      <a16:colId xmlns:a16="http://schemas.microsoft.com/office/drawing/2014/main" val="565512808"/>
                    </a:ext>
                  </a:extLst>
                </a:gridCol>
                <a:gridCol w="807294">
                  <a:extLst>
                    <a:ext uri="{9D8B030D-6E8A-4147-A177-3AD203B41FA5}">
                      <a16:colId xmlns:a16="http://schemas.microsoft.com/office/drawing/2014/main" val="904200955"/>
                    </a:ext>
                  </a:extLst>
                </a:gridCol>
                <a:gridCol w="717782">
                  <a:extLst>
                    <a:ext uri="{9D8B030D-6E8A-4147-A177-3AD203B41FA5}">
                      <a16:colId xmlns:a16="http://schemas.microsoft.com/office/drawing/2014/main" val="3805097688"/>
                    </a:ext>
                  </a:extLst>
                </a:gridCol>
                <a:gridCol w="760005">
                  <a:extLst>
                    <a:ext uri="{9D8B030D-6E8A-4147-A177-3AD203B41FA5}">
                      <a16:colId xmlns:a16="http://schemas.microsoft.com/office/drawing/2014/main" val="2746063633"/>
                    </a:ext>
                  </a:extLst>
                </a:gridCol>
                <a:gridCol w="926361">
                  <a:extLst>
                    <a:ext uri="{9D8B030D-6E8A-4147-A177-3AD203B41FA5}">
                      <a16:colId xmlns:a16="http://schemas.microsoft.com/office/drawing/2014/main" val="3321883133"/>
                    </a:ext>
                  </a:extLst>
                </a:gridCol>
                <a:gridCol w="717782">
                  <a:extLst>
                    <a:ext uri="{9D8B030D-6E8A-4147-A177-3AD203B41FA5}">
                      <a16:colId xmlns:a16="http://schemas.microsoft.com/office/drawing/2014/main" val="2505104228"/>
                    </a:ext>
                  </a:extLst>
                </a:gridCol>
                <a:gridCol w="760005">
                  <a:extLst>
                    <a:ext uri="{9D8B030D-6E8A-4147-A177-3AD203B41FA5}">
                      <a16:colId xmlns:a16="http://schemas.microsoft.com/office/drawing/2014/main" val="427436327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94675363"/>
                    </a:ext>
                  </a:extLst>
                </a:gridCol>
                <a:gridCol w="717782">
                  <a:extLst>
                    <a:ext uri="{9D8B030D-6E8A-4147-A177-3AD203B41FA5}">
                      <a16:colId xmlns:a16="http://schemas.microsoft.com/office/drawing/2014/main" val="3140703198"/>
                    </a:ext>
                  </a:extLst>
                </a:gridCol>
                <a:gridCol w="760005">
                  <a:extLst>
                    <a:ext uri="{9D8B030D-6E8A-4147-A177-3AD203B41FA5}">
                      <a16:colId xmlns:a16="http://schemas.microsoft.com/office/drawing/2014/main" val="725825181"/>
                    </a:ext>
                  </a:extLst>
                </a:gridCol>
                <a:gridCol w="926361">
                  <a:extLst>
                    <a:ext uri="{9D8B030D-6E8A-4147-A177-3AD203B41FA5}">
                      <a16:colId xmlns:a16="http://schemas.microsoft.com/office/drawing/2014/main" val="2441608402"/>
                    </a:ext>
                  </a:extLst>
                </a:gridCol>
                <a:gridCol w="717782">
                  <a:extLst>
                    <a:ext uri="{9D8B030D-6E8A-4147-A177-3AD203B41FA5}">
                      <a16:colId xmlns:a16="http://schemas.microsoft.com/office/drawing/2014/main" val="2085482330"/>
                    </a:ext>
                  </a:extLst>
                </a:gridCol>
                <a:gridCol w="760005">
                  <a:extLst>
                    <a:ext uri="{9D8B030D-6E8A-4147-A177-3AD203B41FA5}">
                      <a16:colId xmlns:a16="http://schemas.microsoft.com/office/drawing/2014/main" val="2643504350"/>
                    </a:ext>
                  </a:extLst>
                </a:gridCol>
              </a:tblGrid>
              <a:tr h="933410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300" dirty="0">
                          <a:effectLst/>
                        </a:rPr>
                        <a:t>Summary of Guli Ragi Yield and Income Parameters of 2020 Kharif season ( as per CCE data) 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26197"/>
                  </a:ext>
                </a:extLst>
              </a:tr>
              <a:tr h="4831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0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Yield per acre (kg) </a:t>
                      </a:r>
                      <a:endParaRPr lang="en-IN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Gross Income ( Rs) </a:t>
                      </a:r>
                      <a:endParaRPr lang="en-IN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Cost of cultivation (Rs)</a:t>
                      </a:r>
                      <a:endParaRPr lang="en-IN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Net Income ( Rs) </a:t>
                      </a:r>
                      <a:endParaRPr lang="en-IN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899642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Method of cultivation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 err="1">
                          <a:effectLst/>
                        </a:rPr>
                        <a:t>Avg</a:t>
                      </a:r>
                      <a:r>
                        <a:rPr lang="en-IN" sz="1600" b="1" dirty="0">
                          <a:effectLst/>
                        </a:rPr>
                        <a:t>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</a:rPr>
                        <a:t>Lowest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</a:rPr>
                        <a:t>Highest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</a:rPr>
                        <a:t>Avg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</a:rPr>
                        <a:t>Lowest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</a:rPr>
                        <a:t>Highest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 err="1">
                          <a:effectLst/>
                        </a:rPr>
                        <a:t>Avg</a:t>
                      </a:r>
                      <a:r>
                        <a:rPr lang="en-IN" sz="1600" b="1" dirty="0">
                          <a:effectLst/>
                        </a:rPr>
                        <a:t>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</a:rPr>
                        <a:t>Lowest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</a:rPr>
                        <a:t>Highest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effectLst/>
                        </a:rPr>
                        <a:t>Avg </a:t>
                      </a:r>
                      <a:endParaRPr lang="en-IN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</a:rPr>
                        <a:t>Lowest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effectLst/>
                        </a:rPr>
                        <a:t>Highest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extLst>
                  <a:ext uri="{0D108BD9-81ED-4DB2-BD59-A6C34878D82A}">
                    <a16:rowId xmlns:a16="http://schemas.microsoft.com/office/drawing/2014/main" val="3703073861"/>
                  </a:ext>
                </a:extLst>
              </a:tr>
              <a:tr h="967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Guli Ragi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1203.76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663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1874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36514.08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19902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56220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3570.72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3500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5000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32983.36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18402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51220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extLst>
                  <a:ext uri="{0D108BD9-81ED-4DB2-BD59-A6C34878D82A}">
                    <a16:rowId xmlns:a16="http://schemas.microsoft.com/office/drawing/2014/main" val="2585968927"/>
                  </a:ext>
                </a:extLst>
              </a:tr>
              <a:tr h="1158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Conventional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713.22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559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859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21946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16767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27456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5277.78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effectLst/>
                        </a:rPr>
                        <a:t>6500</a:t>
                      </a:r>
                      <a:endParaRPr lang="en-I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7550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16668.22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10267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</a:rPr>
                        <a:t>19906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Gautami" panose="020B0502040204020203" pitchFamily="34" charset="0"/>
                      </a:endParaRPr>
                    </a:p>
                  </a:txBody>
                  <a:tcPr marL="66866" marR="66866" marT="0" marB="0" anchor="ctr"/>
                </a:tc>
                <a:extLst>
                  <a:ext uri="{0D108BD9-81ED-4DB2-BD59-A6C34878D82A}">
                    <a16:rowId xmlns:a16="http://schemas.microsoft.com/office/drawing/2014/main" val="190188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85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348" y="87100"/>
            <a:ext cx="9144000" cy="6923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400" b="1" dirty="0">
                <a:solidFill>
                  <a:schemeClr val="accent2">
                    <a:lumMod val="75000"/>
                  </a:schemeClr>
                </a:solidFill>
              </a:rPr>
              <a:t>Internal study - Evaluating the Difference in Water Consumption of Motorized Bore-well Pumps in APCNF and Conventional Farming Method </a:t>
            </a:r>
          </a:p>
          <a:p>
            <a:pPr marL="0" indent="0" algn="just">
              <a:buNone/>
            </a:pPr>
            <a:r>
              <a:rPr lang="en-IN" sz="24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Aim: </a:t>
            </a:r>
            <a:r>
              <a:rPr lang="en-IN" sz="2400" dirty="0">
                <a:latin typeface="+mj-lt"/>
                <a:cs typeface="Times New Roman" pitchFamily="18" charset="0"/>
              </a:rPr>
              <a:t>Evaluating the </a:t>
            </a:r>
            <a:r>
              <a:rPr lang="en-IN" sz="2400" b="1" dirty="0">
                <a:latin typeface="+mj-lt"/>
                <a:cs typeface="Times New Roman" pitchFamily="18" charset="0"/>
              </a:rPr>
              <a:t>difference in water consumption </a:t>
            </a:r>
            <a:r>
              <a:rPr lang="en-IN" sz="2400" dirty="0">
                <a:latin typeface="+mj-lt"/>
                <a:cs typeface="Times New Roman" pitchFamily="18" charset="0"/>
              </a:rPr>
              <a:t>(in litre) of </a:t>
            </a:r>
            <a:r>
              <a:rPr lang="en-IN" sz="2400" b="1" dirty="0">
                <a:latin typeface="+mj-lt"/>
                <a:cs typeface="Times New Roman" pitchFamily="18" charset="0"/>
              </a:rPr>
              <a:t>motorized bore well pump </a:t>
            </a:r>
            <a:r>
              <a:rPr lang="en-IN" sz="2400" dirty="0">
                <a:latin typeface="+mj-lt"/>
                <a:cs typeface="Times New Roman" pitchFamily="18" charset="0"/>
              </a:rPr>
              <a:t>in APCNF and conventional farming on the basis of crop types, soil types, number of years of CMNF practice.</a:t>
            </a:r>
          </a:p>
          <a:p>
            <a:pPr marL="0" indent="0" algn="just">
              <a:buNone/>
            </a:pPr>
            <a:r>
              <a:rPr lang="en-IN" sz="2400" b="1" dirty="0">
                <a:solidFill>
                  <a:srgbClr val="00B050"/>
                </a:solidFill>
              </a:rPr>
              <a:t>Methodology: </a:t>
            </a:r>
            <a:r>
              <a:rPr lang="en-IN" sz="2400" dirty="0">
                <a:cs typeface="Times New Roman" pitchFamily="18" charset="0"/>
              </a:rPr>
              <a:t>The study is based on farmer </a:t>
            </a:r>
            <a:r>
              <a:rPr lang="en-IN" sz="2400" b="1" dirty="0">
                <a:cs typeface="Times New Roman" pitchFamily="18" charset="0"/>
              </a:rPr>
              <a:t>recall method</a:t>
            </a:r>
            <a:r>
              <a:rPr lang="en-IN" sz="2400" dirty="0">
                <a:cs typeface="Times New Roman" pitchFamily="18" charset="0"/>
              </a:rPr>
              <a:t>, for </a:t>
            </a:r>
            <a:r>
              <a:rPr lang="en-IN" sz="2400" b="1" dirty="0">
                <a:cs typeface="Times New Roman" pitchFamily="18" charset="0"/>
              </a:rPr>
              <a:t>crop season  2020-21</a:t>
            </a:r>
            <a:r>
              <a:rPr lang="en-IN" sz="2400" dirty="0">
                <a:cs typeface="Times New Roman" pitchFamily="18" charset="0"/>
              </a:rPr>
              <a:t>.</a:t>
            </a:r>
            <a:r>
              <a:rPr lang="en-IN" sz="2400" b="1" dirty="0"/>
              <a:t> </a:t>
            </a:r>
            <a:r>
              <a:rPr lang="en-IN" sz="2400" dirty="0">
                <a:cs typeface="Times New Roman" pitchFamily="18" charset="0"/>
              </a:rPr>
              <a:t>The major focus questionnaire is on </a:t>
            </a:r>
            <a:r>
              <a:rPr lang="en-IN" sz="2400" b="1" dirty="0">
                <a:cs typeface="Times New Roman" pitchFamily="18" charset="0"/>
              </a:rPr>
              <a:t>HP of motor, running hours of the </a:t>
            </a:r>
            <a:r>
              <a:rPr lang="en-IN" sz="2400" b="1" dirty="0" err="1">
                <a:cs typeface="Times New Roman" pitchFamily="18" charset="0"/>
              </a:rPr>
              <a:t>pumpset</a:t>
            </a:r>
            <a:r>
              <a:rPr lang="en-IN" sz="2400" b="1" dirty="0">
                <a:cs typeface="Times New Roman" pitchFamily="18" charset="0"/>
              </a:rPr>
              <a:t>  </a:t>
            </a:r>
            <a:r>
              <a:rPr lang="en-IN" sz="2400" dirty="0">
                <a:cs typeface="Times New Roman" pitchFamily="18" charset="0"/>
              </a:rPr>
              <a:t>and </a:t>
            </a:r>
            <a:r>
              <a:rPr lang="en-IN" sz="2400" b="1" dirty="0">
                <a:cs typeface="Times New Roman" pitchFamily="18" charset="0"/>
              </a:rPr>
              <a:t>interval of irrigation. </a:t>
            </a:r>
            <a:r>
              <a:rPr lang="en-IN" sz="2400" dirty="0"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endParaRPr lang="en-IN" sz="2400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6349" y="3651611"/>
            <a:ext cx="9144000" cy="326858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Size: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Only those  farmers having bore well have been selected for study.  This has been done for simplicity in recall for farmers  as farmers are in a better position to respond to the  interval and irrigation hours, if they are using bore-well. (observations from a large scale internal study). </a:t>
            </a:r>
          </a:p>
          <a:p>
            <a:pPr marL="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2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152909"/>
              </p:ext>
            </p:extLst>
          </p:nvPr>
        </p:nvGraphicFramePr>
        <p:xfrm>
          <a:off x="2450956" y="5686425"/>
          <a:ext cx="7179546" cy="942975"/>
        </p:xfrm>
        <a:graphic>
          <a:graphicData uri="http://schemas.openxmlformats.org/drawingml/2006/table">
            <a:tbl>
              <a:tblPr/>
              <a:tblGrid>
                <a:gridCol w="1361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51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CE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Paddy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CE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Groundnut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CE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Chilli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CE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Cotton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3CE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03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APCNF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Chemical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51112" y="6453337"/>
            <a:ext cx="897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0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0622"/>
            <a:ext cx="9802688" cy="418058"/>
          </a:xfrm>
        </p:spPr>
        <p:txBody>
          <a:bodyPr>
            <a:noAutofit/>
          </a:bodyPr>
          <a:lstStyle/>
          <a:p>
            <a:r>
              <a:rPr lang="en-IN" sz="2200" b="1" dirty="0">
                <a:solidFill>
                  <a:srgbClr val="00B050"/>
                </a:solidFill>
              </a:rPr>
              <a:t>Water consumption in one cropping cycle 2020-21 (RySS – internal study)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479104" y="980728"/>
          <a:ext cx="460851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idx="1"/>
          </p:nvPr>
        </p:nvGraphicFramePr>
        <p:xfrm>
          <a:off x="6087617" y="980728"/>
          <a:ext cx="4248393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479104" y="3717032"/>
          <a:ext cx="460851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6087616" y="3717032"/>
          <a:ext cx="424847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79104" y="5939988"/>
            <a:ext cx="88569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Y-axis = Water consumption in kilolitre</a:t>
            </a:r>
          </a:p>
        </p:txBody>
      </p:sp>
    </p:spTree>
    <p:extLst>
      <p:ext uri="{BB962C8B-B14F-4D97-AF65-F5344CB8AC3E}">
        <p14:creationId xmlns:p14="http://schemas.microsoft.com/office/powerpoint/2010/main" val="70066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04847" y="228600"/>
            <a:ext cx="421475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15625" t="2521" r="18750"/>
          <a:stretch>
            <a:fillRect/>
          </a:stretch>
        </p:blipFill>
        <p:spPr bwMode="auto">
          <a:xfrm>
            <a:off x="8534400" y="4038600"/>
            <a:ext cx="3048000" cy="26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038600" y="-80903"/>
            <a:ext cx="281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Nutrition diversity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477000" y="228600"/>
            <a:ext cx="5105400" cy="367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B49085-2CE6-1D41-987D-80D5541EB966}"/>
              </a:ext>
            </a:extLst>
          </p:cNvPr>
          <p:cNvGrpSpPr/>
          <p:nvPr/>
        </p:nvGrpSpPr>
        <p:grpSpPr>
          <a:xfrm>
            <a:off x="3124200" y="2133600"/>
            <a:ext cx="1972902" cy="1201471"/>
            <a:chOff x="785952" y="313"/>
            <a:chExt cx="1972902" cy="12014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018387-EDAB-4A45-88D2-106C68646142}"/>
                </a:ext>
              </a:extLst>
            </p:cNvPr>
            <p:cNvSpPr/>
            <p:nvPr/>
          </p:nvSpPr>
          <p:spPr>
            <a:xfrm>
              <a:off x="785952" y="313"/>
              <a:ext cx="1972902" cy="1183741"/>
            </a:xfrm>
            <a:prstGeom prst="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EE5A5A-26E1-2C41-8CA4-E2B8A6E94DE5}"/>
                </a:ext>
              </a:extLst>
            </p:cNvPr>
            <p:cNvSpPr txBox="1"/>
            <p:nvPr/>
          </p:nvSpPr>
          <p:spPr>
            <a:xfrm>
              <a:off x="785952" y="18043"/>
              <a:ext cx="1972902" cy="1183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Aim to include 5-7 food groups in the household diet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257EA9-AA32-8A49-92A8-17C7CCE93454}"/>
              </a:ext>
            </a:extLst>
          </p:cNvPr>
          <p:cNvGrpSpPr/>
          <p:nvPr/>
        </p:nvGrpSpPr>
        <p:grpSpPr>
          <a:xfrm>
            <a:off x="5181600" y="1731309"/>
            <a:ext cx="3124200" cy="2002491"/>
            <a:chOff x="2853505" y="-337192"/>
            <a:chExt cx="2075542" cy="1773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6DF6B1-0452-BB4E-8260-B71F2A2C517E}"/>
                </a:ext>
              </a:extLst>
            </p:cNvPr>
            <p:cNvSpPr/>
            <p:nvPr/>
          </p:nvSpPr>
          <p:spPr>
            <a:xfrm>
              <a:off x="2956145" y="313"/>
              <a:ext cx="1972902" cy="1183741"/>
            </a:xfrm>
            <a:prstGeom prst="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5B64A0-0A67-064A-A7D4-613A55E3C9BD}"/>
                </a:ext>
              </a:extLst>
            </p:cNvPr>
            <p:cNvSpPr txBox="1"/>
            <p:nvPr/>
          </p:nvSpPr>
          <p:spPr>
            <a:xfrm>
              <a:off x="2853505" y="-337192"/>
              <a:ext cx="1981200" cy="1773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Universal coverage strategy 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libri"/>
                </a:rPr>
                <a:t>Focus on landless, farmworkers ( 350,000)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DDAD5-41C5-A647-8480-3DE7BFEE0ED9}"/>
              </a:ext>
            </a:extLst>
          </p:cNvPr>
          <p:cNvSpPr/>
          <p:nvPr/>
        </p:nvSpPr>
        <p:spPr>
          <a:xfrm>
            <a:off x="232172" y="6121994"/>
            <a:ext cx="11283553" cy="73600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/>
            <a:r>
              <a:rPr lang="en-IN" sz="3120" b="1" dirty="0">
                <a:solidFill>
                  <a:prstClr val="white"/>
                </a:solidFill>
                <a:latin typeface="Calibri" panose="020F0502020204030204"/>
              </a:rPr>
              <a:t>Homestead gardens – Mini food forest in one’s own backyard </a:t>
            </a:r>
          </a:p>
        </p:txBody>
      </p:sp>
    </p:spTree>
    <p:extLst>
      <p:ext uri="{BB962C8B-B14F-4D97-AF65-F5344CB8AC3E}">
        <p14:creationId xmlns:p14="http://schemas.microsoft.com/office/powerpoint/2010/main" val="230617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C8E8A060-149E-4F44-9DC7-85DD29974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1" y="4060508"/>
            <a:ext cx="6133203" cy="2615693"/>
          </a:xfrm>
        </p:spPr>
      </p:pic>
      <p:pic>
        <p:nvPicPr>
          <p:cNvPr id="7" name="Picture 6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4923B371-9F46-4A0E-841B-9372B7024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97" y="116792"/>
            <a:ext cx="5418115" cy="6515411"/>
          </a:xfrm>
          <a:prstGeom prst="rect">
            <a:avLst/>
          </a:prstGeom>
        </p:spPr>
      </p:pic>
      <p:pic>
        <p:nvPicPr>
          <p:cNvPr id="9" name="Picture 8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8EE4846C-870D-4067-823E-FDD7E9649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9" y="191087"/>
            <a:ext cx="6133204" cy="381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0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32012-3014-C74C-909A-7130A7150D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0952" r="6122"/>
          <a:stretch>
            <a:fillRect/>
          </a:stretch>
        </p:blipFill>
        <p:spPr>
          <a:xfrm>
            <a:off x="152400" y="4495800"/>
            <a:ext cx="39624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51434-55E9-6649-919A-EF23C150AD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20977"/>
            <a:ext cx="2819400" cy="3612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A25FC-627A-C643-AC60-25C897976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89" t="7392"/>
          <a:stretch/>
        </p:blipFill>
        <p:spPr>
          <a:xfrm>
            <a:off x="76201" y="114116"/>
            <a:ext cx="5029199" cy="4305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6BBF-8FF0-614A-A2D0-C791F143AA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7200" y="67866"/>
            <a:ext cx="3733800" cy="3513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4E48C-23A6-954E-8A93-8142D9E9E72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07136" y="3628902"/>
            <a:ext cx="4203864" cy="3152898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1CF23B0-C190-BA4F-B9A5-1B000913EE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9791" r="1" b="22146"/>
          <a:stretch/>
        </p:blipFill>
        <p:spPr>
          <a:xfrm>
            <a:off x="4269143" y="3733800"/>
            <a:ext cx="3274657" cy="297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7F203-0DDC-6A4E-B00F-33F61BBEB630}"/>
              </a:ext>
            </a:extLst>
          </p:cNvPr>
          <p:cNvSpPr txBox="1">
            <a:spLocks/>
          </p:cNvSpPr>
          <p:nvPr/>
        </p:nvSpPr>
        <p:spPr>
          <a:xfrm>
            <a:off x="2971800" y="3657600"/>
            <a:ext cx="7086600" cy="495978"/>
          </a:xfrm>
          <a:prstGeom prst="rect">
            <a:avLst/>
          </a:prstGeom>
          <a:solidFill>
            <a:schemeClr val="accent6">
              <a:lumMod val="50000"/>
              <a:alpha val="78824"/>
            </a:schemeClr>
          </a:solidFill>
          <a:ln>
            <a:noFill/>
          </a:ln>
        </p:spPr>
        <p:txBody>
          <a:bodyPr vert="horz" lIns="91374" tIns="45686" rIns="91374" bIns="4568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85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Improved Biodiversity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0818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5486400" cy="365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9375" t="16882" r="37500" b="586"/>
          <a:stretch>
            <a:fillRect/>
          </a:stretch>
        </p:blipFill>
        <p:spPr bwMode="auto">
          <a:xfrm>
            <a:off x="5715000" y="76200"/>
            <a:ext cx="316663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5000" t="17820" r="30000"/>
          <a:stretch>
            <a:fillRect/>
          </a:stretch>
        </p:blipFill>
        <p:spPr bwMode="auto">
          <a:xfrm>
            <a:off x="2819400" y="3886200"/>
            <a:ext cx="27549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9212" y="76200"/>
            <a:ext cx="28717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867400" y="5715000"/>
            <a:ext cx="236220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in Beneficial insects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3886200"/>
            <a:ext cx="2514600" cy="2743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number of Earthworms per square meter in Natural Farming plot is 46.83 as compared to conventional plot where it is 5.71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5638800"/>
            <a:ext cx="31242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increase in birds nest and birds visiting Natural Farming fields </a:t>
            </a:r>
          </a:p>
        </p:txBody>
      </p:sp>
    </p:spTree>
    <p:extLst>
      <p:ext uri="{BB962C8B-B14F-4D97-AF65-F5344CB8AC3E}">
        <p14:creationId xmlns:p14="http://schemas.microsoft.com/office/powerpoint/2010/main" val="354783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"/>
            <a:ext cx="11887200" cy="6686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3" descr="6400ab0d-eec9-44ea-8f8f-4f0fec87a848.jpg"/>
          <p:cNvPicPr>
            <a:picLocks/>
          </p:cNvPicPr>
          <p:nvPr/>
        </p:nvPicPr>
        <p:blipFill rotWithShape="1">
          <a:blip r:embed="rId2" cstate="print"/>
          <a:srcRect r="-2" b="8913"/>
          <a:stretch/>
        </p:blipFill>
        <p:spPr>
          <a:xfrm>
            <a:off x="3057979" y="85735"/>
            <a:ext cx="4854821" cy="331651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Content Placeholder 3" descr="f284dc93-eaf2-444b-9e2e-d5e325c2fb7c.jpg"/>
          <p:cNvPicPr>
            <a:picLocks/>
          </p:cNvPicPr>
          <p:nvPr/>
        </p:nvPicPr>
        <p:blipFill rotWithShape="1">
          <a:blip r:embed="rId3" cstate="print"/>
          <a:srcRect t="5714" r="2" b="2"/>
          <a:stretch/>
        </p:blipFill>
        <p:spPr>
          <a:xfrm>
            <a:off x="7197148" y="3455747"/>
            <a:ext cx="4690052" cy="3316529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 descr="72f6a40c-516e-4018-982a-6f67871fdfdd.jpg"/>
          <p:cNvPicPr/>
          <p:nvPr/>
        </p:nvPicPr>
        <p:blipFill rotWithShape="1">
          <a:blip r:embed="rId4" cstate="print"/>
          <a:srcRect r="2" b="7921"/>
          <a:stretch/>
        </p:blipFill>
        <p:spPr>
          <a:xfrm>
            <a:off x="3109693" y="3455746"/>
            <a:ext cx="4802342" cy="3316529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"/>
            <a:ext cx="3847170" cy="668655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"/>
            <a:ext cx="3838253" cy="668655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6420"/>
            <a:ext cx="124816" cy="6375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39" y="2123417"/>
            <a:ext cx="2763774" cy="17831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9f256671-7887-44f1-9dbc-90595381436f.jpg"/>
          <p:cNvPicPr/>
          <p:nvPr/>
        </p:nvPicPr>
        <p:blipFill rotWithShape="1">
          <a:blip r:embed="rId5" cstate="print"/>
          <a:srcRect t="5268" r="-1" b="-1"/>
          <a:stretch/>
        </p:blipFill>
        <p:spPr>
          <a:xfrm>
            <a:off x="7219263" y="85735"/>
            <a:ext cx="4667937" cy="3316519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19263" y="3070603"/>
            <a:ext cx="4667937" cy="33165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15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75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6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NF PLOT</a:t>
            </a:r>
            <a:endParaRPr kumimoji="0" lang="en-US" sz="126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197148" y="6440624"/>
            <a:ext cx="4690052" cy="33165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15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75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Plot</a:t>
            </a:r>
            <a:endParaRPr kumimoji="0" lang="en-US" sz="126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939" y="768645"/>
            <a:ext cx="2250793" cy="5374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2020, Andhra Pradesh has seen unseasonal rainfall across the state. 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APCNF Farmers have experienced less damage  compared to other farmers</a:t>
            </a:r>
          </a:p>
        </p:txBody>
      </p:sp>
    </p:spTree>
    <p:extLst>
      <p:ext uri="{BB962C8B-B14F-4D97-AF65-F5344CB8AC3E}">
        <p14:creationId xmlns:p14="http://schemas.microsoft.com/office/powerpoint/2010/main" val="388379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05" y="85726"/>
            <a:ext cx="8989695" cy="5527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52" b="1" dirty="0">
              <a:solidFill>
                <a:srgbClr val="FF0000"/>
              </a:solidFill>
            </a:endParaRPr>
          </a:p>
          <a:p>
            <a:endParaRPr lang="en-US" sz="1950" dirty="0"/>
          </a:p>
        </p:txBody>
      </p:sp>
      <p:pic>
        <p:nvPicPr>
          <p:cNvPr id="4" name="Picture 3" descr="45b6fe73-54c5-4bfe-aba8-7f802061bb2c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8"/>
            <a:ext cx="5770245" cy="3027028"/>
          </a:xfrm>
          <a:prstGeom prst="rect">
            <a:avLst/>
          </a:prstGeom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28621" y="2834640"/>
            <a:ext cx="2154555" cy="297180"/>
          </a:xfrm>
          <a:prstGeom prst="rect">
            <a:avLst/>
          </a:prstGeom>
          <a:solidFill>
            <a:srgbClr val="F7964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89140" tIns="44575" rIns="89140" bIns="445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91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75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NF Plot</a:t>
            </a:r>
            <a:endParaRPr kumimoji="0" lang="en-US" sz="15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a9f786d-6771-4499-b8a7-88754b250cbf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9963" y="85733"/>
            <a:ext cx="5827246" cy="304609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363816" y="2815574"/>
            <a:ext cx="2005965" cy="297180"/>
          </a:xfrm>
          <a:prstGeom prst="rect">
            <a:avLst/>
          </a:prstGeom>
          <a:solidFill>
            <a:srgbClr val="F7964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89140" tIns="44575" rIns="89140" bIns="445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91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75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Conventional Plot</a:t>
            </a:r>
            <a:endParaRPr kumimoji="0" lang="en-US" sz="15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Content Placeholder 3" descr="8cf16120-4cea-4449-a47e-1efb41929c33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31820"/>
            <a:ext cx="11887200" cy="36404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1663" y="6400810"/>
            <a:ext cx="1767320" cy="3534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40" tIns="44575" rIns="89140" bIns="44575" rtlCol="0" anchor="ctr"/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NF PLOT</a:t>
            </a:r>
          </a:p>
        </p:txBody>
      </p:sp>
      <p:sp>
        <p:nvSpPr>
          <p:cNvPr id="9" name="Rectangle 8"/>
          <p:cNvSpPr/>
          <p:nvPr/>
        </p:nvSpPr>
        <p:spPr>
          <a:xfrm>
            <a:off x="8734317" y="6177916"/>
            <a:ext cx="1662491" cy="576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40" tIns="44575" rIns="89140" bIns="44575" rtlCol="0" anchor="ctr"/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Plot</a:t>
            </a:r>
          </a:p>
        </p:txBody>
      </p:sp>
    </p:spTree>
    <p:extLst>
      <p:ext uri="{BB962C8B-B14F-4D97-AF65-F5344CB8AC3E}">
        <p14:creationId xmlns:p14="http://schemas.microsoft.com/office/powerpoint/2010/main" val="3648223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A21A4AC-5300-4176-B2FB-67830A38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"/>
            <a:ext cx="11884228" cy="6686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40" tIns="44575" rIns="89140" bIns="44575" rtlCol="0" anchor="ctr"/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A09F8C8-3B6F-414C-866C-80565B61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8828" y="1890141"/>
            <a:ext cx="3209544" cy="17831"/>
          </a:xfrm>
          <a:custGeom>
            <a:avLst/>
            <a:gdLst>
              <a:gd name="connsiteX0" fmla="*/ 0 w 3209544"/>
              <a:gd name="connsiteY0" fmla="*/ 0 h 17831"/>
              <a:gd name="connsiteX1" fmla="*/ 641909 w 3209544"/>
              <a:gd name="connsiteY1" fmla="*/ 0 h 17831"/>
              <a:gd name="connsiteX2" fmla="*/ 1251722 w 3209544"/>
              <a:gd name="connsiteY2" fmla="*/ 0 h 17831"/>
              <a:gd name="connsiteX3" fmla="*/ 1861536 w 3209544"/>
              <a:gd name="connsiteY3" fmla="*/ 0 h 17831"/>
              <a:gd name="connsiteX4" fmla="*/ 2567635 w 3209544"/>
              <a:gd name="connsiteY4" fmla="*/ 0 h 17831"/>
              <a:gd name="connsiteX5" fmla="*/ 3209544 w 3209544"/>
              <a:gd name="connsiteY5" fmla="*/ 0 h 17831"/>
              <a:gd name="connsiteX6" fmla="*/ 3209544 w 3209544"/>
              <a:gd name="connsiteY6" fmla="*/ 17831 h 17831"/>
              <a:gd name="connsiteX7" fmla="*/ 2567635 w 3209544"/>
              <a:gd name="connsiteY7" fmla="*/ 17831 h 17831"/>
              <a:gd name="connsiteX8" fmla="*/ 2022013 w 3209544"/>
              <a:gd name="connsiteY8" fmla="*/ 17831 h 17831"/>
              <a:gd name="connsiteX9" fmla="*/ 1412199 w 3209544"/>
              <a:gd name="connsiteY9" fmla="*/ 17831 h 17831"/>
              <a:gd name="connsiteX10" fmla="*/ 802386 w 3209544"/>
              <a:gd name="connsiteY10" fmla="*/ 17831 h 17831"/>
              <a:gd name="connsiteX11" fmla="*/ 0 w 3209544"/>
              <a:gd name="connsiteY11" fmla="*/ 17831 h 17831"/>
              <a:gd name="connsiteX12" fmla="*/ 0 w 3209544"/>
              <a:gd name="connsiteY12" fmla="*/ 0 h 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9544" h="17831" fill="none" extrusionOk="0">
                <a:moveTo>
                  <a:pt x="0" y="0"/>
                </a:moveTo>
                <a:cubicBezTo>
                  <a:pt x="209004" y="8666"/>
                  <a:pt x="502187" y="-26655"/>
                  <a:pt x="641909" y="0"/>
                </a:cubicBezTo>
                <a:cubicBezTo>
                  <a:pt x="781631" y="26655"/>
                  <a:pt x="1033894" y="-6466"/>
                  <a:pt x="1251722" y="0"/>
                </a:cubicBezTo>
                <a:cubicBezTo>
                  <a:pt x="1469550" y="6466"/>
                  <a:pt x="1615151" y="4233"/>
                  <a:pt x="1861536" y="0"/>
                </a:cubicBezTo>
                <a:cubicBezTo>
                  <a:pt x="2107921" y="-4233"/>
                  <a:pt x="2300806" y="-9356"/>
                  <a:pt x="2567635" y="0"/>
                </a:cubicBezTo>
                <a:cubicBezTo>
                  <a:pt x="2834464" y="9356"/>
                  <a:pt x="3018076" y="7953"/>
                  <a:pt x="3209544" y="0"/>
                </a:cubicBezTo>
                <a:cubicBezTo>
                  <a:pt x="3208963" y="5816"/>
                  <a:pt x="3210239" y="9716"/>
                  <a:pt x="3209544" y="17831"/>
                </a:cubicBezTo>
                <a:cubicBezTo>
                  <a:pt x="2931724" y="21741"/>
                  <a:pt x="2738196" y="18015"/>
                  <a:pt x="2567635" y="17831"/>
                </a:cubicBezTo>
                <a:cubicBezTo>
                  <a:pt x="2397074" y="17647"/>
                  <a:pt x="2193427" y="3391"/>
                  <a:pt x="2022013" y="17831"/>
                </a:cubicBezTo>
                <a:cubicBezTo>
                  <a:pt x="1850599" y="32271"/>
                  <a:pt x="1611509" y="21183"/>
                  <a:pt x="1412199" y="17831"/>
                </a:cubicBezTo>
                <a:cubicBezTo>
                  <a:pt x="1212889" y="14479"/>
                  <a:pt x="998352" y="26351"/>
                  <a:pt x="802386" y="17831"/>
                </a:cubicBezTo>
                <a:cubicBezTo>
                  <a:pt x="606420" y="9311"/>
                  <a:pt x="315588" y="5704"/>
                  <a:pt x="0" y="17831"/>
                </a:cubicBezTo>
                <a:cubicBezTo>
                  <a:pt x="-472" y="13511"/>
                  <a:pt x="350" y="6161"/>
                  <a:pt x="0" y="0"/>
                </a:cubicBezTo>
                <a:close/>
              </a:path>
              <a:path w="3209544" h="17831" stroke="0" extrusionOk="0">
                <a:moveTo>
                  <a:pt x="0" y="0"/>
                </a:moveTo>
                <a:cubicBezTo>
                  <a:pt x="263895" y="-10528"/>
                  <a:pt x="365158" y="25095"/>
                  <a:pt x="577718" y="0"/>
                </a:cubicBezTo>
                <a:cubicBezTo>
                  <a:pt x="790278" y="-25095"/>
                  <a:pt x="1005479" y="-32759"/>
                  <a:pt x="1283818" y="0"/>
                </a:cubicBezTo>
                <a:cubicBezTo>
                  <a:pt x="1562157" y="32759"/>
                  <a:pt x="1567584" y="-19477"/>
                  <a:pt x="1829440" y="0"/>
                </a:cubicBezTo>
                <a:cubicBezTo>
                  <a:pt x="2091296" y="19477"/>
                  <a:pt x="2166683" y="-22629"/>
                  <a:pt x="2375063" y="0"/>
                </a:cubicBezTo>
                <a:cubicBezTo>
                  <a:pt x="2583443" y="22629"/>
                  <a:pt x="3009899" y="31593"/>
                  <a:pt x="3209544" y="0"/>
                </a:cubicBezTo>
                <a:cubicBezTo>
                  <a:pt x="3210048" y="5100"/>
                  <a:pt x="3209101" y="9485"/>
                  <a:pt x="3209544" y="17831"/>
                </a:cubicBezTo>
                <a:cubicBezTo>
                  <a:pt x="3040802" y="23267"/>
                  <a:pt x="2785082" y="42463"/>
                  <a:pt x="2599731" y="17831"/>
                </a:cubicBezTo>
                <a:cubicBezTo>
                  <a:pt x="2414380" y="-6801"/>
                  <a:pt x="2218512" y="22397"/>
                  <a:pt x="1989917" y="17831"/>
                </a:cubicBezTo>
                <a:cubicBezTo>
                  <a:pt x="1761322" y="13265"/>
                  <a:pt x="1681998" y="31248"/>
                  <a:pt x="1380104" y="17831"/>
                </a:cubicBezTo>
                <a:cubicBezTo>
                  <a:pt x="1078210" y="4414"/>
                  <a:pt x="903485" y="4343"/>
                  <a:pt x="674004" y="17831"/>
                </a:cubicBezTo>
                <a:cubicBezTo>
                  <a:pt x="444523" y="31319"/>
                  <a:pt x="256580" y="6293"/>
                  <a:pt x="0" y="17831"/>
                </a:cubicBezTo>
                <a:cubicBezTo>
                  <a:pt x="-693" y="14226"/>
                  <a:pt x="-648" y="82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40" tIns="44575" rIns="89140" bIns="44575" rtlCol="0" anchor="ctr"/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 descr="A green plant in a garden&#10;&#10;Description automatically generated">
            <a:extLst>
              <a:ext uri="{FF2B5EF4-FFF2-40B4-BE49-F238E27FC236}">
                <a16:creationId xmlns:a16="http://schemas.microsoft.com/office/drawing/2014/main" id="{391372CC-DCDD-ED49-B68F-EC97274F3B1D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7065"/>
          <a:stretch/>
        </p:blipFill>
        <p:spPr>
          <a:xfrm>
            <a:off x="123467" y="85730"/>
            <a:ext cx="5760701" cy="3854197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</p:spPr>
      </p:pic>
      <p:pic>
        <p:nvPicPr>
          <p:cNvPr id="8" name="Content Placeholder 7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29EE0028-EDDF-E948-B6E0-AF3AC1C52DA6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5164" r="3265"/>
          <a:stretch/>
        </p:blipFill>
        <p:spPr>
          <a:xfrm>
            <a:off x="6082316" y="85730"/>
            <a:ext cx="5676871" cy="385419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B4AAA-761E-EF48-9460-AA83AF25E23A}"/>
              </a:ext>
            </a:extLst>
          </p:cNvPr>
          <p:cNvSpPr txBox="1"/>
          <p:nvPr/>
        </p:nvSpPr>
        <p:spPr>
          <a:xfrm>
            <a:off x="24" y="85729"/>
            <a:ext cx="6027431" cy="40880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89140" tIns="44575" rIns="89140" bIns="44575" rtlCol="0" anchor="ctr">
            <a:no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NF Cotton field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3192C-694B-8A41-B2EB-BAD47D0C90B2}"/>
              </a:ext>
            </a:extLst>
          </p:cNvPr>
          <p:cNvSpPr txBox="1"/>
          <p:nvPr/>
        </p:nvSpPr>
        <p:spPr>
          <a:xfrm>
            <a:off x="5952748" y="85726"/>
            <a:ext cx="5943603" cy="4098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89140" tIns="44575" rIns="89140" bIns="44575" rtlCol="0" anchor="ctr">
            <a:no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Cotton field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C26BF0D-7CF6-7043-AE02-756939FE6514}"/>
              </a:ext>
            </a:extLst>
          </p:cNvPr>
          <p:cNvGraphicFramePr>
            <a:graphicFrameLocks/>
          </p:cNvGraphicFramePr>
          <p:nvPr/>
        </p:nvGraphicFramePr>
        <p:xfrm>
          <a:off x="4031329" y="4096699"/>
          <a:ext cx="3517043" cy="249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 descr="A close up of a rock&#10;&#10;Description automatically generated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55263" y="4085465"/>
            <a:ext cx="1914518" cy="2460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5518" y="4836605"/>
            <a:ext cx="1883669" cy="170935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89140" tIns="44575" rIns="89140" bIns="44575" rtlCol="0" anchor="ctr">
            <a:no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 length in Conventional Cotton 27.94 cm</a:t>
            </a: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8404" y="4836605"/>
            <a:ext cx="1525492" cy="170935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89140" tIns="44575" rIns="89140" bIns="44575" rtlCol="0" anchor="ctr">
            <a:no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Root length in NF cotton 35.56 cm</a:t>
            </a: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A close up of a rock&#10;&#10;Description automatically generated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23467" y="4096699"/>
            <a:ext cx="2029945" cy="24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FD9B87B-1067-D54A-A26D-5A160D97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558" y="91480"/>
            <a:ext cx="11887200" cy="968080"/>
          </a:xfrm>
          <a:solidFill>
            <a:schemeClr val="tx1"/>
          </a:solidFill>
        </p:spPr>
        <p:txBody>
          <a:bodyPr vert="horz" lIns="89154" tIns="44577" rIns="89154" bIns="44577" rtlCol="0" anchor="ctr">
            <a:normAutofit fontScale="90000"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+mn-lt"/>
              </a:rPr>
              <a:t>Andhra Pradesh – population 54 million</a:t>
            </a:r>
            <a:br>
              <a:rPr lang="en-US" sz="3900" dirty="0">
                <a:solidFill>
                  <a:schemeClr val="bg1"/>
                </a:solidFill>
                <a:latin typeface="+mn-lt"/>
              </a:rPr>
            </a:br>
            <a:r>
              <a:rPr lang="en-US" sz="2633" i="1" dirty="0">
                <a:solidFill>
                  <a:schemeClr val="bg1"/>
                </a:solidFill>
                <a:latin typeface="+mn-lt"/>
              </a:rPr>
              <a:t>India’s Leading Agrarian State</a:t>
            </a:r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546E40F8-D0B1-3E47-913C-334CBF6BAA97}"/>
              </a:ext>
            </a:extLst>
          </p:cNvPr>
          <p:cNvGrpSpPr/>
          <p:nvPr/>
        </p:nvGrpSpPr>
        <p:grpSpPr>
          <a:xfrm>
            <a:off x="903248" y="1287954"/>
            <a:ext cx="10080705" cy="5335732"/>
            <a:chOff x="924560" y="641839"/>
            <a:chExt cx="10742244" cy="611944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79C56E5-D9C5-8A44-9CEE-AA34937E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734" y="2075645"/>
              <a:ext cx="1673597" cy="1433806"/>
            </a:xfrm>
            <a:custGeom>
              <a:avLst/>
              <a:gdLst>
                <a:gd name="T0" fmla="*/ 0 w 4231"/>
                <a:gd name="T1" fmla="*/ 0 h 3825"/>
                <a:gd name="T2" fmla="*/ 0 w 4231"/>
                <a:gd name="T3" fmla="*/ 0 h 3825"/>
                <a:gd name="T4" fmla="*/ 0 w 4231"/>
                <a:gd name="T5" fmla="*/ 0 h 3825"/>
                <a:gd name="T6" fmla="*/ 0 w 4231"/>
                <a:gd name="T7" fmla="*/ 0 h 3825"/>
                <a:gd name="T8" fmla="*/ 0 w 4231"/>
                <a:gd name="T9" fmla="*/ 0 h 3825"/>
                <a:gd name="T10" fmla="*/ 0 w 4231"/>
                <a:gd name="T11" fmla="*/ 0 h 3825"/>
                <a:gd name="T12" fmla="*/ 0 w 4231"/>
                <a:gd name="T13" fmla="*/ 0 h 3825"/>
                <a:gd name="T14" fmla="*/ 0 w 4231"/>
                <a:gd name="T15" fmla="*/ 0 h 3825"/>
                <a:gd name="T16" fmla="*/ 0 w 4231"/>
                <a:gd name="T17" fmla="*/ 0 h 3825"/>
                <a:gd name="T18" fmla="*/ 0 w 4231"/>
                <a:gd name="T19" fmla="*/ 0 h 3825"/>
                <a:gd name="T20" fmla="*/ 0 w 4231"/>
                <a:gd name="T21" fmla="*/ 0 h 3825"/>
                <a:gd name="T22" fmla="*/ 0 w 4231"/>
                <a:gd name="T23" fmla="*/ 0 h 3825"/>
                <a:gd name="T24" fmla="*/ 0 w 4231"/>
                <a:gd name="T25" fmla="*/ 0 h 3825"/>
                <a:gd name="T26" fmla="*/ 0 w 4231"/>
                <a:gd name="T27" fmla="*/ 0 h 3825"/>
                <a:gd name="T28" fmla="*/ 0 w 4231"/>
                <a:gd name="T29" fmla="*/ 0 h 3825"/>
                <a:gd name="T30" fmla="*/ 0 w 4231"/>
                <a:gd name="T31" fmla="*/ 0 h 3825"/>
                <a:gd name="T32" fmla="*/ 0 w 4231"/>
                <a:gd name="T33" fmla="*/ 0 h 3825"/>
                <a:gd name="T34" fmla="*/ 0 w 4231"/>
                <a:gd name="T35" fmla="*/ 0 h 3825"/>
                <a:gd name="T36" fmla="*/ 0 w 4231"/>
                <a:gd name="T37" fmla="*/ 0 h 3825"/>
                <a:gd name="T38" fmla="*/ 0 w 4231"/>
                <a:gd name="T39" fmla="*/ 0 h 3825"/>
                <a:gd name="T40" fmla="*/ 0 w 4231"/>
                <a:gd name="T41" fmla="*/ 0 h 3825"/>
                <a:gd name="T42" fmla="*/ 0 w 4231"/>
                <a:gd name="T43" fmla="*/ 0 h 3825"/>
                <a:gd name="T44" fmla="*/ 0 w 4231"/>
                <a:gd name="T45" fmla="*/ 0 h 3825"/>
                <a:gd name="T46" fmla="*/ 0 w 4231"/>
                <a:gd name="T47" fmla="*/ 0 h 3825"/>
                <a:gd name="T48" fmla="*/ 0 w 4231"/>
                <a:gd name="T49" fmla="*/ 0 h 3825"/>
                <a:gd name="T50" fmla="*/ 0 w 4231"/>
                <a:gd name="T51" fmla="*/ 0 h 3825"/>
                <a:gd name="T52" fmla="*/ 0 w 4231"/>
                <a:gd name="T53" fmla="*/ 0 h 3825"/>
                <a:gd name="T54" fmla="*/ 0 w 4231"/>
                <a:gd name="T55" fmla="*/ 0 h 3825"/>
                <a:gd name="T56" fmla="*/ 0 w 4231"/>
                <a:gd name="T57" fmla="*/ 0 h 3825"/>
                <a:gd name="T58" fmla="*/ 0 w 4231"/>
                <a:gd name="T59" fmla="*/ 0 h 3825"/>
                <a:gd name="T60" fmla="*/ 0 w 4231"/>
                <a:gd name="T61" fmla="*/ 0 h 3825"/>
                <a:gd name="T62" fmla="*/ 0 w 4231"/>
                <a:gd name="T63" fmla="*/ 0 h 3825"/>
                <a:gd name="T64" fmla="*/ 0 w 4231"/>
                <a:gd name="T65" fmla="*/ 0 h 3825"/>
                <a:gd name="T66" fmla="*/ 0 w 4231"/>
                <a:gd name="T67" fmla="*/ 0 h 3825"/>
                <a:gd name="T68" fmla="*/ 0 w 4231"/>
                <a:gd name="T69" fmla="*/ 0 h 3825"/>
                <a:gd name="T70" fmla="*/ 0 w 4231"/>
                <a:gd name="T71" fmla="*/ 0 h 3825"/>
                <a:gd name="T72" fmla="*/ 0 w 4231"/>
                <a:gd name="T73" fmla="*/ 0 h 3825"/>
                <a:gd name="T74" fmla="*/ 0 w 4231"/>
                <a:gd name="T75" fmla="*/ 0 h 3825"/>
                <a:gd name="T76" fmla="*/ 0 w 4231"/>
                <a:gd name="T77" fmla="*/ 0 h 3825"/>
                <a:gd name="T78" fmla="*/ 0 w 4231"/>
                <a:gd name="T79" fmla="*/ 0 h 3825"/>
                <a:gd name="T80" fmla="*/ 0 w 4231"/>
                <a:gd name="T81" fmla="*/ 0 h 3825"/>
                <a:gd name="T82" fmla="*/ 0 w 4231"/>
                <a:gd name="T83" fmla="*/ 0 h 3825"/>
                <a:gd name="T84" fmla="*/ 0 w 4231"/>
                <a:gd name="T85" fmla="*/ 0 h 3825"/>
                <a:gd name="T86" fmla="*/ 0 w 4231"/>
                <a:gd name="T87" fmla="*/ 0 h 3825"/>
                <a:gd name="T88" fmla="*/ 0 w 4231"/>
                <a:gd name="T89" fmla="*/ 0 h 3825"/>
                <a:gd name="T90" fmla="*/ 0 w 4231"/>
                <a:gd name="T91" fmla="*/ 0 h 3825"/>
                <a:gd name="T92" fmla="*/ 0 w 4231"/>
                <a:gd name="T93" fmla="*/ 0 h 382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31" h="3825">
                  <a:moveTo>
                    <a:pt x="726" y="2859"/>
                  </a:moveTo>
                  <a:lnTo>
                    <a:pt x="646" y="2739"/>
                  </a:lnTo>
                  <a:lnTo>
                    <a:pt x="631" y="2649"/>
                  </a:lnTo>
                  <a:lnTo>
                    <a:pt x="545" y="2502"/>
                  </a:lnTo>
                  <a:lnTo>
                    <a:pt x="572" y="2430"/>
                  </a:lnTo>
                  <a:lnTo>
                    <a:pt x="500" y="2309"/>
                  </a:lnTo>
                  <a:lnTo>
                    <a:pt x="380" y="2319"/>
                  </a:lnTo>
                  <a:lnTo>
                    <a:pt x="256" y="2139"/>
                  </a:lnTo>
                  <a:lnTo>
                    <a:pt x="302" y="1994"/>
                  </a:lnTo>
                  <a:lnTo>
                    <a:pt x="336" y="1808"/>
                  </a:lnTo>
                  <a:lnTo>
                    <a:pt x="212" y="1800"/>
                  </a:lnTo>
                  <a:lnTo>
                    <a:pt x="45" y="1748"/>
                  </a:lnTo>
                  <a:lnTo>
                    <a:pt x="0" y="1662"/>
                  </a:lnTo>
                  <a:lnTo>
                    <a:pt x="18" y="1524"/>
                  </a:lnTo>
                  <a:lnTo>
                    <a:pt x="174" y="1380"/>
                  </a:lnTo>
                  <a:lnTo>
                    <a:pt x="323" y="1251"/>
                  </a:lnTo>
                  <a:lnTo>
                    <a:pt x="473" y="1032"/>
                  </a:lnTo>
                  <a:lnTo>
                    <a:pt x="542" y="1029"/>
                  </a:lnTo>
                  <a:lnTo>
                    <a:pt x="621" y="1064"/>
                  </a:lnTo>
                  <a:lnTo>
                    <a:pt x="617" y="1193"/>
                  </a:lnTo>
                  <a:lnTo>
                    <a:pt x="705" y="1229"/>
                  </a:lnTo>
                  <a:lnTo>
                    <a:pt x="915" y="1170"/>
                  </a:lnTo>
                  <a:lnTo>
                    <a:pt x="1163" y="1155"/>
                  </a:lnTo>
                  <a:lnTo>
                    <a:pt x="1250" y="999"/>
                  </a:lnTo>
                  <a:lnTo>
                    <a:pt x="1355" y="912"/>
                  </a:lnTo>
                  <a:lnTo>
                    <a:pt x="1416" y="763"/>
                  </a:lnTo>
                  <a:lnTo>
                    <a:pt x="1533" y="639"/>
                  </a:lnTo>
                  <a:lnTo>
                    <a:pt x="1659" y="624"/>
                  </a:lnTo>
                  <a:lnTo>
                    <a:pt x="1802" y="465"/>
                  </a:lnTo>
                  <a:lnTo>
                    <a:pt x="1904" y="300"/>
                  </a:lnTo>
                  <a:lnTo>
                    <a:pt x="2001" y="60"/>
                  </a:lnTo>
                  <a:lnTo>
                    <a:pt x="2211" y="0"/>
                  </a:lnTo>
                  <a:lnTo>
                    <a:pt x="2288" y="83"/>
                  </a:lnTo>
                  <a:lnTo>
                    <a:pt x="2523" y="114"/>
                  </a:lnTo>
                  <a:lnTo>
                    <a:pt x="2491" y="198"/>
                  </a:lnTo>
                  <a:lnTo>
                    <a:pt x="2550" y="285"/>
                  </a:lnTo>
                  <a:lnTo>
                    <a:pt x="2553" y="447"/>
                  </a:lnTo>
                  <a:lnTo>
                    <a:pt x="2658" y="458"/>
                  </a:lnTo>
                  <a:lnTo>
                    <a:pt x="2797" y="478"/>
                  </a:lnTo>
                  <a:lnTo>
                    <a:pt x="2931" y="453"/>
                  </a:lnTo>
                  <a:lnTo>
                    <a:pt x="2925" y="585"/>
                  </a:lnTo>
                  <a:lnTo>
                    <a:pt x="2986" y="661"/>
                  </a:lnTo>
                  <a:lnTo>
                    <a:pt x="2976" y="868"/>
                  </a:lnTo>
                  <a:lnTo>
                    <a:pt x="3124" y="976"/>
                  </a:lnTo>
                  <a:lnTo>
                    <a:pt x="3183" y="1110"/>
                  </a:lnTo>
                  <a:lnTo>
                    <a:pt x="3156" y="1255"/>
                  </a:lnTo>
                  <a:lnTo>
                    <a:pt x="3229" y="1276"/>
                  </a:lnTo>
                  <a:lnTo>
                    <a:pt x="3277" y="1139"/>
                  </a:lnTo>
                  <a:lnTo>
                    <a:pt x="3376" y="1113"/>
                  </a:lnTo>
                  <a:lnTo>
                    <a:pt x="3420" y="1200"/>
                  </a:lnTo>
                  <a:lnTo>
                    <a:pt x="3517" y="1158"/>
                  </a:lnTo>
                  <a:lnTo>
                    <a:pt x="3592" y="1059"/>
                  </a:lnTo>
                  <a:lnTo>
                    <a:pt x="3623" y="1198"/>
                  </a:lnTo>
                  <a:lnTo>
                    <a:pt x="3623" y="1358"/>
                  </a:lnTo>
                  <a:lnTo>
                    <a:pt x="3694" y="1305"/>
                  </a:lnTo>
                  <a:lnTo>
                    <a:pt x="3832" y="1320"/>
                  </a:lnTo>
                  <a:lnTo>
                    <a:pt x="3819" y="1429"/>
                  </a:lnTo>
                  <a:lnTo>
                    <a:pt x="3946" y="1594"/>
                  </a:lnTo>
                  <a:lnTo>
                    <a:pt x="3923" y="1733"/>
                  </a:lnTo>
                  <a:lnTo>
                    <a:pt x="3893" y="1828"/>
                  </a:lnTo>
                  <a:lnTo>
                    <a:pt x="3873" y="1888"/>
                  </a:lnTo>
                  <a:lnTo>
                    <a:pt x="4043" y="1813"/>
                  </a:lnTo>
                  <a:lnTo>
                    <a:pt x="4143" y="1828"/>
                  </a:lnTo>
                  <a:lnTo>
                    <a:pt x="4218" y="1783"/>
                  </a:lnTo>
                  <a:lnTo>
                    <a:pt x="4231" y="1856"/>
                  </a:lnTo>
                  <a:lnTo>
                    <a:pt x="4174" y="1956"/>
                  </a:lnTo>
                  <a:lnTo>
                    <a:pt x="4051" y="1944"/>
                  </a:lnTo>
                  <a:lnTo>
                    <a:pt x="3939" y="2078"/>
                  </a:lnTo>
                  <a:lnTo>
                    <a:pt x="3789" y="2084"/>
                  </a:lnTo>
                  <a:lnTo>
                    <a:pt x="3623" y="2214"/>
                  </a:lnTo>
                  <a:lnTo>
                    <a:pt x="3548" y="2319"/>
                  </a:lnTo>
                  <a:lnTo>
                    <a:pt x="3408" y="2379"/>
                  </a:lnTo>
                  <a:lnTo>
                    <a:pt x="3408" y="2519"/>
                  </a:lnTo>
                  <a:lnTo>
                    <a:pt x="3498" y="2664"/>
                  </a:lnTo>
                  <a:lnTo>
                    <a:pt x="3653" y="2679"/>
                  </a:lnTo>
                  <a:lnTo>
                    <a:pt x="3813" y="2609"/>
                  </a:lnTo>
                  <a:lnTo>
                    <a:pt x="3833" y="2774"/>
                  </a:lnTo>
                  <a:lnTo>
                    <a:pt x="3603" y="2804"/>
                  </a:lnTo>
                  <a:lnTo>
                    <a:pt x="3533" y="2859"/>
                  </a:lnTo>
                  <a:lnTo>
                    <a:pt x="3574" y="2907"/>
                  </a:lnTo>
                  <a:lnTo>
                    <a:pt x="3531" y="2943"/>
                  </a:lnTo>
                  <a:lnTo>
                    <a:pt x="3638" y="2999"/>
                  </a:lnTo>
                  <a:lnTo>
                    <a:pt x="3678" y="3105"/>
                  </a:lnTo>
                  <a:lnTo>
                    <a:pt x="3608" y="3119"/>
                  </a:lnTo>
                  <a:lnTo>
                    <a:pt x="3528" y="3104"/>
                  </a:lnTo>
                  <a:lnTo>
                    <a:pt x="3548" y="3219"/>
                  </a:lnTo>
                  <a:lnTo>
                    <a:pt x="3615" y="3282"/>
                  </a:lnTo>
                  <a:lnTo>
                    <a:pt x="3559" y="3328"/>
                  </a:lnTo>
                  <a:lnTo>
                    <a:pt x="3495" y="3298"/>
                  </a:lnTo>
                  <a:lnTo>
                    <a:pt x="3451" y="3220"/>
                  </a:lnTo>
                  <a:lnTo>
                    <a:pt x="3378" y="3269"/>
                  </a:lnTo>
                  <a:lnTo>
                    <a:pt x="3218" y="3219"/>
                  </a:lnTo>
                  <a:lnTo>
                    <a:pt x="3128" y="3299"/>
                  </a:lnTo>
                  <a:lnTo>
                    <a:pt x="3093" y="3414"/>
                  </a:lnTo>
                  <a:lnTo>
                    <a:pt x="2963" y="3494"/>
                  </a:lnTo>
                  <a:lnTo>
                    <a:pt x="2853" y="3414"/>
                  </a:lnTo>
                  <a:lnTo>
                    <a:pt x="2888" y="3354"/>
                  </a:lnTo>
                  <a:lnTo>
                    <a:pt x="3003" y="3333"/>
                  </a:lnTo>
                  <a:lnTo>
                    <a:pt x="3000" y="3240"/>
                  </a:lnTo>
                  <a:lnTo>
                    <a:pt x="2978" y="3149"/>
                  </a:lnTo>
                  <a:lnTo>
                    <a:pt x="3079" y="3120"/>
                  </a:lnTo>
                  <a:lnTo>
                    <a:pt x="3054" y="3016"/>
                  </a:lnTo>
                  <a:lnTo>
                    <a:pt x="2978" y="2954"/>
                  </a:lnTo>
                  <a:lnTo>
                    <a:pt x="2858" y="2994"/>
                  </a:lnTo>
                  <a:lnTo>
                    <a:pt x="2753" y="2954"/>
                  </a:lnTo>
                  <a:lnTo>
                    <a:pt x="2823" y="2829"/>
                  </a:lnTo>
                  <a:lnTo>
                    <a:pt x="2723" y="2814"/>
                  </a:lnTo>
                  <a:lnTo>
                    <a:pt x="2673" y="2894"/>
                  </a:lnTo>
                  <a:lnTo>
                    <a:pt x="2568" y="2859"/>
                  </a:lnTo>
                  <a:lnTo>
                    <a:pt x="2543" y="2994"/>
                  </a:lnTo>
                  <a:lnTo>
                    <a:pt x="2527" y="3072"/>
                  </a:lnTo>
                  <a:lnTo>
                    <a:pt x="2568" y="3128"/>
                  </a:lnTo>
                  <a:lnTo>
                    <a:pt x="2508" y="3189"/>
                  </a:lnTo>
                  <a:lnTo>
                    <a:pt x="2583" y="3224"/>
                  </a:lnTo>
                  <a:lnTo>
                    <a:pt x="2628" y="3329"/>
                  </a:lnTo>
                  <a:lnTo>
                    <a:pt x="2573" y="3419"/>
                  </a:lnTo>
                  <a:lnTo>
                    <a:pt x="2595" y="3540"/>
                  </a:lnTo>
                  <a:lnTo>
                    <a:pt x="2407" y="3644"/>
                  </a:lnTo>
                  <a:lnTo>
                    <a:pt x="2378" y="3714"/>
                  </a:lnTo>
                  <a:lnTo>
                    <a:pt x="2496" y="3779"/>
                  </a:lnTo>
                  <a:lnTo>
                    <a:pt x="2389" y="3825"/>
                  </a:lnTo>
                  <a:lnTo>
                    <a:pt x="2274" y="3825"/>
                  </a:lnTo>
                  <a:lnTo>
                    <a:pt x="2105" y="3689"/>
                  </a:lnTo>
                  <a:lnTo>
                    <a:pt x="1926" y="3599"/>
                  </a:lnTo>
                  <a:lnTo>
                    <a:pt x="1926" y="3524"/>
                  </a:lnTo>
                  <a:lnTo>
                    <a:pt x="1829" y="3477"/>
                  </a:lnTo>
                  <a:lnTo>
                    <a:pt x="1791" y="3419"/>
                  </a:lnTo>
                  <a:lnTo>
                    <a:pt x="1862" y="3327"/>
                  </a:lnTo>
                  <a:lnTo>
                    <a:pt x="1808" y="3263"/>
                  </a:lnTo>
                  <a:lnTo>
                    <a:pt x="1731" y="3267"/>
                  </a:lnTo>
                  <a:lnTo>
                    <a:pt x="1688" y="3164"/>
                  </a:lnTo>
                  <a:lnTo>
                    <a:pt x="1756" y="3099"/>
                  </a:lnTo>
                  <a:lnTo>
                    <a:pt x="1641" y="3039"/>
                  </a:lnTo>
                  <a:lnTo>
                    <a:pt x="1539" y="3068"/>
                  </a:lnTo>
                  <a:lnTo>
                    <a:pt x="1386" y="2994"/>
                  </a:lnTo>
                  <a:lnTo>
                    <a:pt x="1277" y="2967"/>
                  </a:lnTo>
                  <a:lnTo>
                    <a:pt x="1206" y="2877"/>
                  </a:lnTo>
                  <a:lnTo>
                    <a:pt x="1112" y="2918"/>
                  </a:lnTo>
                  <a:lnTo>
                    <a:pt x="972" y="2892"/>
                  </a:lnTo>
                  <a:lnTo>
                    <a:pt x="822" y="2894"/>
                  </a:lnTo>
                  <a:lnTo>
                    <a:pt x="726" y="2859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182C8CE-896A-BD4A-974A-265CE6F29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88" y="3147720"/>
              <a:ext cx="1236405" cy="942751"/>
            </a:xfrm>
            <a:custGeom>
              <a:avLst/>
              <a:gdLst>
                <a:gd name="T0" fmla="*/ 0 w 3126"/>
                <a:gd name="T1" fmla="*/ 0 h 2517"/>
                <a:gd name="T2" fmla="*/ 0 w 3126"/>
                <a:gd name="T3" fmla="*/ 0 h 2517"/>
                <a:gd name="T4" fmla="*/ 0 w 3126"/>
                <a:gd name="T5" fmla="*/ 0 h 2517"/>
                <a:gd name="T6" fmla="*/ 0 w 3126"/>
                <a:gd name="T7" fmla="*/ 0 h 2517"/>
                <a:gd name="T8" fmla="*/ 0 w 3126"/>
                <a:gd name="T9" fmla="*/ 0 h 2517"/>
                <a:gd name="T10" fmla="*/ 0 w 3126"/>
                <a:gd name="T11" fmla="*/ 0 h 2517"/>
                <a:gd name="T12" fmla="*/ 0 w 3126"/>
                <a:gd name="T13" fmla="*/ 0 h 2517"/>
                <a:gd name="T14" fmla="*/ 0 w 3126"/>
                <a:gd name="T15" fmla="*/ 0 h 2517"/>
                <a:gd name="T16" fmla="*/ 0 w 3126"/>
                <a:gd name="T17" fmla="*/ 0 h 2517"/>
                <a:gd name="T18" fmla="*/ 0 w 3126"/>
                <a:gd name="T19" fmla="*/ 0 h 2517"/>
                <a:gd name="T20" fmla="*/ 0 w 3126"/>
                <a:gd name="T21" fmla="*/ 0 h 2517"/>
                <a:gd name="T22" fmla="*/ 0 w 3126"/>
                <a:gd name="T23" fmla="*/ 0 h 2517"/>
                <a:gd name="T24" fmla="*/ 0 w 3126"/>
                <a:gd name="T25" fmla="*/ 0 h 2517"/>
                <a:gd name="T26" fmla="*/ 0 w 3126"/>
                <a:gd name="T27" fmla="*/ 0 h 2517"/>
                <a:gd name="T28" fmla="*/ 0 w 3126"/>
                <a:gd name="T29" fmla="*/ 0 h 2517"/>
                <a:gd name="T30" fmla="*/ 0 w 3126"/>
                <a:gd name="T31" fmla="*/ 0 h 2517"/>
                <a:gd name="T32" fmla="*/ 0 w 3126"/>
                <a:gd name="T33" fmla="*/ 0 h 2517"/>
                <a:gd name="T34" fmla="*/ 0 w 3126"/>
                <a:gd name="T35" fmla="*/ 0 h 2517"/>
                <a:gd name="T36" fmla="*/ 0 w 3126"/>
                <a:gd name="T37" fmla="*/ 0 h 2517"/>
                <a:gd name="T38" fmla="*/ 0 w 3126"/>
                <a:gd name="T39" fmla="*/ 0 h 2517"/>
                <a:gd name="T40" fmla="*/ 0 w 3126"/>
                <a:gd name="T41" fmla="*/ 0 h 2517"/>
                <a:gd name="T42" fmla="*/ 0 w 3126"/>
                <a:gd name="T43" fmla="*/ 0 h 2517"/>
                <a:gd name="T44" fmla="*/ 0 w 3126"/>
                <a:gd name="T45" fmla="*/ 0 h 2517"/>
                <a:gd name="T46" fmla="*/ 0 w 3126"/>
                <a:gd name="T47" fmla="*/ 0 h 2517"/>
                <a:gd name="T48" fmla="*/ 0 w 3126"/>
                <a:gd name="T49" fmla="*/ 0 h 2517"/>
                <a:gd name="T50" fmla="*/ 0 w 3126"/>
                <a:gd name="T51" fmla="*/ 0 h 2517"/>
                <a:gd name="T52" fmla="*/ 0 w 3126"/>
                <a:gd name="T53" fmla="*/ 0 h 2517"/>
                <a:gd name="T54" fmla="*/ 0 w 3126"/>
                <a:gd name="T55" fmla="*/ 0 h 2517"/>
                <a:gd name="T56" fmla="*/ 0 w 3126"/>
                <a:gd name="T57" fmla="*/ 0 h 2517"/>
                <a:gd name="T58" fmla="*/ 0 w 3126"/>
                <a:gd name="T59" fmla="*/ 0 h 2517"/>
                <a:gd name="T60" fmla="*/ 0 w 3126"/>
                <a:gd name="T61" fmla="*/ 0 h 2517"/>
                <a:gd name="T62" fmla="*/ 0 w 3126"/>
                <a:gd name="T63" fmla="*/ 0 h 2517"/>
                <a:gd name="T64" fmla="*/ 0 w 3126"/>
                <a:gd name="T65" fmla="*/ 0 h 2517"/>
                <a:gd name="T66" fmla="*/ 0 w 3126"/>
                <a:gd name="T67" fmla="*/ 0 h 2517"/>
                <a:gd name="T68" fmla="*/ 0 w 3126"/>
                <a:gd name="T69" fmla="*/ 0 h 2517"/>
                <a:gd name="T70" fmla="*/ 0 w 3126"/>
                <a:gd name="T71" fmla="*/ 0 h 2517"/>
                <a:gd name="T72" fmla="*/ 0 w 3126"/>
                <a:gd name="T73" fmla="*/ 0 h 2517"/>
                <a:gd name="T74" fmla="*/ 0 w 3126"/>
                <a:gd name="T75" fmla="*/ 0 h 2517"/>
                <a:gd name="T76" fmla="*/ 0 w 3126"/>
                <a:gd name="T77" fmla="*/ 0 h 2517"/>
                <a:gd name="T78" fmla="*/ 0 w 3126"/>
                <a:gd name="T79" fmla="*/ 0 h 2517"/>
                <a:gd name="T80" fmla="*/ 0 w 3126"/>
                <a:gd name="T81" fmla="*/ 0 h 2517"/>
                <a:gd name="T82" fmla="*/ 0 w 3126"/>
                <a:gd name="T83" fmla="*/ 0 h 2517"/>
                <a:gd name="T84" fmla="*/ 0 w 3126"/>
                <a:gd name="T85" fmla="*/ 0 h 2517"/>
                <a:gd name="T86" fmla="*/ 0 w 3126"/>
                <a:gd name="T87" fmla="*/ 0 h 2517"/>
                <a:gd name="T88" fmla="*/ 0 w 3126"/>
                <a:gd name="T89" fmla="*/ 0 h 2517"/>
                <a:gd name="T90" fmla="*/ 0 w 3126"/>
                <a:gd name="T91" fmla="*/ 0 h 2517"/>
                <a:gd name="T92" fmla="*/ 0 w 3126"/>
                <a:gd name="T93" fmla="*/ 0 h 2517"/>
                <a:gd name="T94" fmla="*/ 0 w 3126"/>
                <a:gd name="T95" fmla="*/ 0 h 2517"/>
                <a:gd name="T96" fmla="*/ 0 w 3126"/>
                <a:gd name="T97" fmla="*/ 0 h 2517"/>
                <a:gd name="T98" fmla="*/ 0 w 3126"/>
                <a:gd name="T99" fmla="*/ 0 h 2517"/>
                <a:gd name="T100" fmla="*/ 0 w 3126"/>
                <a:gd name="T101" fmla="*/ 0 h 2517"/>
                <a:gd name="T102" fmla="*/ 0 w 3126"/>
                <a:gd name="T103" fmla="*/ 0 h 2517"/>
                <a:gd name="T104" fmla="*/ 0 w 3126"/>
                <a:gd name="T105" fmla="*/ 0 h 25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126" h="2517">
                  <a:moveTo>
                    <a:pt x="195" y="563"/>
                  </a:moveTo>
                  <a:lnTo>
                    <a:pt x="215" y="682"/>
                  </a:lnTo>
                  <a:lnTo>
                    <a:pt x="405" y="877"/>
                  </a:lnTo>
                  <a:lnTo>
                    <a:pt x="570" y="977"/>
                  </a:lnTo>
                  <a:lnTo>
                    <a:pt x="735" y="997"/>
                  </a:lnTo>
                  <a:lnTo>
                    <a:pt x="869" y="937"/>
                  </a:lnTo>
                  <a:lnTo>
                    <a:pt x="1024" y="892"/>
                  </a:lnTo>
                  <a:lnTo>
                    <a:pt x="1099" y="797"/>
                  </a:lnTo>
                  <a:lnTo>
                    <a:pt x="1219" y="802"/>
                  </a:lnTo>
                  <a:lnTo>
                    <a:pt x="1236" y="850"/>
                  </a:lnTo>
                  <a:lnTo>
                    <a:pt x="1189" y="982"/>
                  </a:lnTo>
                  <a:lnTo>
                    <a:pt x="1084" y="1012"/>
                  </a:lnTo>
                  <a:lnTo>
                    <a:pt x="964" y="1157"/>
                  </a:lnTo>
                  <a:lnTo>
                    <a:pt x="889" y="1117"/>
                  </a:lnTo>
                  <a:lnTo>
                    <a:pt x="810" y="1202"/>
                  </a:lnTo>
                  <a:lnTo>
                    <a:pt x="725" y="1177"/>
                  </a:lnTo>
                  <a:lnTo>
                    <a:pt x="680" y="1267"/>
                  </a:lnTo>
                  <a:lnTo>
                    <a:pt x="495" y="1308"/>
                  </a:lnTo>
                  <a:lnTo>
                    <a:pt x="530" y="1187"/>
                  </a:lnTo>
                  <a:lnTo>
                    <a:pt x="435" y="1192"/>
                  </a:lnTo>
                  <a:lnTo>
                    <a:pt x="390" y="1262"/>
                  </a:lnTo>
                  <a:lnTo>
                    <a:pt x="500" y="1448"/>
                  </a:lnTo>
                  <a:lnTo>
                    <a:pt x="630" y="1538"/>
                  </a:lnTo>
                  <a:lnTo>
                    <a:pt x="795" y="1763"/>
                  </a:lnTo>
                  <a:lnTo>
                    <a:pt x="1034" y="2047"/>
                  </a:lnTo>
                  <a:lnTo>
                    <a:pt x="1184" y="2132"/>
                  </a:lnTo>
                  <a:lnTo>
                    <a:pt x="1326" y="2137"/>
                  </a:lnTo>
                  <a:lnTo>
                    <a:pt x="1377" y="2157"/>
                  </a:lnTo>
                  <a:lnTo>
                    <a:pt x="1404" y="2158"/>
                  </a:lnTo>
                  <a:lnTo>
                    <a:pt x="1431" y="2160"/>
                  </a:lnTo>
                  <a:lnTo>
                    <a:pt x="1481" y="2125"/>
                  </a:lnTo>
                  <a:lnTo>
                    <a:pt x="1550" y="2107"/>
                  </a:lnTo>
                  <a:lnTo>
                    <a:pt x="1640" y="2042"/>
                  </a:lnTo>
                  <a:lnTo>
                    <a:pt x="1805" y="2027"/>
                  </a:lnTo>
                  <a:lnTo>
                    <a:pt x="1955" y="1893"/>
                  </a:lnTo>
                  <a:lnTo>
                    <a:pt x="2082" y="1789"/>
                  </a:lnTo>
                  <a:lnTo>
                    <a:pt x="2106" y="1663"/>
                  </a:lnTo>
                  <a:lnTo>
                    <a:pt x="2082" y="1537"/>
                  </a:lnTo>
                  <a:lnTo>
                    <a:pt x="2088" y="1435"/>
                  </a:lnTo>
                  <a:lnTo>
                    <a:pt x="2130" y="1393"/>
                  </a:lnTo>
                  <a:lnTo>
                    <a:pt x="2208" y="1333"/>
                  </a:lnTo>
                  <a:lnTo>
                    <a:pt x="2345" y="1358"/>
                  </a:lnTo>
                  <a:lnTo>
                    <a:pt x="2360" y="1448"/>
                  </a:lnTo>
                  <a:lnTo>
                    <a:pt x="2205" y="1458"/>
                  </a:lnTo>
                  <a:lnTo>
                    <a:pt x="2195" y="1563"/>
                  </a:lnTo>
                  <a:lnTo>
                    <a:pt x="2315" y="1563"/>
                  </a:lnTo>
                  <a:lnTo>
                    <a:pt x="2220" y="1683"/>
                  </a:lnTo>
                  <a:lnTo>
                    <a:pt x="2345" y="1698"/>
                  </a:lnTo>
                  <a:lnTo>
                    <a:pt x="2235" y="1928"/>
                  </a:lnTo>
                  <a:lnTo>
                    <a:pt x="2325" y="2042"/>
                  </a:lnTo>
                  <a:lnTo>
                    <a:pt x="2361" y="2121"/>
                  </a:lnTo>
                  <a:lnTo>
                    <a:pt x="2343" y="2215"/>
                  </a:lnTo>
                  <a:lnTo>
                    <a:pt x="2340" y="2319"/>
                  </a:lnTo>
                  <a:lnTo>
                    <a:pt x="2348" y="2314"/>
                  </a:lnTo>
                  <a:lnTo>
                    <a:pt x="2366" y="2317"/>
                  </a:lnTo>
                  <a:lnTo>
                    <a:pt x="2364" y="2326"/>
                  </a:lnTo>
                  <a:lnTo>
                    <a:pt x="2352" y="2331"/>
                  </a:lnTo>
                  <a:lnTo>
                    <a:pt x="2351" y="2340"/>
                  </a:lnTo>
                  <a:lnTo>
                    <a:pt x="2364" y="2337"/>
                  </a:lnTo>
                  <a:lnTo>
                    <a:pt x="2373" y="2346"/>
                  </a:lnTo>
                  <a:lnTo>
                    <a:pt x="2366" y="2350"/>
                  </a:lnTo>
                  <a:lnTo>
                    <a:pt x="2364" y="2358"/>
                  </a:lnTo>
                  <a:lnTo>
                    <a:pt x="2367" y="2365"/>
                  </a:lnTo>
                  <a:lnTo>
                    <a:pt x="2360" y="2367"/>
                  </a:lnTo>
                  <a:lnTo>
                    <a:pt x="2342" y="2368"/>
                  </a:lnTo>
                  <a:lnTo>
                    <a:pt x="2325" y="2371"/>
                  </a:lnTo>
                  <a:lnTo>
                    <a:pt x="2250" y="2437"/>
                  </a:lnTo>
                  <a:lnTo>
                    <a:pt x="2321" y="2457"/>
                  </a:lnTo>
                  <a:lnTo>
                    <a:pt x="2313" y="2443"/>
                  </a:lnTo>
                  <a:lnTo>
                    <a:pt x="2325" y="2431"/>
                  </a:lnTo>
                  <a:lnTo>
                    <a:pt x="2346" y="2443"/>
                  </a:lnTo>
                  <a:lnTo>
                    <a:pt x="2345" y="2430"/>
                  </a:lnTo>
                  <a:lnTo>
                    <a:pt x="2382" y="2431"/>
                  </a:lnTo>
                  <a:lnTo>
                    <a:pt x="2391" y="2409"/>
                  </a:lnTo>
                  <a:lnTo>
                    <a:pt x="2408" y="2413"/>
                  </a:lnTo>
                  <a:lnTo>
                    <a:pt x="2412" y="2397"/>
                  </a:lnTo>
                  <a:lnTo>
                    <a:pt x="2418" y="2392"/>
                  </a:lnTo>
                  <a:lnTo>
                    <a:pt x="2421" y="2406"/>
                  </a:lnTo>
                  <a:lnTo>
                    <a:pt x="2420" y="2419"/>
                  </a:lnTo>
                  <a:lnTo>
                    <a:pt x="2424" y="2422"/>
                  </a:lnTo>
                  <a:lnTo>
                    <a:pt x="2439" y="2421"/>
                  </a:lnTo>
                  <a:lnTo>
                    <a:pt x="2459" y="2422"/>
                  </a:lnTo>
                  <a:lnTo>
                    <a:pt x="2457" y="2430"/>
                  </a:lnTo>
                  <a:lnTo>
                    <a:pt x="2444" y="2433"/>
                  </a:lnTo>
                  <a:lnTo>
                    <a:pt x="2424" y="2451"/>
                  </a:lnTo>
                  <a:lnTo>
                    <a:pt x="2418" y="2458"/>
                  </a:lnTo>
                  <a:lnTo>
                    <a:pt x="2408" y="2467"/>
                  </a:lnTo>
                  <a:lnTo>
                    <a:pt x="2394" y="2469"/>
                  </a:lnTo>
                  <a:lnTo>
                    <a:pt x="2388" y="2476"/>
                  </a:lnTo>
                  <a:lnTo>
                    <a:pt x="2388" y="2491"/>
                  </a:lnTo>
                  <a:lnTo>
                    <a:pt x="2394" y="2506"/>
                  </a:lnTo>
                  <a:lnTo>
                    <a:pt x="2402" y="2503"/>
                  </a:lnTo>
                  <a:lnTo>
                    <a:pt x="2409" y="2517"/>
                  </a:lnTo>
                  <a:lnTo>
                    <a:pt x="2415" y="2508"/>
                  </a:lnTo>
                  <a:lnTo>
                    <a:pt x="2426" y="2514"/>
                  </a:lnTo>
                  <a:lnTo>
                    <a:pt x="2445" y="2506"/>
                  </a:lnTo>
                  <a:lnTo>
                    <a:pt x="2444" y="2497"/>
                  </a:lnTo>
                  <a:lnTo>
                    <a:pt x="2456" y="2491"/>
                  </a:lnTo>
                  <a:lnTo>
                    <a:pt x="2499" y="2499"/>
                  </a:lnTo>
                  <a:lnTo>
                    <a:pt x="2534" y="2502"/>
                  </a:lnTo>
                  <a:lnTo>
                    <a:pt x="2614" y="2357"/>
                  </a:lnTo>
                  <a:lnTo>
                    <a:pt x="2594" y="2212"/>
                  </a:lnTo>
                  <a:lnTo>
                    <a:pt x="2744" y="2312"/>
                  </a:lnTo>
                  <a:lnTo>
                    <a:pt x="2869" y="2207"/>
                  </a:lnTo>
                  <a:lnTo>
                    <a:pt x="2849" y="2107"/>
                  </a:lnTo>
                  <a:lnTo>
                    <a:pt x="2729" y="2017"/>
                  </a:lnTo>
                  <a:lnTo>
                    <a:pt x="2882" y="1898"/>
                  </a:lnTo>
                  <a:lnTo>
                    <a:pt x="3033" y="1823"/>
                  </a:lnTo>
                  <a:lnTo>
                    <a:pt x="2897" y="1790"/>
                  </a:lnTo>
                  <a:lnTo>
                    <a:pt x="2826" y="1775"/>
                  </a:lnTo>
                  <a:lnTo>
                    <a:pt x="2822" y="1655"/>
                  </a:lnTo>
                  <a:lnTo>
                    <a:pt x="2939" y="1577"/>
                  </a:lnTo>
                  <a:lnTo>
                    <a:pt x="2928" y="1489"/>
                  </a:lnTo>
                  <a:lnTo>
                    <a:pt x="2892" y="1417"/>
                  </a:lnTo>
                  <a:lnTo>
                    <a:pt x="2916" y="1369"/>
                  </a:lnTo>
                  <a:lnTo>
                    <a:pt x="2988" y="1381"/>
                  </a:lnTo>
                  <a:lnTo>
                    <a:pt x="3018" y="1333"/>
                  </a:lnTo>
                  <a:lnTo>
                    <a:pt x="2934" y="1309"/>
                  </a:lnTo>
                  <a:lnTo>
                    <a:pt x="2898" y="1267"/>
                  </a:lnTo>
                  <a:lnTo>
                    <a:pt x="3096" y="1165"/>
                  </a:lnTo>
                  <a:lnTo>
                    <a:pt x="3126" y="1081"/>
                  </a:lnTo>
                  <a:lnTo>
                    <a:pt x="3048" y="1033"/>
                  </a:lnTo>
                  <a:lnTo>
                    <a:pt x="3109" y="967"/>
                  </a:lnTo>
                  <a:lnTo>
                    <a:pt x="3036" y="904"/>
                  </a:lnTo>
                  <a:lnTo>
                    <a:pt x="2942" y="828"/>
                  </a:lnTo>
                  <a:lnTo>
                    <a:pt x="2764" y="742"/>
                  </a:lnTo>
                  <a:lnTo>
                    <a:pt x="2764" y="667"/>
                  </a:lnTo>
                  <a:lnTo>
                    <a:pt x="2670" y="619"/>
                  </a:lnTo>
                  <a:lnTo>
                    <a:pt x="2631" y="561"/>
                  </a:lnTo>
                  <a:lnTo>
                    <a:pt x="2700" y="469"/>
                  </a:lnTo>
                  <a:lnTo>
                    <a:pt x="2646" y="406"/>
                  </a:lnTo>
                  <a:lnTo>
                    <a:pt x="2571" y="408"/>
                  </a:lnTo>
                  <a:lnTo>
                    <a:pt x="2528" y="306"/>
                  </a:lnTo>
                  <a:lnTo>
                    <a:pt x="2595" y="241"/>
                  </a:lnTo>
                  <a:lnTo>
                    <a:pt x="2480" y="181"/>
                  </a:lnTo>
                  <a:lnTo>
                    <a:pt x="2378" y="208"/>
                  </a:lnTo>
                  <a:lnTo>
                    <a:pt x="2231" y="139"/>
                  </a:lnTo>
                  <a:lnTo>
                    <a:pt x="2115" y="108"/>
                  </a:lnTo>
                  <a:lnTo>
                    <a:pt x="2046" y="21"/>
                  </a:lnTo>
                  <a:lnTo>
                    <a:pt x="1949" y="58"/>
                  </a:lnTo>
                  <a:lnTo>
                    <a:pt x="1814" y="34"/>
                  </a:lnTo>
                  <a:lnTo>
                    <a:pt x="1662" y="36"/>
                  </a:lnTo>
                  <a:lnTo>
                    <a:pt x="1566" y="0"/>
                  </a:lnTo>
                  <a:lnTo>
                    <a:pt x="1569" y="112"/>
                  </a:lnTo>
                  <a:lnTo>
                    <a:pt x="1644" y="106"/>
                  </a:lnTo>
                  <a:lnTo>
                    <a:pt x="1638" y="145"/>
                  </a:lnTo>
                  <a:lnTo>
                    <a:pt x="1536" y="171"/>
                  </a:lnTo>
                  <a:lnTo>
                    <a:pt x="1443" y="202"/>
                  </a:lnTo>
                  <a:lnTo>
                    <a:pt x="1356" y="205"/>
                  </a:lnTo>
                  <a:lnTo>
                    <a:pt x="1350" y="103"/>
                  </a:lnTo>
                  <a:lnTo>
                    <a:pt x="1248" y="106"/>
                  </a:lnTo>
                  <a:lnTo>
                    <a:pt x="1111" y="174"/>
                  </a:lnTo>
                  <a:lnTo>
                    <a:pt x="1014" y="226"/>
                  </a:lnTo>
                  <a:lnTo>
                    <a:pt x="894" y="214"/>
                  </a:lnTo>
                  <a:lnTo>
                    <a:pt x="810" y="121"/>
                  </a:lnTo>
                  <a:lnTo>
                    <a:pt x="710" y="169"/>
                  </a:lnTo>
                  <a:lnTo>
                    <a:pt x="537" y="124"/>
                  </a:lnTo>
                  <a:lnTo>
                    <a:pt x="425" y="139"/>
                  </a:lnTo>
                  <a:lnTo>
                    <a:pt x="380" y="261"/>
                  </a:lnTo>
                  <a:lnTo>
                    <a:pt x="303" y="277"/>
                  </a:lnTo>
                  <a:lnTo>
                    <a:pt x="258" y="283"/>
                  </a:lnTo>
                  <a:lnTo>
                    <a:pt x="185" y="294"/>
                  </a:lnTo>
                  <a:lnTo>
                    <a:pt x="123" y="274"/>
                  </a:lnTo>
                  <a:lnTo>
                    <a:pt x="74" y="324"/>
                  </a:lnTo>
                  <a:lnTo>
                    <a:pt x="0" y="403"/>
                  </a:lnTo>
                  <a:lnTo>
                    <a:pt x="105" y="453"/>
                  </a:lnTo>
                  <a:lnTo>
                    <a:pt x="180" y="409"/>
                  </a:lnTo>
                  <a:lnTo>
                    <a:pt x="335" y="355"/>
                  </a:lnTo>
                  <a:lnTo>
                    <a:pt x="324" y="394"/>
                  </a:lnTo>
                  <a:lnTo>
                    <a:pt x="186" y="493"/>
                  </a:lnTo>
                  <a:lnTo>
                    <a:pt x="195" y="563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6FC3221-B57C-3841-9604-1FA416FCB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752" y="3732488"/>
              <a:ext cx="1665684" cy="1293237"/>
            </a:xfrm>
            <a:custGeom>
              <a:avLst/>
              <a:gdLst>
                <a:gd name="T0" fmla="*/ 0 w 4209"/>
                <a:gd name="T1" fmla="*/ 0 h 3450"/>
                <a:gd name="T2" fmla="*/ 0 w 4209"/>
                <a:gd name="T3" fmla="*/ 0 h 3450"/>
                <a:gd name="T4" fmla="*/ 0 w 4209"/>
                <a:gd name="T5" fmla="*/ 0 h 3450"/>
                <a:gd name="T6" fmla="*/ 0 w 4209"/>
                <a:gd name="T7" fmla="*/ 0 h 3450"/>
                <a:gd name="T8" fmla="*/ 0 w 4209"/>
                <a:gd name="T9" fmla="*/ 0 h 3450"/>
                <a:gd name="T10" fmla="*/ 0 w 4209"/>
                <a:gd name="T11" fmla="*/ 0 h 3450"/>
                <a:gd name="T12" fmla="*/ 0 w 4209"/>
                <a:gd name="T13" fmla="*/ 0 h 3450"/>
                <a:gd name="T14" fmla="*/ 0 w 4209"/>
                <a:gd name="T15" fmla="*/ 0 h 3450"/>
                <a:gd name="T16" fmla="*/ 0 w 4209"/>
                <a:gd name="T17" fmla="*/ 0 h 3450"/>
                <a:gd name="T18" fmla="*/ 0 w 4209"/>
                <a:gd name="T19" fmla="*/ 0 h 3450"/>
                <a:gd name="T20" fmla="*/ 0 w 4209"/>
                <a:gd name="T21" fmla="*/ 0 h 3450"/>
                <a:gd name="T22" fmla="*/ 0 w 4209"/>
                <a:gd name="T23" fmla="*/ 0 h 3450"/>
                <a:gd name="T24" fmla="*/ 0 w 4209"/>
                <a:gd name="T25" fmla="*/ 0 h 3450"/>
                <a:gd name="T26" fmla="*/ 0 w 4209"/>
                <a:gd name="T27" fmla="*/ 0 h 3450"/>
                <a:gd name="T28" fmla="*/ 0 w 4209"/>
                <a:gd name="T29" fmla="*/ 0 h 3450"/>
                <a:gd name="T30" fmla="*/ 0 w 4209"/>
                <a:gd name="T31" fmla="*/ 0 h 3450"/>
                <a:gd name="T32" fmla="*/ 0 w 4209"/>
                <a:gd name="T33" fmla="*/ 0 h 3450"/>
                <a:gd name="T34" fmla="*/ 0 w 4209"/>
                <a:gd name="T35" fmla="*/ 0 h 3450"/>
                <a:gd name="T36" fmla="*/ 0 w 4209"/>
                <a:gd name="T37" fmla="*/ 0 h 3450"/>
                <a:gd name="T38" fmla="*/ 0 w 4209"/>
                <a:gd name="T39" fmla="*/ 0 h 3450"/>
                <a:gd name="T40" fmla="*/ 0 w 4209"/>
                <a:gd name="T41" fmla="*/ 0 h 3450"/>
                <a:gd name="T42" fmla="*/ 0 w 4209"/>
                <a:gd name="T43" fmla="*/ 0 h 3450"/>
                <a:gd name="T44" fmla="*/ 0 w 4209"/>
                <a:gd name="T45" fmla="*/ 0 h 3450"/>
                <a:gd name="T46" fmla="*/ 0 w 4209"/>
                <a:gd name="T47" fmla="*/ 0 h 3450"/>
                <a:gd name="T48" fmla="*/ 0 w 4209"/>
                <a:gd name="T49" fmla="*/ 0 h 3450"/>
                <a:gd name="T50" fmla="*/ 0 w 4209"/>
                <a:gd name="T51" fmla="*/ 0 h 3450"/>
                <a:gd name="T52" fmla="*/ 0 w 4209"/>
                <a:gd name="T53" fmla="*/ 0 h 3450"/>
                <a:gd name="T54" fmla="*/ 0 w 4209"/>
                <a:gd name="T55" fmla="*/ 0 h 3450"/>
                <a:gd name="T56" fmla="*/ 0 w 4209"/>
                <a:gd name="T57" fmla="*/ 0 h 3450"/>
                <a:gd name="T58" fmla="*/ 0 w 4209"/>
                <a:gd name="T59" fmla="*/ 0 h 3450"/>
                <a:gd name="T60" fmla="*/ 0 w 4209"/>
                <a:gd name="T61" fmla="*/ 0 h 3450"/>
                <a:gd name="T62" fmla="*/ 0 w 4209"/>
                <a:gd name="T63" fmla="*/ 0 h 3450"/>
                <a:gd name="T64" fmla="*/ 0 w 4209"/>
                <a:gd name="T65" fmla="*/ 0 h 3450"/>
                <a:gd name="T66" fmla="*/ 0 w 4209"/>
                <a:gd name="T67" fmla="*/ 0 h 3450"/>
                <a:gd name="T68" fmla="*/ 0 w 4209"/>
                <a:gd name="T69" fmla="*/ 0 h 3450"/>
                <a:gd name="T70" fmla="*/ 0 w 4209"/>
                <a:gd name="T71" fmla="*/ 0 h 3450"/>
                <a:gd name="T72" fmla="*/ 0 w 4209"/>
                <a:gd name="T73" fmla="*/ 0 h 3450"/>
                <a:gd name="T74" fmla="*/ 0 w 4209"/>
                <a:gd name="T75" fmla="*/ 0 h 3450"/>
                <a:gd name="T76" fmla="*/ 0 w 4209"/>
                <a:gd name="T77" fmla="*/ 0 h 3450"/>
                <a:gd name="T78" fmla="*/ 0 w 4209"/>
                <a:gd name="T79" fmla="*/ 0 h 3450"/>
                <a:gd name="T80" fmla="*/ 0 w 4209"/>
                <a:gd name="T81" fmla="*/ 0 h 3450"/>
                <a:gd name="T82" fmla="*/ 0 w 4209"/>
                <a:gd name="T83" fmla="*/ 0 h 3450"/>
                <a:gd name="T84" fmla="*/ 0 w 4209"/>
                <a:gd name="T85" fmla="*/ 0 h 3450"/>
                <a:gd name="T86" fmla="*/ 0 w 4209"/>
                <a:gd name="T87" fmla="*/ 0 h 3450"/>
                <a:gd name="T88" fmla="*/ 0 w 4209"/>
                <a:gd name="T89" fmla="*/ 0 h 3450"/>
                <a:gd name="T90" fmla="*/ 0 w 4209"/>
                <a:gd name="T91" fmla="*/ 0 h 3450"/>
                <a:gd name="T92" fmla="*/ 0 w 4209"/>
                <a:gd name="T93" fmla="*/ 0 h 3450"/>
                <a:gd name="T94" fmla="*/ 0 w 4209"/>
                <a:gd name="T95" fmla="*/ 0 h 3450"/>
                <a:gd name="T96" fmla="*/ 0 w 4209"/>
                <a:gd name="T97" fmla="*/ 0 h 3450"/>
                <a:gd name="T98" fmla="*/ 0 w 4209"/>
                <a:gd name="T99" fmla="*/ 0 h 3450"/>
                <a:gd name="T100" fmla="*/ 0 w 4209"/>
                <a:gd name="T101" fmla="*/ 0 h 3450"/>
                <a:gd name="T102" fmla="*/ 0 w 4209"/>
                <a:gd name="T103" fmla="*/ 0 h 3450"/>
                <a:gd name="T104" fmla="*/ 0 w 4209"/>
                <a:gd name="T105" fmla="*/ 0 h 3450"/>
                <a:gd name="T106" fmla="*/ 0 w 4209"/>
                <a:gd name="T107" fmla="*/ 0 h 3450"/>
                <a:gd name="T108" fmla="*/ 0 w 4209"/>
                <a:gd name="T109" fmla="*/ 0 h 3450"/>
                <a:gd name="T110" fmla="*/ 0 w 4209"/>
                <a:gd name="T111" fmla="*/ 0 h 3450"/>
                <a:gd name="T112" fmla="*/ 0 w 4209"/>
                <a:gd name="T113" fmla="*/ 0 h 3450"/>
                <a:gd name="T114" fmla="*/ 0 w 4209"/>
                <a:gd name="T115" fmla="*/ 0 h 34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209" h="3450">
                  <a:moveTo>
                    <a:pt x="3729" y="1814"/>
                  </a:moveTo>
                  <a:lnTo>
                    <a:pt x="3699" y="1654"/>
                  </a:lnTo>
                  <a:lnTo>
                    <a:pt x="3724" y="1459"/>
                  </a:lnTo>
                  <a:lnTo>
                    <a:pt x="3609" y="1384"/>
                  </a:lnTo>
                  <a:lnTo>
                    <a:pt x="3489" y="1399"/>
                  </a:lnTo>
                  <a:lnTo>
                    <a:pt x="3354" y="1394"/>
                  </a:lnTo>
                  <a:lnTo>
                    <a:pt x="3334" y="1439"/>
                  </a:lnTo>
                  <a:lnTo>
                    <a:pt x="3169" y="1414"/>
                  </a:lnTo>
                  <a:lnTo>
                    <a:pt x="3109" y="1304"/>
                  </a:lnTo>
                  <a:lnTo>
                    <a:pt x="3019" y="1244"/>
                  </a:lnTo>
                  <a:lnTo>
                    <a:pt x="2884" y="1199"/>
                  </a:lnTo>
                  <a:lnTo>
                    <a:pt x="2874" y="1324"/>
                  </a:lnTo>
                  <a:lnTo>
                    <a:pt x="2854" y="1439"/>
                  </a:lnTo>
                  <a:lnTo>
                    <a:pt x="2769" y="1544"/>
                  </a:lnTo>
                  <a:lnTo>
                    <a:pt x="2644" y="1514"/>
                  </a:lnTo>
                  <a:lnTo>
                    <a:pt x="2619" y="1604"/>
                  </a:lnTo>
                  <a:lnTo>
                    <a:pt x="2559" y="1684"/>
                  </a:lnTo>
                  <a:lnTo>
                    <a:pt x="2629" y="1789"/>
                  </a:lnTo>
                  <a:lnTo>
                    <a:pt x="2574" y="1909"/>
                  </a:lnTo>
                  <a:lnTo>
                    <a:pt x="2454" y="1964"/>
                  </a:lnTo>
                  <a:lnTo>
                    <a:pt x="2480" y="2075"/>
                  </a:lnTo>
                  <a:lnTo>
                    <a:pt x="2305" y="2015"/>
                  </a:lnTo>
                  <a:lnTo>
                    <a:pt x="2269" y="2128"/>
                  </a:lnTo>
                  <a:lnTo>
                    <a:pt x="2125" y="2134"/>
                  </a:lnTo>
                  <a:lnTo>
                    <a:pt x="2138" y="2234"/>
                  </a:lnTo>
                  <a:lnTo>
                    <a:pt x="2044" y="2296"/>
                  </a:lnTo>
                  <a:lnTo>
                    <a:pt x="2013" y="2389"/>
                  </a:lnTo>
                  <a:lnTo>
                    <a:pt x="1924" y="2374"/>
                  </a:lnTo>
                  <a:lnTo>
                    <a:pt x="1809" y="2456"/>
                  </a:lnTo>
                  <a:lnTo>
                    <a:pt x="1824" y="2555"/>
                  </a:lnTo>
                  <a:lnTo>
                    <a:pt x="1707" y="2569"/>
                  </a:lnTo>
                  <a:lnTo>
                    <a:pt x="1598" y="2579"/>
                  </a:lnTo>
                  <a:lnTo>
                    <a:pt x="1443" y="2509"/>
                  </a:lnTo>
                  <a:lnTo>
                    <a:pt x="1443" y="2658"/>
                  </a:lnTo>
                  <a:lnTo>
                    <a:pt x="1489" y="2788"/>
                  </a:lnTo>
                  <a:lnTo>
                    <a:pt x="1345" y="2772"/>
                  </a:lnTo>
                  <a:lnTo>
                    <a:pt x="1224" y="2818"/>
                  </a:lnTo>
                  <a:lnTo>
                    <a:pt x="1072" y="2743"/>
                  </a:lnTo>
                  <a:lnTo>
                    <a:pt x="1053" y="2866"/>
                  </a:lnTo>
                  <a:lnTo>
                    <a:pt x="745" y="2968"/>
                  </a:lnTo>
                  <a:lnTo>
                    <a:pt x="757" y="3109"/>
                  </a:lnTo>
                  <a:lnTo>
                    <a:pt x="817" y="3196"/>
                  </a:lnTo>
                  <a:lnTo>
                    <a:pt x="768" y="3268"/>
                  </a:lnTo>
                  <a:lnTo>
                    <a:pt x="738" y="3418"/>
                  </a:lnTo>
                  <a:lnTo>
                    <a:pt x="655" y="3450"/>
                  </a:lnTo>
                  <a:lnTo>
                    <a:pt x="543" y="3448"/>
                  </a:lnTo>
                  <a:lnTo>
                    <a:pt x="488" y="3378"/>
                  </a:lnTo>
                  <a:lnTo>
                    <a:pt x="393" y="3403"/>
                  </a:lnTo>
                  <a:lnTo>
                    <a:pt x="288" y="3228"/>
                  </a:lnTo>
                  <a:lnTo>
                    <a:pt x="248" y="2983"/>
                  </a:lnTo>
                  <a:lnTo>
                    <a:pt x="203" y="2389"/>
                  </a:lnTo>
                  <a:lnTo>
                    <a:pt x="168" y="2239"/>
                  </a:lnTo>
                  <a:lnTo>
                    <a:pt x="173" y="2164"/>
                  </a:lnTo>
                  <a:lnTo>
                    <a:pt x="88" y="2069"/>
                  </a:lnTo>
                  <a:lnTo>
                    <a:pt x="53" y="1774"/>
                  </a:lnTo>
                  <a:lnTo>
                    <a:pt x="38" y="1634"/>
                  </a:lnTo>
                  <a:lnTo>
                    <a:pt x="3" y="1429"/>
                  </a:lnTo>
                  <a:lnTo>
                    <a:pt x="8" y="1109"/>
                  </a:lnTo>
                  <a:lnTo>
                    <a:pt x="0" y="910"/>
                  </a:lnTo>
                  <a:lnTo>
                    <a:pt x="34" y="874"/>
                  </a:lnTo>
                  <a:lnTo>
                    <a:pt x="103" y="893"/>
                  </a:lnTo>
                  <a:lnTo>
                    <a:pt x="120" y="901"/>
                  </a:lnTo>
                  <a:lnTo>
                    <a:pt x="129" y="917"/>
                  </a:lnTo>
                  <a:lnTo>
                    <a:pt x="132" y="941"/>
                  </a:lnTo>
                  <a:lnTo>
                    <a:pt x="124" y="965"/>
                  </a:lnTo>
                  <a:lnTo>
                    <a:pt x="133" y="973"/>
                  </a:lnTo>
                  <a:lnTo>
                    <a:pt x="144" y="968"/>
                  </a:lnTo>
                  <a:lnTo>
                    <a:pt x="153" y="982"/>
                  </a:lnTo>
                  <a:lnTo>
                    <a:pt x="159" y="994"/>
                  </a:lnTo>
                  <a:lnTo>
                    <a:pt x="169" y="1000"/>
                  </a:lnTo>
                  <a:lnTo>
                    <a:pt x="174" y="983"/>
                  </a:lnTo>
                  <a:lnTo>
                    <a:pt x="192" y="988"/>
                  </a:lnTo>
                  <a:lnTo>
                    <a:pt x="208" y="995"/>
                  </a:lnTo>
                  <a:lnTo>
                    <a:pt x="222" y="998"/>
                  </a:lnTo>
                  <a:lnTo>
                    <a:pt x="232" y="1004"/>
                  </a:lnTo>
                  <a:lnTo>
                    <a:pt x="243" y="1012"/>
                  </a:lnTo>
                  <a:lnTo>
                    <a:pt x="253" y="1006"/>
                  </a:lnTo>
                  <a:lnTo>
                    <a:pt x="252" y="994"/>
                  </a:lnTo>
                  <a:lnTo>
                    <a:pt x="264" y="982"/>
                  </a:lnTo>
                  <a:lnTo>
                    <a:pt x="270" y="961"/>
                  </a:lnTo>
                  <a:lnTo>
                    <a:pt x="261" y="949"/>
                  </a:lnTo>
                  <a:lnTo>
                    <a:pt x="246" y="946"/>
                  </a:lnTo>
                  <a:lnTo>
                    <a:pt x="240" y="931"/>
                  </a:lnTo>
                  <a:lnTo>
                    <a:pt x="318" y="938"/>
                  </a:lnTo>
                  <a:lnTo>
                    <a:pt x="398" y="795"/>
                  </a:lnTo>
                  <a:lnTo>
                    <a:pt x="379" y="653"/>
                  </a:lnTo>
                  <a:lnTo>
                    <a:pt x="531" y="750"/>
                  </a:lnTo>
                  <a:lnTo>
                    <a:pt x="652" y="647"/>
                  </a:lnTo>
                  <a:lnTo>
                    <a:pt x="634" y="548"/>
                  </a:lnTo>
                  <a:lnTo>
                    <a:pt x="514" y="455"/>
                  </a:lnTo>
                  <a:lnTo>
                    <a:pt x="668" y="335"/>
                  </a:lnTo>
                  <a:lnTo>
                    <a:pt x="818" y="260"/>
                  </a:lnTo>
                  <a:lnTo>
                    <a:pt x="610" y="212"/>
                  </a:lnTo>
                  <a:lnTo>
                    <a:pt x="608" y="90"/>
                  </a:lnTo>
                  <a:lnTo>
                    <a:pt x="724" y="11"/>
                  </a:lnTo>
                  <a:lnTo>
                    <a:pt x="833" y="15"/>
                  </a:lnTo>
                  <a:lnTo>
                    <a:pt x="933" y="0"/>
                  </a:lnTo>
                  <a:lnTo>
                    <a:pt x="968" y="65"/>
                  </a:lnTo>
                  <a:lnTo>
                    <a:pt x="968" y="165"/>
                  </a:lnTo>
                  <a:lnTo>
                    <a:pt x="1103" y="210"/>
                  </a:lnTo>
                  <a:lnTo>
                    <a:pt x="1208" y="245"/>
                  </a:lnTo>
                  <a:lnTo>
                    <a:pt x="1283" y="335"/>
                  </a:lnTo>
                  <a:lnTo>
                    <a:pt x="1743" y="365"/>
                  </a:lnTo>
                  <a:lnTo>
                    <a:pt x="1758" y="470"/>
                  </a:lnTo>
                  <a:lnTo>
                    <a:pt x="1838" y="540"/>
                  </a:lnTo>
                  <a:lnTo>
                    <a:pt x="1958" y="500"/>
                  </a:lnTo>
                  <a:lnTo>
                    <a:pt x="2048" y="440"/>
                  </a:lnTo>
                  <a:lnTo>
                    <a:pt x="2134" y="215"/>
                  </a:lnTo>
                  <a:lnTo>
                    <a:pt x="2319" y="170"/>
                  </a:lnTo>
                  <a:lnTo>
                    <a:pt x="2514" y="165"/>
                  </a:lnTo>
                  <a:lnTo>
                    <a:pt x="2439" y="305"/>
                  </a:lnTo>
                  <a:lnTo>
                    <a:pt x="2554" y="380"/>
                  </a:lnTo>
                  <a:lnTo>
                    <a:pt x="2709" y="375"/>
                  </a:lnTo>
                  <a:lnTo>
                    <a:pt x="2854" y="270"/>
                  </a:lnTo>
                  <a:lnTo>
                    <a:pt x="3129" y="345"/>
                  </a:lnTo>
                  <a:lnTo>
                    <a:pt x="3259" y="255"/>
                  </a:lnTo>
                  <a:lnTo>
                    <a:pt x="3394" y="225"/>
                  </a:lnTo>
                  <a:lnTo>
                    <a:pt x="3504" y="305"/>
                  </a:lnTo>
                  <a:lnTo>
                    <a:pt x="3624" y="290"/>
                  </a:lnTo>
                  <a:lnTo>
                    <a:pt x="3879" y="270"/>
                  </a:lnTo>
                  <a:lnTo>
                    <a:pt x="3956" y="374"/>
                  </a:lnTo>
                  <a:lnTo>
                    <a:pt x="4067" y="402"/>
                  </a:lnTo>
                  <a:lnTo>
                    <a:pt x="3984" y="500"/>
                  </a:lnTo>
                  <a:lnTo>
                    <a:pt x="3969" y="590"/>
                  </a:lnTo>
                  <a:lnTo>
                    <a:pt x="4044" y="740"/>
                  </a:lnTo>
                  <a:lnTo>
                    <a:pt x="4069" y="959"/>
                  </a:lnTo>
                  <a:lnTo>
                    <a:pt x="3964" y="979"/>
                  </a:lnTo>
                  <a:lnTo>
                    <a:pt x="3934" y="1049"/>
                  </a:lnTo>
                  <a:lnTo>
                    <a:pt x="4029" y="1109"/>
                  </a:lnTo>
                  <a:lnTo>
                    <a:pt x="3994" y="1199"/>
                  </a:lnTo>
                  <a:lnTo>
                    <a:pt x="4209" y="1429"/>
                  </a:lnTo>
                  <a:lnTo>
                    <a:pt x="4174" y="1519"/>
                  </a:lnTo>
                  <a:lnTo>
                    <a:pt x="4119" y="1549"/>
                  </a:lnTo>
                  <a:lnTo>
                    <a:pt x="4054" y="1499"/>
                  </a:lnTo>
                  <a:lnTo>
                    <a:pt x="3954" y="1579"/>
                  </a:lnTo>
                  <a:lnTo>
                    <a:pt x="3894" y="1699"/>
                  </a:lnTo>
                  <a:lnTo>
                    <a:pt x="3920" y="1783"/>
                  </a:lnTo>
                  <a:lnTo>
                    <a:pt x="3853" y="1843"/>
                  </a:lnTo>
                  <a:lnTo>
                    <a:pt x="3729" y="1814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70" b="1" kern="0" dirty="0">
                <a:solidFill>
                  <a:srgbClr val="000000"/>
                </a:solidFill>
                <a:latin typeface="Arial" charset="0"/>
                <a:ea typeface="华文中宋" panose="02010600040101010101" pitchFamily="2" charset="-122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2A5A0C3-A33C-D040-A16C-044267DD9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968" y="4487812"/>
              <a:ext cx="917906" cy="1394446"/>
            </a:xfrm>
            <a:custGeom>
              <a:avLst/>
              <a:gdLst>
                <a:gd name="T0" fmla="*/ 0 w 2321"/>
                <a:gd name="T1" fmla="*/ 0 h 3721"/>
                <a:gd name="T2" fmla="*/ 0 w 2321"/>
                <a:gd name="T3" fmla="*/ 0 h 3721"/>
                <a:gd name="T4" fmla="*/ 0 w 2321"/>
                <a:gd name="T5" fmla="*/ 0 h 3721"/>
                <a:gd name="T6" fmla="*/ 0 w 2321"/>
                <a:gd name="T7" fmla="*/ 0 h 3721"/>
                <a:gd name="T8" fmla="*/ 0 w 2321"/>
                <a:gd name="T9" fmla="*/ 0 h 3721"/>
                <a:gd name="T10" fmla="*/ 0 w 2321"/>
                <a:gd name="T11" fmla="*/ 0 h 3721"/>
                <a:gd name="T12" fmla="*/ 0 w 2321"/>
                <a:gd name="T13" fmla="*/ 0 h 3721"/>
                <a:gd name="T14" fmla="*/ 0 w 2321"/>
                <a:gd name="T15" fmla="*/ 0 h 3721"/>
                <a:gd name="T16" fmla="*/ 0 w 2321"/>
                <a:gd name="T17" fmla="*/ 0 h 3721"/>
                <a:gd name="T18" fmla="*/ 0 w 2321"/>
                <a:gd name="T19" fmla="*/ 0 h 3721"/>
                <a:gd name="T20" fmla="*/ 0 w 2321"/>
                <a:gd name="T21" fmla="*/ 0 h 3721"/>
                <a:gd name="T22" fmla="*/ 0 w 2321"/>
                <a:gd name="T23" fmla="*/ 0 h 3721"/>
                <a:gd name="T24" fmla="*/ 0 w 2321"/>
                <a:gd name="T25" fmla="*/ 0 h 3721"/>
                <a:gd name="T26" fmla="*/ 0 w 2321"/>
                <a:gd name="T27" fmla="*/ 0 h 3721"/>
                <a:gd name="T28" fmla="*/ 0 w 2321"/>
                <a:gd name="T29" fmla="*/ 0 h 3721"/>
                <a:gd name="T30" fmla="*/ 0 w 2321"/>
                <a:gd name="T31" fmla="*/ 0 h 3721"/>
                <a:gd name="T32" fmla="*/ 0 w 2321"/>
                <a:gd name="T33" fmla="*/ 0 h 3721"/>
                <a:gd name="T34" fmla="*/ 0 w 2321"/>
                <a:gd name="T35" fmla="*/ 0 h 3721"/>
                <a:gd name="T36" fmla="*/ 0 w 2321"/>
                <a:gd name="T37" fmla="*/ 0 h 3721"/>
                <a:gd name="T38" fmla="*/ 0 w 2321"/>
                <a:gd name="T39" fmla="*/ 0 h 3721"/>
                <a:gd name="T40" fmla="*/ 0 w 2321"/>
                <a:gd name="T41" fmla="*/ 0 h 3721"/>
                <a:gd name="T42" fmla="*/ 0 w 2321"/>
                <a:gd name="T43" fmla="*/ 0 h 3721"/>
                <a:gd name="T44" fmla="*/ 0 w 2321"/>
                <a:gd name="T45" fmla="*/ 0 h 3721"/>
                <a:gd name="T46" fmla="*/ 0 w 2321"/>
                <a:gd name="T47" fmla="*/ 0 h 3721"/>
                <a:gd name="T48" fmla="*/ 0 w 2321"/>
                <a:gd name="T49" fmla="*/ 0 h 3721"/>
                <a:gd name="T50" fmla="*/ 0 w 2321"/>
                <a:gd name="T51" fmla="*/ 0 h 3721"/>
                <a:gd name="T52" fmla="*/ 0 w 2321"/>
                <a:gd name="T53" fmla="*/ 0 h 3721"/>
                <a:gd name="T54" fmla="*/ 0 w 2321"/>
                <a:gd name="T55" fmla="*/ 0 h 3721"/>
                <a:gd name="T56" fmla="*/ 0 w 2321"/>
                <a:gd name="T57" fmla="*/ 0 h 3721"/>
                <a:gd name="T58" fmla="*/ 0 w 2321"/>
                <a:gd name="T59" fmla="*/ 0 h 3721"/>
                <a:gd name="T60" fmla="*/ 0 w 2321"/>
                <a:gd name="T61" fmla="*/ 0 h 3721"/>
                <a:gd name="T62" fmla="*/ 0 w 2321"/>
                <a:gd name="T63" fmla="*/ 0 h 3721"/>
                <a:gd name="T64" fmla="*/ 0 w 2321"/>
                <a:gd name="T65" fmla="*/ 0 h 3721"/>
                <a:gd name="T66" fmla="*/ 0 w 2321"/>
                <a:gd name="T67" fmla="*/ 0 h 3721"/>
                <a:gd name="T68" fmla="*/ 0 w 2321"/>
                <a:gd name="T69" fmla="*/ 0 h 3721"/>
                <a:gd name="T70" fmla="*/ 0 w 2321"/>
                <a:gd name="T71" fmla="*/ 0 h 3721"/>
                <a:gd name="T72" fmla="*/ 0 w 2321"/>
                <a:gd name="T73" fmla="*/ 0 h 3721"/>
                <a:gd name="T74" fmla="*/ 0 w 2321"/>
                <a:gd name="T75" fmla="*/ 0 h 3721"/>
                <a:gd name="T76" fmla="*/ 0 w 2321"/>
                <a:gd name="T77" fmla="*/ 0 h 3721"/>
                <a:gd name="T78" fmla="*/ 0 w 2321"/>
                <a:gd name="T79" fmla="*/ 0 h 3721"/>
                <a:gd name="T80" fmla="*/ 0 w 2321"/>
                <a:gd name="T81" fmla="*/ 0 h 3721"/>
                <a:gd name="T82" fmla="*/ 0 w 2321"/>
                <a:gd name="T83" fmla="*/ 0 h 3721"/>
                <a:gd name="T84" fmla="*/ 0 w 2321"/>
                <a:gd name="T85" fmla="*/ 0 h 3721"/>
                <a:gd name="T86" fmla="*/ 0 w 2321"/>
                <a:gd name="T87" fmla="*/ 0 h 3721"/>
                <a:gd name="T88" fmla="*/ 0 w 2321"/>
                <a:gd name="T89" fmla="*/ 0 h 3721"/>
                <a:gd name="T90" fmla="*/ 0 w 2321"/>
                <a:gd name="T91" fmla="*/ 0 h 3721"/>
                <a:gd name="T92" fmla="*/ 0 w 2321"/>
                <a:gd name="T93" fmla="*/ 0 h 3721"/>
                <a:gd name="T94" fmla="*/ 0 w 2321"/>
                <a:gd name="T95" fmla="*/ 0 h 37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21" h="3721">
                  <a:moveTo>
                    <a:pt x="880" y="3510"/>
                  </a:moveTo>
                  <a:lnTo>
                    <a:pt x="610" y="3325"/>
                  </a:lnTo>
                  <a:lnTo>
                    <a:pt x="479" y="3120"/>
                  </a:lnTo>
                  <a:lnTo>
                    <a:pt x="339" y="3070"/>
                  </a:lnTo>
                  <a:lnTo>
                    <a:pt x="239" y="2740"/>
                  </a:lnTo>
                  <a:lnTo>
                    <a:pt x="269" y="2625"/>
                  </a:lnTo>
                  <a:lnTo>
                    <a:pt x="249" y="2515"/>
                  </a:lnTo>
                  <a:lnTo>
                    <a:pt x="104" y="2100"/>
                  </a:lnTo>
                  <a:lnTo>
                    <a:pt x="0" y="1888"/>
                  </a:lnTo>
                  <a:lnTo>
                    <a:pt x="59" y="1770"/>
                  </a:lnTo>
                  <a:lnTo>
                    <a:pt x="69" y="1635"/>
                  </a:lnTo>
                  <a:lnTo>
                    <a:pt x="15" y="1437"/>
                  </a:lnTo>
                  <a:lnTo>
                    <a:pt x="99" y="1405"/>
                  </a:lnTo>
                  <a:lnTo>
                    <a:pt x="129" y="1255"/>
                  </a:lnTo>
                  <a:lnTo>
                    <a:pt x="179" y="1185"/>
                  </a:lnTo>
                  <a:lnTo>
                    <a:pt x="119" y="1095"/>
                  </a:lnTo>
                  <a:lnTo>
                    <a:pt x="104" y="955"/>
                  </a:lnTo>
                  <a:lnTo>
                    <a:pt x="415" y="852"/>
                  </a:lnTo>
                  <a:lnTo>
                    <a:pt x="434" y="730"/>
                  </a:lnTo>
                  <a:lnTo>
                    <a:pt x="585" y="805"/>
                  </a:lnTo>
                  <a:lnTo>
                    <a:pt x="705" y="760"/>
                  </a:lnTo>
                  <a:lnTo>
                    <a:pt x="850" y="775"/>
                  </a:lnTo>
                  <a:lnTo>
                    <a:pt x="805" y="640"/>
                  </a:lnTo>
                  <a:lnTo>
                    <a:pt x="805" y="495"/>
                  </a:lnTo>
                  <a:lnTo>
                    <a:pt x="960" y="565"/>
                  </a:lnTo>
                  <a:lnTo>
                    <a:pt x="1075" y="555"/>
                  </a:lnTo>
                  <a:lnTo>
                    <a:pt x="1185" y="540"/>
                  </a:lnTo>
                  <a:lnTo>
                    <a:pt x="1170" y="445"/>
                  </a:lnTo>
                  <a:lnTo>
                    <a:pt x="1285" y="360"/>
                  </a:lnTo>
                  <a:lnTo>
                    <a:pt x="1375" y="375"/>
                  </a:lnTo>
                  <a:lnTo>
                    <a:pt x="1405" y="285"/>
                  </a:lnTo>
                  <a:lnTo>
                    <a:pt x="1500" y="220"/>
                  </a:lnTo>
                  <a:lnTo>
                    <a:pt x="1485" y="120"/>
                  </a:lnTo>
                  <a:lnTo>
                    <a:pt x="1630" y="115"/>
                  </a:lnTo>
                  <a:lnTo>
                    <a:pt x="1665" y="0"/>
                  </a:lnTo>
                  <a:lnTo>
                    <a:pt x="1841" y="60"/>
                  </a:lnTo>
                  <a:lnTo>
                    <a:pt x="1831" y="195"/>
                  </a:lnTo>
                  <a:lnTo>
                    <a:pt x="1901" y="270"/>
                  </a:lnTo>
                  <a:lnTo>
                    <a:pt x="1811" y="345"/>
                  </a:lnTo>
                  <a:lnTo>
                    <a:pt x="1766" y="445"/>
                  </a:lnTo>
                  <a:lnTo>
                    <a:pt x="1856" y="495"/>
                  </a:lnTo>
                  <a:lnTo>
                    <a:pt x="1756" y="625"/>
                  </a:lnTo>
                  <a:lnTo>
                    <a:pt x="1725" y="675"/>
                  </a:lnTo>
                  <a:lnTo>
                    <a:pt x="1796" y="750"/>
                  </a:lnTo>
                  <a:lnTo>
                    <a:pt x="1771" y="865"/>
                  </a:lnTo>
                  <a:lnTo>
                    <a:pt x="1781" y="1030"/>
                  </a:lnTo>
                  <a:lnTo>
                    <a:pt x="1695" y="1110"/>
                  </a:lnTo>
                  <a:lnTo>
                    <a:pt x="1841" y="1150"/>
                  </a:lnTo>
                  <a:lnTo>
                    <a:pt x="1771" y="1230"/>
                  </a:lnTo>
                  <a:lnTo>
                    <a:pt x="1781" y="1315"/>
                  </a:lnTo>
                  <a:lnTo>
                    <a:pt x="1605" y="1320"/>
                  </a:lnTo>
                  <a:lnTo>
                    <a:pt x="1530" y="1395"/>
                  </a:lnTo>
                  <a:lnTo>
                    <a:pt x="1525" y="1530"/>
                  </a:lnTo>
                  <a:lnTo>
                    <a:pt x="1540" y="1630"/>
                  </a:lnTo>
                  <a:lnTo>
                    <a:pt x="1585" y="1740"/>
                  </a:lnTo>
                  <a:lnTo>
                    <a:pt x="1555" y="1860"/>
                  </a:lnTo>
                  <a:lnTo>
                    <a:pt x="1440" y="1860"/>
                  </a:lnTo>
                  <a:lnTo>
                    <a:pt x="1395" y="1950"/>
                  </a:lnTo>
                  <a:lnTo>
                    <a:pt x="1360" y="2080"/>
                  </a:lnTo>
                  <a:lnTo>
                    <a:pt x="1470" y="2175"/>
                  </a:lnTo>
                  <a:lnTo>
                    <a:pt x="1455" y="2265"/>
                  </a:lnTo>
                  <a:lnTo>
                    <a:pt x="1495" y="2325"/>
                  </a:lnTo>
                  <a:lnTo>
                    <a:pt x="1575" y="2215"/>
                  </a:lnTo>
                  <a:lnTo>
                    <a:pt x="1720" y="2250"/>
                  </a:lnTo>
                  <a:lnTo>
                    <a:pt x="1735" y="2340"/>
                  </a:lnTo>
                  <a:lnTo>
                    <a:pt x="1605" y="2400"/>
                  </a:lnTo>
                  <a:lnTo>
                    <a:pt x="1480" y="2365"/>
                  </a:lnTo>
                  <a:lnTo>
                    <a:pt x="1495" y="2455"/>
                  </a:lnTo>
                  <a:lnTo>
                    <a:pt x="1455" y="2530"/>
                  </a:lnTo>
                  <a:lnTo>
                    <a:pt x="1540" y="2545"/>
                  </a:lnTo>
                  <a:lnTo>
                    <a:pt x="1575" y="2500"/>
                  </a:lnTo>
                  <a:lnTo>
                    <a:pt x="1695" y="2485"/>
                  </a:lnTo>
                  <a:lnTo>
                    <a:pt x="1695" y="2560"/>
                  </a:lnTo>
                  <a:lnTo>
                    <a:pt x="1901" y="2530"/>
                  </a:lnTo>
                  <a:lnTo>
                    <a:pt x="1946" y="2460"/>
                  </a:lnTo>
                  <a:lnTo>
                    <a:pt x="2041" y="2475"/>
                  </a:lnTo>
                  <a:lnTo>
                    <a:pt x="2066" y="2590"/>
                  </a:lnTo>
                  <a:lnTo>
                    <a:pt x="2146" y="2655"/>
                  </a:lnTo>
                  <a:lnTo>
                    <a:pt x="2236" y="2665"/>
                  </a:lnTo>
                  <a:lnTo>
                    <a:pt x="2236" y="2785"/>
                  </a:lnTo>
                  <a:lnTo>
                    <a:pt x="2321" y="2815"/>
                  </a:lnTo>
                  <a:lnTo>
                    <a:pt x="2311" y="2910"/>
                  </a:lnTo>
                  <a:lnTo>
                    <a:pt x="2246" y="3000"/>
                  </a:lnTo>
                  <a:lnTo>
                    <a:pt x="2146" y="3075"/>
                  </a:lnTo>
                  <a:lnTo>
                    <a:pt x="1998" y="3060"/>
                  </a:lnTo>
                  <a:lnTo>
                    <a:pt x="1906" y="3015"/>
                  </a:lnTo>
                  <a:lnTo>
                    <a:pt x="1875" y="3120"/>
                  </a:lnTo>
                  <a:lnTo>
                    <a:pt x="1770" y="3207"/>
                  </a:lnTo>
                  <a:lnTo>
                    <a:pt x="1802" y="3310"/>
                  </a:lnTo>
                  <a:lnTo>
                    <a:pt x="1735" y="3390"/>
                  </a:lnTo>
                  <a:lnTo>
                    <a:pt x="1946" y="3460"/>
                  </a:lnTo>
                  <a:lnTo>
                    <a:pt x="1682" y="3630"/>
                  </a:lnTo>
                  <a:lnTo>
                    <a:pt x="1440" y="3625"/>
                  </a:lnTo>
                  <a:lnTo>
                    <a:pt x="1316" y="3721"/>
                  </a:lnTo>
                  <a:lnTo>
                    <a:pt x="1148" y="3691"/>
                  </a:lnTo>
                  <a:lnTo>
                    <a:pt x="990" y="3540"/>
                  </a:lnTo>
                  <a:lnTo>
                    <a:pt x="880" y="351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C8A2CCE7-E737-914A-AA54-5108DBC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815" y="2770994"/>
              <a:ext cx="1770531" cy="1163913"/>
            </a:xfrm>
            <a:custGeom>
              <a:avLst/>
              <a:gdLst>
                <a:gd name="T0" fmla="*/ 0 w 4473"/>
                <a:gd name="T1" fmla="*/ 0 h 3106"/>
                <a:gd name="T2" fmla="*/ 0 w 4473"/>
                <a:gd name="T3" fmla="*/ 0 h 3106"/>
                <a:gd name="T4" fmla="*/ 0 w 4473"/>
                <a:gd name="T5" fmla="*/ 0 h 3106"/>
                <a:gd name="T6" fmla="*/ 0 w 4473"/>
                <a:gd name="T7" fmla="*/ 0 h 3106"/>
                <a:gd name="T8" fmla="*/ 0 w 4473"/>
                <a:gd name="T9" fmla="*/ 0 h 3106"/>
                <a:gd name="T10" fmla="*/ 0 w 4473"/>
                <a:gd name="T11" fmla="*/ 0 h 3106"/>
                <a:gd name="T12" fmla="*/ 0 w 4473"/>
                <a:gd name="T13" fmla="*/ 0 h 3106"/>
                <a:gd name="T14" fmla="*/ 0 w 4473"/>
                <a:gd name="T15" fmla="*/ 0 h 3106"/>
                <a:gd name="T16" fmla="*/ 0 w 4473"/>
                <a:gd name="T17" fmla="*/ 0 h 3106"/>
                <a:gd name="T18" fmla="*/ 0 w 4473"/>
                <a:gd name="T19" fmla="*/ 0 h 3106"/>
                <a:gd name="T20" fmla="*/ 0 w 4473"/>
                <a:gd name="T21" fmla="*/ 0 h 3106"/>
                <a:gd name="T22" fmla="*/ 0 w 4473"/>
                <a:gd name="T23" fmla="*/ 0 h 3106"/>
                <a:gd name="T24" fmla="*/ 0 w 4473"/>
                <a:gd name="T25" fmla="*/ 0 h 3106"/>
                <a:gd name="T26" fmla="*/ 0 w 4473"/>
                <a:gd name="T27" fmla="*/ 0 h 3106"/>
                <a:gd name="T28" fmla="*/ 0 w 4473"/>
                <a:gd name="T29" fmla="*/ 0 h 3106"/>
                <a:gd name="T30" fmla="*/ 0 w 4473"/>
                <a:gd name="T31" fmla="*/ 0 h 3106"/>
                <a:gd name="T32" fmla="*/ 0 w 4473"/>
                <a:gd name="T33" fmla="*/ 0 h 3106"/>
                <a:gd name="T34" fmla="*/ 0 w 4473"/>
                <a:gd name="T35" fmla="*/ 0 h 3106"/>
                <a:gd name="T36" fmla="*/ 0 w 4473"/>
                <a:gd name="T37" fmla="*/ 0 h 3106"/>
                <a:gd name="T38" fmla="*/ 0 w 4473"/>
                <a:gd name="T39" fmla="*/ 0 h 3106"/>
                <a:gd name="T40" fmla="*/ 0 w 4473"/>
                <a:gd name="T41" fmla="*/ 0 h 3106"/>
                <a:gd name="T42" fmla="*/ 0 w 4473"/>
                <a:gd name="T43" fmla="*/ 0 h 3106"/>
                <a:gd name="T44" fmla="*/ 0 w 4473"/>
                <a:gd name="T45" fmla="*/ 0 h 3106"/>
                <a:gd name="T46" fmla="*/ 0 w 4473"/>
                <a:gd name="T47" fmla="*/ 0 h 3106"/>
                <a:gd name="T48" fmla="*/ 0 w 4473"/>
                <a:gd name="T49" fmla="*/ 0 h 3106"/>
                <a:gd name="T50" fmla="*/ 0 w 4473"/>
                <a:gd name="T51" fmla="*/ 0 h 3106"/>
                <a:gd name="T52" fmla="*/ 0 w 4473"/>
                <a:gd name="T53" fmla="*/ 0 h 3106"/>
                <a:gd name="T54" fmla="*/ 0 w 4473"/>
                <a:gd name="T55" fmla="*/ 0 h 3106"/>
                <a:gd name="T56" fmla="*/ 0 w 4473"/>
                <a:gd name="T57" fmla="*/ 0 h 3106"/>
                <a:gd name="T58" fmla="*/ 0 w 4473"/>
                <a:gd name="T59" fmla="*/ 0 h 3106"/>
                <a:gd name="T60" fmla="*/ 0 w 4473"/>
                <a:gd name="T61" fmla="*/ 0 h 3106"/>
                <a:gd name="T62" fmla="*/ 0 w 4473"/>
                <a:gd name="T63" fmla="*/ 0 h 3106"/>
                <a:gd name="T64" fmla="*/ 0 w 4473"/>
                <a:gd name="T65" fmla="*/ 0 h 3106"/>
                <a:gd name="T66" fmla="*/ 0 w 4473"/>
                <a:gd name="T67" fmla="*/ 0 h 3106"/>
                <a:gd name="T68" fmla="*/ 0 w 4473"/>
                <a:gd name="T69" fmla="*/ 0 h 3106"/>
                <a:gd name="T70" fmla="*/ 0 w 4473"/>
                <a:gd name="T71" fmla="*/ 0 h 3106"/>
                <a:gd name="T72" fmla="*/ 0 w 4473"/>
                <a:gd name="T73" fmla="*/ 0 h 3106"/>
                <a:gd name="T74" fmla="*/ 0 w 4473"/>
                <a:gd name="T75" fmla="*/ 0 h 3106"/>
                <a:gd name="T76" fmla="*/ 0 w 4473"/>
                <a:gd name="T77" fmla="*/ 0 h 3106"/>
                <a:gd name="T78" fmla="*/ 0 w 4473"/>
                <a:gd name="T79" fmla="*/ 0 h 3106"/>
                <a:gd name="T80" fmla="*/ 0 w 4473"/>
                <a:gd name="T81" fmla="*/ 0 h 3106"/>
                <a:gd name="T82" fmla="*/ 0 w 4473"/>
                <a:gd name="T83" fmla="*/ 0 h 3106"/>
                <a:gd name="T84" fmla="*/ 0 w 4473"/>
                <a:gd name="T85" fmla="*/ 0 h 3106"/>
                <a:gd name="T86" fmla="*/ 0 w 4473"/>
                <a:gd name="T87" fmla="*/ 0 h 3106"/>
                <a:gd name="T88" fmla="*/ 0 w 4473"/>
                <a:gd name="T89" fmla="*/ 0 h 3106"/>
                <a:gd name="T90" fmla="*/ 0 w 4473"/>
                <a:gd name="T91" fmla="*/ 0 h 3106"/>
                <a:gd name="T92" fmla="*/ 0 w 4473"/>
                <a:gd name="T93" fmla="*/ 0 h 3106"/>
                <a:gd name="T94" fmla="*/ 0 w 4473"/>
                <a:gd name="T95" fmla="*/ 0 h 3106"/>
                <a:gd name="T96" fmla="*/ 0 w 4473"/>
                <a:gd name="T97" fmla="*/ 0 h 3106"/>
                <a:gd name="T98" fmla="*/ 0 w 4473"/>
                <a:gd name="T99" fmla="*/ 0 h 31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473" h="3106">
                  <a:moveTo>
                    <a:pt x="2177" y="0"/>
                  </a:moveTo>
                  <a:lnTo>
                    <a:pt x="2121" y="101"/>
                  </a:lnTo>
                  <a:lnTo>
                    <a:pt x="1997" y="90"/>
                  </a:lnTo>
                  <a:lnTo>
                    <a:pt x="1882" y="225"/>
                  </a:lnTo>
                  <a:lnTo>
                    <a:pt x="1732" y="230"/>
                  </a:lnTo>
                  <a:lnTo>
                    <a:pt x="1566" y="361"/>
                  </a:lnTo>
                  <a:lnTo>
                    <a:pt x="1493" y="466"/>
                  </a:lnTo>
                  <a:lnTo>
                    <a:pt x="1352" y="525"/>
                  </a:lnTo>
                  <a:lnTo>
                    <a:pt x="1353" y="667"/>
                  </a:lnTo>
                  <a:lnTo>
                    <a:pt x="1442" y="811"/>
                  </a:lnTo>
                  <a:lnTo>
                    <a:pt x="1598" y="826"/>
                  </a:lnTo>
                  <a:lnTo>
                    <a:pt x="1757" y="756"/>
                  </a:lnTo>
                  <a:lnTo>
                    <a:pt x="1777" y="920"/>
                  </a:lnTo>
                  <a:lnTo>
                    <a:pt x="1548" y="951"/>
                  </a:lnTo>
                  <a:lnTo>
                    <a:pt x="1479" y="1006"/>
                  </a:lnTo>
                  <a:lnTo>
                    <a:pt x="1520" y="1050"/>
                  </a:lnTo>
                  <a:lnTo>
                    <a:pt x="1478" y="1087"/>
                  </a:lnTo>
                  <a:lnTo>
                    <a:pt x="1584" y="1147"/>
                  </a:lnTo>
                  <a:lnTo>
                    <a:pt x="1625" y="1251"/>
                  </a:lnTo>
                  <a:lnTo>
                    <a:pt x="1554" y="1266"/>
                  </a:lnTo>
                  <a:lnTo>
                    <a:pt x="1473" y="1251"/>
                  </a:lnTo>
                  <a:lnTo>
                    <a:pt x="1493" y="1365"/>
                  </a:lnTo>
                  <a:lnTo>
                    <a:pt x="1563" y="1428"/>
                  </a:lnTo>
                  <a:lnTo>
                    <a:pt x="1506" y="1471"/>
                  </a:lnTo>
                  <a:lnTo>
                    <a:pt x="1445" y="1444"/>
                  </a:lnTo>
                  <a:lnTo>
                    <a:pt x="1397" y="1366"/>
                  </a:lnTo>
                  <a:lnTo>
                    <a:pt x="1323" y="1416"/>
                  </a:lnTo>
                  <a:lnTo>
                    <a:pt x="1161" y="1366"/>
                  </a:lnTo>
                  <a:lnTo>
                    <a:pt x="1071" y="1447"/>
                  </a:lnTo>
                  <a:lnTo>
                    <a:pt x="1037" y="1563"/>
                  </a:lnTo>
                  <a:lnTo>
                    <a:pt x="906" y="1641"/>
                  </a:lnTo>
                  <a:lnTo>
                    <a:pt x="798" y="1560"/>
                  </a:lnTo>
                  <a:lnTo>
                    <a:pt x="831" y="1503"/>
                  </a:lnTo>
                  <a:lnTo>
                    <a:pt x="951" y="1477"/>
                  </a:lnTo>
                  <a:lnTo>
                    <a:pt x="947" y="1390"/>
                  </a:lnTo>
                  <a:lnTo>
                    <a:pt x="924" y="1296"/>
                  </a:lnTo>
                  <a:lnTo>
                    <a:pt x="1027" y="1265"/>
                  </a:lnTo>
                  <a:lnTo>
                    <a:pt x="999" y="1158"/>
                  </a:lnTo>
                  <a:lnTo>
                    <a:pt x="924" y="1101"/>
                  </a:lnTo>
                  <a:lnTo>
                    <a:pt x="803" y="1141"/>
                  </a:lnTo>
                  <a:lnTo>
                    <a:pt x="697" y="1100"/>
                  </a:lnTo>
                  <a:lnTo>
                    <a:pt x="768" y="976"/>
                  </a:lnTo>
                  <a:lnTo>
                    <a:pt x="668" y="960"/>
                  </a:lnTo>
                  <a:lnTo>
                    <a:pt x="618" y="1042"/>
                  </a:lnTo>
                  <a:lnTo>
                    <a:pt x="512" y="1006"/>
                  </a:lnTo>
                  <a:lnTo>
                    <a:pt x="472" y="1220"/>
                  </a:lnTo>
                  <a:lnTo>
                    <a:pt x="512" y="1275"/>
                  </a:lnTo>
                  <a:lnTo>
                    <a:pt x="452" y="1335"/>
                  </a:lnTo>
                  <a:lnTo>
                    <a:pt x="527" y="1370"/>
                  </a:lnTo>
                  <a:lnTo>
                    <a:pt x="572" y="1475"/>
                  </a:lnTo>
                  <a:lnTo>
                    <a:pt x="518" y="1567"/>
                  </a:lnTo>
                  <a:lnTo>
                    <a:pt x="542" y="1686"/>
                  </a:lnTo>
                  <a:lnTo>
                    <a:pt x="352" y="1791"/>
                  </a:lnTo>
                  <a:lnTo>
                    <a:pt x="322" y="1861"/>
                  </a:lnTo>
                  <a:lnTo>
                    <a:pt x="442" y="1926"/>
                  </a:lnTo>
                  <a:lnTo>
                    <a:pt x="332" y="1971"/>
                  </a:lnTo>
                  <a:lnTo>
                    <a:pt x="217" y="1971"/>
                  </a:lnTo>
                  <a:lnTo>
                    <a:pt x="156" y="2036"/>
                  </a:lnTo>
                  <a:lnTo>
                    <a:pt x="234" y="2084"/>
                  </a:lnTo>
                  <a:lnTo>
                    <a:pt x="204" y="2168"/>
                  </a:lnTo>
                  <a:lnTo>
                    <a:pt x="6" y="2270"/>
                  </a:lnTo>
                  <a:lnTo>
                    <a:pt x="42" y="2315"/>
                  </a:lnTo>
                  <a:lnTo>
                    <a:pt x="125" y="2334"/>
                  </a:lnTo>
                  <a:lnTo>
                    <a:pt x="98" y="2384"/>
                  </a:lnTo>
                  <a:lnTo>
                    <a:pt x="23" y="2373"/>
                  </a:lnTo>
                  <a:lnTo>
                    <a:pt x="0" y="2424"/>
                  </a:lnTo>
                  <a:lnTo>
                    <a:pt x="38" y="2498"/>
                  </a:lnTo>
                  <a:lnTo>
                    <a:pt x="47" y="2578"/>
                  </a:lnTo>
                  <a:lnTo>
                    <a:pt x="162" y="2581"/>
                  </a:lnTo>
                  <a:lnTo>
                    <a:pt x="255" y="2566"/>
                  </a:lnTo>
                  <a:lnTo>
                    <a:pt x="291" y="2628"/>
                  </a:lnTo>
                  <a:lnTo>
                    <a:pt x="293" y="2731"/>
                  </a:lnTo>
                  <a:lnTo>
                    <a:pt x="530" y="2809"/>
                  </a:lnTo>
                  <a:lnTo>
                    <a:pt x="608" y="2901"/>
                  </a:lnTo>
                  <a:lnTo>
                    <a:pt x="1067" y="2932"/>
                  </a:lnTo>
                  <a:lnTo>
                    <a:pt x="1082" y="3037"/>
                  </a:lnTo>
                  <a:lnTo>
                    <a:pt x="1162" y="3106"/>
                  </a:lnTo>
                  <a:lnTo>
                    <a:pt x="1292" y="3061"/>
                  </a:lnTo>
                  <a:lnTo>
                    <a:pt x="1371" y="3007"/>
                  </a:lnTo>
                  <a:lnTo>
                    <a:pt x="1457" y="2779"/>
                  </a:lnTo>
                  <a:lnTo>
                    <a:pt x="1642" y="2736"/>
                  </a:lnTo>
                  <a:lnTo>
                    <a:pt x="1835" y="2731"/>
                  </a:lnTo>
                  <a:lnTo>
                    <a:pt x="1762" y="2871"/>
                  </a:lnTo>
                  <a:lnTo>
                    <a:pt x="1878" y="2946"/>
                  </a:lnTo>
                  <a:lnTo>
                    <a:pt x="2028" y="2943"/>
                  </a:lnTo>
                  <a:lnTo>
                    <a:pt x="2178" y="2835"/>
                  </a:lnTo>
                  <a:lnTo>
                    <a:pt x="2452" y="2910"/>
                  </a:lnTo>
                  <a:lnTo>
                    <a:pt x="2584" y="2820"/>
                  </a:lnTo>
                  <a:lnTo>
                    <a:pt x="2721" y="2791"/>
                  </a:lnTo>
                  <a:lnTo>
                    <a:pt x="2827" y="2869"/>
                  </a:lnTo>
                  <a:lnTo>
                    <a:pt x="2956" y="2856"/>
                  </a:lnTo>
                  <a:lnTo>
                    <a:pt x="3203" y="2836"/>
                  </a:lnTo>
                  <a:lnTo>
                    <a:pt x="3278" y="2941"/>
                  </a:lnTo>
                  <a:lnTo>
                    <a:pt x="3393" y="2968"/>
                  </a:lnTo>
                  <a:lnTo>
                    <a:pt x="3498" y="2781"/>
                  </a:lnTo>
                  <a:lnTo>
                    <a:pt x="3528" y="2566"/>
                  </a:lnTo>
                  <a:lnTo>
                    <a:pt x="3663" y="2346"/>
                  </a:lnTo>
                  <a:lnTo>
                    <a:pt x="3768" y="2361"/>
                  </a:lnTo>
                  <a:lnTo>
                    <a:pt x="3903" y="2281"/>
                  </a:lnTo>
                  <a:lnTo>
                    <a:pt x="4038" y="2061"/>
                  </a:lnTo>
                  <a:lnTo>
                    <a:pt x="4161" y="1942"/>
                  </a:lnTo>
                  <a:lnTo>
                    <a:pt x="4083" y="1851"/>
                  </a:lnTo>
                  <a:lnTo>
                    <a:pt x="3948" y="1786"/>
                  </a:lnTo>
                  <a:lnTo>
                    <a:pt x="3874" y="1791"/>
                  </a:lnTo>
                  <a:lnTo>
                    <a:pt x="3903" y="1696"/>
                  </a:lnTo>
                  <a:lnTo>
                    <a:pt x="3880" y="1605"/>
                  </a:lnTo>
                  <a:lnTo>
                    <a:pt x="4042" y="1620"/>
                  </a:lnTo>
                  <a:lnTo>
                    <a:pt x="4186" y="1605"/>
                  </a:lnTo>
                  <a:lnTo>
                    <a:pt x="4313" y="1636"/>
                  </a:lnTo>
                  <a:lnTo>
                    <a:pt x="4473" y="1550"/>
                  </a:lnTo>
                  <a:lnTo>
                    <a:pt x="4398" y="1455"/>
                  </a:lnTo>
                  <a:lnTo>
                    <a:pt x="4443" y="1335"/>
                  </a:lnTo>
                  <a:lnTo>
                    <a:pt x="4403" y="1295"/>
                  </a:lnTo>
                  <a:lnTo>
                    <a:pt x="4448" y="1215"/>
                  </a:lnTo>
                  <a:lnTo>
                    <a:pt x="4398" y="1140"/>
                  </a:lnTo>
                  <a:lnTo>
                    <a:pt x="4238" y="1205"/>
                  </a:lnTo>
                  <a:lnTo>
                    <a:pt x="4053" y="1020"/>
                  </a:lnTo>
                  <a:lnTo>
                    <a:pt x="3908" y="975"/>
                  </a:lnTo>
                  <a:lnTo>
                    <a:pt x="3843" y="875"/>
                  </a:lnTo>
                  <a:lnTo>
                    <a:pt x="3728" y="890"/>
                  </a:lnTo>
                  <a:lnTo>
                    <a:pt x="3653" y="1025"/>
                  </a:lnTo>
                  <a:lnTo>
                    <a:pt x="3513" y="1025"/>
                  </a:lnTo>
                  <a:lnTo>
                    <a:pt x="3503" y="885"/>
                  </a:lnTo>
                  <a:lnTo>
                    <a:pt x="3323" y="975"/>
                  </a:lnTo>
                  <a:lnTo>
                    <a:pt x="3233" y="950"/>
                  </a:lnTo>
                  <a:lnTo>
                    <a:pt x="3263" y="855"/>
                  </a:lnTo>
                  <a:lnTo>
                    <a:pt x="3213" y="765"/>
                  </a:lnTo>
                  <a:lnTo>
                    <a:pt x="3068" y="825"/>
                  </a:lnTo>
                  <a:lnTo>
                    <a:pt x="3003" y="905"/>
                  </a:lnTo>
                  <a:lnTo>
                    <a:pt x="2793" y="950"/>
                  </a:lnTo>
                  <a:lnTo>
                    <a:pt x="2808" y="830"/>
                  </a:lnTo>
                  <a:lnTo>
                    <a:pt x="2678" y="915"/>
                  </a:lnTo>
                  <a:lnTo>
                    <a:pt x="2538" y="825"/>
                  </a:lnTo>
                  <a:lnTo>
                    <a:pt x="2508" y="720"/>
                  </a:lnTo>
                  <a:lnTo>
                    <a:pt x="2393" y="740"/>
                  </a:lnTo>
                  <a:lnTo>
                    <a:pt x="2333" y="825"/>
                  </a:lnTo>
                  <a:lnTo>
                    <a:pt x="2422" y="970"/>
                  </a:lnTo>
                  <a:lnTo>
                    <a:pt x="2448" y="1095"/>
                  </a:lnTo>
                  <a:lnTo>
                    <a:pt x="2453" y="1205"/>
                  </a:lnTo>
                  <a:lnTo>
                    <a:pt x="2558" y="1230"/>
                  </a:lnTo>
                  <a:lnTo>
                    <a:pt x="2544" y="1381"/>
                  </a:lnTo>
                  <a:lnTo>
                    <a:pt x="2433" y="1410"/>
                  </a:lnTo>
                  <a:lnTo>
                    <a:pt x="2348" y="1325"/>
                  </a:lnTo>
                  <a:lnTo>
                    <a:pt x="2257" y="1350"/>
                  </a:lnTo>
                  <a:lnTo>
                    <a:pt x="2192" y="1230"/>
                  </a:lnTo>
                  <a:lnTo>
                    <a:pt x="2167" y="1050"/>
                  </a:lnTo>
                  <a:lnTo>
                    <a:pt x="2222" y="930"/>
                  </a:lnTo>
                  <a:lnTo>
                    <a:pt x="2212" y="755"/>
                  </a:lnTo>
                  <a:lnTo>
                    <a:pt x="2288" y="650"/>
                  </a:lnTo>
                  <a:lnTo>
                    <a:pt x="2423" y="675"/>
                  </a:lnTo>
                  <a:lnTo>
                    <a:pt x="2498" y="560"/>
                  </a:lnTo>
                  <a:lnTo>
                    <a:pt x="2558" y="425"/>
                  </a:lnTo>
                  <a:lnTo>
                    <a:pt x="2618" y="315"/>
                  </a:lnTo>
                  <a:lnTo>
                    <a:pt x="2603" y="170"/>
                  </a:lnTo>
                  <a:lnTo>
                    <a:pt x="2543" y="50"/>
                  </a:lnTo>
                  <a:lnTo>
                    <a:pt x="2363" y="0"/>
                  </a:lnTo>
                  <a:lnTo>
                    <a:pt x="2177" y="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F4E64DD7-9B98-774D-963F-4E2185ED4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93" y="2045657"/>
              <a:ext cx="1452033" cy="1323225"/>
            </a:xfrm>
            <a:custGeom>
              <a:avLst/>
              <a:gdLst>
                <a:gd name="T0" fmla="*/ 0 w 3670"/>
                <a:gd name="T1" fmla="*/ 0 h 3530"/>
                <a:gd name="T2" fmla="*/ 0 w 3670"/>
                <a:gd name="T3" fmla="*/ 0 h 3530"/>
                <a:gd name="T4" fmla="*/ 0 w 3670"/>
                <a:gd name="T5" fmla="*/ 0 h 3530"/>
                <a:gd name="T6" fmla="*/ 0 w 3670"/>
                <a:gd name="T7" fmla="*/ 0 h 3530"/>
                <a:gd name="T8" fmla="*/ 0 w 3670"/>
                <a:gd name="T9" fmla="*/ 0 h 3530"/>
                <a:gd name="T10" fmla="*/ 0 w 3670"/>
                <a:gd name="T11" fmla="*/ 0 h 3530"/>
                <a:gd name="T12" fmla="*/ 0 w 3670"/>
                <a:gd name="T13" fmla="*/ 0 h 3530"/>
                <a:gd name="T14" fmla="*/ 0 w 3670"/>
                <a:gd name="T15" fmla="*/ 0 h 3530"/>
                <a:gd name="T16" fmla="*/ 0 w 3670"/>
                <a:gd name="T17" fmla="*/ 0 h 3530"/>
                <a:gd name="T18" fmla="*/ 0 w 3670"/>
                <a:gd name="T19" fmla="*/ 0 h 3530"/>
                <a:gd name="T20" fmla="*/ 0 w 3670"/>
                <a:gd name="T21" fmla="*/ 0 h 3530"/>
                <a:gd name="T22" fmla="*/ 0 w 3670"/>
                <a:gd name="T23" fmla="*/ 0 h 3530"/>
                <a:gd name="T24" fmla="*/ 0 w 3670"/>
                <a:gd name="T25" fmla="*/ 0 h 3530"/>
                <a:gd name="T26" fmla="*/ 0 w 3670"/>
                <a:gd name="T27" fmla="*/ 0 h 3530"/>
                <a:gd name="T28" fmla="*/ 0 w 3670"/>
                <a:gd name="T29" fmla="*/ 0 h 3530"/>
                <a:gd name="T30" fmla="*/ 0 w 3670"/>
                <a:gd name="T31" fmla="*/ 0 h 3530"/>
                <a:gd name="T32" fmla="*/ 0 w 3670"/>
                <a:gd name="T33" fmla="*/ 0 h 3530"/>
                <a:gd name="T34" fmla="*/ 0 w 3670"/>
                <a:gd name="T35" fmla="*/ 0 h 3530"/>
                <a:gd name="T36" fmla="*/ 0 w 3670"/>
                <a:gd name="T37" fmla="*/ 0 h 3530"/>
                <a:gd name="T38" fmla="*/ 0 w 3670"/>
                <a:gd name="T39" fmla="*/ 0 h 3530"/>
                <a:gd name="T40" fmla="*/ 0 w 3670"/>
                <a:gd name="T41" fmla="*/ 0 h 3530"/>
                <a:gd name="T42" fmla="*/ 0 w 3670"/>
                <a:gd name="T43" fmla="*/ 0 h 3530"/>
                <a:gd name="T44" fmla="*/ 0 w 3670"/>
                <a:gd name="T45" fmla="*/ 0 h 3530"/>
                <a:gd name="T46" fmla="*/ 0 w 3670"/>
                <a:gd name="T47" fmla="*/ 0 h 3530"/>
                <a:gd name="T48" fmla="*/ 0 w 3670"/>
                <a:gd name="T49" fmla="*/ 0 h 3530"/>
                <a:gd name="T50" fmla="*/ 0 w 3670"/>
                <a:gd name="T51" fmla="*/ 0 h 3530"/>
                <a:gd name="T52" fmla="*/ 0 w 3670"/>
                <a:gd name="T53" fmla="*/ 0 h 3530"/>
                <a:gd name="T54" fmla="*/ 0 w 3670"/>
                <a:gd name="T55" fmla="*/ 0 h 3530"/>
                <a:gd name="T56" fmla="*/ 0 w 3670"/>
                <a:gd name="T57" fmla="*/ 0 h 3530"/>
                <a:gd name="T58" fmla="*/ 0 w 3670"/>
                <a:gd name="T59" fmla="*/ 0 h 3530"/>
                <a:gd name="T60" fmla="*/ 0 w 3670"/>
                <a:gd name="T61" fmla="*/ 0 h 3530"/>
                <a:gd name="T62" fmla="*/ 0 w 3670"/>
                <a:gd name="T63" fmla="*/ 0 h 3530"/>
                <a:gd name="T64" fmla="*/ 0 w 3670"/>
                <a:gd name="T65" fmla="*/ 0 h 3530"/>
                <a:gd name="T66" fmla="*/ 0 w 3670"/>
                <a:gd name="T67" fmla="*/ 0 h 3530"/>
                <a:gd name="T68" fmla="*/ 0 w 3670"/>
                <a:gd name="T69" fmla="*/ 0 h 3530"/>
                <a:gd name="T70" fmla="*/ 0 w 3670"/>
                <a:gd name="T71" fmla="*/ 0 h 3530"/>
                <a:gd name="T72" fmla="*/ 0 w 3670"/>
                <a:gd name="T73" fmla="*/ 0 h 3530"/>
                <a:gd name="T74" fmla="*/ 0 w 3670"/>
                <a:gd name="T75" fmla="*/ 0 h 3530"/>
                <a:gd name="T76" fmla="*/ 0 w 3670"/>
                <a:gd name="T77" fmla="*/ 0 h 3530"/>
                <a:gd name="T78" fmla="*/ 0 w 3670"/>
                <a:gd name="T79" fmla="*/ 0 h 3530"/>
                <a:gd name="T80" fmla="*/ 0 w 3670"/>
                <a:gd name="T81" fmla="*/ 0 h 3530"/>
                <a:gd name="T82" fmla="*/ 0 w 3670"/>
                <a:gd name="T83" fmla="*/ 0 h 3530"/>
                <a:gd name="T84" fmla="*/ 0 w 3670"/>
                <a:gd name="T85" fmla="*/ 0 h 3530"/>
                <a:gd name="T86" fmla="*/ 0 w 3670"/>
                <a:gd name="T87" fmla="*/ 0 h 3530"/>
                <a:gd name="T88" fmla="*/ 0 w 3670"/>
                <a:gd name="T89" fmla="*/ 0 h 3530"/>
                <a:gd name="T90" fmla="*/ 0 w 3670"/>
                <a:gd name="T91" fmla="*/ 0 h 3530"/>
                <a:gd name="T92" fmla="*/ 0 w 3670"/>
                <a:gd name="T93" fmla="*/ 0 h 3530"/>
                <a:gd name="T94" fmla="*/ 0 w 3670"/>
                <a:gd name="T95" fmla="*/ 0 h 3530"/>
                <a:gd name="T96" fmla="*/ 0 w 3670"/>
                <a:gd name="T97" fmla="*/ 0 h 3530"/>
                <a:gd name="T98" fmla="*/ 0 w 3670"/>
                <a:gd name="T99" fmla="*/ 0 h 3530"/>
                <a:gd name="T100" fmla="*/ 0 w 3670"/>
                <a:gd name="T101" fmla="*/ 0 h 3530"/>
                <a:gd name="T102" fmla="*/ 0 w 3670"/>
                <a:gd name="T103" fmla="*/ 0 h 35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70" h="3530">
                  <a:moveTo>
                    <a:pt x="120" y="1401"/>
                  </a:moveTo>
                  <a:lnTo>
                    <a:pt x="105" y="1506"/>
                  </a:lnTo>
                  <a:lnTo>
                    <a:pt x="235" y="1673"/>
                  </a:lnTo>
                  <a:lnTo>
                    <a:pt x="211" y="1815"/>
                  </a:lnTo>
                  <a:lnTo>
                    <a:pt x="161" y="1968"/>
                  </a:lnTo>
                  <a:lnTo>
                    <a:pt x="331" y="1896"/>
                  </a:lnTo>
                  <a:lnTo>
                    <a:pt x="431" y="1909"/>
                  </a:lnTo>
                  <a:lnTo>
                    <a:pt x="506" y="1864"/>
                  </a:lnTo>
                  <a:lnTo>
                    <a:pt x="517" y="1936"/>
                  </a:lnTo>
                  <a:lnTo>
                    <a:pt x="705" y="1936"/>
                  </a:lnTo>
                  <a:lnTo>
                    <a:pt x="886" y="1984"/>
                  </a:lnTo>
                  <a:lnTo>
                    <a:pt x="946" y="2104"/>
                  </a:lnTo>
                  <a:lnTo>
                    <a:pt x="961" y="2248"/>
                  </a:lnTo>
                  <a:lnTo>
                    <a:pt x="898" y="2367"/>
                  </a:lnTo>
                  <a:lnTo>
                    <a:pt x="842" y="2493"/>
                  </a:lnTo>
                  <a:lnTo>
                    <a:pt x="767" y="2611"/>
                  </a:lnTo>
                  <a:lnTo>
                    <a:pt x="631" y="2584"/>
                  </a:lnTo>
                  <a:lnTo>
                    <a:pt x="554" y="2692"/>
                  </a:lnTo>
                  <a:lnTo>
                    <a:pt x="565" y="2866"/>
                  </a:lnTo>
                  <a:lnTo>
                    <a:pt x="510" y="2985"/>
                  </a:lnTo>
                  <a:lnTo>
                    <a:pt x="535" y="3164"/>
                  </a:lnTo>
                  <a:lnTo>
                    <a:pt x="599" y="3284"/>
                  </a:lnTo>
                  <a:lnTo>
                    <a:pt x="689" y="3258"/>
                  </a:lnTo>
                  <a:lnTo>
                    <a:pt x="776" y="3345"/>
                  </a:lnTo>
                  <a:lnTo>
                    <a:pt x="887" y="3314"/>
                  </a:lnTo>
                  <a:lnTo>
                    <a:pt x="901" y="3162"/>
                  </a:lnTo>
                  <a:lnTo>
                    <a:pt x="796" y="3140"/>
                  </a:lnTo>
                  <a:lnTo>
                    <a:pt x="791" y="3032"/>
                  </a:lnTo>
                  <a:lnTo>
                    <a:pt x="766" y="2908"/>
                  </a:lnTo>
                  <a:lnTo>
                    <a:pt x="677" y="2761"/>
                  </a:lnTo>
                  <a:lnTo>
                    <a:pt x="737" y="2673"/>
                  </a:lnTo>
                  <a:lnTo>
                    <a:pt x="848" y="2655"/>
                  </a:lnTo>
                  <a:lnTo>
                    <a:pt x="883" y="2763"/>
                  </a:lnTo>
                  <a:lnTo>
                    <a:pt x="1019" y="2851"/>
                  </a:lnTo>
                  <a:lnTo>
                    <a:pt x="1150" y="2766"/>
                  </a:lnTo>
                  <a:lnTo>
                    <a:pt x="1135" y="2883"/>
                  </a:lnTo>
                  <a:lnTo>
                    <a:pt x="1346" y="2841"/>
                  </a:lnTo>
                  <a:lnTo>
                    <a:pt x="1411" y="2760"/>
                  </a:lnTo>
                  <a:lnTo>
                    <a:pt x="1555" y="2701"/>
                  </a:lnTo>
                  <a:lnTo>
                    <a:pt x="1604" y="2791"/>
                  </a:lnTo>
                  <a:lnTo>
                    <a:pt x="1574" y="2887"/>
                  </a:lnTo>
                  <a:lnTo>
                    <a:pt x="1669" y="2910"/>
                  </a:lnTo>
                  <a:lnTo>
                    <a:pt x="1845" y="2821"/>
                  </a:lnTo>
                  <a:lnTo>
                    <a:pt x="1855" y="2958"/>
                  </a:lnTo>
                  <a:lnTo>
                    <a:pt x="1994" y="2960"/>
                  </a:lnTo>
                  <a:lnTo>
                    <a:pt x="2072" y="2824"/>
                  </a:lnTo>
                  <a:lnTo>
                    <a:pt x="2185" y="2811"/>
                  </a:lnTo>
                  <a:lnTo>
                    <a:pt x="2249" y="2908"/>
                  </a:lnTo>
                  <a:lnTo>
                    <a:pt x="2392" y="2952"/>
                  </a:lnTo>
                  <a:lnTo>
                    <a:pt x="2578" y="3138"/>
                  </a:lnTo>
                  <a:lnTo>
                    <a:pt x="2740" y="3075"/>
                  </a:lnTo>
                  <a:lnTo>
                    <a:pt x="2791" y="3150"/>
                  </a:lnTo>
                  <a:lnTo>
                    <a:pt x="2744" y="3230"/>
                  </a:lnTo>
                  <a:lnTo>
                    <a:pt x="2786" y="3270"/>
                  </a:lnTo>
                  <a:lnTo>
                    <a:pt x="2741" y="3387"/>
                  </a:lnTo>
                  <a:lnTo>
                    <a:pt x="2816" y="3485"/>
                  </a:lnTo>
                  <a:lnTo>
                    <a:pt x="2920" y="3530"/>
                  </a:lnTo>
                  <a:lnTo>
                    <a:pt x="3031" y="3485"/>
                  </a:lnTo>
                  <a:lnTo>
                    <a:pt x="3090" y="3405"/>
                  </a:lnTo>
                  <a:lnTo>
                    <a:pt x="3115" y="3215"/>
                  </a:lnTo>
                  <a:lnTo>
                    <a:pt x="3175" y="3150"/>
                  </a:lnTo>
                  <a:lnTo>
                    <a:pt x="3090" y="2990"/>
                  </a:lnTo>
                  <a:lnTo>
                    <a:pt x="3040" y="2881"/>
                  </a:lnTo>
                  <a:lnTo>
                    <a:pt x="3075" y="2761"/>
                  </a:lnTo>
                  <a:lnTo>
                    <a:pt x="3280" y="2641"/>
                  </a:lnTo>
                  <a:lnTo>
                    <a:pt x="3445" y="2491"/>
                  </a:lnTo>
                  <a:lnTo>
                    <a:pt x="3655" y="2491"/>
                  </a:lnTo>
                  <a:lnTo>
                    <a:pt x="3670" y="2406"/>
                  </a:lnTo>
                  <a:lnTo>
                    <a:pt x="3420" y="2316"/>
                  </a:lnTo>
                  <a:lnTo>
                    <a:pt x="3450" y="2151"/>
                  </a:lnTo>
                  <a:lnTo>
                    <a:pt x="3330" y="2116"/>
                  </a:lnTo>
                  <a:lnTo>
                    <a:pt x="3415" y="2026"/>
                  </a:lnTo>
                  <a:lnTo>
                    <a:pt x="3570" y="2011"/>
                  </a:lnTo>
                  <a:lnTo>
                    <a:pt x="3420" y="1881"/>
                  </a:lnTo>
                  <a:lnTo>
                    <a:pt x="3329" y="1732"/>
                  </a:lnTo>
                  <a:lnTo>
                    <a:pt x="3287" y="1579"/>
                  </a:lnTo>
                  <a:lnTo>
                    <a:pt x="3149" y="1546"/>
                  </a:lnTo>
                  <a:lnTo>
                    <a:pt x="3056" y="1625"/>
                  </a:lnTo>
                  <a:lnTo>
                    <a:pt x="2776" y="1522"/>
                  </a:lnTo>
                  <a:lnTo>
                    <a:pt x="2740" y="1430"/>
                  </a:lnTo>
                  <a:lnTo>
                    <a:pt x="2624" y="1447"/>
                  </a:lnTo>
                  <a:lnTo>
                    <a:pt x="2440" y="1326"/>
                  </a:lnTo>
                  <a:lnTo>
                    <a:pt x="2354" y="1381"/>
                  </a:lnTo>
                  <a:lnTo>
                    <a:pt x="1939" y="1067"/>
                  </a:lnTo>
                  <a:lnTo>
                    <a:pt x="1457" y="872"/>
                  </a:lnTo>
                  <a:lnTo>
                    <a:pt x="1185" y="811"/>
                  </a:lnTo>
                  <a:lnTo>
                    <a:pt x="970" y="706"/>
                  </a:lnTo>
                  <a:lnTo>
                    <a:pt x="825" y="601"/>
                  </a:lnTo>
                  <a:lnTo>
                    <a:pt x="882" y="509"/>
                  </a:lnTo>
                  <a:lnTo>
                    <a:pt x="735" y="452"/>
                  </a:lnTo>
                  <a:lnTo>
                    <a:pt x="645" y="352"/>
                  </a:lnTo>
                  <a:lnTo>
                    <a:pt x="475" y="447"/>
                  </a:lnTo>
                  <a:lnTo>
                    <a:pt x="355" y="352"/>
                  </a:lnTo>
                  <a:lnTo>
                    <a:pt x="355" y="257"/>
                  </a:lnTo>
                  <a:lnTo>
                    <a:pt x="402" y="80"/>
                  </a:lnTo>
                  <a:lnTo>
                    <a:pt x="247" y="0"/>
                  </a:lnTo>
                  <a:lnTo>
                    <a:pt x="195" y="112"/>
                  </a:lnTo>
                  <a:lnTo>
                    <a:pt x="75" y="217"/>
                  </a:lnTo>
                  <a:lnTo>
                    <a:pt x="0" y="397"/>
                  </a:lnTo>
                  <a:lnTo>
                    <a:pt x="30" y="577"/>
                  </a:lnTo>
                  <a:lnTo>
                    <a:pt x="60" y="751"/>
                  </a:lnTo>
                  <a:lnTo>
                    <a:pt x="48" y="798"/>
                  </a:lnTo>
                  <a:lnTo>
                    <a:pt x="91" y="848"/>
                  </a:lnTo>
                  <a:lnTo>
                    <a:pt x="117" y="902"/>
                  </a:lnTo>
                  <a:lnTo>
                    <a:pt x="127" y="977"/>
                  </a:lnTo>
                  <a:lnTo>
                    <a:pt x="210" y="1096"/>
                  </a:lnTo>
                  <a:lnTo>
                    <a:pt x="208" y="1220"/>
                  </a:lnTo>
                  <a:lnTo>
                    <a:pt x="120" y="1401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70" b="1" kern="0">
                <a:solidFill>
                  <a:srgbClr val="000000"/>
                </a:solidFill>
                <a:latin typeface="Arial" charset="0"/>
                <a:ea typeface="华文中宋" panose="02010600040101010101" pitchFamily="2" charset="-122"/>
              </a:endParaRPr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26BFA163-284E-3D45-96A5-D92843C39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002" y="3322025"/>
              <a:ext cx="824930" cy="1289488"/>
            </a:xfrm>
            <a:custGeom>
              <a:avLst/>
              <a:gdLst>
                <a:gd name="T0" fmla="*/ 0 w 2085"/>
                <a:gd name="T1" fmla="*/ 0 h 3441"/>
                <a:gd name="T2" fmla="*/ 0 w 2085"/>
                <a:gd name="T3" fmla="*/ 0 h 3441"/>
                <a:gd name="T4" fmla="*/ 0 w 2085"/>
                <a:gd name="T5" fmla="*/ 0 h 3441"/>
                <a:gd name="T6" fmla="*/ 0 w 2085"/>
                <a:gd name="T7" fmla="*/ 0 h 3441"/>
                <a:gd name="T8" fmla="*/ 0 w 2085"/>
                <a:gd name="T9" fmla="*/ 0 h 3441"/>
                <a:gd name="T10" fmla="*/ 0 w 2085"/>
                <a:gd name="T11" fmla="*/ 0 h 3441"/>
                <a:gd name="T12" fmla="*/ 0 w 2085"/>
                <a:gd name="T13" fmla="*/ 0 h 3441"/>
                <a:gd name="T14" fmla="*/ 0 w 2085"/>
                <a:gd name="T15" fmla="*/ 0 h 3441"/>
                <a:gd name="T16" fmla="*/ 0 w 2085"/>
                <a:gd name="T17" fmla="*/ 0 h 3441"/>
                <a:gd name="T18" fmla="*/ 0 w 2085"/>
                <a:gd name="T19" fmla="*/ 0 h 3441"/>
                <a:gd name="T20" fmla="*/ 0 w 2085"/>
                <a:gd name="T21" fmla="*/ 0 h 3441"/>
                <a:gd name="T22" fmla="*/ 0 w 2085"/>
                <a:gd name="T23" fmla="*/ 0 h 3441"/>
                <a:gd name="T24" fmla="*/ 0 w 2085"/>
                <a:gd name="T25" fmla="*/ 0 h 3441"/>
                <a:gd name="T26" fmla="*/ 0 w 2085"/>
                <a:gd name="T27" fmla="*/ 0 h 3441"/>
                <a:gd name="T28" fmla="*/ 0 w 2085"/>
                <a:gd name="T29" fmla="*/ 0 h 3441"/>
                <a:gd name="T30" fmla="*/ 0 w 2085"/>
                <a:gd name="T31" fmla="*/ 0 h 3441"/>
                <a:gd name="T32" fmla="*/ 0 w 2085"/>
                <a:gd name="T33" fmla="*/ 0 h 3441"/>
                <a:gd name="T34" fmla="*/ 0 w 2085"/>
                <a:gd name="T35" fmla="*/ 0 h 3441"/>
                <a:gd name="T36" fmla="*/ 0 w 2085"/>
                <a:gd name="T37" fmla="*/ 0 h 3441"/>
                <a:gd name="T38" fmla="*/ 0 w 2085"/>
                <a:gd name="T39" fmla="*/ 0 h 3441"/>
                <a:gd name="T40" fmla="*/ 0 w 2085"/>
                <a:gd name="T41" fmla="*/ 0 h 3441"/>
                <a:gd name="T42" fmla="*/ 0 w 2085"/>
                <a:gd name="T43" fmla="*/ 0 h 3441"/>
                <a:gd name="T44" fmla="*/ 0 w 2085"/>
                <a:gd name="T45" fmla="*/ 0 h 3441"/>
                <a:gd name="T46" fmla="*/ 0 w 2085"/>
                <a:gd name="T47" fmla="*/ 0 h 3441"/>
                <a:gd name="T48" fmla="*/ 0 w 2085"/>
                <a:gd name="T49" fmla="*/ 0 h 3441"/>
                <a:gd name="T50" fmla="*/ 0 w 2085"/>
                <a:gd name="T51" fmla="*/ 0 h 3441"/>
                <a:gd name="T52" fmla="*/ 0 w 2085"/>
                <a:gd name="T53" fmla="*/ 0 h 3441"/>
                <a:gd name="T54" fmla="*/ 0 w 2085"/>
                <a:gd name="T55" fmla="*/ 0 h 3441"/>
                <a:gd name="T56" fmla="*/ 0 w 2085"/>
                <a:gd name="T57" fmla="*/ 0 h 3441"/>
                <a:gd name="T58" fmla="*/ 0 w 2085"/>
                <a:gd name="T59" fmla="*/ 0 h 3441"/>
                <a:gd name="T60" fmla="*/ 0 w 2085"/>
                <a:gd name="T61" fmla="*/ 0 h 3441"/>
                <a:gd name="T62" fmla="*/ 0 w 2085"/>
                <a:gd name="T63" fmla="*/ 0 h 3441"/>
                <a:gd name="T64" fmla="*/ 0 w 2085"/>
                <a:gd name="T65" fmla="*/ 0 h 3441"/>
                <a:gd name="T66" fmla="*/ 0 w 2085"/>
                <a:gd name="T67" fmla="*/ 0 h 3441"/>
                <a:gd name="T68" fmla="*/ 0 w 2085"/>
                <a:gd name="T69" fmla="*/ 0 h 3441"/>
                <a:gd name="T70" fmla="*/ 0 w 2085"/>
                <a:gd name="T71" fmla="*/ 0 h 3441"/>
                <a:gd name="T72" fmla="*/ 0 w 2085"/>
                <a:gd name="T73" fmla="*/ 0 h 34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85" h="3441">
                  <a:moveTo>
                    <a:pt x="1575" y="0"/>
                  </a:moveTo>
                  <a:lnTo>
                    <a:pt x="1695" y="125"/>
                  </a:lnTo>
                  <a:lnTo>
                    <a:pt x="1800" y="260"/>
                  </a:lnTo>
                  <a:lnTo>
                    <a:pt x="1920" y="215"/>
                  </a:lnTo>
                  <a:lnTo>
                    <a:pt x="1905" y="425"/>
                  </a:lnTo>
                  <a:lnTo>
                    <a:pt x="1960" y="540"/>
                  </a:lnTo>
                  <a:lnTo>
                    <a:pt x="2080" y="570"/>
                  </a:lnTo>
                  <a:lnTo>
                    <a:pt x="2085" y="660"/>
                  </a:lnTo>
                  <a:lnTo>
                    <a:pt x="1930" y="815"/>
                  </a:lnTo>
                  <a:lnTo>
                    <a:pt x="1919" y="891"/>
                  </a:lnTo>
                  <a:lnTo>
                    <a:pt x="1711" y="1052"/>
                  </a:lnTo>
                  <a:lnTo>
                    <a:pt x="1710" y="1190"/>
                  </a:lnTo>
                  <a:lnTo>
                    <a:pt x="1615" y="1325"/>
                  </a:lnTo>
                  <a:lnTo>
                    <a:pt x="1606" y="1484"/>
                  </a:lnTo>
                  <a:lnTo>
                    <a:pt x="1469" y="1581"/>
                  </a:lnTo>
                  <a:lnTo>
                    <a:pt x="1271" y="1580"/>
                  </a:lnTo>
                  <a:lnTo>
                    <a:pt x="1213" y="1695"/>
                  </a:lnTo>
                  <a:lnTo>
                    <a:pt x="1110" y="1801"/>
                  </a:lnTo>
                  <a:lnTo>
                    <a:pt x="1139" y="2163"/>
                  </a:lnTo>
                  <a:lnTo>
                    <a:pt x="1240" y="2211"/>
                  </a:lnTo>
                  <a:lnTo>
                    <a:pt x="1349" y="2271"/>
                  </a:lnTo>
                  <a:lnTo>
                    <a:pt x="1225" y="2326"/>
                  </a:lnTo>
                  <a:lnTo>
                    <a:pt x="1070" y="2262"/>
                  </a:lnTo>
                  <a:lnTo>
                    <a:pt x="896" y="2176"/>
                  </a:lnTo>
                  <a:lnTo>
                    <a:pt x="841" y="2256"/>
                  </a:lnTo>
                  <a:lnTo>
                    <a:pt x="944" y="2355"/>
                  </a:lnTo>
                  <a:lnTo>
                    <a:pt x="941" y="2478"/>
                  </a:lnTo>
                  <a:lnTo>
                    <a:pt x="1005" y="2571"/>
                  </a:lnTo>
                  <a:lnTo>
                    <a:pt x="1020" y="2691"/>
                  </a:lnTo>
                  <a:lnTo>
                    <a:pt x="1050" y="2791"/>
                  </a:lnTo>
                  <a:lnTo>
                    <a:pt x="910" y="2986"/>
                  </a:lnTo>
                  <a:lnTo>
                    <a:pt x="810" y="3081"/>
                  </a:lnTo>
                  <a:lnTo>
                    <a:pt x="705" y="3151"/>
                  </a:lnTo>
                  <a:lnTo>
                    <a:pt x="630" y="3441"/>
                  </a:lnTo>
                  <a:lnTo>
                    <a:pt x="535" y="3396"/>
                  </a:lnTo>
                  <a:lnTo>
                    <a:pt x="430" y="3421"/>
                  </a:lnTo>
                  <a:lnTo>
                    <a:pt x="390" y="3226"/>
                  </a:lnTo>
                  <a:lnTo>
                    <a:pt x="310" y="3241"/>
                  </a:lnTo>
                  <a:lnTo>
                    <a:pt x="240" y="3046"/>
                  </a:lnTo>
                  <a:lnTo>
                    <a:pt x="0" y="2941"/>
                  </a:lnTo>
                  <a:lnTo>
                    <a:pt x="70" y="2881"/>
                  </a:lnTo>
                  <a:lnTo>
                    <a:pt x="45" y="2796"/>
                  </a:lnTo>
                  <a:lnTo>
                    <a:pt x="105" y="2676"/>
                  </a:lnTo>
                  <a:lnTo>
                    <a:pt x="205" y="2596"/>
                  </a:lnTo>
                  <a:lnTo>
                    <a:pt x="272" y="2646"/>
                  </a:lnTo>
                  <a:lnTo>
                    <a:pt x="323" y="2616"/>
                  </a:lnTo>
                  <a:lnTo>
                    <a:pt x="361" y="2527"/>
                  </a:lnTo>
                  <a:lnTo>
                    <a:pt x="146" y="2296"/>
                  </a:lnTo>
                  <a:lnTo>
                    <a:pt x="181" y="2206"/>
                  </a:lnTo>
                  <a:lnTo>
                    <a:pt x="86" y="2145"/>
                  </a:lnTo>
                  <a:lnTo>
                    <a:pt x="115" y="2076"/>
                  </a:lnTo>
                  <a:lnTo>
                    <a:pt x="220" y="2058"/>
                  </a:lnTo>
                  <a:lnTo>
                    <a:pt x="195" y="1836"/>
                  </a:lnTo>
                  <a:lnTo>
                    <a:pt x="121" y="1685"/>
                  </a:lnTo>
                  <a:lnTo>
                    <a:pt x="136" y="1595"/>
                  </a:lnTo>
                  <a:lnTo>
                    <a:pt x="218" y="1499"/>
                  </a:lnTo>
                  <a:lnTo>
                    <a:pt x="326" y="1307"/>
                  </a:lnTo>
                  <a:lnTo>
                    <a:pt x="356" y="1095"/>
                  </a:lnTo>
                  <a:lnTo>
                    <a:pt x="491" y="875"/>
                  </a:lnTo>
                  <a:lnTo>
                    <a:pt x="595" y="888"/>
                  </a:lnTo>
                  <a:lnTo>
                    <a:pt x="731" y="810"/>
                  </a:lnTo>
                  <a:lnTo>
                    <a:pt x="865" y="590"/>
                  </a:lnTo>
                  <a:lnTo>
                    <a:pt x="990" y="470"/>
                  </a:lnTo>
                  <a:lnTo>
                    <a:pt x="910" y="380"/>
                  </a:lnTo>
                  <a:lnTo>
                    <a:pt x="775" y="315"/>
                  </a:lnTo>
                  <a:lnTo>
                    <a:pt x="700" y="320"/>
                  </a:lnTo>
                  <a:lnTo>
                    <a:pt x="730" y="225"/>
                  </a:lnTo>
                  <a:lnTo>
                    <a:pt x="705" y="135"/>
                  </a:lnTo>
                  <a:lnTo>
                    <a:pt x="865" y="150"/>
                  </a:lnTo>
                  <a:lnTo>
                    <a:pt x="1015" y="135"/>
                  </a:lnTo>
                  <a:lnTo>
                    <a:pt x="1138" y="167"/>
                  </a:lnTo>
                  <a:lnTo>
                    <a:pt x="1300" y="80"/>
                  </a:lnTo>
                  <a:lnTo>
                    <a:pt x="1410" y="125"/>
                  </a:lnTo>
                  <a:lnTo>
                    <a:pt x="1515" y="80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8825B55E-4A96-184F-BC21-598620DA4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528" y="1822620"/>
              <a:ext cx="644908" cy="549158"/>
            </a:xfrm>
            <a:custGeom>
              <a:avLst/>
              <a:gdLst>
                <a:gd name="T0" fmla="*/ 0 w 1628"/>
                <a:gd name="T1" fmla="*/ 0 h 1466"/>
                <a:gd name="T2" fmla="*/ 0 w 1628"/>
                <a:gd name="T3" fmla="*/ 0 h 1466"/>
                <a:gd name="T4" fmla="*/ 0 w 1628"/>
                <a:gd name="T5" fmla="*/ 0 h 1466"/>
                <a:gd name="T6" fmla="*/ 0 w 1628"/>
                <a:gd name="T7" fmla="*/ 0 h 1466"/>
                <a:gd name="T8" fmla="*/ 0 w 1628"/>
                <a:gd name="T9" fmla="*/ 0 h 1466"/>
                <a:gd name="T10" fmla="*/ 0 w 1628"/>
                <a:gd name="T11" fmla="*/ 0 h 1466"/>
                <a:gd name="T12" fmla="*/ 0 w 1628"/>
                <a:gd name="T13" fmla="*/ 0 h 1466"/>
                <a:gd name="T14" fmla="*/ 0 w 1628"/>
                <a:gd name="T15" fmla="*/ 0 h 1466"/>
                <a:gd name="T16" fmla="*/ 0 w 1628"/>
                <a:gd name="T17" fmla="*/ 0 h 1466"/>
                <a:gd name="T18" fmla="*/ 0 w 1628"/>
                <a:gd name="T19" fmla="*/ 0 h 1466"/>
                <a:gd name="T20" fmla="*/ 0 w 1628"/>
                <a:gd name="T21" fmla="*/ 0 h 1466"/>
                <a:gd name="T22" fmla="*/ 0 w 1628"/>
                <a:gd name="T23" fmla="*/ 0 h 1466"/>
                <a:gd name="T24" fmla="*/ 0 w 1628"/>
                <a:gd name="T25" fmla="*/ 0 h 1466"/>
                <a:gd name="T26" fmla="*/ 0 w 1628"/>
                <a:gd name="T27" fmla="*/ 0 h 1466"/>
                <a:gd name="T28" fmla="*/ 0 w 1628"/>
                <a:gd name="T29" fmla="*/ 0 h 1466"/>
                <a:gd name="T30" fmla="*/ 0 w 1628"/>
                <a:gd name="T31" fmla="*/ 0 h 1466"/>
                <a:gd name="T32" fmla="*/ 0 w 1628"/>
                <a:gd name="T33" fmla="*/ 0 h 1466"/>
                <a:gd name="T34" fmla="*/ 0 w 1628"/>
                <a:gd name="T35" fmla="*/ 0 h 1466"/>
                <a:gd name="T36" fmla="*/ 0 w 1628"/>
                <a:gd name="T37" fmla="*/ 0 h 1466"/>
                <a:gd name="T38" fmla="*/ 0 w 1628"/>
                <a:gd name="T39" fmla="*/ 0 h 1466"/>
                <a:gd name="T40" fmla="*/ 0 w 1628"/>
                <a:gd name="T41" fmla="*/ 0 h 1466"/>
                <a:gd name="T42" fmla="*/ 0 w 1628"/>
                <a:gd name="T43" fmla="*/ 0 h 1466"/>
                <a:gd name="T44" fmla="*/ 0 w 1628"/>
                <a:gd name="T45" fmla="*/ 0 h 1466"/>
                <a:gd name="T46" fmla="*/ 0 w 1628"/>
                <a:gd name="T47" fmla="*/ 0 h 1466"/>
                <a:gd name="T48" fmla="*/ 0 w 1628"/>
                <a:gd name="T49" fmla="*/ 0 h 1466"/>
                <a:gd name="T50" fmla="*/ 0 w 1628"/>
                <a:gd name="T51" fmla="*/ 0 h 1466"/>
                <a:gd name="T52" fmla="*/ 0 w 1628"/>
                <a:gd name="T53" fmla="*/ 0 h 1466"/>
                <a:gd name="T54" fmla="*/ 0 w 1628"/>
                <a:gd name="T55" fmla="*/ 0 h 1466"/>
                <a:gd name="T56" fmla="*/ 0 w 1628"/>
                <a:gd name="T57" fmla="*/ 0 h 1466"/>
                <a:gd name="T58" fmla="*/ 0 w 1628"/>
                <a:gd name="T59" fmla="*/ 0 h 1466"/>
                <a:gd name="T60" fmla="*/ 0 w 1628"/>
                <a:gd name="T61" fmla="*/ 0 h 1466"/>
                <a:gd name="T62" fmla="*/ 0 w 1628"/>
                <a:gd name="T63" fmla="*/ 0 h 1466"/>
                <a:gd name="T64" fmla="*/ 0 w 1628"/>
                <a:gd name="T65" fmla="*/ 0 h 1466"/>
                <a:gd name="T66" fmla="*/ 0 w 1628"/>
                <a:gd name="T67" fmla="*/ 0 h 1466"/>
                <a:gd name="T68" fmla="*/ 0 w 1628"/>
                <a:gd name="T69" fmla="*/ 0 h 1466"/>
                <a:gd name="T70" fmla="*/ 0 w 1628"/>
                <a:gd name="T71" fmla="*/ 0 h 14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628" h="1466">
                  <a:moveTo>
                    <a:pt x="0" y="592"/>
                  </a:moveTo>
                  <a:lnTo>
                    <a:pt x="108" y="510"/>
                  </a:lnTo>
                  <a:lnTo>
                    <a:pt x="93" y="405"/>
                  </a:lnTo>
                  <a:lnTo>
                    <a:pt x="108" y="235"/>
                  </a:lnTo>
                  <a:lnTo>
                    <a:pt x="203" y="160"/>
                  </a:lnTo>
                  <a:lnTo>
                    <a:pt x="378" y="101"/>
                  </a:lnTo>
                  <a:lnTo>
                    <a:pt x="535" y="146"/>
                  </a:lnTo>
                  <a:lnTo>
                    <a:pt x="608" y="195"/>
                  </a:lnTo>
                  <a:lnTo>
                    <a:pt x="697" y="191"/>
                  </a:lnTo>
                  <a:lnTo>
                    <a:pt x="624" y="61"/>
                  </a:lnTo>
                  <a:lnTo>
                    <a:pt x="743" y="0"/>
                  </a:lnTo>
                  <a:lnTo>
                    <a:pt x="818" y="60"/>
                  </a:lnTo>
                  <a:lnTo>
                    <a:pt x="848" y="150"/>
                  </a:lnTo>
                  <a:lnTo>
                    <a:pt x="948" y="240"/>
                  </a:lnTo>
                  <a:lnTo>
                    <a:pt x="1143" y="280"/>
                  </a:lnTo>
                  <a:lnTo>
                    <a:pt x="1278" y="385"/>
                  </a:lnTo>
                  <a:lnTo>
                    <a:pt x="1278" y="505"/>
                  </a:lnTo>
                  <a:lnTo>
                    <a:pt x="1488" y="525"/>
                  </a:lnTo>
                  <a:lnTo>
                    <a:pt x="1628" y="660"/>
                  </a:lnTo>
                  <a:lnTo>
                    <a:pt x="1323" y="899"/>
                  </a:lnTo>
                  <a:lnTo>
                    <a:pt x="1312" y="1015"/>
                  </a:lnTo>
                  <a:lnTo>
                    <a:pt x="1278" y="1090"/>
                  </a:lnTo>
                  <a:lnTo>
                    <a:pt x="1329" y="1216"/>
                  </a:lnTo>
                  <a:lnTo>
                    <a:pt x="1207" y="1301"/>
                  </a:lnTo>
                  <a:lnTo>
                    <a:pt x="1209" y="1466"/>
                  </a:lnTo>
                  <a:lnTo>
                    <a:pt x="938" y="1405"/>
                  </a:lnTo>
                  <a:lnTo>
                    <a:pt x="723" y="1300"/>
                  </a:lnTo>
                  <a:lnTo>
                    <a:pt x="579" y="1196"/>
                  </a:lnTo>
                  <a:lnTo>
                    <a:pt x="637" y="1103"/>
                  </a:lnTo>
                  <a:lnTo>
                    <a:pt x="489" y="1046"/>
                  </a:lnTo>
                  <a:lnTo>
                    <a:pt x="399" y="946"/>
                  </a:lnTo>
                  <a:lnTo>
                    <a:pt x="231" y="1045"/>
                  </a:lnTo>
                  <a:lnTo>
                    <a:pt x="109" y="944"/>
                  </a:lnTo>
                  <a:lnTo>
                    <a:pt x="109" y="848"/>
                  </a:lnTo>
                  <a:lnTo>
                    <a:pt x="157" y="673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65D81473-03B3-F840-B3E4-0F8687EB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367" y="2624802"/>
              <a:ext cx="967363" cy="648493"/>
            </a:xfrm>
            <a:custGeom>
              <a:avLst/>
              <a:gdLst>
                <a:gd name="T0" fmla="*/ 0 w 2445"/>
                <a:gd name="T1" fmla="*/ 0 h 1731"/>
                <a:gd name="T2" fmla="*/ 0 w 2445"/>
                <a:gd name="T3" fmla="*/ 0 h 1731"/>
                <a:gd name="T4" fmla="*/ 0 w 2445"/>
                <a:gd name="T5" fmla="*/ 0 h 1731"/>
                <a:gd name="T6" fmla="*/ 0 w 2445"/>
                <a:gd name="T7" fmla="*/ 0 h 1731"/>
                <a:gd name="T8" fmla="*/ 0 w 2445"/>
                <a:gd name="T9" fmla="*/ 0 h 1731"/>
                <a:gd name="T10" fmla="*/ 0 w 2445"/>
                <a:gd name="T11" fmla="*/ 0 h 1731"/>
                <a:gd name="T12" fmla="*/ 0 w 2445"/>
                <a:gd name="T13" fmla="*/ 0 h 1731"/>
                <a:gd name="T14" fmla="*/ 0 w 2445"/>
                <a:gd name="T15" fmla="*/ 0 h 1731"/>
                <a:gd name="T16" fmla="*/ 0 w 2445"/>
                <a:gd name="T17" fmla="*/ 0 h 1731"/>
                <a:gd name="T18" fmla="*/ 0 w 2445"/>
                <a:gd name="T19" fmla="*/ 0 h 1731"/>
                <a:gd name="T20" fmla="*/ 0 w 2445"/>
                <a:gd name="T21" fmla="*/ 0 h 1731"/>
                <a:gd name="T22" fmla="*/ 0 w 2445"/>
                <a:gd name="T23" fmla="*/ 0 h 1731"/>
                <a:gd name="T24" fmla="*/ 0 w 2445"/>
                <a:gd name="T25" fmla="*/ 0 h 1731"/>
                <a:gd name="T26" fmla="*/ 0 w 2445"/>
                <a:gd name="T27" fmla="*/ 0 h 1731"/>
                <a:gd name="T28" fmla="*/ 0 w 2445"/>
                <a:gd name="T29" fmla="*/ 0 h 1731"/>
                <a:gd name="T30" fmla="*/ 0 w 2445"/>
                <a:gd name="T31" fmla="*/ 0 h 1731"/>
                <a:gd name="T32" fmla="*/ 0 w 2445"/>
                <a:gd name="T33" fmla="*/ 0 h 1731"/>
                <a:gd name="T34" fmla="*/ 0 w 2445"/>
                <a:gd name="T35" fmla="*/ 0 h 1731"/>
                <a:gd name="T36" fmla="*/ 0 w 2445"/>
                <a:gd name="T37" fmla="*/ 0 h 1731"/>
                <a:gd name="T38" fmla="*/ 0 w 2445"/>
                <a:gd name="T39" fmla="*/ 0 h 1731"/>
                <a:gd name="T40" fmla="*/ 0 w 2445"/>
                <a:gd name="T41" fmla="*/ 0 h 1731"/>
                <a:gd name="T42" fmla="*/ 0 w 2445"/>
                <a:gd name="T43" fmla="*/ 0 h 1731"/>
                <a:gd name="T44" fmla="*/ 0 w 2445"/>
                <a:gd name="T45" fmla="*/ 0 h 1731"/>
                <a:gd name="T46" fmla="*/ 0 w 2445"/>
                <a:gd name="T47" fmla="*/ 0 h 1731"/>
                <a:gd name="T48" fmla="*/ 0 w 2445"/>
                <a:gd name="T49" fmla="*/ 0 h 1731"/>
                <a:gd name="T50" fmla="*/ 0 w 2445"/>
                <a:gd name="T51" fmla="*/ 0 h 1731"/>
                <a:gd name="T52" fmla="*/ 0 w 2445"/>
                <a:gd name="T53" fmla="*/ 0 h 1731"/>
                <a:gd name="T54" fmla="*/ 0 w 2445"/>
                <a:gd name="T55" fmla="*/ 0 h 1731"/>
                <a:gd name="T56" fmla="*/ 0 w 2445"/>
                <a:gd name="T57" fmla="*/ 0 h 1731"/>
                <a:gd name="T58" fmla="*/ 0 w 2445"/>
                <a:gd name="T59" fmla="*/ 0 h 1731"/>
                <a:gd name="T60" fmla="*/ 0 w 2445"/>
                <a:gd name="T61" fmla="*/ 0 h 1731"/>
                <a:gd name="T62" fmla="*/ 0 w 2445"/>
                <a:gd name="T63" fmla="*/ 0 h 1731"/>
                <a:gd name="T64" fmla="*/ 0 w 2445"/>
                <a:gd name="T65" fmla="*/ 0 h 17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45" h="1731">
                  <a:moveTo>
                    <a:pt x="245" y="33"/>
                  </a:moveTo>
                  <a:lnTo>
                    <a:pt x="374" y="0"/>
                  </a:lnTo>
                  <a:lnTo>
                    <a:pt x="500" y="64"/>
                  </a:lnTo>
                  <a:lnTo>
                    <a:pt x="635" y="76"/>
                  </a:lnTo>
                  <a:lnTo>
                    <a:pt x="635" y="255"/>
                  </a:lnTo>
                  <a:lnTo>
                    <a:pt x="735" y="259"/>
                  </a:lnTo>
                  <a:lnTo>
                    <a:pt x="839" y="315"/>
                  </a:lnTo>
                  <a:lnTo>
                    <a:pt x="935" y="364"/>
                  </a:lnTo>
                  <a:lnTo>
                    <a:pt x="1099" y="300"/>
                  </a:lnTo>
                  <a:lnTo>
                    <a:pt x="1144" y="335"/>
                  </a:lnTo>
                  <a:lnTo>
                    <a:pt x="1184" y="435"/>
                  </a:lnTo>
                  <a:lnTo>
                    <a:pt x="1275" y="450"/>
                  </a:lnTo>
                  <a:lnTo>
                    <a:pt x="1370" y="390"/>
                  </a:lnTo>
                  <a:lnTo>
                    <a:pt x="1505" y="425"/>
                  </a:lnTo>
                  <a:lnTo>
                    <a:pt x="1640" y="495"/>
                  </a:lnTo>
                  <a:lnTo>
                    <a:pt x="1815" y="435"/>
                  </a:lnTo>
                  <a:lnTo>
                    <a:pt x="1880" y="540"/>
                  </a:lnTo>
                  <a:lnTo>
                    <a:pt x="2200" y="490"/>
                  </a:lnTo>
                  <a:lnTo>
                    <a:pt x="2355" y="424"/>
                  </a:lnTo>
                  <a:lnTo>
                    <a:pt x="2445" y="545"/>
                  </a:lnTo>
                  <a:lnTo>
                    <a:pt x="2255" y="649"/>
                  </a:lnTo>
                  <a:lnTo>
                    <a:pt x="2205" y="765"/>
                  </a:lnTo>
                  <a:lnTo>
                    <a:pt x="2313" y="892"/>
                  </a:lnTo>
                  <a:lnTo>
                    <a:pt x="2339" y="996"/>
                  </a:lnTo>
                  <a:lnTo>
                    <a:pt x="2256" y="1006"/>
                  </a:lnTo>
                  <a:lnTo>
                    <a:pt x="2235" y="1069"/>
                  </a:lnTo>
                  <a:lnTo>
                    <a:pt x="2247" y="1129"/>
                  </a:lnTo>
                  <a:lnTo>
                    <a:pt x="2135" y="1099"/>
                  </a:lnTo>
                  <a:lnTo>
                    <a:pt x="2016" y="1171"/>
                  </a:lnTo>
                  <a:lnTo>
                    <a:pt x="1940" y="1245"/>
                  </a:lnTo>
                  <a:lnTo>
                    <a:pt x="1911" y="1378"/>
                  </a:lnTo>
                  <a:lnTo>
                    <a:pt x="1893" y="1500"/>
                  </a:lnTo>
                  <a:lnTo>
                    <a:pt x="1760" y="1551"/>
                  </a:lnTo>
                  <a:lnTo>
                    <a:pt x="1635" y="1531"/>
                  </a:lnTo>
                  <a:lnTo>
                    <a:pt x="1610" y="1641"/>
                  </a:lnTo>
                  <a:lnTo>
                    <a:pt x="1520" y="1626"/>
                  </a:lnTo>
                  <a:lnTo>
                    <a:pt x="1500" y="1536"/>
                  </a:lnTo>
                  <a:lnTo>
                    <a:pt x="1395" y="1476"/>
                  </a:lnTo>
                  <a:lnTo>
                    <a:pt x="1219" y="1431"/>
                  </a:lnTo>
                  <a:lnTo>
                    <a:pt x="1184" y="1491"/>
                  </a:lnTo>
                  <a:lnTo>
                    <a:pt x="1124" y="1588"/>
                  </a:lnTo>
                  <a:lnTo>
                    <a:pt x="1025" y="1602"/>
                  </a:lnTo>
                  <a:lnTo>
                    <a:pt x="814" y="1666"/>
                  </a:lnTo>
                  <a:lnTo>
                    <a:pt x="734" y="1591"/>
                  </a:lnTo>
                  <a:lnTo>
                    <a:pt x="659" y="1651"/>
                  </a:lnTo>
                  <a:lnTo>
                    <a:pt x="629" y="1731"/>
                  </a:lnTo>
                  <a:lnTo>
                    <a:pt x="524" y="1671"/>
                  </a:lnTo>
                  <a:lnTo>
                    <a:pt x="524" y="1576"/>
                  </a:lnTo>
                  <a:lnTo>
                    <a:pt x="409" y="1636"/>
                  </a:lnTo>
                  <a:lnTo>
                    <a:pt x="359" y="1546"/>
                  </a:lnTo>
                  <a:lnTo>
                    <a:pt x="299" y="1606"/>
                  </a:lnTo>
                  <a:lnTo>
                    <a:pt x="134" y="1605"/>
                  </a:lnTo>
                  <a:lnTo>
                    <a:pt x="47" y="1441"/>
                  </a:lnTo>
                  <a:lnTo>
                    <a:pt x="0" y="1336"/>
                  </a:lnTo>
                  <a:lnTo>
                    <a:pt x="35" y="1215"/>
                  </a:lnTo>
                  <a:lnTo>
                    <a:pt x="240" y="1095"/>
                  </a:lnTo>
                  <a:lnTo>
                    <a:pt x="404" y="945"/>
                  </a:lnTo>
                  <a:lnTo>
                    <a:pt x="614" y="946"/>
                  </a:lnTo>
                  <a:lnTo>
                    <a:pt x="629" y="861"/>
                  </a:lnTo>
                  <a:lnTo>
                    <a:pt x="379" y="770"/>
                  </a:lnTo>
                  <a:lnTo>
                    <a:pt x="408" y="606"/>
                  </a:lnTo>
                  <a:lnTo>
                    <a:pt x="289" y="570"/>
                  </a:lnTo>
                  <a:lnTo>
                    <a:pt x="374" y="483"/>
                  </a:lnTo>
                  <a:lnTo>
                    <a:pt x="528" y="465"/>
                  </a:lnTo>
                  <a:lnTo>
                    <a:pt x="379" y="335"/>
                  </a:lnTo>
                  <a:lnTo>
                    <a:pt x="289" y="185"/>
                  </a:lnTo>
                  <a:lnTo>
                    <a:pt x="245" y="33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70" b="1" kern="0">
                <a:solidFill>
                  <a:srgbClr val="000000"/>
                </a:solidFill>
                <a:latin typeface="Arial" charset="0"/>
                <a:ea typeface="华文中宋" panose="02010600040101010101" pitchFamily="2" charset="-122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874A7C6A-7D72-9741-ABBF-60B0AE701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261" y="3620032"/>
              <a:ext cx="1212666" cy="991482"/>
            </a:xfrm>
            <a:custGeom>
              <a:avLst/>
              <a:gdLst>
                <a:gd name="T0" fmla="*/ 0 w 3065"/>
                <a:gd name="T1" fmla="*/ 0 h 2646"/>
                <a:gd name="T2" fmla="*/ 0 w 3065"/>
                <a:gd name="T3" fmla="*/ 0 h 2646"/>
                <a:gd name="T4" fmla="*/ 0 w 3065"/>
                <a:gd name="T5" fmla="*/ 0 h 2646"/>
                <a:gd name="T6" fmla="*/ 0 w 3065"/>
                <a:gd name="T7" fmla="*/ 0 h 2646"/>
                <a:gd name="T8" fmla="*/ 0 w 3065"/>
                <a:gd name="T9" fmla="*/ 0 h 2646"/>
                <a:gd name="T10" fmla="*/ 0 w 3065"/>
                <a:gd name="T11" fmla="*/ 0 h 2646"/>
                <a:gd name="T12" fmla="*/ 0 w 3065"/>
                <a:gd name="T13" fmla="*/ 0 h 2646"/>
                <a:gd name="T14" fmla="*/ 0 w 3065"/>
                <a:gd name="T15" fmla="*/ 0 h 2646"/>
                <a:gd name="T16" fmla="*/ 0 w 3065"/>
                <a:gd name="T17" fmla="*/ 0 h 2646"/>
                <a:gd name="T18" fmla="*/ 0 w 3065"/>
                <a:gd name="T19" fmla="*/ 0 h 2646"/>
                <a:gd name="T20" fmla="*/ 0 w 3065"/>
                <a:gd name="T21" fmla="*/ 0 h 2646"/>
                <a:gd name="T22" fmla="*/ 0 w 3065"/>
                <a:gd name="T23" fmla="*/ 0 h 2646"/>
                <a:gd name="T24" fmla="*/ 0 w 3065"/>
                <a:gd name="T25" fmla="*/ 0 h 2646"/>
                <a:gd name="T26" fmla="*/ 0 w 3065"/>
                <a:gd name="T27" fmla="*/ 0 h 2646"/>
                <a:gd name="T28" fmla="*/ 0 w 3065"/>
                <a:gd name="T29" fmla="*/ 0 h 2646"/>
                <a:gd name="T30" fmla="*/ 0 w 3065"/>
                <a:gd name="T31" fmla="*/ 0 h 2646"/>
                <a:gd name="T32" fmla="*/ 0 w 3065"/>
                <a:gd name="T33" fmla="*/ 0 h 2646"/>
                <a:gd name="T34" fmla="*/ 0 w 3065"/>
                <a:gd name="T35" fmla="*/ 0 h 2646"/>
                <a:gd name="T36" fmla="*/ 0 w 3065"/>
                <a:gd name="T37" fmla="*/ 0 h 2646"/>
                <a:gd name="T38" fmla="*/ 0 w 3065"/>
                <a:gd name="T39" fmla="*/ 0 h 2646"/>
                <a:gd name="T40" fmla="*/ 0 w 3065"/>
                <a:gd name="T41" fmla="*/ 0 h 2646"/>
                <a:gd name="T42" fmla="*/ 0 w 3065"/>
                <a:gd name="T43" fmla="*/ 0 h 2646"/>
                <a:gd name="T44" fmla="*/ 0 w 3065"/>
                <a:gd name="T45" fmla="*/ 0 h 2646"/>
                <a:gd name="T46" fmla="*/ 0 w 3065"/>
                <a:gd name="T47" fmla="*/ 0 h 2646"/>
                <a:gd name="T48" fmla="*/ 0 w 3065"/>
                <a:gd name="T49" fmla="*/ 0 h 2646"/>
                <a:gd name="T50" fmla="*/ 0 w 3065"/>
                <a:gd name="T51" fmla="*/ 0 h 2646"/>
                <a:gd name="T52" fmla="*/ 0 w 3065"/>
                <a:gd name="T53" fmla="*/ 0 h 2646"/>
                <a:gd name="T54" fmla="*/ 0 w 3065"/>
                <a:gd name="T55" fmla="*/ 0 h 2646"/>
                <a:gd name="T56" fmla="*/ 0 w 3065"/>
                <a:gd name="T57" fmla="*/ 0 h 2646"/>
                <a:gd name="T58" fmla="*/ 0 w 3065"/>
                <a:gd name="T59" fmla="*/ 0 h 2646"/>
                <a:gd name="T60" fmla="*/ 0 w 3065"/>
                <a:gd name="T61" fmla="*/ 0 h 2646"/>
                <a:gd name="T62" fmla="*/ 0 w 3065"/>
                <a:gd name="T63" fmla="*/ 0 h 2646"/>
                <a:gd name="T64" fmla="*/ 0 w 3065"/>
                <a:gd name="T65" fmla="*/ 0 h 2646"/>
                <a:gd name="T66" fmla="*/ 0 w 3065"/>
                <a:gd name="T67" fmla="*/ 0 h 2646"/>
                <a:gd name="T68" fmla="*/ 0 w 3065"/>
                <a:gd name="T69" fmla="*/ 0 h 2646"/>
                <a:gd name="T70" fmla="*/ 0 w 3065"/>
                <a:gd name="T71" fmla="*/ 0 h 2646"/>
                <a:gd name="T72" fmla="*/ 0 w 3065"/>
                <a:gd name="T73" fmla="*/ 0 h 2646"/>
                <a:gd name="T74" fmla="*/ 0 w 3065"/>
                <a:gd name="T75" fmla="*/ 0 h 2646"/>
                <a:gd name="T76" fmla="*/ 0 w 3065"/>
                <a:gd name="T77" fmla="*/ 0 h 264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065" h="2646">
                  <a:moveTo>
                    <a:pt x="1288" y="95"/>
                  </a:moveTo>
                  <a:lnTo>
                    <a:pt x="1453" y="120"/>
                  </a:lnTo>
                  <a:lnTo>
                    <a:pt x="1598" y="60"/>
                  </a:lnTo>
                  <a:lnTo>
                    <a:pt x="1823" y="60"/>
                  </a:lnTo>
                  <a:lnTo>
                    <a:pt x="1853" y="165"/>
                  </a:lnTo>
                  <a:lnTo>
                    <a:pt x="1798" y="270"/>
                  </a:lnTo>
                  <a:lnTo>
                    <a:pt x="1918" y="275"/>
                  </a:lnTo>
                  <a:lnTo>
                    <a:pt x="1993" y="230"/>
                  </a:lnTo>
                  <a:lnTo>
                    <a:pt x="2153" y="255"/>
                  </a:lnTo>
                  <a:lnTo>
                    <a:pt x="2258" y="315"/>
                  </a:lnTo>
                  <a:lnTo>
                    <a:pt x="2323" y="215"/>
                  </a:lnTo>
                  <a:lnTo>
                    <a:pt x="2293" y="110"/>
                  </a:lnTo>
                  <a:lnTo>
                    <a:pt x="2273" y="5"/>
                  </a:lnTo>
                  <a:lnTo>
                    <a:pt x="2353" y="0"/>
                  </a:lnTo>
                  <a:lnTo>
                    <a:pt x="2483" y="65"/>
                  </a:lnTo>
                  <a:lnTo>
                    <a:pt x="2723" y="185"/>
                  </a:lnTo>
                  <a:lnTo>
                    <a:pt x="2818" y="320"/>
                  </a:lnTo>
                  <a:lnTo>
                    <a:pt x="2908" y="287"/>
                  </a:lnTo>
                  <a:lnTo>
                    <a:pt x="2960" y="389"/>
                  </a:lnTo>
                  <a:lnTo>
                    <a:pt x="3058" y="381"/>
                  </a:lnTo>
                  <a:lnTo>
                    <a:pt x="3065" y="495"/>
                  </a:lnTo>
                  <a:lnTo>
                    <a:pt x="2903" y="515"/>
                  </a:lnTo>
                  <a:lnTo>
                    <a:pt x="2728" y="705"/>
                  </a:lnTo>
                  <a:lnTo>
                    <a:pt x="2828" y="930"/>
                  </a:lnTo>
                  <a:lnTo>
                    <a:pt x="2843" y="1028"/>
                  </a:lnTo>
                  <a:lnTo>
                    <a:pt x="2738" y="1095"/>
                  </a:lnTo>
                  <a:lnTo>
                    <a:pt x="2768" y="1145"/>
                  </a:lnTo>
                  <a:lnTo>
                    <a:pt x="2608" y="1265"/>
                  </a:lnTo>
                  <a:lnTo>
                    <a:pt x="2503" y="1426"/>
                  </a:lnTo>
                  <a:lnTo>
                    <a:pt x="2075" y="1588"/>
                  </a:lnTo>
                  <a:lnTo>
                    <a:pt x="2093" y="1446"/>
                  </a:lnTo>
                  <a:lnTo>
                    <a:pt x="1958" y="1531"/>
                  </a:lnTo>
                  <a:lnTo>
                    <a:pt x="1918" y="1621"/>
                  </a:lnTo>
                  <a:lnTo>
                    <a:pt x="1933" y="1701"/>
                  </a:lnTo>
                  <a:lnTo>
                    <a:pt x="1819" y="1776"/>
                  </a:lnTo>
                  <a:lnTo>
                    <a:pt x="1739" y="1920"/>
                  </a:lnTo>
                  <a:lnTo>
                    <a:pt x="1688" y="1863"/>
                  </a:lnTo>
                  <a:lnTo>
                    <a:pt x="1558" y="1938"/>
                  </a:lnTo>
                  <a:lnTo>
                    <a:pt x="1491" y="2092"/>
                  </a:lnTo>
                  <a:lnTo>
                    <a:pt x="1356" y="2071"/>
                  </a:lnTo>
                  <a:lnTo>
                    <a:pt x="1223" y="1996"/>
                  </a:lnTo>
                  <a:lnTo>
                    <a:pt x="1137" y="1908"/>
                  </a:lnTo>
                  <a:lnTo>
                    <a:pt x="998" y="1983"/>
                  </a:lnTo>
                  <a:lnTo>
                    <a:pt x="989" y="2070"/>
                  </a:lnTo>
                  <a:lnTo>
                    <a:pt x="884" y="2100"/>
                  </a:lnTo>
                  <a:lnTo>
                    <a:pt x="822" y="2166"/>
                  </a:lnTo>
                  <a:lnTo>
                    <a:pt x="854" y="2317"/>
                  </a:lnTo>
                  <a:lnTo>
                    <a:pt x="743" y="2287"/>
                  </a:lnTo>
                  <a:lnTo>
                    <a:pt x="615" y="2391"/>
                  </a:lnTo>
                  <a:lnTo>
                    <a:pt x="553" y="2211"/>
                  </a:lnTo>
                  <a:lnTo>
                    <a:pt x="474" y="2280"/>
                  </a:lnTo>
                  <a:lnTo>
                    <a:pt x="494" y="2379"/>
                  </a:lnTo>
                  <a:lnTo>
                    <a:pt x="464" y="2481"/>
                  </a:lnTo>
                  <a:lnTo>
                    <a:pt x="163" y="2551"/>
                  </a:lnTo>
                  <a:lnTo>
                    <a:pt x="98" y="2626"/>
                  </a:lnTo>
                  <a:lnTo>
                    <a:pt x="0" y="2646"/>
                  </a:lnTo>
                  <a:lnTo>
                    <a:pt x="74" y="2355"/>
                  </a:lnTo>
                  <a:lnTo>
                    <a:pt x="182" y="2284"/>
                  </a:lnTo>
                  <a:lnTo>
                    <a:pt x="279" y="2188"/>
                  </a:lnTo>
                  <a:lnTo>
                    <a:pt x="419" y="1995"/>
                  </a:lnTo>
                  <a:lnTo>
                    <a:pt x="388" y="1896"/>
                  </a:lnTo>
                  <a:lnTo>
                    <a:pt x="374" y="1779"/>
                  </a:lnTo>
                  <a:lnTo>
                    <a:pt x="308" y="1681"/>
                  </a:lnTo>
                  <a:lnTo>
                    <a:pt x="313" y="1561"/>
                  </a:lnTo>
                  <a:lnTo>
                    <a:pt x="208" y="1461"/>
                  </a:lnTo>
                  <a:lnTo>
                    <a:pt x="263" y="1381"/>
                  </a:lnTo>
                  <a:lnTo>
                    <a:pt x="448" y="1471"/>
                  </a:lnTo>
                  <a:lnTo>
                    <a:pt x="593" y="1531"/>
                  </a:lnTo>
                  <a:lnTo>
                    <a:pt x="718" y="1476"/>
                  </a:lnTo>
                  <a:lnTo>
                    <a:pt x="608" y="1416"/>
                  </a:lnTo>
                  <a:lnTo>
                    <a:pt x="510" y="1370"/>
                  </a:lnTo>
                  <a:lnTo>
                    <a:pt x="493" y="1185"/>
                  </a:lnTo>
                  <a:lnTo>
                    <a:pt x="478" y="1005"/>
                  </a:lnTo>
                  <a:lnTo>
                    <a:pt x="583" y="900"/>
                  </a:lnTo>
                  <a:lnTo>
                    <a:pt x="638" y="785"/>
                  </a:lnTo>
                  <a:lnTo>
                    <a:pt x="838" y="785"/>
                  </a:lnTo>
                  <a:lnTo>
                    <a:pt x="973" y="690"/>
                  </a:lnTo>
                  <a:lnTo>
                    <a:pt x="983" y="530"/>
                  </a:lnTo>
                  <a:lnTo>
                    <a:pt x="1078" y="395"/>
                  </a:lnTo>
                  <a:lnTo>
                    <a:pt x="1078" y="260"/>
                  </a:lnTo>
                  <a:lnTo>
                    <a:pt x="1288" y="95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81E3F639-FBD3-084A-9592-0A2007EF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149" y="3037138"/>
              <a:ext cx="890211" cy="700972"/>
            </a:xfrm>
            <a:custGeom>
              <a:avLst/>
              <a:gdLst>
                <a:gd name="T0" fmla="*/ 0 w 2251"/>
                <a:gd name="T1" fmla="*/ 0 h 1871"/>
                <a:gd name="T2" fmla="*/ 0 w 2251"/>
                <a:gd name="T3" fmla="*/ 0 h 1871"/>
                <a:gd name="T4" fmla="*/ 0 w 2251"/>
                <a:gd name="T5" fmla="*/ 0 h 1871"/>
                <a:gd name="T6" fmla="*/ 0 w 2251"/>
                <a:gd name="T7" fmla="*/ 0 h 1871"/>
                <a:gd name="T8" fmla="*/ 0 w 2251"/>
                <a:gd name="T9" fmla="*/ 0 h 1871"/>
                <a:gd name="T10" fmla="*/ 0 w 2251"/>
                <a:gd name="T11" fmla="*/ 0 h 1871"/>
                <a:gd name="T12" fmla="*/ 0 w 2251"/>
                <a:gd name="T13" fmla="*/ 0 h 1871"/>
                <a:gd name="T14" fmla="*/ 0 w 2251"/>
                <a:gd name="T15" fmla="*/ 0 h 1871"/>
                <a:gd name="T16" fmla="*/ 0 w 2251"/>
                <a:gd name="T17" fmla="*/ 0 h 1871"/>
                <a:gd name="T18" fmla="*/ 0 w 2251"/>
                <a:gd name="T19" fmla="*/ 0 h 1871"/>
                <a:gd name="T20" fmla="*/ 0 w 2251"/>
                <a:gd name="T21" fmla="*/ 0 h 1871"/>
                <a:gd name="T22" fmla="*/ 0 w 2251"/>
                <a:gd name="T23" fmla="*/ 0 h 1871"/>
                <a:gd name="T24" fmla="*/ 0 w 2251"/>
                <a:gd name="T25" fmla="*/ 0 h 1871"/>
                <a:gd name="T26" fmla="*/ 0 w 2251"/>
                <a:gd name="T27" fmla="*/ 0 h 1871"/>
                <a:gd name="T28" fmla="*/ 0 w 2251"/>
                <a:gd name="T29" fmla="*/ 0 h 1871"/>
                <a:gd name="T30" fmla="*/ 0 w 2251"/>
                <a:gd name="T31" fmla="*/ 0 h 1871"/>
                <a:gd name="T32" fmla="*/ 0 w 2251"/>
                <a:gd name="T33" fmla="*/ 0 h 1871"/>
                <a:gd name="T34" fmla="*/ 0 w 2251"/>
                <a:gd name="T35" fmla="*/ 0 h 1871"/>
                <a:gd name="T36" fmla="*/ 0 w 2251"/>
                <a:gd name="T37" fmla="*/ 0 h 1871"/>
                <a:gd name="T38" fmla="*/ 0 w 2251"/>
                <a:gd name="T39" fmla="*/ 0 h 1871"/>
                <a:gd name="T40" fmla="*/ 0 w 2251"/>
                <a:gd name="T41" fmla="*/ 0 h 1871"/>
                <a:gd name="T42" fmla="*/ 0 w 2251"/>
                <a:gd name="T43" fmla="*/ 0 h 1871"/>
                <a:gd name="T44" fmla="*/ 0 w 2251"/>
                <a:gd name="T45" fmla="*/ 0 h 1871"/>
                <a:gd name="T46" fmla="*/ 0 w 2251"/>
                <a:gd name="T47" fmla="*/ 0 h 1871"/>
                <a:gd name="T48" fmla="*/ 0 w 2251"/>
                <a:gd name="T49" fmla="*/ 0 h 1871"/>
                <a:gd name="T50" fmla="*/ 0 w 2251"/>
                <a:gd name="T51" fmla="*/ 0 h 1871"/>
                <a:gd name="T52" fmla="*/ 0 w 2251"/>
                <a:gd name="T53" fmla="*/ 0 h 1871"/>
                <a:gd name="T54" fmla="*/ 0 w 2251"/>
                <a:gd name="T55" fmla="*/ 0 h 1871"/>
                <a:gd name="T56" fmla="*/ 0 w 2251"/>
                <a:gd name="T57" fmla="*/ 0 h 1871"/>
                <a:gd name="T58" fmla="*/ 0 w 2251"/>
                <a:gd name="T59" fmla="*/ 0 h 1871"/>
                <a:gd name="T60" fmla="*/ 0 w 2251"/>
                <a:gd name="T61" fmla="*/ 0 h 1871"/>
                <a:gd name="T62" fmla="*/ 0 w 2251"/>
                <a:gd name="T63" fmla="*/ 0 h 18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51" h="1871">
                  <a:moveTo>
                    <a:pt x="2201" y="30"/>
                  </a:moveTo>
                  <a:lnTo>
                    <a:pt x="2221" y="175"/>
                  </a:lnTo>
                  <a:lnTo>
                    <a:pt x="2186" y="295"/>
                  </a:lnTo>
                  <a:lnTo>
                    <a:pt x="2251" y="375"/>
                  </a:lnTo>
                  <a:lnTo>
                    <a:pt x="2191" y="510"/>
                  </a:lnTo>
                  <a:lnTo>
                    <a:pt x="2096" y="645"/>
                  </a:lnTo>
                  <a:lnTo>
                    <a:pt x="1921" y="780"/>
                  </a:lnTo>
                  <a:lnTo>
                    <a:pt x="1766" y="790"/>
                  </a:lnTo>
                  <a:lnTo>
                    <a:pt x="1516" y="1047"/>
                  </a:lnTo>
                  <a:lnTo>
                    <a:pt x="1396" y="1007"/>
                  </a:lnTo>
                  <a:lnTo>
                    <a:pt x="1271" y="1047"/>
                  </a:lnTo>
                  <a:lnTo>
                    <a:pt x="1246" y="1207"/>
                  </a:lnTo>
                  <a:lnTo>
                    <a:pt x="1406" y="1262"/>
                  </a:lnTo>
                  <a:lnTo>
                    <a:pt x="1621" y="1452"/>
                  </a:lnTo>
                  <a:lnTo>
                    <a:pt x="1771" y="1592"/>
                  </a:lnTo>
                  <a:lnTo>
                    <a:pt x="1781" y="1742"/>
                  </a:lnTo>
                  <a:lnTo>
                    <a:pt x="1412" y="1557"/>
                  </a:lnTo>
                  <a:lnTo>
                    <a:pt x="1327" y="1563"/>
                  </a:lnTo>
                  <a:lnTo>
                    <a:pt x="1350" y="1666"/>
                  </a:lnTo>
                  <a:lnTo>
                    <a:pt x="1381" y="1773"/>
                  </a:lnTo>
                  <a:lnTo>
                    <a:pt x="1316" y="1871"/>
                  </a:lnTo>
                  <a:lnTo>
                    <a:pt x="1214" y="1812"/>
                  </a:lnTo>
                  <a:lnTo>
                    <a:pt x="1051" y="1788"/>
                  </a:lnTo>
                  <a:lnTo>
                    <a:pt x="973" y="1833"/>
                  </a:lnTo>
                  <a:lnTo>
                    <a:pt x="853" y="1828"/>
                  </a:lnTo>
                  <a:lnTo>
                    <a:pt x="909" y="1722"/>
                  </a:lnTo>
                  <a:lnTo>
                    <a:pt x="881" y="1617"/>
                  </a:lnTo>
                  <a:lnTo>
                    <a:pt x="659" y="1616"/>
                  </a:lnTo>
                  <a:lnTo>
                    <a:pt x="510" y="1677"/>
                  </a:lnTo>
                  <a:lnTo>
                    <a:pt x="345" y="1652"/>
                  </a:lnTo>
                  <a:lnTo>
                    <a:pt x="354" y="1577"/>
                  </a:lnTo>
                  <a:lnTo>
                    <a:pt x="510" y="1424"/>
                  </a:lnTo>
                  <a:lnTo>
                    <a:pt x="506" y="1331"/>
                  </a:lnTo>
                  <a:lnTo>
                    <a:pt x="386" y="1302"/>
                  </a:lnTo>
                  <a:lnTo>
                    <a:pt x="332" y="1188"/>
                  </a:lnTo>
                  <a:lnTo>
                    <a:pt x="346" y="977"/>
                  </a:lnTo>
                  <a:lnTo>
                    <a:pt x="227" y="1022"/>
                  </a:lnTo>
                  <a:lnTo>
                    <a:pt x="119" y="883"/>
                  </a:lnTo>
                  <a:lnTo>
                    <a:pt x="0" y="760"/>
                  </a:lnTo>
                  <a:lnTo>
                    <a:pt x="26" y="569"/>
                  </a:lnTo>
                  <a:lnTo>
                    <a:pt x="87" y="506"/>
                  </a:lnTo>
                  <a:lnTo>
                    <a:pt x="249" y="504"/>
                  </a:lnTo>
                  <a:lnTo>
                    <a:pt x="311" y="446"/>
                  </a:lnTo>
                  <a:lnTo>
                    <a:pt x="362" y="536"/>
                  </a:lnTo>
                  <a:lnTo>
                    <a:pt x="476" y="476"/>
                  </a:lnTo>
                  <a:lnTo>
                    <a:pt x="476" y="571"/>
                  </a:lnTo>
                  <a:lnTo>
                    <a:pt x="579" y="631"/>
                  </a:lnTo>
                  <a:lnTo>
                    <a:pt x="611" y="550"/>
                  </a:lnTo>
                  <a:lnTo>
                    <a:pt x="687" y="491"/>
                  </a:lnTo>
                  <a:lnTo>
                    <a:pt x="765" y="566"/>
                  </a:lnTo>
                  <a:lnTo>
                    <a:pt x="977" y="502"/>
                  </a:lnTo>
                  <a:lnTo>
                    <a:pt x="1077" y="487"/>
                  </a:lnTo>
                  <a:lnTo>
                    <a:pt x="1171" y="330"/>
                  </a:lnTo>
                  <a:lnTo>
                    <a:pt x="1345" y="377"/>
                  </a:lnTo>
                  <a:lnTo>
                    <a:pt x="1451" y="435"/>
                  </a:lnTo>
                  <a:lnTo>
                    <a:pt x="1471" y="527"/>
                  </a:lnTo>
                  <a:lnTo>
                    <a:pt x="1561" y="541"/>
                  </a:lnTo>
                  <a:lnTo>
                    <a:pt x="1586" y="430"/>
                  </a:lnTo>
                  <a:lnTo>
                    <a:pt x="1711" y="451"/>
                  </a:lnTo>
                  <a:lnTo>
                    <a:pt x="1846" y="400"/>
                  </a:lnTo>
                  <a:lnTo>
                    <a:pt x="1861" y="280"/>
                  </a:lnTo>
                  <a:lnTo>
                    <a:pt x="1891" y="145"/>
                  </a:lnTo>
                  <a:lnTo>
                    <a:pt x="1966" y="70"/>
                  </a:lnTo>
                  <a:lnTo>
                    <a:pt x="2086" y="0"/>
                  </a:lnTo>
                  <a:lnTo>
                    <a:pt x="2201" y="3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2D1EE04A-8727-794E-B0E0-7E7D689A2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733" y="2637922"/>
              <a:ext cx="747777" cy="1167662"/>
            </a:xfrm>
            <a:custGeom>
              <a:avLst/>
              <a:gdLst>
                <a:gd name="T0" fmla="*/ 0 w 1891"/>
                <a:gd name="T1" fmla="*/ 0 h 3116"/>
                <a:gd name="T2" fmla="*/ 0 w 1891"/>
                <a:gd name="T3" fmla="*/ 0 h 3116"/>
                <a:gd name="T4" fmla="*/ 0 w 1891"/>
                <a:gd name="T5" fmla="*/ 0 h 3116"/>
                <a:gd name="T6" fmla="*/ 0 w 1891"/>
                <a:gd name="T7" fmla="*/ 0 h 3116"/>
                <a:gd name="T8" fmla="*/ 0 w 1891"/>
                <a:gd name="T9" fmla="*/ 0 h 3116"/>
                <a:gd name="T10" fmla="*/ 0 w 1891"/>
                <a:gd name="T11" fmla="*/ 0 h 3116"/>
                <a:gd name="T12" fmla="*/ 0 w 1891"/>
                <a:gd name="T13" fmla="*/ 0 h 3116"/>
                <a:gd name="T14" fmla="*/ 0 w 1891"/>
                <a:gd name="T15" fmla="*/ 0 h 3116"/>
                <a:gd name="T16" fmla="*/ 0 w 1891"/>
                <a:gd name="T17" fmla="*/ 0 h 3116"/>
                <a:gd name="T18" fmla="*/ 0 w 1891"/>
                <a:gd name="T19" fmla="*/ 0 h 3116"/>
                <a:gd name="T20" fmla="*/ 0 w 1891"/>
                <a:gd name="T21" fmla="*/ 0 h 3116"/>
                <a:gd name="T22" fmla="*/ 0 w 1891"/>
                <a:gd name="T23" fmla="*/ 0 h 3116"/>
                <a:gd name="T24" fmla="*/ 0 w 1891"/>
                <a:gd name="T25" fmla="*/ 0 h 3116"/>
                <a:gd name="T26" fmla="*/ 0 w 1891"/>
                <a:gd name="T27" fmla="*/ 0 h 3116"/>
                <a:gd name="T28" fmla="*/ 0 w 1891"/>
                <a:gd name="T29" fmla="*/ 0 h 3116"/>
                <a:gd name="T30" fmla="*/ 0 w 1891"/>
                <a:gd name="T31" fmla="*/ 0 h 3116"/>
                <a:gd name="T32" fmla="*/ 0 w 1891"/>
                <a:gd name="T33" fmla="*/ 0 h 3116"/>
                <a:gd name="T34" fmla="*/ 0 w 1891"/>
                <a:gd name="T35" fmla="*/ 0 h 3116"/>
                <a:gd name="T36" fmla="*/ 0 w 1891"/>
                <a:gd name="T37" fmla="*/ 0 h 3116"/>
                <a:gd name="T38" fmla="*/ 0 w 1891"/>
                <a:gd name="T39" fmla="*/ 0 h 3116"/>
                <a:gd name="T40" fmla="*/ 0 w 1891"/>
                <a:gd name="T41" fmla="*/ 0 h 3116"/>
                <a:gd name="T42" fmla="*/ 0 w 1891"/>
                <a:gd name="T43" fmla="*/ 0 h 3116"/>
                <a:gd name="T44" fmla="*/ 0 w 1891"/>
                <a:gd name="T45" fmla="*/ 0 h 3116"/>
                <a:gd name="T46" fmla="*/ 0 w 1891"/>
                <a:gd name="T47" fmla="*/ 0 h 3116"/>
                <a:gd name="T48" fmla="*/ 0 w 1891"/>
                <a:gd name="T49" fmla="*/ 0 h 3116"/>
                <a:gd name="T50" fmla="*/ 0 w 1891"/>
                <a:gd name="T51" fmla="*/ 0 h 3116"/>
                <a:gd name="T52" fmla="*/ 0 w 1891"/>
                <a:gd name="T53" fmla="*/ 0 h 3116"/>
                <a:gd name="T54" fmla="*/ 0 w 1891"/>
                <a:gd name="T55" fmla="*/ 0 h 3116"/>
                <a:gd name="T56" fmla="*/ 0 w 1891"/>
                <a:gd name="T57" fmla="*/ 0 h 3116"/>
                <a:gd name="T58" fmla="*/ 0 w 1891"/>
                <a:gd name="T59" fmla="*/ 0 h 3116"/>
                <a:gd name="T60" fmla="*/ 0 w 1891"/>
                <a:gd name="T61" fmla="*/ 0 h 3116"/>
                <a:gd name="T62" fmla="*/ 0 w 1891"/>
                <a:gd name="T63" fmla="*/ 0 h 3116"/>
                <a:gd name="T64" fmla="*/ 0 w 1891"/>
                <a:gd name="T65" fmla="*/ 0 h 3116"/>
                <a:gd name="T66" fmla="*/ 0 w 1891"/>
                <a:gd name="T67" fmla="*/ 0 h 3116"/>
                <a:gd name="T68" fmla="*/ 0 w 1891"/>
                <a:gd name="T69" fmla="*/ 0 h 3116"/>
                <a:gd name="T70" fmla="*/ 0 w 1891"/>
                <a:gd name="T71" fmla="*/ 0 h 3116"/>
                <a:gd name="T72" fmla="*/ 0 w 1891"/>
                <a:gd name="T73" fmla="*/ 0 h 3116"/>
                <a:gd name="T74" fmla="*/ 0 w 1891"/>
                <a:gd name="T75" fmla="*/ 0 h 3116"/>
                <a:gd name="T76" fmla="*/ 0 w 1891"/>
                <a:gd name="T77" fmla="*/ 0 h 3116"/>
                <a:gd name="T78" fmla="*/ 0 w 1891"/>
                <a:gd name="T79" fmla="*/ 0 h 3116"/>
                <a:gd name="T80" fmla="*/ 0 w 1891"/>
                <a:gd name="T81" fmla="*/ 0 h 3116"/>
                <a:gd name="T82" fmla="*/ 0 w 1891"/>
                <a:gd name="T83" fmla="*/ 0 h 3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91" h="3116">
                  <a:moveTo>
                    <a:pt x="879" y="3116"/>
                  </a:moveTo>
                  <a:lnTo>
                    <a:pt x="1050" y="3042"/>
                  </a:lnTo>
                  <a:lnTo>
                    <a:pt x="1150" y="2882"/>
                  </a:lnTo>
                  <a:lnTo>
                    <a:pt x="1495" y="2897"/>
                  </a:lnTo>
                  <a:lnTo>
                    <a:pt x="1680" y="2847"/>
                  </a:lnTo>
                  <a:lnTo>
                    <a:pt x="1590" y="2566"/>
                  </a:lnTo>
                  <a:lnTo>
                    <a:pt x="1588" y="2354"/>
                  </a:lnTo>
                  <a:lnTo>
                    <a:pt x="1545" y="2276"/>
                  </a:lnTo>
                  <a:lnTo>
                    <a:pt x="1605" y="2176"/>
                  </a:lnTo>
                  <a:lnTo>
                    <a:pt x="1464" y="2125"/>
                  </a:lnTo>
                  <a:lnTo>
                    <a:pt x="1465" y="2038"/>
                  </a:lnTo>
                  <a:lnTo>
                    <a:pt x="1359" y="1981"/>
                  </a:lnTo>
                  <a:lnTo>
                    <a:pt x="1345" y="1843"/>
                  </a:lnTo>
                  <a:lnTo>
                    <a:pt x="1410" y="1796"/>
                  </a:lnTo>
                  <a:lnTo>
                    <a:pt x="1440" y="1706"/>
                  </a:lnTo>
                  <a:lnTo>
                    <a:pt x="1360" y="1591"/>
                  </a:lnTo>
                  <a:lnTo>
                    <a:pt x="1150" y="1499"/>
                  </a:lnTo>
                  <a:lnTo>
                    <a:pt x="1060" y="1409"/>
                  </a:lnTo>
                  <a:lnTo>
                    <a:pt x="1120" y="1244"/>
                  </a:lnTo>
                  <a:lnTo>
                    <a:pt x="1215" y="1269"/>
                  </a:lnTo>
                  <a:lnTo>
                    <a:pt x="1270" y="1214"/>
                  </a:lnTo>
                  <a:lnTo>
                    <a:pt x="1230" y="1134"/>
                  </a:lnTo>
                  <a:lnTo>
                    <a:pt x="1320" y="1104"/>
                  </a:lnTo>
                  <a:lnTo>
                    <a:pt x="1450" y="1134"/>
                  </a:lnTo>
                  <a:lnTo>
                    <a:pt x="1495" y="1049"/>
                  </a:lnTo>
                  <a:lnTo>
                    <a:pt x="1396" y="924"/>
                  </a:lnTo>
                  <a:lnTo>
                    <a:pt x="1303" y="942"/>
                  </a:lnTo>
                  <a:lnTo>
                    <a:pt x="1150" y="774"/>
                  </a:lnTo>
                  <a:lnTo>
                    <a:pt x="1075" y="794"/>
                  </a:lnTo>
                  <a:lnTo>
                    <a:pt x="1065" y="704"/>
                  </a:lnTo>
                  <a:lnTo>
                    <a:pt x="1090" y="592"/>
                  </a:lnTo>
                  <a:lnTo>
                    <a:pt x="1260" y="493"/>
                  </a:lnTo>
                  <a:lnTo>
                    <a:pt x="1173" y="420"/>
                  </a:lnTo>
                  <a:lnTo>
                    <a:pt x="1215" y="358"/>
                  </a:lnTo>
                  <a:lnTo>
                    <a:pt x="1330" y="443"/>
                  </a:lnTo>
                  <a:lnTo>
                    <a:pt x="1305" y="524"/>
                  </a:lnTo>
                  <a:lnTo>
                    <a:pt x="1375" y="569"/>
                  </a:lnTo>
                  <a:lnTo>
                    <a:pt x="1495" y="493"/>
                  </a:lnTo>
                  <a:lnTo>
                    <a:pt x="1455" y="428"/>
                  </a:lnTo>
                  <a:lnTo>
                    <a:pt x="1545" y="428"/>
                  </a:lnTo>
                  <a:lnTo>
                    <a:pt x="1585" y="524"/>
                  </a:lnTo>
                  <a:lnTo>
                    <a:pt x="1635" y="599"/>
                  </a:lnTo>
                  <a:lnTo>
                    <a:pt x="1755" y="669"/>
                  </a:lnTo>
                  <a:lnTo>
                    <a:pt x="1770" y="539"/>
                  </a:lnTo>
                  <a:lnTo>
                    <a:pt x="1855" y="503"/>
                  </a:lnTo>
                  <a:lnTo>
                    <a:pt x="1891" y="234"/>
                  </a:lnTo>
                  <a:lnTo>
                    <a:pt x="1657" y="163"/>
                  </a:lnTo>
                  <a:lnTo>
                    <a:pt x="1584" y="205"/>
                  </a:lnTo>
                  <a:lnTo>
                    <a:pt x="1398" y="92"/>
                  </a:lnTo>
                  <a:lnTo>
                    <a:pt x="1359" y="6"/>
                  </a:lnTo>
                  <a:lnTo>
                    <a:pt x="1210" y="59"/>
                  </a:lnTo>
                  <a:lnTo>
                    <a:pt x="1075" y="68"/>
                  </a:lnTo>
                  <a:lnTo>
                    <a:pt x="990" y="0"/>
                  </a:lnTo>
                  <a:lnTo>
                    <a:pt x="949" y="70"/>
                  </a:lnTo>
                  <a:lnTo>
                    <a:pt x="1005" y="148"/>
                  </a:lnTo>
                  <a:lnTo>
                    <a:pt x="1090" y="268"/>
                  </a:lnTo>
                  <a:lnTo>
                    <a:pt x="1063" y="388"/>
                  </a:lnTo>
                  <a:lnTo>
                    <a:pt x="1149" y="509"/>
                  </a:lnTo>
                  <a:lnTo>
                    <a:pt x="960" y="614"/>
                  </a:lnTo>
                  <a:lnTo>
                    <a:pt x="909" y="729"/>
                  </a:lnTo>
                  <a:lnTo>
                    <a:pt x="1018" y="856"/>
                  </a:lnTo>
                  <a:lnTo>
                    <a:pt x="1045" y="959"/>
                  </a:lnTo>
                  <a:lnTo>
                    <a:pt x="960" y="969"/>
                  </a:lnTo>
                  <a:lnTo>
                    <a:pt x="939" y="1034"/>
                  </a:lnTo>
                  <a:lnTo>
                    <a:pt x="960" y="1119"/>
                  </a:lnTo>
                  <a:lnTo>
                    <a:pt x="975" y="1240"/>
                  </a:lnTo>
                  <a:lnTo>
                    <a:pt x="939" y="1359"/>
                  </a:lnTo>
                  <a:lnTo>
                    <a:pt x="1005" y="1438"/>
                  </a:lnTo>
                  <a:lnTo>
                    <a:pt x="944" y="1576"/>
                  </a:lnTo>
                  <a:lnTo>
                    <a:pt x="853" y="1709"/>
                  </a:lnTo>
                  <a:lnTo>
                    <a:pt x="678" y="1844"/>
                  </a:lnTo>
                  <a:lnTo>
                    <a:pt x="519" y="1856"/>
                  </a:lnTo>
                  <a:lnTo>
                    <a:pt x="268" y="2111"/>
                  </a:lnTo>
                  <a:lnTo>
                    <a:pt x="151" y="2071"/>
                  </a:lnTo>
                  <a:lnTo>
                    <a:pt x="25" y="2111"/>
                  </a:lnTo>
                  <a:lnTo>
                    <a:pt x="0" y="2272"/>
                  </a:lnTo>
                  <a:lnTo>
                    <a:pt x="160" y="2326"/>
                  </a:lnTo>
                  <a:lnTo>
                    <a:pt x="355" y="2498"/>
                  </a:lnTo>
                  <a:lnTo>
                    <a:pt x="526" y="2658"/>
                  </a:lnTo>
                  <a:lnTo>
                    <a:pt x="534" y="2807"/>
                  </a:lnTo>
                  <a:lnTo>
                    <a:pt x="629" y="2942"/>
                  </a:lnTo>
                  <a:lnTo>
                    <a:pt x="719" y="2907"/>
                  </a:lnTo>
                  <a:lnTo>
                    <a:pt x="774" y="3012"/>
                  </a:lnTo>
                  <a:lnTo>
                    <a:pt x="869" y="3002"/>
                  </a:lnTo>
                  <a:lnTo>
                    <a:pt x="879" y="3116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979D2DCB-9F9E-AE48-B6D4-4EE48711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01" y="1914459"/>
              <a:ext cx="581605" cy="670984"/>
            </a:xfrm>
            <a:custGeom>
              <a:avLst/>
              <a:gdLst>
                <a:gd name="T0" fmla="*/ 0 w 1471"/>
                <a:gd name="T1" fmla="*/ 0 h 1788"/>
                <a:gd name="T2" fmla="*/ 0 w 1471"/>
                <a:gd name="T3" fmla="*/ 0 h 1788"/>
                <a:gd name="T4" fmla="*/ 0 w 1471"/>
                <a:gd name="T5" fmla="*/ 0 h 1788"/>
                <a:gd name="T6" fmla="*/ 0 w 1471"/>
                <a:gd name="T7" fmla="*/ 0 h 1788"/>
                <a:gd name="T8" fmla="*/ 0 w 1471"/>
                <a:gd name="T9" fmla="*/ 0 h 1788"/>
                <a:gd name="T10" fmla="*/ 0 w 1471"/>
                <a:gd name="T11" fmla="*/ 0 h 1788"/>
                <a:gd name="T12" fmla="*/ 0 w 1471"/>
                <a:gd name="T13" fmla="*/ 0 h 1788"/>
                <a:gd name="T14" fmla="*/ 0 w 1471"/>
                <a:gd name="T15" fmla="*/ 0 h 1788"/>
                <a:gd name="T16" fmla="*/ 0 w 1471"/>
                <a:gd name="T17" fmla="*/ 0 h 1788"/>
                <a:gd name="T18" fmla="*/ 0 w 1471"/>
                <a:gd name="T19" fmla="*/ 0 h 1788"/>
                <a:gd name="T20" fmla="*/ 0 w 1471"/>
                <a:gd name="T21" fmla="*/ 0 h 1788"/>
                <a:gd name="T22" fmla="*/ 0 w 1471"/>
                <a:gd name="T23" fmla="*/ 0 h 1788"/>
                <a:gd name="T24" fmla="*/ 0 w 1471"/>
                <a:gd name="T25" fmla="*/ 0 h 1788"/>
                <a:gd name="T26" fmla="*/ 0 w 1471"/>
                <a:gd name="T27" fmla="*/ 0 h 1788"/>
                <a:gd name="T28" fmla="*/ 0 w 1471"/>
                <a:gd name="T29" fmla="*/ 0 h 1788"/>
                <a:gd name="T30" fmla="*/ 0 w 1471"/>
                <a:gd name="T31" fmla="*/ 0 h 1788"/>
                <a:gd name="T32" fmla="*/ 0 w 1471"/>
                <a:gd name="T33" fmla="*/ 0 h 1788"/>
                <a:gd name="T34" fmla="*/ 0 w 1471"/>
                <a:gd name="T35" fmla="*/ 0 h 1788"/>
                <a:gd name="T36" fmla="*/ 0 w 1471"/>
                <a:gd name="T37" fmla="*/ 0 h 1788"/>
                <a:gd name="T38" fmla="*/ 0 w 1471"/>
                <a:gd name="T39" fmla="*/ 0 h 1788"/>
                <a:gd name="T40" fmla="*/ 0 w 1471"/>
                <a:gd name="T41" fmla="*/ 0 h 1788"/>
                <a:gd name="T42" fmla="*/ 0 w 1471"/>
                <a:gd name="T43" fmla="*/ 0 h 1788"/>
                <a:gd name="T44" fmla="*/ 0 w 1471"/>
                <a:gd name="T45" fmla="*/ 0 h 1788"/>
                <a:gd name="T46" fmla="*/ 0 w 1471"/>
                <a:gd name="T47" fmla="*/ 0 h 1788"/>
                <a:gd name="T48" fmla="*/ 0 w 1471"/>
                <a:gd name="T49" fmla="*/ 0 h 1788"/>
                <a:gd name="T50" fmla="*/ 0 w 1471"/>
                <a:gd name="T51" fmla="*/ 0 h 1788"/>
                <a:gd name="T52" fmla="*/ 0 w 1471"/>
                <a:gd name="T53" fmla="*/ 0 h 1788"/>
                <a:gd name="T54" fmla="*/ 0 w 1471"/>
                <a:gd name="T55" fmla="*/ 0 h 1788"/>
                <a:gd name="T56" fmla="*/ 0 w 1471"/>
                <a:gd name="T57" fmla="*/ 0 h 1788"/>
                <a:gd name="T58" fmla="*/ 0 w 1471"/>
                <a:gd name="T59" fmla="*/ 0 h 1788"/>
                <a:gd name="T60" fmla="*/ 0 w 1471"/>
                <a:gd name="T61" fmla="*/ 0 h 1788"/>
                <a:gd name="T62" fmla="*/ 0 w 1471"/>
                <a:gd name="T63" fmla="*/ 0 h 1788"/>
                <a:gd name="T64" fmla="*/ 0 w 1471"/>
                <a:gd name="T65" fmla="*/ 0 h 1788"/>
                <a:gd name="T66" fmla="*/ 0 w 1471"/>
                <a:gd name="T67" fmla="*/ 0 h 1788"/>
                <a:gd name="T68" fmla="*/ 0 w 1471"/>
                <a:gd name="T69" fmla="*/ 0 h 1788"/>
                <a:gd name="T70" fmla="*/ 0 w 1471"/>
                <a:gd name="T71" fmla="*/ 0 h 1788"/>
                <a:gd name="T72" fmla="*/ 0 w 1471"/>
                <a:gd name="T73" fmla="*/ 0 h 1788"/>
                <a:gd name="T74" fmla="*/ 0 w 1471"/>
                <a:gd name="T75" fmla="*/ 0 h 1788"/>
                <a:gd name="T76" fmla="*/ 0 w 1471"/>
                <a:gd name="T77" fmla="*/ 0 h 1788"/>
                <a:gd name="T78" fmla="*/ 0 w 1471"/>
                <a:gd name="T79" fmla="*/ 0 h 1788"/>
                <a:gd name="T80" fmla="*/ 0 w 1471"/>
                <a:gd name="T81" fmla="*/ 0 h 1788"/>
                <a:gd name="T82" fmla="*/ 0 w 1471"/>
                <a:gd name="T83" fmla="*/ 0 h 1788"/>
                <a:gd name="T84" fmla="*/ 0 w 1471"/>
                <a:gd name="T85" fmla="*/ 0 h 1788"/>
                <a:gd name="T86" fmla="*/ 0 w 1471"/>
                <a:gd name="T87" fmla="*/ 0 h 1788"/>
                <a:gd name="T88" fmla="*/ 0 w 1471"/>
                <a:gd name="T89" fmla="*/ 0 h 17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71" h="1788">
                  <a:moveTo>
                    <a:pt x="33" y="543"/>
                  </a:moveTo>
                  <a:lnTo>
                    <a:pt x="196" y="498"/>
                  </a:lnTo>
                  <a:lnTo>
                    <a:pt x="332" y="574"/>
                  </a:lnTo>
                  <a:lnTo>
                    <a:pt x="347" y="711"/>
                  </a:lnTo>
                  <a:lnTo>
                    <a:pt x="514" y="619"/>
                  </a:lnTo>
                  <a:lnTo>
                    <a:pt x="646" y="624"/>
                  </a:lnTo>
                  <a:lnTo>
                    <a:pt x="740" y="679"/>
                  </a:lnTo>
                  <a:lnTo>
                    <a:pt x="816" y="573"/>
                  </a:lnTo>
                  <a:lnTo>
                    <a:pt x="828" y="456"/>
                  </a:lnTo>
                  <a:lnTo>
                    <a:pt x="997" y="468"/>
                  </a:lnTo>
                  <a:lnTo>
                    <a:pt x="1022" y="368"/>
                  </a:lnTo>
                  <a:lnTo>
                    <a:pt x="1087" y="262"/>
                  </a:lnTo>
                  <a:lnTo>
                    <a:pt x="1172" y="292"/>
                  </a:lnTo>
                  <a:lnTo>
                    <a:pt x="1221" y="290"/>
                  </a:lnTo>
                  <a:lnTo>
                    <a:pt x="1206" y="137"/>
                  </a:lnTo>
                  <a:lnTo>
                    <a:pt x="1143" y="111"/>
                  </a:lnTo>
                  <a:lnTo>
                    <a:pt x="1113" y="65"/>
                  </a:lnTo>
                  <a:lnTo>
                    <a:pt x="1110" y="42"/>
                  </a:lnTo>
                  <a:lnTo>
                    <a:pt x="1141" y="38"/>
                  </a:lnTo>
                  <a:lnTo>
                    <a:pt x="1147" y="18"/>
                  </a:lnTo>
                  <a:lnTo>
                    <a:pt x="1153" y="2"/>
                  </a:lnTo>
                  <a:lnTo>
                    <a:pt x="1170" y="0"/>
                  </a:lnTo>
                  <a:lnTo>
                    <a:pt x="1206" y="39"/>
                  </a:lnTo>
                  <a:lnTo>
                    <a:pt x="1339" y="149"/>
                  </a:lnTo>
                  <a:lnTo>
                    <a:pt x="1317" y="197"/>
                  </a:lnTo>
                  <a:lnTo>
                    <a:pt x="1298" y="242"/>
                  </a:lnTo>
                  <a:lnTo>
                    <a:pt x="1471" y="346"/>
                  </a:lnTo>
                  <a:lnTo>
                    <a:pt x="1417" y="460"/>
                  </a:lnTo>
                  <a:lnTo>
                    <a:pt x="1299" y="562"/>
                  </a:lnTo>
                  <a:lnTo>
                    <a:pt x="1221" y="744"/>
                  </a:lnTo>
                  <a:lnTo>
                    <a:pt x="1283" y="1099"/>
                  </a:lnTo>
                  <a:lnTo>
                    <a:pt x="1266" y="1151"/>
                  </a:lnTo>
                  <a:lnTo>
                    <a:pt x="1194" y="1181"/>
                  </a:lnTo>
                  <a:lnTo>
                    <a:pt x="1206" y="1263"/>
                  </a:lnTo>
                  <a:lnTo>
                    <a:pt x="1159" y="1296"/>
                  </a:lnTo>
                  <a:lnTo>
                    <a:pt x="1197" y="1329"/>
                  </a:lnTo>
                  <a:lnTo>
                    <a:pt x="1249" y="1304"/>
                  </a:lnTo>
                  <a:lnTo>
                    <a:pt x="1296" y="1373"/>
                  </a:lnTo>
                  <a:lnTo>
                    <a:pt x="1351" y="1328"/>
                  </a:lnTo>
                  <a:lnTo>
                    <a:pt x="1433" y="1449"/>
                  </a:lnTo>
                  <a:lnTo>
                    <a:pt x="1429" y="1568"/>
                  </a:lnTo>
                  <a:lnTo>
                    <a:pt x="1342" y="1748"/>
                  </a:lnTo>
                  <a:lnTo>
                    <a:pt x="1205" y="1734"/>
                  </a:lnTo>
                  <a:lnTo>
                    <a:pt x="1133" y="1788"/>
                  </a:lnTo>
                  <a:lnTo>
                    <a:pt x="1132" y="1625"/>
                  </a:lnTo>
                  <a:lnTo>
                    <a:pt x="1102" y="1489"/>
                  </a:lnTo>
                  <a:lnTo>
                    <a:pt x="1027" y="1585"/>
                  </a:lnTo>
                  <a:lnTo>
                    <a:pt x="932" y="1630"/>
                  </a:lnTo>
                  <a:lnTo>
                    <a:pt x="887" y="1540"/>
                  </a:lnTo>
                  <a:lnTo>
                    <a:pt x="787" y="1570"/>
                  </a:lnTo>
                  <a:lnTo>
                    <a:pt x="740" y="1704"/>
                  </a:lnTo>
                  <a:lnTo>
                    <a:pt x="667" y="1685"/>
                  </a:lnTo>
                  <a:lnTo>
                    <a:pt x="691" y="1535"/>
                  </a:lnTo>
                  <a:lnTo>
                    <a:pt x="631" y="1400"/>
                  </a:lnTo>
                  <a:lnTo>
                    <a:pt x="485" y="1295"/>
                  </a:lnTo>
                  <a:lnTo>
                    <a:pt x="497" y="1090"/>
                  </a:lnTo>
                  <a:lnTo>
                    <a:pt x="436" y="1012"/>
                  </a:lnTo>
                  <a:lnTo>
                    <a:pt x="440" y="880"/>
                  </a:lnTo>
                  <a:lnTo>
                    <a:pt x="307" y="904"/>
                  </a:lnTo>
                  <a:lnTo>
                    <a:pt x="63" y="874"/>
                  </a:lnTo>
                  <a:lnTo>
                    <a:pt x="60" y="715"/>
                  </a:lnTo>
                  <a:lnTo>
                    <a:pt x="0" y="624"/>
                  </a:lnTo>
                  <a:lnTo>
                    <a:pt x="33" y="543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321951F3-730B-0D43-84B4-50FD5F1A8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421" y="5483042"/>
              <a:ext cx="878342" cy="1126428"/>
            </a:xfrm>
            <a:custGeom>
              <a:avLst/>
              <a:gdLst>
                <a:gd name="T0" fmla="*/ 0 w 2218"/>
                <a:gd name="T1" fmla="*/ 0 h 3005"/>
                <a:gd name="T2" fmla="*/ 0 w 2218"/>
                <a:gd name="T3" fmla="*/ 0 h 3005"/>
                <a:gd name="T4" fmla="*/ 0 w 2218"/>
                <a:gd name="T5" fmla="*/ 0 h 3005"/>
                <a:gd name="T6" fmla="*/ 0 w 2218"/>
                <a:gd name="T7" fmla="*/ 0 h 3005"/>
                <a:gd name="T8" fmla="*/ 0 w 2218"/>
                <a:gd name="T9" fmla="*/ 0 h 3005"/>
                <a:gd name="T10" fmla="*/ 0 w 2218"/>
                <a:gd name="T11" fmla="*/ 0 h 3005"/>
                <a:gd name="T12" fmla="*/ 0 w 2218"/>
                <a:gd name="T13" fmla="*/ 0 h 3005"/>
                <a:gd name="T14" fmla="*/ 0 w 2218"/>
                <a:gd name="T15" fmla="*/ 0 h 3005"/>
                <a:gd name="T16" fmla="*/ 0 w 2218"/>
                <a:gd name="T17" fmla="*/ 0 h 3005"/>
                <a:gd name="T18" fmla="*/ 0 w 2218"/>
                <a:gd name="T19" fmla="*/ 0 h 3005"/>
                <a:gd name="T20" fmla="*/ 0 w 2218"/>
                <a:gd name="T21" fmla="*/ 0 h 3005"/>
                <a:gd name="T22" fmla="*/ 0 w 2218"/>
                <a:gd name="T23" fmla="*/ 0 h 3005"/>
                <a:gd name="T24" fmla="*/ 0 w 2218"/>
                <a:gd name="T25" fmla="*/ 0 h 3005"/>
                <a:gd name="T26" fmla="*/ 0 w 2218"/>
                <a:gd name="T27" fmla="*/ 0 h 3005"/>
                <a:gd name="T28" fmla="*/ 0 w 2218"/>
                <a:gd name="T29" fmla="*/ 0 h 3005"/>
                <a:gd name="T30" fmla="*/ 0 w 2218"/>
                <a:gd name="T31" fmla="*/ 0 h 3005"/>
                <a:gd name="T32" fmla="*/ 0 w 2218"/>
                <a:gd name="T33" fmla="*/ 0 h 3005"/>
                <a:gd name="T34" fmla="*/ 0 w 2218"/>
                <a:gd name="T35" fmla="*/ 0 h 3005"/>
                <a:gd name="T36" fmla="*/ 0 w 2218"/>
                <a:gd name="T37" fmla="*/ 0 h 3005"/>
                <a:gd name="T38" fmla="*/ 0 w 2218"/>
                <a:gd name="T39" fmla="*/ 0 h 3005"/>
                <a:gd name="T40" fmla="*/ 0 w 2218"/>
                <a:gd name="T41" fmla="*/ 0 h 3005"/>
                <a:gd name="T42" fmla="*/ 0 w 2218"/>
                <a:gd name="T43" fmla="*/ 0 h 3005"/>
                <a:gd name="T44" fmla="*/ 0 w 2218"/>
                <a:gd name="T45" fmla="*/ 0 h 3005"/>
                <a:gd name="T46" fmla="*/ 0 w 2218"/>
                <a:gd name="T47" fmla="*/ 0 h 3005"/>
                <a:gd name="T48" fmla="*/ 0 w 2218"/>
                <a:gd name="T49" fmla="*/ 0 h 3005"/>
                <a:gd name="T50" fmla="*/ 0 w 2218"/>
                <a:gd name="T51" fmla="*/ 0 h 3005"/>
                <a:gd name="T52" fmla="*/ 0 w 2218"/>
                <a:gd name="T53" fmla="*/ 0 h 3005"/>
                <a:gd name="T54" fmla="*/ 0 w 2218"/>
                <a:gd name="T55" fmla="*/ 0 h 3005"/>
                <a:gd name="T56" fmla="*/ 0 w 2218"/>
                <a:gd name="T57" fmla="*/ 0 h 3005"/>
                <a:gd name="T58" fmla="*/ 0 w 2218"/>
                <a:gd name="T59" fmla="*/ 0 h 3005"/>
                <a:gd name="T60" fmla="*/ 0 w 2218"/>
                <a:gd name="T61" fmla="*/ 0 h 3005"/>
                <a:gd name="T62" fmla="*/ 0 w 2218"/>
                <a:gd name="T63" fmla="*/ 0 h 3005"/>
                <a:gd name="T64" fmla="*/ 0 w 2218"/>
                <a:gd name="T65" fmla="*/ 0 h 3005"/>
                <a:gd name="T66" fmla="*/ 0 w 2218"/>
                <a:gd name="T67" fmla="*/ 0 h 3005"/>
                <a:gd name="T68" fmla="*/ 0 w 2218"/>
                <a:gd name="T69" fmla="*/ 0 h 30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218" h="3005">
                  <a:moveTo>
                    <a:pt x="0" y="1120"/>
                  </a:moveTo>
                  <a:lnTo>
                    <a:pt x="120" y="1210"/>
                  </a:lnTo>
                  <a:lnTo>
                    <a:pt x="120" y="1315"/>
                  </a:lnTo>
                  <a:lnTo>
                    <a:pt x="215" y="1305"/>
                  </a:lnTo>
                  <a:lnTo>
                    <a:pt x="275" y="1395"/>
                  </a:lnTo>
                  <a:lnTo>
                    <a:pt x="210" y="1455"/>
                  </a:lnTo>
                  <a:lnTo>
                    <a:pt x="345" y="1561"/>
                  </a:lnTo>
                  <a:lnTo>
                    <a:pt x="285" y="1646"/>
                  </a:lnTo>
                  <a:lnTo>
                    <a:pt x="305" y="1831"/>
                  </a:lnTo>
                  <a:lnTo>
                    <a:pt x="375" y="1856"/>
                  </a:lnTo>
                  <a:lnTo>
                    <a:pt x="495" y="1796"/>
                  </a:lnTo>
                  <a:lnTo>
                    <a:pt x="540" y="1891"/>
                  </a:lnTo>
                  <a:lnTo>
                    <a:pt x="510" y="1981"/>
                  </a:lnTo>
                  <a:lnTo>
                    <a:pt x="530" y="2111"/>
                  </a:lnTo>
                  <a:lnTo>
                    <a:pt x="450" y="2166"/>
                  </a:lnTo>
                  <a:lnTo>
                    <a:pt x="545" y="2191"/>
                  </a:lnTo>
                  <a:lnTo>
                    <a:pt x="630" y="2261"/>
                  </a:lnTo>
                  <a:lnTo>
                    <a:pt x="570" y="2351"/>
                  </a:lnTo>
                  <a:lnTo>
                    <a:pt x="470" y="2501"/>
                  </a:lnTo>
                  <a:lnTo>
                    <a:pt x="495" y="2607"/>
                  </a:lnTo>
                  <a:lnTo>
                    <a:pt x="481" y="2695"/>
                  </a:lnTo>
                  <a:lnTo>
                    <a:pt x="514" y="2800"/>
                  </a:lnTo>
                  <a:lnTo>
                    <a:pt x="465" y="2953"/>
                  </a:lnTo>
                  <a:lnTo>
                    <a:pt x="562" y="2993"/>
                  </a:lnTo>
                  <a:lnTo>
                    <a:pt x="670" y="3005"/>
                  </a:lnTo>
                  <a:lnTo>
                    <a:pt x="750" y="2937"/>
                  </a:lnTo>
                  <a:lnTo>
                    <a:pt x="930" y="2833"/>
                  </a:lnTo>
                  <a:lnTo>
                    <a:pt x="1010" y="2746"/>
                  </a:lnTo>
                  <a:lnTo>
                    <a:pt x="1026" y="2632"/>
                  </a:lnTo>
                  <a:lnTo>
                    <a:pt x="1018" y="2541"/>
                  </a:lnTo>
                  <a:lnTo>
                    <a:pt x="1086" y="2461"/>
                  </a:lnTo>
                  <a:lnTo>
                    <a:pt x="1186" y="2401"/>
                  </a:lnTo>
                  <a:lnTo>
                    <a:pt x="1334" y="2349"/>
                  </a:lnTo>
                  <a:lnTo>
                    <a:pt x="1542" y="2329"/>
                  </a:lnTo>
                  <a:lnTo>
                    <a:pt x="1498" y="2289"/>
                  </a:lnTo>
                  <a:lnTo>
                    <a:pt x="1422" y="2205"/>
                  </a:lnTo>
                  <a:lnTo>
                    <a:pt x="1486" y="2089"/>
                  </a:lnTo>
                  <a:lnTo>
                    <a:pt x="1554" y="1981"/>
                  </a:lnTo>
                  <a:lnTo>
                    <a:pt x="1650" y="1861"/>
                  </a:lnTo>
                  <a:lnTo>
                    <a:pt x="1682" y="1753"/>
                  </a:lnTo>
                  <a:lnTo>
                    <a:pt x="1810" y="1741"/>
                  </a:lnTo>
                  <a:lnTo>
                    <a:pt x="1950" y="1793"/>
                  </a:lnTo>
                  <a:lnTo>
                    <a:pt x="1966" y="1677"/>
                  </a:lnTo>
                  <a:lnTo>
                    <a:pt x="1970" y="1470"/>
                  </a:lnTo>
                  <a:lnTo>
                    <a:pt x="1902" y="1441"/>
                  </a:lnTo>
                  <a:lnTo>
                    <a:pt x="1842" y="1397"/>
                  </a:lnTo>
                  <a:lnTo>
                    <a:pt x="1874" y="1353"/>
                  </a:lnTo>
                  <a:lnTo>
                    <a:pt x="1958" y="1349"/>
                  </a:lnTo>
                  <a:lnTo>
                    <a:pt x="1954" y="1257"/>
                  </a:lnTo>
                  <a:lnTo>
                    <a:pt x="1925" y="1135"/>
                  </a:lnTo>
                  <a:lnTo>
                    <a:pt x="1893" y="945"/>
                  </a:lnTo>
                  <a:lnTo>
                    <a:pt x="1854" y="942"/>
                  </a:lnTo>
                  <a:lnTo>
                    <a:pt x="1821" y="918"/>
                  </a:lnTo>
                  <a:lnTo>
                    <a:pt x="1806" y="873"/>
                  </a:lnTo>
                  <a:lnTo>
                    <a:pt x="1830" y="834"/>
                  </a:lnTo>
                  <a:lnTo>
                    <a:pt x="1842" y="792"/>
                  </a:lnTo>
                  <a:lnTo>
                    <a:pt x="1887" y="807"/>
                  </a:lnTo>
                  <a:lnTo>
                    <a:pt x="1932" y="843"/>
                  </a:lnTo>
                  <a:lnTo>
                    <a:pt x="1947" y="750"/>
                  </a:lnTo>
                  <a:lnTo>
                    <a:pt x="2105" y="645"/>
                  </a:lnTo>
                  <a:lnTo>
                    <a:pt x="2138" y="485"/>
                  </a:lnTo>
                  <a:lnTo>
                    <a:pt x="2190" y="321"/>
                  </a:lnTo>
                  <a:lnTo>
                    <a:pt x="2218" y="161"/>
                  </a:lnTo>
                  <a:lnTo>
                    <a:pt x="2182" y="45"/>
                  </a:lnTo>
                  <a:lnTo>
                    <a:pt x="2115" y="0"/>
                  </a:lnTo>
                  <a:lnTo>
                    <a:pt x="1978" y="130"/>
                  </a:lnTo>
                  <a:lnTo>
                    <a:pt x="1798" y="120"/>
                  </a:lnTo>
                  <a:lnTo>
                    <a:pt x="1638" y="268"/>
                  </a:lnTo>
                  <a:lnTo>
                    <a:pt x="1485" y="280"/>
                  </a:lnTo>
                  <a:lnTo>
                    <a:pt x="1355" y="265"/>
                  </a:lnTo>
                  <a:lnTo>
                    <a:pt x="1205" y="495"/>
                  </a:lnTo>
                  <a:lnTo>
                    <a:pt x="1115" y="490"/>
                  </a:lnTo>
                  <a:lnTo>
                    <a:pt x="1104" y="421"/>
                  </a:lnTo>
                  <a:lnTo>
                    <a:pt x="950" y="405"/>
                  </a:lnTo>
                  <a:lnTo>
                    <a:pt x="860" y="360"/>
                  </a:lnTo>
                  <a:lnTo>
                    <a:pt x="830" y="465"/>
                  </a:lnTo>
                  <a:lnTo>
                    <a:pt x="725" y="550"/>
                  </a:lnTo>
                  <a:lnTo>
                    <a:pt x="755" y="655"/>
                  </a:lnTo>
                  <a:lnTo>
                    <a:pt x="690" y="735"/>
                  </a:lnTo>
                  <a:lnTo>
                    <a:pt x="900" y="805"/>
                  </a:lnTo>
                  <a:lnTo>
                    <a:pt x="635" y="975"/>
                  </a:lnTo>
                  <a:lnTo>
                    <a:pt x="395" y="970"/>
                  </a:lnTo>
                  <a:lnTo>
                    <a:pt x="270" y="1065"/>
                  </a:lnTo>
                  <a:lnTo>
                    <a:pt x="105" y="1035"/>
                  </a:lnTo>
                  <a:lnTo>
                    <a:pt x="0" y="112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4FFD8E79-9916-C14A-9E6A-855AF9D2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489" y="5638605"/>
              <a:ext cx="528193" cy="950248"/>
            </a:xfrm>
            <a:custGeom>
              <a:avLst/>
              <a:gdLst>
                <a:gd name="T0" fmla="*/ 0 w 1336"/>
                <a:gd name="T1" fmla="*/ 0 h 2535"/>
                <a:gd name="T2" fmla="*/ 0 w 1336"/>
                <a:gd name="T3" fmla="*/ 0 h 2535"/>
                <a:gd name="T4" fmla="*/ 0 w 1336"/>
                <a:gd name="T5" fmla="*/ 0 h 2535"/>
                <a:gd name="T6" fmla="*/ 0 w 1336"/>
                <a:gd name="T7" fmla="*/ 0 h 2535"/>
                <a:gd name="T8" fmla="*/ 0 w 1336"/>
                <a:gd name="T9" fmla="*/ 0 h 2535"/>
                <a:gd name="T10" fmla="*/ 0 w 1336"/>
                <a:gd name="T11" fmla="*/ 0 h 2535"/>
                <a:gd name="T12" fmla="*/ 0 w 1336"/>
                <a:gd name="T13" fmla="*/ 0 h 2535"/>
                <a:gd name="T14" fmla="*/ 0 w 1336"/>
                <a:gd name="T15" fmla="*/ 0 h 2535"/>
                <a:gd name="T16" fmla="*/ 0 w 1336"/>
                <a:gd name="T17" fmla="*/ 0 h 2535"/>
                <a:gd name="T18" fmla="*/ 0 w 1336"/>
                <a:gd name="T19" fmla="*/ 0 h 2535"/>
                <a:gd name="T20" fmla="*/ 0 w 1336"/>
                <a:gd name="T21" fmla="*/ 0 h 2535"/>
                <a:gd name="T22" fmla="*/ 0 w 1336"/>
                <a:gd name="T23" fmla="*/ 0 h 2535"/>
                <a:gd name="T24" fmla="*/ 0 w 1336"/>
                <a:gd name="T25" fmla="*/ 0 h 2535"/>
                <a:gd name="T26" fmla="*/ 0 w 1336"/>
                <a:gd name="T27" fmla="*/ 0 h 2535"/>
                <a:gd name="T28" fmla="*/ 0 w 1336"/>
                <a:gd name="T29" fmla="*/ 0 h 2535"/>
                <a:gd name="T30" fmla="*/ 0 w 1336"/>
                <a:gd name="T31" fmla="*/ 0 h 2535"/>
                <a:gd name="T32" fmla="*/ 0 w 1336"/>
                <a:gd name="T33" fmla="*/ 0 h 2535"/>
                <a:gd name="T34" fmla="*/ 0 w 1336"/>
                <a:gd name="T35" fmla="*/ 0 h 2535"/>
                <a:gd name="T36" fmla="*/ 0 w 1336"/>
                <a:gd name="T37" fmla="*/ 0 h 2535"/>
                <a:gd name="T38" fmla="*/ 0 w 1336"/>
                <a:gd name="T39" fmla="*/ 0 h 2535"/>
                <a:gd name="T40" fmla="*/ 0 w 1336"/>
                <a:gd name="T41" fmla="*/ 0 h 2535"/>
                <a:gd name="T42" fmla="*/ 0 w 1336"/>
                <a:gd name="T43" fmla="*/ 0 h 2535"/>
                <a:gd name="T44" fmla="*/ 0 w 1336"/>
                <a:gd name="T45" fmla="*/ 0 h 2535"/>
                <a:gd name="T46" fmla="*/ 0 w 1336"/>
                <a:gd name="T47" fmla="*/ 0 h 2535"/>
                <a:gd name="T48" fmla="*/ 0 w 1336"/>
                <a:gd name="T49" fmla="*/ 0 h 2535"/>
                <a:gd name="T50" fmla="*/ 0 w 1336"/>
                <a:gd name="T51" fmla="*/ 0 h 2535"/>
                <a:gd name="T52" fmla="*/ 0 w 1336"/>
                <a:gd name="T53" fmla="*/ 0 h 2535"/>
                <a:gd name="T54" fmla="*/ 0 w 1336"/>
                <a:gd name="T55" fmla="*/ 0 h 2535"/>
                <a:gd name="T56" fmla="*/ 0 w 1336"/>
                <a:gd name="T57" fmla="*/ 0 h 2535"/>
                <a:gd name="T58" fmla="*/ 0 w 1336"/>
                <a:gd name="T59" fmla="*/ 0 h 2535"/>
                <a:gd name="T60" fmla="*/ 0 w 1336"/>
                <a:gd name="T61" fmla="*/ 0 h 2535"/>
                <a:gd name="T62" fmla="*/ 0 w 1336"/>
                <a:gd name="T63" fmla="*/ 0 h 2535"/>
                <a:gd name="T64" fmla="*/ 0 w 1336"/>
                <a:gd name="T65" fmla="*/ 0 h 2535"/>
                <a:gd name="T66" fmla="*/ 0 w 1336"/>
                <a:gd name="T67" fmla="*/ 0 h 2535"/>
                <a:gd name="T68" fmla="*/ 0 w 1336"/>
                <a:gd name="T69" fmla="*/ 0 h 2535"/>
                <a:gd name="T70" fmla="*/ 0 w 1336"/>
                <a:gd name="T71" fmla="*/ 0 h 2535"/>
                <a:gd name="T72" fmla="*/ 0 w 1336"/>
                <a:gd name="T73" fmla="*/ 0 h 2535"/>
                <a:gd name="T74" fmla="*/ 0 w 1336"/>
                <a:gd name="T75" fmla="*/ 0 h 2535"/>
                <a:gd name="T76" fmla="*/ 0 w 1336"/>
                <a:gd name="T77" fmla="*/ 0 h 2535"/>
                <a:gd name="T78" fmla="*/ 0 w 1336"/>
                <a:gd name="T79" fmla="*/ 0 h 25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336" h="2535">
                  <a:moveTo>
                    <a:pt x="0" y="0"/>
                  </a:moveTo>
                  <a:lnTo>
                    <a:pt x="135" y="391"/>
                  </a:lnTo>
                  <a:lnTo>
                    <a:pt x="225" y="457"/>
                  </a:lnTo>
                  <a:lnTo>
                    <a:pt x="273" y="492"/>
                  </a:lnTo>
                  <a:lnTo>
                    <a:pt x="301" y="478"/>
                  </a:lnTo>
                  <a:lnTo>
                    <a:pt x="333" y="487"/>
                  </a:lnTo>
                  <a:lnTo>
                    <a:pt x="339" y="531"/>
                  </a:lnTo>
                  <a:lnTo>
                    <a:pt x="301" y="547"/>
                  </a:lnTo>
                  <a:lnTo>
                    <a:pt x="320" y="635"/>
                  </a:lnTo>
                  <a:lnTo>
                    <a:pt x="454" y="860"/>
                  </a:lnTo>
                  <a:lnTo>
                    <a:pt x="510" y="1145"/>
                  </a:lnTo>
                  <a:lnTo>
                    <a:pt x="683" y="1491"/>
                  </a:lnTo>
                  <a:lnTo>
                    <a:pt x="707" y="1668"/>
                  </a:lnTo>
                  <a:lnTo>
                    <a:pt x="766" y="1793"/>
                  </a:lnTo>
                  <a:lnTo>
                    <a:pt x="741" y="1881"/>
                  </a:lnTo>
                  <a:lnTo>
                    <a:pt x="861" y="2180"/>
                  </a:lnTo>
                  <a:lnTo>
                    <a:pt x="966" y="2360"/>
                  </a:lnTo>
                  <a:lnTo>
                    <a:pt x="981" y="2430"/>
                  </a:lnTo>
                  <a:lnTo>
                    <a:pt x="1171" y="2535"/>
                  </a:lnTo>
                  <a:lnTo>
                    <a:pt x="1221" y="2385"/>
                  </a:lnTo>
                  <a:lnTo>
                    <a:pt x="1186" y="2280"/>
                  </a:lnTo>
                  <a:lnTo>
                    <a:pt x="1201" y="2190"/>
                  </a:lnTo>
                  <a:lnTo>
                    <a:pt x="1176" y="2085"/>
                  </a:lnTo>
                  <a:lnTo>
                    <a:pt x="1336" y="1845"/>
                  </a:lnTo>
                  <a:lnTo>
                    <a:pt x="1252" y="1776"/>
                  </a:lnTo>
                  <a:lnTo>
                    <a:pt x="1154" y="1752"/>
                  </a:lnTo>
                  <a:lnTo>
                    <a:pt x="1236" y="1696"/>
                  </a:lnTo>
                  <a:lnTo>
                    <a:pt x="1216" y="1569"/>
                  </a:lnTo>
                  <a:lnTo>
                    <a:pt x="1246" y="1475"/>
                  </a:lnTo>
                  <a:lnTo>
                    <a:pt x="1201" y="1380"/>
                  </a:lnTo>
                  <a:lnTo>
                    <a:pt x="1081" y="1440"/>
                  </a:lnTo>
                  <a:lnTo>
                    <a:pt x="1013" y="1418"/>
                  </a:lnTo>
                  <a:lnTo>
                    <a:pt x="992" y="1232"/>
                  </a:lnTo>
                  <a:lnTo>
                    <a:pt x="1052" y="1146"/>
                  </a:lnTo>
                  <a:lnTo>
                    <a:pt x="917" y="1040"/>
                  </a:lnTo>
                  <a:lnTo>
                    <a:pt x="981" y="980"/>
                  </a:lnTo>
                  <a:lnTo>
                    <a:pt x="920" y="890"/>
                  </a:lnTo>
                  <a:lnTo>
                    <a:pt x="824" y="899"/>
                  </a:lnTo>
                  <a:lnTo>
                    <a:pt x="827" y="794"/>
                  </a:lnTo>
                  <a:lnTo>
                    <a:pt x="707" y="704"/>
                  </a:lnTo>
                  <a:lnTo>
                    <a:pt x="808" y="622"/>
                  </a:lnTo>
                  <a:lnTo>
                    <a:pt x="650" y="471"/>
                  </a:lnTo>
                  <a:lnTo>
                    <a:pt x="541" y="442"/>
                  </a:lnTo>
                  <a:lnTo>
                    <a:pt x="270" y="255"/>
                  </a:lnTo>
                  <a:lnTo>
                    <a:pt x="138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681F4AA5-B773-6E43-96BE-3F20F1711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34" y="1447769"/>
              <a:ext cx="623148" cy="596013"/>
            </a:xfrm>
            <a:custGeom>
              <a:avLst/>
              <a:gdLst>
                <a:gd name="T0" fmla="*/ 0 w 1575"/>
                <a:gd name="T1" fmla="*/ 0 h 1591"/>
                <a:gd name="T2" fmla="*/ 0 w 1575"/>
                <a:gd name="T3" fmla="*/ 0 h 1591"/>
                <a:gd name="T4" fmla="*/ 0 w 1575"/>
                <a:gd name="T5" fmla="*/ 0 h 1591"/>
                <a:gd name="T6" fmla="*/ 0 w 1575"/>
                <a:gd name="T7" fmla="*/ 0 h 1591"/>
                <a:gd name="T8" fmla="*/ 0 w 1575"/>
                <a:gd name="T9" fmla="*/ 0 h 1591"/>
                <a:gd name="T10" fmla="*/ 0 w 1575"/>
                <a:gd name="T11" fmla="*/ 0 h 1591"/>
                <a:gd name="T12" fmla="*/ 0 w 1575"/>
                <a:gd name="T13" fmla="*/ 0 h 1591"/>
                <a:gd name="T14" fmla="*/ 0 w 1575"/>
                <a:gd name="T15" fmla="*/ 0 h 1591"/>
                <a:gd name="T16" fmla="*/ 0 w 1575"/>
                <a:gd name="T17" fmla="*/ 0 h 1591"/>
                <a:gd name="T18" fmla="*/ 0 w 1575"/>
                <a:gd name="T19" fmla="*/ 0 h 1591"/>
                <a:gd name="T20" fmla="*/ 0 w 1575"/>
                <a:gd name="T21" fmla="*/ 0 h 1591"/>
                <a:gd name="T22" fmla="*/ 0 w 1575"/>
                <a:gd name="T23" fmla="*/ 0 h 1591"/>
                <a:gd name="T24" fmla="*/ 0 w 1575"/>
                <a:gd name="T25" fmla="*/ 0 h 1591"/>
                <a:gd name="T26" fmla="*/ 0 w 1575"/>
                <a:gd name="T27" fmla="*/ 0 h 1591"/>
                <a:gd name="T28" fmla="*/ 0 w 1575"/>
                <a:gd name="T29" fmla="*/ 0 h 1591"/>
                <a:gd name="T30" fmla="*/ 0 w 1575"/>
                <a:gd name="T31" fmla="*/ 0 h 1591"/>
                <a:gd name="T32" fmla="*/ 0 w 1575"/>
                <a:gd name="T33" fmla="*/ 0 h 1591"/>
                <a:gd name="T34" fmla="*/ 0 w 1575"/>
                <a:gd name="T35" fmla="*/ 0 h 1591"/>
                <a:gd name="T36" fmla="*/ 0 w 1575"/>
                <a:gd name="T37" fmla="*/ 0 h 1591"/>
                <a:gd name="T38" fmla="*/ 0 w 1575"/>
                <a:gd name="T39" fmla="*/ 0 h 1591"/>
                <a:gd name="T40" fmla="*/ 0 w 1575"/>
                <a:gd name="T41" fmla="*/ 0 h 1591"/>
                <a:gd name="T42" fmla="*/ 0 w 1575"/>
                <a:gd name="T43" fmla="*/ 0 h 1591"/>
                <a:gd name="T44" fmla="*/ 0 w 1575"/>
                <a:gd name="T45" fmla="*/ 0 h 1591"/>
                <a:gd name="T46" fmla="*/ 0 w 1575"/>
                <a:gd name="T47" fmla="*/ 0 h 1591"/>
                <a:gd name="T48" fmla="*/ 0 w 1575"/>
                <a:gd name="T49" fmla="*/ 0 h 1591"/>
                <a:gd name="T50" fmla="*/ 0 w 1575"/>
                <a:gd name="T51" fmla="*/ 0 h 1591"/>
                <a:gd name="T52" fmla="*/ 0 w 1575"/>
                <a:gd name="T53" fmla="*/ 0 h 1591"/>
                <a:gd name="T54" fmla="*/ 0 w 1575"/>
                <a:gd name="T55" fmla="*/ 0 h 1591"/>
                <a:gd name="T56" fmla="*/ 0 w 1575"/>
                <a:gd name="T57" fmla="*/ 0 h 1591"/>
                <a:gd name="T58" fmla="*/ 0 w 1575"/>
                <a:gd name="T59" fmla="*/ 0 h 1591"/>
                <a:gd name="T60" fmla="*/ 0 w 1575"/>
                <a:gd name="T61" fmla="*/ 0 h 1591"/>
                <a:gd name="T62" fmla="*/ 0 w 1575"/>
                <a:gd name="T63" fmla="*/ 0 h 1591"/>
                <a:gd name="T64" fmla="*/ 0 w 1575"/>
                <a:gd name="T65" fmla="*/ 0 h 1591"/>
                <a:gd name="T66" fmla="*/ 0 w 1575"/>
                <a:gd name="T67" fmla="*/ 0 h 1591"/>
                <a:gd name="T68" fmla="*/ 0 w 1575"/>
                <a:gd name="T69" fmla="*/ 0 h 1591"/>
                <a:gd name="T70" fmla="*/ 0 w 1575"/>
                <a:gd name="T71" fmla="*/ 0 h 1591"/>
                <a:gd name="T72" fmla="*/ 0 w 1575"/>
                <a:gd name="T73" fmla="*/ 0 h 1591"/>
                <a:gd name="T74" fmla="*/ 0 w 1575"/>
                <a:gd name="T75" fmla="*/ 0 h 1591"/>
                <a:gd name="T76" fmla="*/ 0 w 1575"/>
                <a:gd name="T77" fmla="*/ 0 h 1591"/>
                <a:gd name="T78" fmla="*/ 0 w 1575"/>
                <a:gd name="T79" fmla="*/ 0 h 1591"/>
                <a:gd name="T80" fmla="*/ 0 w 1575"/>
                <a:gd name="T81" fmla="*/ 0 h 15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75" h="1591">
                  <a:moveTo>
                    <a:pt x="77" y="384"/>
                  </a:moveTo>
                  <a:lnTo>
                    <a:pt x="131" y="461"/>
                  </a:lnTo>
                  <a:lnTo>
                    <a:pt x="44" y="533"/>
                  </a:lnTo>
                  <a:lnTo>
                    <a:pt x="0" y="620"/>
                  </a:lnTo>
                  <a:lnTo>
                    <a:pt x="102" y="701"/>
                  </a:lnTo>
                  <a:lnTo>
                    <a:pt x="181" y="894"/>
                  </a:lnTo>
                  <a:lnTo>
                    <a:pt x="259" y="984"/>
                  </a:lnTo>
                  <a:lnTo>
                    <a:pt x="357" y="966"/>
                  </a:lnTo>
                  <a:lnTo>
                    <a:pt x="406" y="1019"/>
                  </a:lnTo>
                  <a:lnTo>
                    <a:pt x="459" y="1034"/>
                  </a:lnTo>
                  <a:lnTo>
                    <a:pt x="474" y="1091"/>
                  </a:lnTo>
                  <a:lnTo>
                    <a:pt x="496" y="1172"/>
                  </a:lnTo>
                  <a:lnTo>
                    <a:pt x="514" y="1181"/>
                  </a:lnTo>
                  <a:lnTo>
                    <a:pt x="513" y="1199"/>
                  </a:lnTo>
                  <a:lnTo>
                    <a:pt x="535" y="1190"/>
                  </a:lnTo>
                  <a:lnTo>
                    <a:pt x="538" y="1209"/>
                  </a:lnTo>
                  <a:lnTo>
                    <a:pt x="555" y="1224"/>
                  </a:lnTo>
                  <a:lnTo>
                    <a:pt x="562" y="1248"/>
                  </a:lnTo>
                  <a:lnTo>
                    <a:pt x="580" y="1248"/>
                  </a:lnTo>
                  <a:lnTo>
                    <a:pt x="613" y="1284"/>
                  </a:lnTo>
                  <a:lnTo>
                    <a:pt x="747" y="1394"/>
                  </a:lnTo>
                  <a:lnTo>
                    <a:pt x="708" y="1490"/>
                  </a:lnTo>
                  <a:lnTo>
                    <a:pt x="877" y="1591"/>
                  </a:lnTo>
                  <a:lnTo>
                    <a:pt x="984" y="1509"/>
                  </a:lnTo>
                  <a:lnTo>
                    <a:pt x="970" y="1399"/>
                  </a:lnTo>
                  <a:lnTo>
                    <a:pt x="986" y="1232"/>
                  </a:lnTo>
                  <a:lnTo>
                    <a:pt x="1080" y="1159"/>
                  </a:lnTo>
                  <a:lnTo>
                    <a:pt x="1255" y="1099"/>
                  </a:lnTo>
                  <a:lnTo>
                    <a:pt x="1410" y="1144"/>
                  </a:lnTo>
                  <a:lnTo>
                    <a:pt x="1485" y="1194"/>
                  </a:lnTo>
                  <a:lnTo>
                    <a:pt x="1575" y="1189"/>
                  </a:lnTo>
                  <a:lnTo>
                    <a:pt x="1500" y="1059"/>
                  </a:lnTo>
                  <a:lnTo>
                    <a:pt x="1465" y="979"/>
                  </a:lnTo>
                  <a:lnTo>
                    <a:pt x="1510" y="909"/>
                  </a:lnTo>
                  <a:lnTo>
                    <a:pt x="1465" y="814"/>
                  </a:lnTo>
                  <a:lnTo>
                    <a:pt x="1480" y="695"/>
                  </a:lnTo>
                  <a:lnTo>
                    <a:pt x="1410" y="610"/>
                  </a:lnTo>
                  <a:lnTo>
                    <a:pt x="1360" y="490"/>
                  </a:lnTo>
                  <a:lnTo>
                    <a:pt x="1285" y="425"/>
                  </a:lnTo>
                  <a:lnTo>
                    <a:pt x="1260" y="290"/>
                  </a:lnTo>
                  <a:lnTo>
                    <a:pt x="1110" y="335"/>
                  </a:lnTo>
                  <a:lnTo>
                    <a:pt x="1080" y="260"/>
                  </a:lnTo>
                  <a:lnTo>
                    <a:pt x="970" y="145"/>
                  </a:lnTo>
                  <a:lnTo>
                    <a:pt x="805" y="215"/>
                  </a:lnTo>
                  <a:lnTo>
                    <a:pt x="676" y="185"/>
                  </a:lnTo>
                  <a:lnTo>
                    <a:pt x="556" y="40"/>
                  </a:lnTo>
                  <a:lnTo>
                    <a:pt x="431" y="0"/>
                  </a:lnTo>
                  <a:lnTo>
                    <a:pt x="286" y="70"/>
                  </a:lnTo>
                  <a:lnTo>
                    <a:pt x="196" y="185"/>
                  </a:lnTo>
                  <a:lnTo>
                    <a:pt x="106" y="185"/>
                  </a:lnTo>
                  <a:lnTo>
                    <a:pt x="126" y="263"/>
                  </a:lnTo>
                  <a:lnTo>
                    <a:pt x="77" y="384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92D82E09-DD8A-A541-9600-6D1216979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164" y="641839"/>
              <a:ext cx="1394665" cy="987733"/>
            </a:xfrm>
            <a:custGeom>
              <a:avLst/>
              <a:gdLst>
                <a:gd name="T0" fmla="*/ 0 w 3525"/>
                <a:gd name="T1" fmla="*/ 0 h 2636"/>
                <a:gd name="T2" fmla="*/ 0 w 3525"/>
                <a:gd name="T3" fmla="*/ 0 h 2636"/>
                <a:gd name="T4" fmla="*/ 0 w 3525"/>
                <a:gd name="T5" fmla="*/ 0 h 2636"/>
                <a:gd name="T6" fmla="*/ 0 w 3525"/>
                <a:gd name="T7" fmla="*/ 0 h 2636"/>
                <a:gd name="T8" fmla="*/ 0 w 3525"/>
                <a:gd name="T9" fmla="*/ 0 h 2636"/>
                <a:gd name="T10" fmla="*/ 0 w 3525"/>
                <a:gd name="T11" fmla="*/ 0 h 2636"/>
                <a:gd name="T12" fmla="*/ 0 w 3525"/>
                <a:gd name="T13" fmla="*/ 0 h 2636"/>
                <a:gd name="T14" fmla="*/ 0 w 3525"/>
                <a:gd name="T15" fmla="*/ 0 h 2636"/>
                <a:gd name="T16" fmla="*/ 0 w 3525"/>
                <a:gd name="T17" fmla="*/ 0 h 2636"/>
                <a:gd name="T18" fmla="*/ 0 w 3525"/>
                <a:gd name="T19" fmla="*/ 0 h 2636"/>
                <a:gd name="T20" fmla="*/ 0 w 3525"/>
                <a:gd name="T21" fmla="*/ 0 h 2636"/>
                <a:gd name="T22" fmla="*/ 0 w 3525"/>
                <a:gd name="T23" fmla="*/ 0 h 2636"/>
                <a:gd name="T24" fmla="*/ 0 w 3525"/>
                <a:gd name="T25" fmla="*/ 0 h 2636"/>
                <a:gd name="T26" fmla="*/ 0 w 3525"/>
                <a:gd name="T27" fmla="*/ 0 h 2636"/>
                <a:gd name="T28" fmla="*/ 0 w 3525"/>
                <a:gd name="T29" fmla="*/ 0 h 2636"/>
                <a:gd name="T30" fmla="*/ 0 w 3525"/>
                <a:gd name="T31" fmla="*/ 0 h 2636"/>
                <a:gd name="T32" fmla="*/ 0 w 3525"/>
                <a:gd name="T33" fmla="*/ 0 h 2636"/>
                <a:gd name="T34" fmla="*/ 0 w 3525"/>
                <a:gd name="T35" fmla="*/ 0 h 2636"/>
                <a:gd name="T36" fmla="*/ 0 w 3525"/>
                <a:gd name="T37" fmla="*/ 0 h 2636"/>
                <a:gd name="T38" fmla="*/ 0 w 3525"/>
                <a:gd name="T39" fmla="*/ 0 h 2636"/>
                <a:gd name="T40" fmla="*/ 0 w 3525"/>
                <a:gd name="T41" fmla="*/ 0 h 2636"/>
                <a:gd name="T42" fmla="*/ 0 w 3525"/>
                <a:gd name="T43" fmla="*/ 0 h 2636"/>
                <a:gd name="T44" fmla="*/ 0 w 3525"/>
                <a:gd name="T45" fmla="*/ 0 h 2636"/>
                <a:gd name="T46" fmla="*/ 0 w 3525"/>
                <a:gd name="T47" fmla="*/ 0 h 2636"/>
                <a:gd name="T48" fmla="*/ 0 w 3525"/>
                <a:gd name="T49" fmla="*/ 0 h 2636"/>
                <a:gd name="T50" fmla="*/ 0 w 3525"/>
                <a:gd name="T51" fmla="*/ 0 h 2636"/>
                <a:gd name="T52" fmla="*/ 0 w 3525"/>
                <a:gd name="T53" fmla="*/ 0 h 2636"/>
                <a:gd name="T54" fmla="*/ 0 w 3525"/>
                <a:gd name="T55" fmla="*/ 0 h 2636"/>
                <a:gd name="T56" fmla="*/ 0 w 3525"/>
                <a:gd name="T57" fmla="*/ 0 h 2636"/>
                <a:gd name="T58" fmla="*/ 0 w 3525"/>
                <a:gd name="T59" fmla="*/ 0 h 2636"/>
                <a:gd name="T60" fmla="*/ 0 w 3525"/>
                <a:gd name="T61" fmla="*/ 0 h 2636"/>
                <a:gd name="T62" fmla="*/ 0 w 3525"/>
                <a:gd name="T63" fmla="*/ 0 h 26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525" h="2636">
                  <a:moveTo>
                    <a:pt x="1242" y="2636"/>
                  </a:moveTo>
                  <a:lnTo>
                    <a:pt x="408" y="2156"/>
                  </a:lnTo>
                  <a:lnTo>
                    <a:pt x="440" y="1785"/>
                  </a:lnTo>
                  <a:lnTo>
                    <a:pt x="363" y="1427"/>
                  </a:lnTo>
                  <a:lnTo>
                    <a:pt x="576" y="1256"/>
                  </a:lnTo>
                  <a:lnTo>
                    <a:pt x="704" y="1096"/>
                  </a:lnTo>
                  <a:lnTo>
                    <a:pt x="560" y="1032"/>
                  </a:lnTo>
                  <a:lnTo>
                    <a:pt x="557" y="827"/>
                  </a:lnTo>
                  <a:lnTo>
                    <a:pt x="456" y="852"/>
                  </a:lnTo>
                  <a:lnTo>
                    <a:pt x="364" y="776"/>
                  </a:lnTo>
                  <a:lnTo>
                    <a:pt x="254" y="626"/>
                  </a:lnTo>
                  <a:lnTo>
                    <a:pt x="0" y="581"/>
                  </a:lnTo>
                  <a:lnTo>
                    <a:pt x="29" y="416"/>
                  </a:lnTo>
                  <a:lnTo>
                    <a:pt x="184" y="316"/>
                  </a:lnTo>
                  <a:lnTo>
                    <a:pt x="329" y="146"/>
                  </a:lnTo>
                  <a:lnTo>
                    <a:pt x="644" y="102"/>
                  </a:lnTo>
                  <a:lnTo>
                    <a:pt x="917" y="0"/>
                  </a:lnTo>
                  <a:lnTo>
                    <a:pt x="1115" y="41"/>
                  </a:lnTo>
                  <a:lnTo>
                    <a:pt x="1272" y="2"/>
                  </a:lnTo>
                  <a:lnTo>
                    <a:pt x="1311" y="119"/>
                  </a:lnTo>
                  <a:lnTo>
                    <a:pt x="1904" y="526"/>
                  </a:lnTo>
                  <a:lnTo>
                    <a:pt x="1934" y="672"/>
                  </a:lnTo>
                  <a:lnTo>
                    <a:pt x="2178" y="747"/>
                  </a:lnTo>
                  <a:lnTo>
                    <a:pt x="2209" y="886"/>
                  </a:lnTo>
                  <a:lnTo>
                    <a:pt x="2564" y="842"/>
                  </a:lnTo>
                  <a:lnTo>
                    <a:pt x="2675" y="705"/>
                  </a:lnTo>
                  <a:lnTo>
                    <a:pt x="2927" y="690"/>
                  </a:lnTo>
                  <a:lnTo>
                    <a:pt x="3104" y="602"/>
                  </a:lnTo>
                  <a:lnTo>
                    <a:pt x="3215" y="675"/>
                  </a:lnTo>
                  <a:lnTo>
                    <a:pt x="3410" y="722"/>
                  </a:lnTo>
                  <a:lnTo>
                    <a:pt x="3525" y="866"/>
                  </a:lnTo>
                  <a:lnTo>
                    <a:pt x="3440" y="1118"/>
                  </a:lnTo>
                  <a:lnTo>
                    <a:pt x="3423" y="1383"/>
                  </a:lnTo>
                  <a:lnTo>
                    <a:pt x="3315" y="1412"/>
                  </a:lnTo>
                  <a:lnTo>
                    <a:pt x="3200" y="1485"/>
                  </a:lnTo>
                  <a:lnTo>
                    <a:pt x="3210" y="1632"/>
                  </a:lnTo>
                  <a:lnTo>
                    <a:pt x="3108" y="1722"/>
                  </a:lnTo>
                  <a:lnTo>
                    <a:pt x="2999" y="1706"/>
                  </a:lnTo>
                  <a:lnTo>
                    <a:pt x="2869" y="1751"/>
                  </a:lnTo>
                  <a:lnTo>
                    <a:pt x="2959" y="1936"/>
                  </a:lnTo>
                  <a:lnTo>
                    <a:pt x="2879" y="1976"/>
                  </a:lnTo>
                  <a:lnTo>
                    <a:pt x="2894" y="2101"/>
                  </a:lnTo>
                  <a:lnTo>
                    <a:pt x="3109" y="2156"/>
                  </a:lnTo>
                  <a:lnTo>
                    <a:pt x="3104" y="2311"/>
                  </a:lnTo>
                  <a:lnTo>
                    <a:pt x="3194" y="2461"/>
                  </a:lnTo>
                  <a:lnTo>
                    <a:pt x="3004" y="2566"/>
                  </a:lnTo>
                  <a:lnTo>
                    <a:pt x="2909" y="2626"/>
                  </a:lnTo>
                  <a:lnTo>
                    <a:pt x="2834" y="2581"/>
                  </a:lnTo>
                  <a:lnTo>
                    <a:pt x="2804" y="2486"/>
                  </a:lnTo>
                  <a:lnTo>
                    <a:pt x="2719" y="2491"/>
                  </a:lnTo>
                  <a:lnTo>
                    <a:pt x="2624" y="2576"/>
                  </a:lnTo>
                  <a:lnTo>
                    <a:pt x="2600" y="2442"/>
                  </a:lnTo>
                  <a:lnTo>
                    <a:pt x="2450" y="2487"/>
                  </a:lnTo>
                  <a:lnTo>
                    <a:pt x="2418" y="2408"/>
                  </a:lnTo>
                  <a:lnTo>
                    <a:pt x="2309" y="2297"/>
                  </a:lnTo>
                  <a:lnTo>
                    <a:pt x="2141" y="2366"/>
                  </a:lnTo>
                  <a:lnTo>
                    <a:pt x="2013" y="2336"/>
                  </a:lnTo>
                  <a:lnTo>
                    <a:pt x="1895" y="2190"/>
                  </a:lnTo>
                  <a:lnTo>
                    <a:pt x="1770" y="2150"/>
                  </a:lnTo>
                  <a:lnTo>
                    <a:pt x="1625" y="2222"/>
                  </a:lnTo>
                  <a:lnTo>
                    <a:pt x="1536" y="2336"/>
                  </a:lnTo>
                  <a:lnTo>
                    <a:pt x="1446" y="2337"/>
                  </a:lnTo>
                  <a:lnTo>
                    <a:pt x="1469" y="2412"/>
                  </a:lnTo>
                  <a:lnTo>
                    <a:pt x="1416" y="2532"/>
                  </a:lnTo>
                  <a:lnTo>
                    <a:pt x="1242" y="2636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EC64289E-C90C-C44B-930D-D2C9BF3CA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3119" y="1592087"/>
              <a:ext cx="593474" cy="590390"/>
            </a:xfrm>
            <a:custGeom>
              <a:avLst/>
              <a:gdLst>
                <a:gd name="T0" fmla="*/ 0 w 1502"/>
                <a:gd name="T1" fmla="*/ 0 h 1576"/>
                <a:gd name="T2" fmla="*/ 0 w 1502"/>
                <a:gd name="T3" fmla="*/ 0 h 1576"/>
                <a:gd name="T4" fmla="*/ 0 w 1502"/>
                <a:gd name="T5" fmla="*/ 0 h 1576"/>
                <a:gd name="T6" fmla="*/ 0 w 1502"/>
                <a:gd name="T7" fmla="*/ 0 h 1576"/>
                <a:gd name="T8" fmla="*/ 0 w 1502"/>
                <a:gd name="T9" fmla="*/ 0 h 1576"/>
                <a:gd name="T10" fmla="*/ 0 w 1502"/>
                <a:gd name="T11" fmla="*/ 0 h 1576"/>
                <a:gd name="T12" fmla="*/ 0 w 1502"/>
                <a:gd name="T13" fmla="*/ 0 h 1576"/>
                <a:gd name="T14" fmla="*/ 0 w 1502"/>
                <a:gd name="T15" fmla="*/ 0 h 1576"/>
                <a:gd name="T16" fmla="*/ 0 w 1502"/>
                <a:gd name="T17" fmla="*/ 0 h 1576"/>
                <a:gd name="T18" fmla="*/ 0 w 1502"/>
                <a:gd name="T19" fmla="*/ 0 h 1576"/>
                <a:gd name="T20" fmla="*/ 0 w 1502"/>
                <a:gd name="T21" fmla="*/ 0 h 1576"/>
                <a:gd name="T22" fmla="*/ 0 w 1502"/>
                <a:gd name="T23" fmla="*/ 0 h 1576"/>
                <a:gd name="T24" fmla="*/ 0 w 1502"/>
                <a:gd name="T25" fmla="*/ 0 h 1576"/>
                <a:gd name="T26" fmla="*/ 0 w 1502"/>
                <a:gd name="T27" fmla="*/ 0 h 1576"/>
                <a:gd name="T28" fmla="*/ 0 w 1502"/>
                <a:gd name="T29" fmla="*/ 0 h 1576"/>
                <a:gd name="T30" fmla="*/ 0 w 1502"/>
                <a:gd name="T31" fmla="*/ 0 h 1576"/>
                <a:gd name="T32" fmla="*/ 0 w 1502"/>
                <a:gd name="T33" fmla="*/ 0 h 1576"/>
                <a:gd name="T34" fmla="*/ 0 w 1502"/>
                <a:gd name="T35" fmla="*/ 0 h 1576"/>
                <a:gd name="T36" fmla="*/ 0 w 1502"/>
                <a:gd name="T37" fmla="*/ 0 h 1576"/>
                <a:gd name="T38" fmla="*/ 0 w 1502"/>
                <a:gd name="T39" fmla="*/ 0 h 1576"/>
                <a:gd name="T40" fmla="*/ 0 w 1502"/>
                <a:gd name="T41" fmla="*/ 0 h 1576"/>
                <a:gd name="T42" fmla="*/ 0 w 1502"/>
                <a:gd name="T43" fmla="*/ 0 h 1576"/>
                <a:gd name="T44" fmla="*/ 0 w 1502"/>
                <a:gd name="T45" fmla="*/ 0 h 1576"/>
                <a:gd name="T46" fmla="*/ 0 w 1502"/>
                <a:gd name="T47" fmla="*/ 0 h 1576"/>
                <a:gd name="T48" fmla="*/ 0 w 1502"/>
                <a:gd name="T49" fmla="*/ 0 h 1576"/>
                <a:gd name="T50" fmla="*/ 0 w 1502"/>
                <a:gd name="T51" fmla="*/ 0 h 1576"/>
                <a:gd name="T52" fmla="*/ 0 w 1502"/>
                <a:gd name="T53" fmla="*/ 0 h 1576"/>
                <a:gd name="T54" fmla="*/ 0 w 1502"/>
                <a:gd name="T55" fmla="*/ 0 h 1576"/>
                <a:gd name="T56" fmla="*/ 0 w 1502"/>
                <a:gd name="T57" fmla="*/ 0 h 1576"/>
                <a:gd name="T58" fmla="*/ 0 w 1502"/>
                <a:gd name="T59" fmla="*/ 0 h 1576"/>
                <a:gd name="T60" fmla="*/ 0 w 1502"/>
                <a:gd name="T61" fmla="*/ 0 h 1576"/>
                <a:gd name="T62" fmla="*/ 0 w 1502"/>
                <a:gd name="T63" fmla="*/ 0 h 1576"/>
                <a:gd name="T64" fmla="*/ 0 w 1502"/>
                <a:gd name="T65" fmla="*/ 0 h 1576"/>
                <a:gd name="T66" fmla="*/ 0 w 1502"/>
                <a:gd name="T67" fmla="*/ 0 h 1576"/>
                <a:gd name="T68" fmla="*/ 0 w 1502"/>
                <a:gd name="T69" fmla="*/ 0 h 15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02" h="1576">
                  <a:moveTo>
                    <a:pt x="556" y="242"/>
                  </a:moveTo>
                  <a:lnTo>
                    <a:pt x="431" y="312"/>
                  </a:lnTo>
                  <a:lnTo>
                    <a:pt x="346" y="417"/>
                  </a:lnTo>
                  <a:lnTo>
                    <a:pt x="391" y="537"/>
                  </a:lnTo>
                  <a:lnTo>
                    <a:pt x="326" y="657"/>
                  </a:lnTo>
                  <a:lnTo>
                    <a:pt x="376" y="767"/>
                  </a:lnTo>
                  <a:lnTo>
                    <a:pt x="241" y="811"/>
                  </a:lnTo>
                  <a:lnTo>
                    <a:pt x="76" y="1061"/>
                  </a:lnTo>
                  <a:lnTo>
                    <a:pt x="0" y="1292"/>
                  </a:lnTo>
                  <a:lnTo>
                    <a:pt x="76" y="1376"/>
                  </a:lnTo>
                  <a:lnTo>
                    <a:pt x="317" y="1406"/>
                  </a:lnTo>
                  <a:lnTo>
                    <a:pt x="476" y="1361"/>
                  </a:lnTo>
                  <a:lnTo>
                    <a:pt x="611" y="1436"/>
                  </a:lnTo>
                  <a:lnTo>
                    <a:pt x="626" y="1576"/>
                  </a:lnTo>
                  <a:lnTo>
                    <a:pt x="790" y="1481"/>
                  </a:lnTo>
                  <a:lnTo>
                    <a:pt x="925" y="1486"/>
                  </a:lnTo>
                  <a:lnTo>
                    <a:pt x="1020" y="1541"/>
                  </a:lnTo>
                  <a:lnTo>
                    <a:pt x="1095" y="1436"/>
                  </a:lnTo>
                  <a:lnTo>
                    <a:pt x="1106" y="1320"/>
                  </a:lnTo>
                  <a:lnTo>
                    <a:pt x="1274" y="1331"/>
                  </a:lnTo>
                  <a:lnTo>
                    <a:pt x="1300" y="1231"/>
                  </a:lnTo>
                  <a:lnTo>
                    <a:pt x="1364" y="1127"/>
                  </a:lnTo>
                  <a:lnTo>
                    <a:pt x="1451" y="1158"/>
                  </a:lnTo>
                  <a:lnTo>
                    <a:pt x="1502" y="1154"/>
                  </a:lnTo>
                  <a:lnTo>
                    <a:pt x="1484" y="998"/>
                  </a:lnTo>
                  <a:lnTo>
                    <a:pt x="1424" y="976"/>
                  </a:lnTo>
                  <a:lnTo>
                    <a:pt x="1394" y="926"/>
                  </a:lnTo>
                  <a:lnTo>
                    <a:pt x="1388" y="907"/>
                  </a:lnTo>
                  <a:lnTo>
                    <a:pt x="1357" y="899"/>
                  </a:lnTo>
                  <a:lnTo>
                    <a:pt x="1345" y="883"/>
                  </a:lnTo>
                  <a:lnTo>
                    <a:pt x="1339" y="865"/>
                  </a:lnTo>
                  <a:lnTo>
                    <a:pt x="1328" y="844"/>
                  </a:lnTo>
                  <a:lnTo>
                    <a:pt x="1313" y="850"/>
                  </a:lnTo>
                  <a:lnTo>
                    <a:pt x="1300" y="847"/>
                  </a:lnTo>
                  <a:lnTo>
                    <a:pt x="1297" y="818"/>
                  </a:lnTo>
                  <a:lnTo>
                    <a:pt x="1309" y="812"/>
                  </a:lnTo>
                  <a:lnTo>
                    <a:pt x="1334" y="808"/>
                  </a:lnTo>
                  <a:lnTo>
                    <a:pt x="1355" y="806"/>
                  </a:lnTo>
                  <a:lnTo>
                    <a:pt x="1364" y="788"/>
                  </a:lnTo>
                  <a:lnTo>
                    <a:pt x="1348" y="706"/>
                  </a:lnTo>
                  <a:lnTo>
                    <a:pt x="1330" y="650"/>
                  </a:lnTo>
                  <a:lnTo>
                    <a:pt x="1274" y="635"/>
                  </a:lnTo>
                  <a:lnTo>
                    <a:pt x="1226" y="583"/>
                  </a:lnTo>
                  <a:lnTo>
                    <a:pt x="1133" y="599"/>
                  </a:lnTo>
                  <a:lnTo>
                    <a:pt x="1045" y="499"/>
                  </a:lnTo>
                  <a:lnTo>
                    <a:pt x="970" y="317"/>
                  </a:lnTo>
                  <a:lnTo>
                    <a:pt x="870" y="237"/>
                  </a:lnTo>
                  <a:lnTo>
                    <a:pt x="910" y="152"/>
                  </a:lnTo>
                  <a:lnTo>
                    <a:pt x="1000" y="77"/>
                  </a:lnTo>
                  <a:lnTo>
                    <a:pt x="946" y="0"/>
                  </a:lnTo>
                  <a:lnTo>
                    <a:pt x="773" y="103"/>
                  </a:lnTo>
                  <a:lnTo>
                    <a:pt x="706" y="222"/>
                  </a:lnTo>
                  <a:lnTo>
                    <a:pt x="556" y="242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997CA4F0-6DD1-364B-83B6-1C26D4E4D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5662" y="2368029"/>
              <a:ext cx="1165188" cy="849038"/>
            </a:xfrm>
            <a:custGeom>
              <a:avLst/>
              <a:gdLst>
                <a:gd name="T0" fmla="*/ 0 w 2946"/>
                <a:gd name="T1" fmla="*/ 0 h 2265"/>
                <a:gd name="T2" fmla="*/ 0 w 2946"/>
                <a:gd name="T3" fmla="*/ 0 h 2265"/>
                <a:gd name="T4" fmla="*/ 0 w 2946"/>
                <a:gd name="T5" fmla="*/ 0 h 2265"/>
                <a:gd name="T6" fmla="*/ 0 w 2946"/>
                <a:gd name="T7" fmla="*/ 0 h 2265"/>
                <a:gd name="T8" fmla="*/ 0 w 2946"/>
                <a:gd name="T9" fmla="*/ 0 h 2265"/>
                <a:gd name="T10" fmla="*/ 0 w 2946"/>
                <a:gd name="T11" fmla="*/ 0 h 2265"/>
                <a:gd name="T12" fmla="*/ 0 w 2946"/>
                <a:gd name="T13" fmla="*/ 0 h 2265"/>
                <a:gd name="T14" fmla="*/ 0 w 2946"/>
                <a:gd name="T15" fmla="*/ 0 h 2265"/>
                <a:gd name="T16" fmla="*/ 0 w 2946"/>
                <a:gd name="T17" fmla="*/ 0 h 2265"/>
                <a:gd name="T18" fmla="*/ 0 w 2946"/>
                <a:gd name="T19" fmla="*/ 0 h 2265"/>
                <a:gd name="T20" fmla="*/ 0 w 2946"/>
                <a:gd name="T21" fmla="*/ 0 h 2265"/>
                <a:gd name="T22" fmla="*/ 0 w 2946"/>
                <a:gd name="T23" fmla="*/ 0 h 2265"/>
                <a:gd name="T24" fmla="*/ 0 w 2946"/>
                <a:gd name="T25" fmla="*/ 0 h 2265"/>
                <a:gd name="T26" fmla="*/ 0 w 2946"/>
                <a:gd name="T27" fmla="*/ 0 h 2265"/>
                <a:gd name="T28" fmla="*/ 0 w 2946"/>
                <a:gd name="T29" fmla="*/ 0 h 2265"/>
                <a:gd name="T30" fmla="*/ 0 w 2946"/>
                <a:gd name="T31" fmla="*/ 0 h 2265"/>
                <a:gd name="T32" fmla="*/ 0 w 2946"/>
                <a:gd name="T33" fmla="*/ 0 h 2265"/>
                <a:gd name="T34" fmla="*/ 0 w 2946"/>
                <a:gd name="T35" fmla="*/ 0 h 2265"/>
                <a:gd name="T36" fmla="*/ 0 w 2946"/>
                <a:gd name="T37" fmla="*/ 0 h 2265"/>
                <a:gd name="T38" fmla="*/ 0 w 2946"/>
                <a:gd name="T39" fmla="*/ 0 h 2265"/>
                <a:gd name="T40" fmla="*/ 0 w 2946"/>
                <a:gd name="T41" fmla="*/ 0 h 2265"/>
                <a:gd name="T42" fmla="*/ 0 w 2946"/>
                <a:gd name="T43" fmla="*/ 0 h 2265"/>
                <a:gd name="T44" fmla="*/ 0 w 2946"/>
                <a:gd name="T45" fmla="*/ 0 h 2265"/>
                <a:gd name="T46" fmla="*/ 0 w 2946"/>
                <a:gd name="T47" fmla="*/ 0 h 2265"/>
                <a:gd name="T48" fmla="*/ 0 w 2946"/>
                <a:gd name="T49" fmla="*/ 0 h 2265"/>
                <a:gd name="T50" fmla="*/ 0 w 2946"/>
                <a:gd name="T51" fmla="*/ 0 h 2265"/>
                <a:gd name="T52" fmla="*/ 0 w 2946"/>
                <a:gd name="T53" fmla="*/ 0 h 2265"/>
                <a:gd name="T54" fmla="*/ 0 w 2946"/>
                <a:gd name="T55" fmla="*/ 0 h 2265"/>
                <a:gd name="T56" fmla="*/ 0 w 2946"/>
                <a:gd name="T57" fmla="*/ 0 h 2265"/>
                <a:gd name="T58" fmla="*/ 0 w 2946"/>
                <a:gd name="T59" fmla="*/ 0 h 2265"/>
                <a:gd name="T60" fmla="*/ 0 w 2946"/>
                <a:gd name="T61" fmla="*/ 0 h 2265"/>
                <a:gd name="T62" fmla="*/ 0 w 2946"/>
                <a:gd name="T63" fmla="*/ 0 h 2265"/>
                <a:gd name="T64" fmla="*/ 0 w 2946"/>
                <a:gd name="T65" fmla="*/ 0 h 2265"/>
                <a:gd name="T66" fmla="*/ 0 w 2946"/>
                <a:gd name="T67" fmla="*/ 0 h 2265"/>
                <a:gd name="T68" fmla="*/ 0 w 2946"/>
                <a:gd name="T69" fmla="*/ 0 h 2265"/>
                <a:gd name="T70" fmla="*/ 0 w 2946"/>
                <a:gd name="T71" fmla="*/ 0 h 2265"/>
                <a:gd name="T72" fmla="*/ 0 w 2946"/>
                <a:gd name="T73" fmla="*/ 0 h 2265"/>
                <a:gd name="T74" fmla="*/ 0 w 2946"/>
                <a:gd name="T75" fmla="*/ 0 h 2265"/>
                <a:gd name="T76" fmla="*/ 0 w 2946"/>
                <a:gd name="T77" fmla="*/ 0 h 2265"/>
                <a:gd name="T78" fmla="*/ 0 w 2946"/>
                <a:gd name="T79" fmla="*/ 0 h 2265"/>
                <a:gd name="T80" fmla="*/ 0 w 2946"/>
                <a:gd name="T81" fmla="*/ 0 h 2265"/>
                <a:gd name="T82" fmla="*/ 0 w 2946"/>
                <a:gd name="T83" fmla="*/ 0 h 2265"/>
                <a:gd name="T84" fmla="*/ 0 w 2946"/>
                <a:gd name="T85" fmla="*/ 0 h 2265"/>
                <a:gd name="T86" fmla="*/ 0 w 2946"/>
                <a:gd name="T87" fmla="*/ 0 h 2265"/>
                <a:gd name="T88" fmla="*/ 0 w 2946"/>
                <a:gd name="T89" fmla="*/ 0 h 2265"/>
                <a:gd name="T90" fmla="*/ 0 w 2946"/>
                <a:gd name="T91" fmla="*/ 0 h 2265"/>
                <a:gd name="T92" fmla="*/ 0 w 2946"/>
                <a:gd name="T93" fmla="*/ 0 h 2265"/>
                <a:gd name="T94" fmla="*/ 0 w 2946"/>
                <a:gd name="T95" fmla="*/ 0 h 2265"/>
                <a:gd name="T96" fmla="*/ 0 w 2946"/>
                <a:gd name="T97" fmla="*/ 0 h 2265"/>
                <a:gd name="T98" fmla="*/ 0 w 2946"/>
                <a:gd name="T99" fmla="*/ 0 h 2265"/>
                <a:gd name="T100" fmla="*/ 0 w 2946"/>
                <a:gd name="T101" fmla="*/ 0 h 2265"/>
                <a:gd name="T102" fmla="*/ 0 w 2946"/>
                <a:gd name="T103" fmla="*/ 0 h 2265"/>
                <a:gd name="T104" fmla="*/ 0 w 2946"/>
                <a:gd name="T105" fmla="*/ 0 h 2265"/>
                <a:gd name="T106" fmla="*/ 0 w 2946"/>
                <a:gd name="T107" fmla="*/ 0 h 2265"/>
                <a:gd name="T108" fmla="*/ 0 w 2946"/>
                <a:gd name="T109" fmla="*/ 0 h 2265"/>
                <a:gd name="T110" fmla="*/ 0 w 2946"/>
                <a:gd name="T111" fmla="*/ 0 h 2265"/>
                <a:gd name="T112" fmla="*/ 0 w 2946"/>
                <a:gd name="T113" fmla="*/ 0 h 22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46" h="2265">
                  <a:moveTo>
                    <a:pt x="95" y="1614"/>
                  </a:moveTo>
                  <a:lnTo>
                    <a:pt x="0" y="1224"/>
                  </a:lnTo>
                  <a:lnTo>
                    <a:pt x="36" y="955"/>
                  </a:lnTo>
                  <a:lnTo>
                    <a:pt x="140" y="900"/>
                  </a:lnTo>
                  <a:lnTo>
                    <a:pt x="275" y="825"/>
                  </a:lnTo>
                  <a:lnTo>
                    <a:pt x="380" y="895"/>
                  </a:lnTo>
                  <a:lnTo>
                    <a:pt x="575" y="880"/>
                  </a:lnTo>
                  <a:lnTo>
                    <a:pt x="770" y="850"/>
                  </a:lnTo>
                  <a:lnTo>
                    <a:pt x="980" y="780"/>
                  </a:lnTo>
                  <a:lnTo>
                    <a:pt x="1115" y="790"/>
                  </a:lnTo>
                  <a:lnTo>
                    <a:pt x="1400" y="670"/>
                  </a:lnTo>
                  <a:lnTo>
                    <a:pt x="1566" y="715"/>
                  </a:lnTo>
                  <a:lnTo>
                    <a:pt x="1696" y="655"/>
                  </a:lnTo>
                  <a:lnTo>
                    <a:pt x="1846" y="690"/>
                  </a:lnTo>
                  <a:lnTo>
                    <a:pt x="1951" y="540"/>
                  </a:lnTo>
                  <a:lnTo>
                    <a:pt x="2041" y="400"/>
                  </a:lnTo>
                  <a:lnTo>
                    <a:pt x="2166" y="285"/>
                  </a:lnTo>
                  <a:lnTo>
                    <a:pt x="2359" y="202"/>
                  </a:lnTo>
                  <a:lnTo>
                    <a:pt x="2556" y="85"/>
                  </a:lnTo>
                  <a:lnTo>
                    <a:pt x="2746" y="40"/>
                  </a:lnTo>
                  <a:lnTo>
                    <a:pt x="2901" y="0"/>
                  </a:lnTo>
                  <a:lnTo>
                    <a:pt x="2851" y="175"/>
                  </a:lnTo>
                  <a:lnTo>
                    <a:pt x="2946" y="374"/>
                  </a:lnTo>
                  <a:lnTo>
                    <a:pt x="2731" y="430"/>
                  </a:lnTo>
                  <a:lnTo>
                    <a:pt x="2626" y="584"/>
                  </a:lnTo>
                  <a:lnTo>
                    <a:pt x="2463" y="640"/>
                  </a:lnTo>
                  <a:lnTo>
                    <a:pt x="2301" y="795"/>
                  </a:lnTo>
                  <a:lnTo>
                    <a:pt x="2291" y="870"/>
                  </a:lnTo>
                  <a:lnTo>
                    <a:pt x="2244" y="951"/>
                  </a:lnTo>
                  <a:lnTo>
                    <a:pt x="2195" y="910"/>
                  </a:lnTo>
                  <a:lnTo>
                    <a:pt x="2077" y="1066"/>
                  </a:lnTo>
                  <a:lnTo>
                    <a:pt x="2076" y="1240"/>
                  </a:lnTo>
                  <a:lnTo>
                    <a:pt x="1876" y="1304"/>
                  </a:lnTo>
                  <a:lnTo>
                    <a:pt x="1761" y="1449"/>
                  </a:lnTo>
                  <a:lnTo>
                    <a:pt x="1836" y="1599"/>
                  </a:lnTo>
                  <a:lnTo>
                    <a:pt x="1764" y="1776"/>
                  </a:lnTo>
                  <a:lnTo>
                    <a:pt x="1665" y="1945"/>
                  </a:lnTo>
                  <a:lnTo>
                    <a:pt x="1681" y="2124"/>
                  </a:lnTo>
                  <a:lnTo>
                    <a:pt x="1551" y="2109"/>
                  </a:lnTo>
                  <a:lnTo>
                    <a:pt x="1486" y="2204"/>
                  </a:lnTo>
                  <a:lnTo>
                    <a:pt x="1356" y="2265"/>
                  </a:lnTo>
                  <a:lnTo>
                    <a:pt x="1269" y="2079"/>
                  </a:lnTo>
                  <a:lnTo>
                    <a:pt x="1289" y="1932"/>
                  </a:lnTo>
                  <a:lnTo>
                    <a:pt x="1320" y="1906"/>
                  </a:lnTo>
                  <a:lnTo>
                    <a:pt x="1389" y="1954"/>
                  </a:lnTo>
                  <a:lnTo>
                    <a:pt x="1422" y="1945"/>
                  </a:lnTo>
                  <a:lnTo>
                    <a:pt x="1437" y="1882"/>
                  </a:lnTo>
                  <a:lnTo>
                    <a:pt x="1365" y="1844"/>
                  </a:lnTo>
                  <a:lnTo>
                    <a:pt x="1380" y="1734"/>
                  </a:lnTo>
                  <a:lnTo>
                    <a:pt x="1470" y="1644"/>
                  </a:lnTo>
                  <a:lnTo>
                    <a:pt x="1425" y="1464"/>
                  </a:lnTo>
                  <a:lnTo>
                    <a:pt x="1320" y="1404"/>
                  </a:lnTo>
                  <a:lnTo>
                    <a:pt x="1185" y="1404"/>
                  </a:lnTo>
                  <a:lnTo>
                    <a:pt x="1155" y="1239"/>
                  </a:lnTo>
                  <a:lnTo>
                    <a:pt x="1040" y="1229"/>
                  </a:lnTo>
                  <a:lnTo>
                    <a:pt x="900" y="1314"/>
                  </a:lnTo>
                  <a:lnTo>
                    <a:pt x="865" y="1404"/>
                  </a:lnTo>
                  <a:lnTo>
                    <a:pt x="495" y="1374"/>
                  </a:lnTo>
                  <a:lnTo>
                    <a:pt x="270" y="1334"/>
                  </a:lnTo>
                  <a:lnTo>
                    <a:pt x="120" y="1464"/>
                  </a:lnTo>
                  <a:lnTo>
                    <a:pt x="165" y="1559"/>
                  </a:lnTo>
                  <a:lnTo>
                    <a:pt x="95" y="1614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1DC0BAC3-5292-954D-A5C5-853B3366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030" y="2062525"/>
              <a:ext cx="1090015" cy="655990"/>
            </a:xfrm>
            <a:custGeom>
              <a:avLst/>
              <a:gdLst>
                <a:gd name="T0" fmla="*/ 0 w 2753"/>
                <a:gd name="T1" fmla="*/ 0 h 1749"/>
                <a:gd name="T2" fmla="*/ 0 w 2753"/>
                <a:gd name="T3" fmla="*/ 0 h 1749"/>
                <a:gd name="T4" fmla="*/ 0 w 2753"/>
                <a:gd name="T5" fmla="*/ 0 h 1749"/>
                <a:gd name="T6" fmla="*/ 0 w 2753"/>
                <a:gd name="T7" fmla="*/ 0 h 1749"/>
                <a:gd name="T8" fmla="*/ 0 w 2753"/>
                <a:gd name="T9" fmla="*/ 0 h 1749"/>
                <a:gd name="T10" fmla="*/ 0 w 2753"/>
                <a:gd name="T11" fmla="*/ 0 h 1749"/>
                <a:gd name="T12" fmla="*/ 0 w 2753"/>
                <a:gd name="T13" fmla="*/ 0 h 1749"/>
                <a:gd name="T14" fmla="*/ 0 w 2753"/>
                <a:gd name="T15" fmla="*/ 0 h 1749"/>
                <a:gd name="T16" fmla="*/ 0 w 2753"/>
                <a:gd name="T17" fmla="*/ 0 h 1749"/>
                <a:gd name="T18" fmla="*/ 0 w 2753"/>
                <a:gd name="T19" fmla="*/ 0 h 1749"/>
                <a:gd name="T20" fmla="*/ 0 w 2753"/>
                <a:gd name="T21" fmla="*/ 0 h 1749"/>
                <a:gd name="T22" fmla="*/ 0 w 2753"/>
                <a:gd name="T23" fmla="*/ 0 h 1749"/>
                <a:gd name="T24" fmla="*/ 0 w 2753"/>
                <a:gd name="T25" fmla="*/ 0 h 1749"/>
                <a:gd name="T26" fmla="*/ 0 w 2753"/>
                <a:gd name="T27" fmla="*/ 0 h 1749"/>
                <a:gd name="T28" fmla="*/ 0 w 2753"/>
                <a:gd name="T29" fmla="*/ 0 h 1749"/>
                <a:gd name="T30" fmla="*/ 0 w 2753"/>
                <a:gd name="T31" fmla="*/ 0 h 1749"/>
                <a:gd name="T32" fmla="*/ 0 w 2753"/>
                <a:gd name="T33" fmla="*/ 0 h 1749"/>
                <a:gd name="T34" fmla="*/ 0 w 2753"/>
                <a:gd name="T35" fmla="*/ 0 h 1749"/>
                <a:gd name="T36" fmla="*/ 0 w 2753"/>
                <a:gd name="T37" fmla="*/ 0 h 1749"/>
                <a:gd name="T38" fmla="*/ 0 w 2753"/>
                <a:gd name="T39" fmla="*/ 0 h 1749"/>
                <a:gd name="T40" fmla="*/ 0 w 2753"/>
                <a:gd name="T41" fmla="*/ 0 h 1749"/>
                <a:gd name="T42" fmla="*/ 0 w 2753"/>
                <a:gd name="T43" fmla="*/ 0 h 1749"/>
                <a:gd name="T44" fmla="*/ 0 w 2753"/>
                <a:gd name="T45" fmla="*/ 0 h 1749"/>
                <a:gd name="T46" fmla="*/ 0 w 2753"/>
                <a:gd name="T47" fmla="*/ 0 h 1749"/>
                <a:gd name="T48" fmla="*/ 0 w 2753"/>
                <a:gd name="T49" fmla="*/ 0 h 1749"/>
                <a:gd name="T50" fmla="*/ 0 w 2753"/>
                <a:gd name="T51" fmla="*/ 0 h 1749"/>
                <a:gd name="T52" fmla="*/ 0 w 2753"/>
                <a:gd name="T53" fmla="*/ 0 h 1749"/>
                <a:gd name="T54" fmla="*/ 0 w 2753"/>
                <a:gd name="T55" fmla="*/ 0 h 1749"/>
                <a:gd name="T56" fmla="*/ 0 w 2753"/>
                <a:gd name="T57" fmla="*/ 0 h 1749"/>
                <a:gd name="T58" fmla="*/ 0 w 2753"/>
                <a:gd name="T59" fmla="*/ 0 h 1749"/>
                <a:gd name="T60" fmla="*/ 0 w 2753"/>
                <a:gd name="T61" fmla="*/ 0 h 1749"/>
                <a:gd name="T62" fmla="*/ 0 w 2753"/>
                <a:gd name="T63" fmla="*/ 0 h 1749"/>
                <a:gd name="T64" fmla="*/ 0 w 2753"/>
                <a:gd name="T65" fmla="*/ 0 h 1749"/>
                <a:gd name="T66" fmla="*/ 0 w 2753"/>
                <a:gd name="T67" fmla="*/ 0 h 17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53" h="1749">
                  <a:moveTo>
                    <a:pt x="0" y="1100"/>
                  </a:moveTo>
                  <a:lnTo>
                    <a:pt x="0" y="1235"/>
                  </a:lnTo>
                  <a:lnTo>
                    <a:pt x="80" y="1280"/>
                  </a:lnTo>
                  <a:lnTo>
                    <a:pt x="185" y="1265"/>
                  </a:lnTo>
                  <a:lnTo>
                    <a:pt x="245" y="1350"/>
                  </a:lnTo>
                  <a:lnTo>
                    <a:pt x="225" y="1470"/>
                  </a:lnTo>
                  <a:lnTo>
                    <a:pt x="270" y="1605"/>
                  </a:lnTo>
                  <a:lnTo>
                    <a:pt x="560" y="1486"/>
                  </a:lnTo>
                  <a:lnTo>
                    <a:pt x="721" y="1530"/>
                  </a:lnTo>
                  <a:lnTo>
                    <a:pt x="856" y="1470"/>
                  </a:lnTo>
                  <a:lnTo>
                    <a:pt x="1006" y="1504"/>
                  </a:lnTo>
                  <a:lnTo>
                    <a:pt x="1117" y="1348"/>
                  </a:lnTo>
                  <a:lnTo>
                    <a:pt x="1201" y="1213"/>
                  </a:lnTo>
                  <a:lnTo>
                    <a:pt x="1329" y="1099"/>
                  </a:lnTo>
                  <a:lnTo>
                    <a:pt x="1517" y="1020"/>
                  </a:lnTo>
                  <a:lnTo>
                    <a:pt x="1717" y="900"/>
                  </a:lnTo>
                  <a:lnTo>
                    <a:pt x="2063" y="815"/>
                  </a:lnTo>
                  <a:lnTo>
                    <a:pt x="2012" y="990"/>
                  </a:lnTo>
                  <a:lnTo>
                    <a:pt x="2108" y="1190"/>
                  </a:lnTo>
                  <a:lnTo>
                    <a:pt x="1892" y="1245"/>
                  </a:lnTo>
                  <a:lnTo>
                    <a:pt x="1787" y="1399"/>
                  </a:lnTo>
                  <a:lnTo>
                    <a:pt x="1625" y="1455"/>
                  </a:lnTo>
                  <a:lnTo>
                    <a:pt x="1462" y="1610"/>
                  </a:lnTo>
                  <a:lnTo>
                    <a:pt x="1456" y="1682"/>
                  </a:lnTo>
                  <a:lnTo>
                    <a:pt x="1585" y="1682"/>
                  </a:lnTo>
                  <a:lnTo>
                    <a:pt x="1649" y="1731"/>
                  </a:lnTo>
                  <a:lnTo>
                    <a:pt x="1742" y="1749"/>
                  </a:lnTo>
                  <a:lnTo>
                    <a:pt x="1808" y="1651"/>
                  </a:lnTo>
                  <a:lnTo>
                    <a:pt x="1896" y="1579"/>
                  </a:lnTo>
                  <a:lnTo>
                    <a:pt x="1976" y="1507"/>
                  </a:lnTo>
                  <a:lnTo>
                    <a:pt x="2096" y="1403"/>
                  </a:lnTo>
                  <a:lnTo>
                    <a:pt x="2216" y="1259"/>
                  </a:lnTo>
                  <a:lnTo>
                    <a:pt x="2336" y="1195"/>
                  </a:lnTo>
                  <a:lnTo>
                    <a:pt x="2424" y="1179"/>
                  </a:lnTo>
                  <a:lnTo>
                    <a:pt x="2543" y="1140"/>
                  </a:lnTo>
                  <a:lnTo>
                    <a:pt x="2588" y="1220"/>
                  </a:lnTo>
                  <a:lnTo>
                    <a:pt x="2672" y="1299"/>
                  </a:lnTo>
                  <a:lnTo>
                    <a:pt x="2720" y="1267"/>
                  </a:lnTo>
                  <a:lnTo>
                    <a:pt x="2693" y="1190"/>
                  </a:lnTo>
                  <a:lnTo>
                    <a:pt x="2648" y="1140"/>
                  </a:lnTo>
                  <a:lnTo>
                    <a:pt x="2573" y="1040"/>
                  </a:lnTo>
                  <a:lnTo>
                    <a:pt x="2543" y="935"/>
                  </a:lnTo>
                  <a:lnTo>
                    <a:pt x="2733" y="795"/>
                  </a:lnTo>
                  <a:lnTo>
                    <a:pt x="2753" y="630"/>
                  </a:lnTo>
                  <a:lnTo>
                    <a:pt x="2618" y="560"/>
                  </a:lnTo>
                  <a:lnTo>
                    <a:pt x="2363" y="530"/>
                  </a:lnTo>
                  <a:lnTo>
                    <a:pt x="2268" y="585"/>
                  </a:lnTo>
                  <a:lnTo>
                    <a:pt x="2213" y="555"/>
                  </a:lnTo>
                  <a:lnTo>
                    <a:pt x="2198" y="485"/>
                  </a:lnTo>
                  <a:lnTo>
                    <a:pt x="2313" y="350"/>
                  </a:lnTo>
                  <a:lnTo>
                    <a:pt x="2283" y="195"/>
                  </a:lnTo>
                  <a:lnTo>
                    <a:pt x="2193" y="195"/>
                  </a:lnTo>
                  <a:lnTo>
                    <a:pt x="2078" y="255"/>
                  </a:lnTo>
                  <a:lnTo>
                    <a:pt x="2093" y="165"/>
                  </a:lnTo>
                  <a:lnTo>
                    <a:pt x="2193" y="105"/>
                  </a:lnTo>
                  <a:lnTo>
                    <a:pt x="2103" y="65"/>
                  </a:lnTo>
                  <a:lnTo>
                    <a:pt x="2073" y="0"/>
                  </a:lnTo>
                  <a:lnTo>
                    <a:pt x="1907" y="75"/>
                  </a:lnTo>
                  <a:lnTo>
                    <a:pt x="1802" y="135"/>
                  </a:lnTo>
                  <a:lnTo>
                    <a:pt x="1732" y="230"/>
                  </a:lnTo>
                  <a:lnTo>
                    <a:pt x="1522" y="225"/>
                  </a:lnTo>
                  <a:lnTo>
                    <a:pt x="1356" y="120"/>
                  </a:lnTo>
                  <a:lnTo>
                    <a:pt x="1201" y="255"/>
                  </a:lnTo>
                  <a:lnTo>
                    <a:pt x="1066" y="485"/>
                  </a:lnTo>
                  <a:lnTo>
                    <a:pt x="946" y="545"/>
                  </a:lnTo>
                  <a:lnTo>
                    <a:pt x="786" y="560"/>
                  </a:lnTo>
                  <a:lnTo>
                    <a:pt x="691" y="705"/>
                  </a:lnTo>
                  <a:lnTo>
                    <a:pt x="630" y="765"/>
                  </a:lnTo>
                  <a:lnTo>
                    <a:pt x="485" y="860"/>
                  </a:lnTo>
                  <a:lnTo>
                    <a:pt x="455" y="990"/>
                  </a:lnTo>
                  <a:lnTo>
                    <a:pt x="380" y="1070"/>
                  </a:lnTo>
                  <a:lnTo>
                    <a:pt x="260" y="1020"/>
                  </a:lnTo>
                  <a:lnTo>
                    <a:pt x="150" y="1110"/>
                  </a:lnTo>
                  <a:lnTo>
                    <a:pt x="65" y="1085"/>
                  </a:lnTo>
                  <a:lnTo>
                    <a:pt x="0" y="110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5" name="Freeform 25">
              <a:extLst>
                <a:ext uri="{FF2B5EF4-FFF2-40B4-BE49-F238E27FC236}">
                  <a16:creationId xmlns:a16="http://schemas.microsoft.com/office/drawing/2014/main" id="{0917FDC6-CA20-6E4D-BEC5-644E5B39C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005" y="2694150"/>
              <a:ext cx="360041" cy="273641"/>
            </a:xfrm>
            <a:custGeom>
              <a:avLst/>
              <a:gdLst>
                <a:gd name="T0" fmla="*/ 0 w 912"/>
                <a:gd name="T1" fmla="*/ 0 h 732"/>
                <a:gd name="T2" fmla="*/ 0 w 912"/>
                <a:gd name="T3" fmla="*/ 0 h 732"/>
                <a:gd name="T4" fmla="*/ 0 w 912"/>
                <a:gd name="T5" fmla="*/ 0 h 732"/>
                <a:gd name="T6" fmla="*/ 0 w 912"/>
                <a:gd name="T7" fmla="*/ 0 h 732"/>
                <a:gd name="T8" fmla="*/ 0 w 912"/>
                <a:gd name="T9" fmla="*/ 0 h 732"/>
                <a:gd name="T10" fmla="*/ 0 w 912"/>
                <a:gd name="T11" fmla="*/ 0 h 732"/>
                <a:gd name="T12" fmla="*/ 0 w 912"/>
                <a:gd name="T13" fmla="*/ 0 h 732"/>
                <a:gd name="T14" fmla="*/ 0 w 912"/>
                <a:gd name="T15" fmla="*/ 0 h 732"/>
                <a:gd name="T16" fmla="*/ 0 w 912"/>
                <a:gd name="T17" fmla="*/ 0 h 732"/>
                <a:gd name="T18" fmla="*/ 0 w 912"/>
                <a:gd name="T19" fmla="*/ 0 h 732"/>
                <a:gd name="T20" fmla="*/ 0 w 912"/>
                <a:gd name="T21" fmla="*/ 0 h 732"/>
                <a:gd name="T22" fmla="*/ 0 w 912"/>
                <a:gd name="T23" fmla="*/ 0 h 732"/>
                <a:gd name="T24" fmla="*/ 0 w 912"/>
                <a:gd name="T25" fmla="*/ 0 h 732"/>
                <a:gd name="T26" fmla="*/ 0 w 912"/>
                <a:gd name="T27" fmla="*/ 0 h 732"/>
                <a:gd name="T28" fmla="*/ 0 w 912"/>
                <a:gd name="T29" fmla="*/ 0 h 732"/>
                <a:gd name="T30" fmla="*/ 0 w 912"/>
                <a:gd name="T31" fmla="*/ 0 h 732"/>
                <a:gd name="T32" fmla="*/ 0 w 912"/>
                <a:gd name="T33" fmla="*/ 0 h 732"/>
                <a:gd name="T34" fmla="*/ 0 w 912"/>
                <a:gd name="T35" fmla="*/ 0 h 732"/>
                <a:gd name="T36" fmla="*/ 0 w 912"/>
                <a:gd name="T37" fmla="*/ 0 h 732"/>
                <a:gd name="T38" fmla="*/ 0 w 912"/>
                <a:gd name="T39" fmla="*/ 0 h 732"/>
                <a:gd name="T40" fmla="*/ 0 w 912"/>
                <a:gd name="T41" fmla="*/ 0 h 732"/>
                <a:gd name="T42" fmla="*/ 0 w 912"/>
                <a:gd name="T43" fmla="*/ 0 h 732"/>
                <a:gd name="T44" fmla="*/ 0 w 912"/>
                <a:gd name="T45" fmla="*/ 0 h 732"/>
                <a:gd name="T46" fmla="*/ 0 w 912"/>
                <a:gd name="T47" fmla="*/ 0 h 7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12" h="732">
                  <a:moveTo>
                    <a:pt x="656" y="582"/>
                  </a:moveTo>
                  <a:lnTo>
                    <a:pt x="653" y="482"/>
                  </a:lnTo>
                  <a:lnTo>
                    <a:pt x="564" y="512"/>
                  </a:lnTo>
                  <a:lnTo>
                    <a:pt x="533" y="593"/>
                  </a:lnTo>
                  <a:lnTo>
                    <a:pt x="401" y="582"/>
                  </a:lnTo>
                  <a:lnTo>
                    <a:pt x="341" y="537"/>
                  </a:lnTo>
                  <a:lnTo>
                    <a:pt x="226" y="580"/>
                  </a:lnTo>
                  <a:lnTo>
                    <a:pt x="250" y="658"/>
                  </a:lnTo>
                  <a:lnTo>
                    <a:pt x="166" y="721"/>
                  </a:lnTo>
                  <a:lnTo>
                    <a:pt x="75" y="732"/>
                  </a:lnTo>
                  <a:lnTo>
                    <a:pt x="0" y="583"/>
                  </a:lnTo>
                  <a:lnTo>
                    <a:pt x="115" y="437"/>
                  </a:lnTo>
                  <a:lnTo>
                    <a:pt x="316" y="372"/>
                  </a:lnTo>
                  <a:lnTo>
                    <a:pt x="316" y="196"/>
                  </a:lnTo>
                  <a:lnTo>
                    <a:pt x="432" y="44"/>
                  </a:lnTo>
                  <a:lnTo>
                    <a:pt x="485" y="80"/>
                  </a:lnTo>
                  <a:lnTo>
                    <a:pt x="533" y="0"/>
                  </a:lnTo>
                  <a:lnTo>
                    <a:pt x="661" y="0"/>
                  </a:lnTo>
                  <a:lnTo>
                    <a:pt x="725" y="48"/>
                  </a:lnTo>
                  <a:lnTo>
                    <a:pt x="821" y="64"/>
                  </a:lnTo>
                  <a:lnTo>
                    <a:pt x="861" y="136"/>
                  </a:lnTo>
                  <a:lnTo>
                    <a:pt x="912" y="206"/>
                  </a:lnTo>
                  <a:lnTo>
                    <a:pt x="855" y="320"/>
                  </a:lnTo>
                  <a:lnTo>
                    <a:pt x="767" y="450"/>
                  </a:lnTo>
                  <a:lnTo>
                    <a:pt x="752" y="591"/>
                  </a:lnTo>
                  <a:lnTo>
                    <a:pt x="656" y="582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6" name="Freeform 26">
              <a:extLst>
                <a:ext uri="{FF2B5EF4-FFF2-40B4-BE49-F238E27FC236}">
                  <a16:creationId xmlns:a16="http://schemas.microsoft.com/office/drawing/2014/main" id="{5F8B4249-A51D-CD42-8072-5971FEBF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4419" y="2874078"/>
              <a:ext cx="350150" cy="359857"/>
            </a:xfrm>
            <a:custGeom>
              <a:avLst/>
              <a:gdLst>
                <a:gd name="T0" fmla="*/ 0 w 884"/>
                <a:gd name="T1" fmla="*/ 0 h 962"/>
                <a:gd name="T2" fmla="*/ 0 w 884"/>
                <a:gd name="T3" fmla="*/ 0 h 962"/>
                <a:gd name="T4" fmla="*/ 0 w 884"/>
                <a:gd name="T5" fmla="*/ 0 h 962"/>
                <a:gd name="T6" fmla="*/ 0 w 884"/>
                <a:gd name="T7" fmla="*/ 0 h 962"/>
                <a:gd name="T8" fmla="*/ 0 w 884"/>
                <a:gd name="T9" fmla="*/ 0 h 962"/>
                <a:gd name="T10" fmla="*/ 0 w 884"/>
                <a:gd name="T11" fmla="*/ 0 h 962"/>
                <a:gd name="T12" fmla="*/ 0 w 884"/>
                <a:gd name="T13" fmla="*/ 0 h 962"/>
                <a:gd name="T14" fmla="*/ 0 w 884"/>
                <a:gd name="T15" fmla="*/ 0 h 962"/>
                <a:gd name="T16" fmla="*/ 0 w 884"/>
                <a:gd name="T17" fmla="*/ 0 h 962"/>
                <a:gd name="T18" fmla="*/ 0 w 884"/>
                <a:gd name="T19" fmla="*/ 0 h 962"/>
                <a:gd name="T20" fmla="*/ 0 w 884"/>
                <a:gd name="T21" fmla="*/ 0 h 962"/>
                <a:gd name="T22" fmla="*/ 0 w 884"/>
                <a:gd name="T23" fmla="*/ 0 h 962"/>
                <a:gd name="T24" fmla="*/ 0 w 884"/>
                <a:gd name="T25" fmla="*/ 0 h 962"/>
                <a:gd name="T26" fmla="*/ 0 w 884"/>
                <a:gd name="T27" fmla="*/ 0 h 962"/>
                <a:gd name="T28" fmla="*/ 0 w 884"/>
                <a:gd name="T29" fmla="*/ 0 h 962"/>
                <a:gd name="T30" fmla="*/ 0 w 884"/>
                <a:gd name="T31" fmla="*/ 0 h 962"/>
                <a:gd name="T32" fmla="*/ 0 w 884"/>
                <a:gd name="T33" fmla="*/ 0 h 962"/>
                <a:gd name="T34" fmla="*/ 0 w 884"/>
                <a:gd name="T35" fmla="*/ 0 h 962"/>
                <a:gd name="T36" fmla="*/ 0 w 884"/>
                <a:gd name="T37" fmla="*/ 0 h 962"/>
                <a:gd name="T38" fmla="*/ 0 w 884"/>
                <a:gd name="T39" fmla="*/ 0 h 962"/>
                <a:gd name="T40" fmla="*/ 0 w 884"/>
                <a:gd name="T41" fmla="*/ 0 h 962"/>
                <a:gd name="T42" fmla="*/ 0 w 884"/>
                <a:gd name="T43" fmla="*/ 0 h 962"/>
                <a:gd name="T44" fmla="*/ 0 w 884"/>
                <a:gd name="T45" fmla="*/ 0 h 9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84" h="962">
                  <a:moveTo>
                    <a:pt x="752" y="102"/>
                  </a:moveTo>
                  <a:lnTo>
                    <a:pt x="748" y="0"/>
                  </a:lnTo>
                  <a:lnTo>
                    <a:pt x="660" y="32"/>
                  </a:lnTo>
                  <a:lnTo>
                    <a:pt x="628" y="112"/>
                  </a:lnTo>
                  <a:lnTo>
                    <a:pt x="495" y="101"/>
                  </a:lnTo>
                  <a:lnTo>
                    <a:pt x="435" y="56"/>
                  </a:lnTo>
                  <a:lnTo>
                    <a:pt x="320" y="101"/>
                  </a:lnTo>
                  <a:lnTo>
                    <a:pt x="345" y="176"/>
                  </a:lnTo>
                  <a:lnTo>
                    <a:pt x="260" y="241"/>
                  </a:lnTo>
                  <a:lnTo>
                    <a:pt x="170" y="251"/>
                  </a:lnTo>
                  <a:lnTo>
                    <a:pt x="95" y="431"/>
                  </a:lnTo>
                  <a:lnTo>
                    <a:pt x="0" y="597"/>
                  </a:lnTo>
                  <a:lnTo>
                    <a:pt x="15" y="777"/>
                  </a:lnTo>
                  <a:lnTo>
                    <a:pt x="20" y="872"/>
                  </a:lnTo>
                  <a:lnTo>
                    <a:pt x="80" y="932"/>
                  </a:lnTo>
                  <a:lnTo>
                    <a:pt x="165" y="932"/>
                  </a:lnTo>
                  <a:lnTo>
                    <a:pt x="300" y="957"/>
                  </a:lnTo>
                  <a:lnTo>
                    <a:pt x="380" y="927"/>
                  </a:lnTo>
                  <a:lnTo>
                    <a:pt x="560" y="962"/>
                  </a:lnTo>
                  <a:lnTo>
                    <a:pt x="620" y="872"/>
                  </a:lnTo>
                  <a:lnTo>
                    <a:pt x="700" y="696"/>
                  </a:lnTo>
                  <a:lnTo>
                    <a:pt x="740" y="560"/>
                  </a:lnTo>
                  <a:lnTo>
                    <a:pt x="812" y="464"/>
                  </a:lnTo>
                  <a:lnTo>
                    <a:pt x="884" y="392"/>
                  </a:lnTo>
                  <a:lnTo>
                    <a:pt x="815" y="286"/>
                  </a:lnTo>
                  <a:lnTo>
                    <a:pt x="735" y="221"/>
                  </a:lnTo>
                  <a:lnTo>
                    <a:pt x="752" y="102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AA2122B3-4DD9-DA44-8D22-D2C47052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919" y="3158965"/>
              <a:ext cx="255194" cy="494804"/>
            </a:xfrm>
            <a:custGeom>
              <a:avLst/>
              <a:gdLst>
                <a:gd name="T0" fmla="*/ 0 w 645"/>
                <a:gd name="T1" fmla="*/ 0 h 1321"/>
                <a:gd name="T2" fmla="*/ 0 w 645"/>
                <a:gd name="T3" fmla="*/ 0 h 1321"/>
                <a:gd name="T4" fmla="*/ 0 w 645"/>
                <a:gd name="T5" fmla="*/ 0 h 1321"/>
                <a:gd name="T6" fmla="*/ 0 w 645"/>
                <a:gd name="T7" fmla="*/ 0 h 1321"/>
                <a:gd name="T8" fmla="*/ 0 w 645"/>
                <a:gd name="T9" fmla="*/ 0 h 1321"/>
                <a:gd name="T10" fmla="*/ 0 w 645"/>
                <a:gd name="T11" fmla="*/ 0 h 1321"/>
                <a:gd name="T12" fmla="*/ 0 w 645"/>
                <a:gd name="T13" fmla="*/ 0 h 1321"/>
                <a:gd name="T14" fmla="*/ 0 w 645"/>
                <a:gd name="T15" fmla="*/ 0 h 1321"/>
                <a:gd name="T16" fmla="*/ 0 w 645"/>
                <a:gd name="T17" fmla="*/ 0 h 1321"/>
                <a:gd name="T18" fmla="*/ 0 w 645"/>
                <a:gd name="T19" fmla="*/ 0 h 1321"/>
                <a:gd name="T20" fmla="*/ 0 w 645"/>
                <a:gd name="T21" fmla="*/ 0 h 1321"/>
                <a:gd name="T22" fmla="*/ 0 w 645"/>
                <a:gd name="T23" fmla="*/ 0 h 1321"/>
                <a:gd name="T24" fmla="*/ 0 w 645"/>
                <a:gd name="T25" fmla="*/ 0 h 1321"/>
                <a:gd name="T26" fmla="*/ 0 w 645"/>
                <a:gd name="T27" fmla="*/ 0 h 1321"/>
                <a:gd name="T28" fmla="*/ 0 w 645"/>
                <a:gd name="T29" fmla="*/ 0 h 1321"/>
                <a:gd name="T30" fmla="*/ 0 w 645"/>
                <a:gd name="T31" fmla="*/ 0 h 1321"/>
                <a:gd name="T32" fmla="*/ 0 w 645"/>
                <a:gd name="T33" fmla="*/ 0 h 1321"/>
                <a:gd name="T34" fmla="*/ 0 w 645"/>
                <a:gd name="T35" fmla="*/ 0 h 1321"/>
                <a:gd name="T36" fmla="*/ 0 w 645"/>
                <a:gd name="T37" fmla="*/ 0 h 1321"/>
                <a:gd name="T38" fmla="*/ 0 w 645"/>
                <a:gd name="T39" fmla="*/ 0 h 1321"/>
                <a:gd name="T40" fmla="*/ 0 w 645"/>
                <a:gd name="T41" fmla="*/ 0 h 1321"/>
                <a:gd name="T42" fmla="*/ 0 w 645"/>
                <a:gd name="T43" fmla="*/ 0 h 1321"/>
                <a:gd name="T44" fmla="*/ 0 w 645"/>
                <a:gd name="T45" fmla="*/ 0 h 1321"/>
                <a:gd name="T46" fmla="*/ 0 w 645"/>
                <a:gd name="T47" fmla="*/ 0 h 1321"/>
                <a:gd name="T48" fmla="*/ 0 w 645"/>
                <a:gd name="T49" fmla="*/ 0 h 132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5" h="1321">
                  <a:moveTo>
                    <a:pt x="36" y="153"/>
                  </a:moveTo>
                  <a:lnTo>
                    <a:pt x="0" y="375"/>
                  </a:lnTo>
                  <a:lnTo>
                    <a:pt x="63" y="489"/>
                  </a:lnTo>
                  <a:lnTo>
                    <a:pt x="95" y="600"/>
                  </a:lnTo>
                  <a:lnTo>
                    <a:pt x="60" y="665"/>
                  </a:lnTo>
                  <a:lnTo>
                    <a:pt x="132" y="856"/>
                  </a:lnTo>
                  <a:lnTo>
                    <a:pt x="231" y="1027"/>
                  </a:lnTo>
                  <a:lnTo>
                    <a:pt x="249" y="1195"/>
                  </a:lnTo>
                  <a:lnTo>
                    <a:pt x="260" y="1295"/>
                  </a:lnTo>
                  <a:lnTo>
                    <a:pt x="380" y="1234"/>
                  </a:lnTo>
                  <a:lnTo>
                    <a:pt x="440" y="1321"/>
                  </a:lnTo>
                  <a:lnTo>
                    <a:pt x="485" y="1259"/>
                  </a:lnTo>
                  <a:lnTo>
                    <a:pt x="525" y="1174"/>
                  </a:lnTo>
                  <a:lnTo>
                    <a:pt x="510" y="1039"/>
                  </a:lnTo>
                  <a:lnTo>
                    <a:pt x="480" y="884"/>
                  </a:lnTo>
                  <a:lnTo>
                    <a:pt x="453" y="790"/>
                  </a:lnTo>
                  <a:lnTo>
                    <a:pt x="549" y="790"/>
                  </a:lnTo>
                  <a:lnTo>
                    <a:pt x="597" y="678"/>
                  </a:lnTo>
                  <a:lnTo>
                    <a:pt x="645" y="550"/>
                  </a:lnTo>
                  <a:lnTo>
                    <a:pt x="605" y="359"/>
                  </a:lnTo>
                  <a:lnTo>
                    <a:pt x="515" y="169"/>
                  </a:lnTo>
                  <a:lnTo>
                    <a:pt x="428" y="170"/>
                  </a:lnTo>
                  <a:lnTo>
                    <a:pt x="365" y="113"/>
                  </a:lnTo>
                  <a:lnTo>
                    <a:pt x="359" y="14"/>
                  </a:lnTo>
                  <a:lnTo>
                    <a:pt x="230" y="0"/>
                  </a:lnTo>
                  <a:lnTo>
                    <a:pt x="165" y="95"/>
                  </a:lnTo>
                  <a:lnTo>
                    <a:pt x="36" y="153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85ED4DD6-4BAB-3441-AE00-AC83D6160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491" y="2446748"/>
              <a:ext cx="166173" cy="217414"/>
            </a:xfrm>
            <a:custGeom>
              <a:avLst/>
              <a:gdLst>
                <a:gd name="T0" fmla="*/ 0 w 420"/>
                <a:gd name="T1" fmla="*/ 0 h 580"/>
                <a:gd name="T2" fmla="*/ 0 w 420"/>
                <a:gd name="T3" fmla="*/ 0 h 580"/>
                <a:gd name="T4" fmla="*/ 0 w 420"/>
                <a:gd name="T5" fmla="*/ 0 h 580"/>
                <a:gd name="T6" fmla="*/ 0 w 420"/>
                <a:gd name="T7" fmla="*/ 0 h 580"/>
                <a:gd name="T8" fmla="*/ 0 w 420"/>
                <a:gd name="T9" fmla="*/ 0 h 580"/>
                <a:gd name="T10" fmla="*/ 0 w 420"/>
                <a:gd name="T11" fmla="*/ 0 h 580"/>
                <a:gd name="T12" fmla="*/ 0 w 420"/>
                <a:gd name="T13" fmla="*/ 0 h 580"/>
                <a:gd name="T14" fmla="*/ 0 w 420"/>
                <a:gd name="T15" fmla="*/ 0 h 580"/>
                <a:gd name="T16" fmla="*/ 0 w 420"/>
                <a:gd name="T17" fmla="*/ 0 h 580"/>
                <a:gd name="T18" fmla="*/ 0 w 420"/>
                <a:gd name="T19" fmla="*/ 0 h 580"/>
                <a:gd name="T20" fmla="*/ 0 w 420"/>
                <a:gd name="T21" fmla="*/ 0 h 580"/>
                <a:gd name="T22" fmla="*/ 0 w 420"/>
                <a:gd name="T23" fmla="*/ 0 h 580"/>
                <a:gd name="T24" fmla="*/ 0 w 420"/>
                <a:gd name="T25" fmla="*/ 0 h 580"/>
                <a:gd name="T26" fmla="*/ 0 w 420"/>
                <a:gd name="T27" fmla="*/ 0 h 5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0" h="580">
                  <a:moveTo>
                    <a:pt x="384" y="516"/>
                  </a:moveTo>
                  <a:lnTo>
                    <a:pt x="405" y="430"/>
                  </a:lnTo>
                  <a:lnTo>
                    <a:pt x="360" y="315"/>
                  </a:lnTo>
                  <a:lnTo>
                    <a:pt x="420" y="135"/>
                  </a:lnTo>
                  <a:lnTo>
                    <a:pt x="385" y="60"/>
                  </a:lnTo>
                  <a:lnTo>
                    <a:pt x="265" y="0"/>
                  </a:lnTo>
                  <a:lnTo>
                    <a:pt x="144" y="70"/>
                  </a:lnTo>
                  <a:lnTo>
                    <a:pt x="30" y="104"/>
                  </a:lnTo>
                  <a:lnTo>
                    <a:pt x="54" y="248"/>
                  </a:lnTo>
                  <a:lnTo>
                    <a:pt x="0" y="356"/>
                  </a:lnTo>
                  <a:lnTo>
                    <a:pt x="14" y="511"/>
                  </a:lnTo>
                  <a:lnTo>
                    <a:pt x="99" y="580"/>
                  </a:lnTo>
                  <a:lnTo>
                    <a:pt x="235" y="570"/>
                  </a:lnTo>
                  <a:lnTo>
                    <a:pt x="384" y="516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B8E3F624-9569-A245-B8B5-AC6A73AB7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033" y="4999484"/>
              <a:ext cx="124630" cy="196797"/>
            </a:xfrm>
            <a:custGeom>
              <a:avLst/>
              <a:gdLst>
                <a:gd name="T0" fmla="*/ 0 w 315"/>
                <a:gd name="T1" fmla="*/ 0 h 525"/>
                <a:gd name="T2" fmla="*/ 0 w 315"/>
                <a:gd name="T3" fmla="*/ 0 h 525"/>
                <a:gd name="T4" fmla="*/ 0 w 315"/>
                <a:gd name="T5" fmla="*/ 0 h 525"/>
                <a:gd name="T6" fmla="*/ 0 w 315"/>
                <a:gd name="T7" fmla="*/ 0 h 525"/>
                <a:gd name="T8" fmla="*/ 0 w 315"/>
                <a:gd name="T9" fmla="*/ 0 h 525"/>
                <a:gd name="T10" fmla="*/ 0 w 315"/>
                <a:gd name="T11" fmla="*/ 0 h 525"/>
                <a:gd name="T12" fmla="*/ 0 w 315"/>
                <a:gd name="T13" fmla="*/ 0 h 525"/>
                <a:gd name="T14" fmla="*/ 0 w 315"/>
                <a:gd name="T15" fmla="*/ 0 h 525"/>
                <a:gd name="T16" fmla="*/ 0 w 315"/>
                <a:gd name="T17" fmla="*/ 0 h 525"/>
                <a:gd name="T18" fmla="*/ 0 w 315"/>
                <a:gd name="T19" fmla="*/ 0 h 525"/>
                <a:gd name="T20" fmla="*/ 0 w 315"/>
                <a:gd name="T21" fmla="*/ 0 h 5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5" h="525">
                  <a:moveTo>
                    <a:pt x="244" y="525"/>
                  </a:moveTo>
                  <a:lnTo>
                    <a:pt x="124" y="430"/>
                  </a:lnTo>
                  <a:lnTo>
                    <a:pt x="109" y="295"/>
                  </a:lnTo>
                  <a:lnTo>
                    <a:pt x="44" y="205"/>
                  </a:lnTo>
                  <a:lnTo>
                    <a:pt x="0" y="24"/>
                  </a:lnTo>
                  <a:lnTo>
                    <a:pt x="93" y="0"/>
                  </a:lnTo>
                  <a:lnTo>
                    <a:pt x="149" y="70"/>
                  </a:lnTo>
                  <a:lnTo>
                    <a:pt x="260" y="72"/>
                  </a:lnTo>
                  <a:lnTo>
                    <a:pt x="315" y="274"/>
                  </a:lnTo>
                  <a:lnTo>
                    <a:pt x="303" y="406"/>
                  </a:lnTo>
                  <a:lnTo>
                    <a:pt x="244" y="525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716FEB90-4907-F64C-BA1D-79DF1058A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117" y="3147720"/>
              <a:ext cx="213651" cy="327995"/>
            </a:xfrm>
            <a:custGeom>
              <a:avLst/>
              <a:gdLst>
                <a:gd name="T0" fmla="*/ 0 w 540"/>
                <a:gd name="T1" fmla="*/ 0 h 876"/>
                <a:gd name="T2" fmla="*/ 0 w 540"/>
                <a:gd name="T3" fmla="*/ 0 h 876"/>
                <a:gd name="T4" fmla="*/ 0 w 540"/>
                <a:gd name="T5" fmla="*/ 0 h 876"/>
                <a:gd name="T6" fmla="*/ 0 w 540"/>
                <a:gd name="T7" fmla="*/ 0 h 876"/>
                <a:gd name="T8" fmla="*/ 0 w 540"/>
                <a:gd name="T9" fmla="*/ 0 h 876"/>
                <a:gd name="T10" fmla="*/ 0 w 540"/>
                <a:gd name="T11" fmla="*/ 0 h 876"/>
                <a:gd name="T12" fmla="*/ 0 w 540"/>
                <a:gd name="T13" fmla="*/ 0 h 876"/>
                <a:gd name="T14" fmla="*/ 0 w 540"/>
                <a:gd name="T15" fmla="*/ 0 h 876"/>
                <a:gd name="T16" fmla="*/ 0 w 540"/>
                <a:gd name="T17" fmla="*/ 0 h 876"/>
                <a:gd name="T18" fmla="*/ 0 w 540"/>
                <a:gd name="T19" fmla="*/ 0 h 876"/>
                <a:gd name="T20" fmla="*/ 0 w 540"/>
                <a:gd name="T21" fmla="*/ 0 h 876"/>
                <a:gd name="T22" fmla="*/ 0 w 540"/>
                <a:gd name="T23" fmla="*/ 0 h 876"/>
                <a:gd name="T24" fmla="*/ 0 w 540"/>
                <a:gd name="T25" fmla="*/ 0 h 876"/>
                <a:gd name="T26" fmla="*/ 0 w 540"/>
                <a:gd name="T27" fmla="*/ 0 h 876"/>
                <a:gd name="T28" fmla="*/ 0 w 540"/>
                <a:gd name="T29" fmla="*/ 0 h 876"/>
                <a:gd name="T30" fmla="*/ 0 w 540"/>
                <a:gd name="T31" fmla="*/ 0 h 8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0" h="876">
                  <a:moveTo>
                    <a:pt x="505" y="404"/>
                  </a:moveTo>
                  <a:lnTo>
                    <a:pt x="355" y="449"/>
                  </a:lnTo>
                  <a:lnTo>
                    <a:pt x="360" y="530"/>
                  </a:lnTo>
                  <a:lnTo>
                    <a:pt x="315" y="675"/>
                  </a:lnTo>
                  <a:lnTo>
                    <a:pt x="330" y="785"/>
                  </a:lnTo>
                  <a:lnTo>
                    <a:pt x="246" y="876"/>
                  </a:lnTo>
                  <a:lnTo>
                    <a:pt x="166" y="796"/>
                  </a:lnTo>
                  <a:lnTo>
                    <a:pt x="150" y="700"/>
                  </a:lnTo>
                  <a:lnTo>
                    <a:pt x="94" y="812"/>
                  </a:lnTo>
                  <a:lnTo>
                    <a:pt x="50" y="685"/>
                  </a:lnTo>
                  <a:lnTo>
                    <a:pt x="0" y="454"/>
                  </a:lnTo>
                  <a:lnTo>
                    <a:pt x="50" y="229"/>
                  </a:lnTo>
                  <a:lnTo>
                    <a:pt x="190" y="179"/>
                  </a:lnTo>
                  <a:lnTo>
                    <a:pt x="313" y="149"/>
                  </a:lnTo>
                  <a:lnTo>
                    <a:pt x="385" y="19"/>
                  </a:lnTo>
                  <a:lnTo>
                    <a:pt x="453" y="0"/>
                  </a:lnTo>
                  <a:lnTo>
                    <a:pt x="540" y="184"/>
                  </a:lnTo>
                  <a:lnTo>
                    <a:pt x="505" y="404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F435FA2C-6E6E-C246-A86B-4BE20F9FE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9511" y="2829096"/>
              <a:ext cx="567757" cy="230534"/>
            </a:xfrm>
            <a:custGeom>
              <a:avLst/>
              <a:gdLst>
                <a:gd name="T0" fmla="*/ 0 w 1439"/>
                <a:gd name="T1" fmla="*/ 0 h 615"/>
                <a:gd name="T2" fmla="*/ 0 w 1439"/>
                <a:gd name="T3" fmla="*/ 0 h 615"/>
                <a:gd name="T4" fmla="*/ 0 w 1439"/>
                <a:gd name="T5" fmla="*/ 0 h 615"/>
                <a:gd name="T6" fmla="*/ 0 w 1439"/>
                <a:gd name="T7" fmla="*/ 0 h 615"/>
                <a:gd name="T8" fmla="*/ 0 w 1439"/>
                <a:gd name="T9" fmla="*/ 0 h 615"/>
                <a:gd name="T10" fmla="*/ 0 w 1439"/>
                <a:gd name="T11" fmla="*/ 0 h 615"/>
                <a:gd name="T12" fmla="*/ 0 w 1439"/>
                <a:gd name="T13" fmla="*/ 0 h 615"/>
                <a:gd name="T14" fmla="*/ 0 w 1439"/>
                <a:gd name="T15" fmla="*/ 0 h 615"/>
                <a:gd name="T16" fmla="*/ 0 w 1439"/>
                <a:gd name="T17" fmla="*/ 0 h 615"/>
                <a:gd name="T18" fmla="*/ 0 w 1439"/>
                <a:gd name="T19" fmla="*/ 0 h 615"/>
                <a:gd name="T20" fmla="*/ 0 w 1439"/>
                <a:gd name="T21" fmla="*/ 0 h 615"/>
                <a:gd name="T22" fmla="*/ 0 w 1439"/>
                <a:gd name="T23" fmla="*/ 0 h 615"/>
                <a:gd name="T24" fmla="*/ 0 w 1439"/>
                <a:gd name="T25" fmla="*/ 0 h 615"/>
                <a:gd name="T26" fmla="*/ 0 w 1439"/>
                <a:gd name="T27" fmla="*/ 0 h 615"/>
                <a:gd name="T28" fmla="*/ 0 w 1439"/>
                <a:gd name="T29" fmla="*/ 0 h 615"/>
                <a:gd name="T30" fmla="*/ 0 w 1439"/>
                <a:gd name="T31" fmla="*/ 0 h 615"/>
                <a:gd name="T32" fmla="*/ 0 w 1439"/>
                <a:gd name="T33" fmla="*/ 0 h 615"/>
                <a:gd name="T34" fmla="*/ 0 w 1439"/>
                <a:gd name="T35" fmla="*/ 0 h 615"/>
                <a:gd name="T36" fmla="*/ 0 w 1439"/>
                <a:gd name="T37" fmla="*/ 0 h 615"/>
                <a:gd name="T38" fmla="*/ 0 w 1439"/>
                <a:gd name="T39" fmla="*/ 0 h 615"/>
                <a:gd name="T40" fmla="*/ 0 w 1439"/>
                <a:gd name="T41" fmla="*/ 0 h 615"/>
                <a:gd name="T42" fmla="*/ 0 w 1439"/>
                <a:gd name="T43" fmla="*/ 0 h 6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39" h="615">
                  <a:moveTo>
                    <a:pt x="1238" y="584"/>
                  </a:moveTo>
                  <a:lnTo>
                    <a:pt x="912" y="506"/>
                  </a:lnTo>
                  <a:lnTo>
                    <a:pt x="692" y="511"/>
                  </a:lnTo>
                  <a:lnTo>
                    <a:pt x="455" y="509"/>
                  </a:lnTo>
                  <a:lnTo>
                    <a:pt x="374" y="557"/>
                  </a:lnTo>
                  <a:lnTo>
                    <a:pt x="42" y="521"/>
                  </a:lnTo>
                  <a:lnTo>
                    <a:pt x="0" y="435"/>
                  </a:lnTo>
                  <a:lnTo>
                    <a:pt x="131" y="330"/>
                  </a:lnTo>
                  <a:lnTo>
                    <a:pt x="86" y="236"/>
                  </a:lnTo>
                  <a:lnTo>
                    <a:pt x="237" y="105"/>
                  </a:lnTo>
                  <a:lnTo>
                    <a:pt x="467" y="147"/>
                  </a:lnTo>
                  <a:lnTo>
                    <a:pt x="833" y="177"/>
                  </a:lnTo>
                  <a:lnTo>
                    <a:pt x="867" y="84"/>
                  </a:lnTo>
                  <a:lnTo>
                    <a:pt x="1007" y="0"/>
                  </a:lnTo>
                  <a:lnTo>
                    <a:pt x="1122" y="11"/>
                  </a:lnTo>
                  <a:lnTo>
                    <a:pt x="1152" y="176"/>
                  </a:lnTo>
                  <a:lnTo>
                    <a:pt x="1289" y="177"/>
                  </a:lnTo>
                  <a:lnTo>
                    <a:pt x="1391" y="236"/>
                  </a:lnTo>
                  <a:lnTo>
                    <a:pt x="1439" y="417"/>
                  </a:lnTo>
                  <a:lnTo>
                    <a:pt x="1349" y="504"/>
                  </a:lnTo>
                  <a:lnTo>
                    <a:pt x="1332" y="615"/>
                  </a:lnTo>
                  <a:lnTo>
                    <a:pt x="1238" y="584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grpSp>
          <p:nvGrpSpPr>
            <p:cNvPr id="3" name="组合 102">
              <a:extLst>
                <a:ext uri="{FF2B5EF4-FFF2-40B4-BE49-F238E27FC236}">
                  <a16:creationId xmlns:a16="http://schemas.microsoft.com/office/drawing/2014/main" id="{2A6BF854-36F6-0E4B-9590-BEFE2BAEFF3A}"/>
                </a:ext>
              </a:extLst>
            </p:cNvPr>
            <p:cNvGrpSpPr/>
            <p:nvPr/>
          </p:nvGrpSpPr>
          <p:grpSpPr>
            <a:xfrm>
              <a:off x="8531244" y="5359342"/>
              <a:ext cx="415432" cy="1401943"/>
              <a:chOff x="6162863" y="5354263"/>
              <a:chExt cx="333375" cy="1187450"/>
            </a:xfrm>
          </p:grpSpPr>
          <p:sp>
            <p:nvSpPr>
              <p:cNvPr id="130" name="Freeform 32">
                <a:extLst>
                  <a:ext uri="{FF2B5EF4-FFF2-40B4-BE49-F238E27FC236}">
                    <a16:creationId xmlns:a16="http://schemas.microsoft.com/office/drawing/2014/main" id="{D4DA41DB-A2D0-B541-A89A-B2BD5595D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0325" y="5354263"/>
                <a:ext cx="71438" cy="403225"/>
              </a:xfrm>
              <a:custGeom>
                <a:avLst/>
                <a:gdLst>
                  <a:gd name="T0" fmla="*/ 9 w 224"/>
                  <a:gd name="T1" fmla="*/ 0 h 1271"/>
                  <a:gd name="T2" fmla="*/ 6 w 224"/>
                  <a:gd name="T3" fmla="*/ 0 h 1271"/>
                  <a:gd name="T4" fmla="*/ 4 w 224"/>
                  <a:gd name="T5" fmla="*/ 9 h 1271"/>
                  <a:gd name="T6" fmla="*/ 7 w 224"/>
                  <a:gd name="T7" fmla="*/ 13 h 1271"/>
                  <a:gd name="T8" fmla="*/ 3 w 224"/>
                  <a:gd name="T9" fmla="*/ 16 h 1271"/>
                  <a:gd name="T10" fmla="*/ 4 w 224"/>
                  <a:gd name="T11" fmla="*/ 19 h 1271"/>
                  <a:gd name="T12" fmla="*/ 2 w 224"/>
                  <a:gd name="T13" fmla="*/ 24 h 1271"/>
                  <a:gd name="T14" fmla="*/ 4 w 224"/>
                  <a:gd name="T15" fmla="*/ 29 h 1271"/>
                  <a:gd name="T16" fmla="*/ 1 w 224"/>
                  <a:gd name="T17" fmla="*/ 37 h 1271"/>
                  <a:gd name="T18" fmla="*/ 0 w 224"/>
                  <a:gd name="T19" fmla="*/ 40 h 1271"/>
                  <a:gd name="T20" fmla="*/ 3 w 224"/>
                  <a:gd name="T21" fmla="*/ 44 h 1271"/>
                  <a:gd name="T22" fmla="*/ 1 w 224"/>
                  <a:gd name="T23" fmla="*/ 49 h 1271"/>
                  <a:gd name="T24" fmla="*/ 4 w 224"/>
                  <a:gd name="T25" fmla="*/ 51 h 1271"/>
                  <a:gd name="T26" fmla="*/ 4 w 224"/>
                  <a:gd name="T27" fmla="*/ 47 h 1271"/>
                  <a:gd name="T28" fmla="*/ 6 w 224"/>
                  <a:gd name="T29" fmla="*/ 44 h 1271"/>
                  <a:gd name="T30" fmla="*/ 10 w 224"/>
                  <a:gd name="T31" fmla="*/ 40 h 1271"/>
                  <a:gd name="T32" fmla="*/ 6 w 224"/>
                  <a:gd name="T33" fmla="*/ 37 h 1271"/>
                  <a:gd name="T34" fmla="*/ 6 w 224"/>
                  <a:gd name="T35" fmla="*/ 30 h 1271"/>
                  <a:gd name="T36" fmla="*/ 9 w 224"/>
                  <a:gd name="T37" fmla="*/ 26 h 1271"/>
                  <a:gd name="T38" fmla="*/ 9 w 224"/>
                  <a:gd name="T39" fmla="*/ 15 h 1271"/>
                  <a:gd name="T40" fmla="*/ 10 w 224"/>
                  <a:gd name="T41" fmla="*/ 9 h 1271"/>
                  <a:gd name="T42" fmla="*/ 9 w 224"/>
                  <a:gd name="T43" fmla="*/ 0 h 12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24" h="1271">
                    <a:moveTo>
                      <a:pt x="215" y="0"/>
                    </a:moveTo>
                    <a:lnTo>
                      <a:pt x="140" y="0"/>
                    </a:lnTo>
                    <a:lnTo>
                      <a:pt x="110" y="235"/>
                    </a:lnTo>
                    <a:lnTo>
                      <a:pt x="104" y="338"/>
                    </a:lnTo>
                    <a:lnTo>
                      <a:pt x="80" y="400"/>
                    </a:lnTo>
                    <a:lnTo>
                      <a:pt x="90" y="475"/>
                    </a:lnTo>
                    <a:lnTo>
                      <a:pt x="60" y="600"/>
                    </a:lnTo>
                    <a:lnTo>
                      <a:pt x="95" y="721"/>
                    </a:lnTo>
                    <a:lnTo>
                      <a:pt x="35" y="916"/>
                    </a:lnTo>
                    <a:lnTo>
                      <a:pt x="0" y="1001"/>
                    </a:lnTo>
                    <a:lnTo>
                      <a:pt x="75" y="1106"/>
                    </a:lnTo>
                    <a:lnTo>
                      <a:pt x="35" y="1231"/>
                    </a:lnTo>
                    <a:lnTo>
                      <a:pt x="105" y="1271"/>
                    </a:lnTo>
                    <a:lnTo>
                      <a:pt x="105" y="1166"/>
                    </a:lnTo>
                    <a:lnTo>
                      <a:pt x="155" y="1096"/>
                    </a:lnTo>
                    <a:lnTo>
                      <a:pt x="164" y="1022"/>
                    </a:lnTo>
                    <a:lnTo>
                      <a:pt x="140" y="926"/>
                    </a:lnTo>
                    <a:lnTo>
                      <a:pt x="155" y="761"/>
                    </a:lnTo>
                    <a:lnTo>
                      <a:pt x="158" y="632"/>
                    </a:lnTo>
                    <a:lnTo>
                      <a:pt x="200" y="560"/>
                    </a:lnTo>
                    <a:lnTo>
                      <a:pt x="182" y="446"/>
                    </a:lnTo>
                    <a:lnTo>
                      <a:pt x="176" y="356"/>
                    </a:lnTo>
                    <a:lnTo>
                      <a:pt x="224" y="266"/>
                    </a:lnTo>
                    <a:lnTo>
                      <a:pt x="206" y="158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1" name="Freeform 33">
                <a:extLst>
                  <a:ext uri="{FF2B5EF4-FFF2-40B4-BE49-F238E27FC236}">
                    <a16:creationId xmlns:a16="http://schemas.microsoft.com/office/drawing/2014/main" id="{B7863D4A-D50E-314C-9364-0622D9CD4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863" y="5836863"/>
                <a:ext cx="44450" cy="60325"/>
              </a:xfrm>
              <a:custGeom>
                <a:avLst/>
                <a:gdLst>
                  <a:gd name="T0" fmla="*/ 1 w 138"/>
                  <a:gd name="T1" fmla="*/ 9 h 192"/>
                  <a:gd name="T2" fmla="*/ 2 w 138"/>
                  <a:gd name="T3" fmla="*/ 7 h 192"/>
                  <a:gd name="T4" fmla="*/ 0 w 138"/>
                  <a:gd name="T5" fmla="*/ 3 h 192"/>
                  <a:gd name="T6" fmla="*/ 3 w 138"/>
                  <a:gd name="T7" fmla="*/ 0 h 192"/>
                  <a:gd name="T8" fmla="*/ 6 w 138"/>
                  <a:gd name="T9" fmla="*/ 3 h 192"/>
                  <a:gd name="T10" fmla="*/ 5 w 138"/>
                  <a:gd name="T11" fmla="*/ 8 h 192"/>
                  <a:gd name="T12" fmla="*/ 1 w 138"/>
                  <a:gd name="T13" fmla="*/ 9 h 1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92">
                    <a:moveTo>
                      <a:pt x="49" y="192"/>
                    </a:moveTo>
                    <a:lnTo>
                      <a:pt x="0" y="132"/>
                    </a:lnTo>
                    <a:lnTo>
                      <a:pt x="19" y="42"/>
                    </a:lnTo>
                    <a:lnTo>
                      <a:pt x="78" y="0"/>
                    </a:lnTo>
                    <a:lnTo>
                      <a:pt x="138" y="54"/>
                    </a:lnTo>
                    <a:lnTo>
                      <a:pt x="114" y="156"/>
                    </a:lnTo>
                    <a:lnTo>
                      <a:pt x="49" y="19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2" name="Freeform 33">
                <a:extLst>
                  <a:ext uri="{FF2B5EF4-FFF2-40B4-BE49-F238E27FC236}">
                    <a16:creationId xmlns:a16="http://schemas.microsoft.com/office/drawing/2014/main" id="{4F783631-D0E9-FC48-BDCC-391DC33B3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5438" y="6462338"/>
                <a:ext cx="50800" cy="79375"/>
              </a:xfrm>
              <a:custGeom>
                <a:avLst/>
                <a:gdLst>
                  <a:gd name="T0" fmla="*/ 1 w 162"/>
                  <a:gd name="T1" fmla="*/ 9 h 252"/>
                  <a:gd name="T2" fmla="*/ 2 w 162"/>
                  <a:gd name="T3" fmla="*/ 7 h 252"/>
                  <a:gd name="T4" fmla="*/ 0 w 162"/>
                  <a:gd name="T5" fmla="*/ 3 h 252"/>
                  <a:gd name="T6" fmla="*/ 3 w 162"/>
                  <a:gd name="T7" fmla="*/ 0 h 252"/>
                  <a:gd name="T8" fmla="*/ 6 w 162"/>
                  <a:gd name="T9" fmla="*/ 3 h 252"/>
                  <a:gd name="T10" fmla="*/ 5 w 162"/>
                  <a:gd name="T11" fmla="*/ 8 h 252"/>
                  <a:gd name="T12" fmla="*/ 1 w 162"/>
                  <a:gd name="T13" fmla="*/ 9 h 2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2" h="252">
                    <a:moveTo>
                      <a:pt x="49" y="192"/>
                    </a:moveTo>
                    <a:lnTo>
                      <a:pt x="0" y="132"/>
                    </a:lnTo>
                    <a:lnTo>
                      <a:pt x="19" y="42"/>
                    </a:lnTo>
                    <a:lnTo>
                      <a:pt x="78" y="0"/>
                    </a:lnTo>
                    <a:lnTo>
                      <a:pt x="138" y="54"/>
                    </a:lnTo>
                    <a:lnTo>
                      <a:pt x="162" y="120"/>
                    </a:lnTo>
                    <a:lnTo>
                      <a:pt x="150" y="198"/>
                    </a:lnTo>
                    <a:lnTo>
                      <a:pt x="126" y="252"/>
                    </a:lnTo>
                    <a:lnTo>
                      <a:pt x="72" y="252"/>
                    </a:lnTo>
                    <a:lnTo>
                      <a:pt x="49" y="19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3" name="Freeform 33">
                <a:extLst>
                  <a:ext uri="{FF2B5EF4-FFF2-40B4-BE49-F238E27FC236}">
                    <a16:creationId xmlns:a16="http://schemas.microsoft.com/office/drawing/2014/main" id="{12E17EA1-2AE6-7D45-888C-FB191FBAA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6688" y="6278188"/>
                <a:ext cx="34925" cy="46038"/>
              </a:xfrm>
              <a:custGeom>
                <a:avLst/>
                <a:gdLst>
                  <a:gd name="T0" fmla="*/ 1 w 108"/>
                  <a:gd name="T1" fmla="*/ 9 h 144"/>
                  <a:gd name="T2" fmla="*/ 2 w 108"/>
                  <a:gd name="T3" fmla="*/ 7 h 144"/>
                  <a:gd name="T4" fmla="*/ 0 w 108"/>
                  <a:gd name="T5" fmla="*/ 3 h 144"/>
                  <a:gd name="T6" fmla="*/ 3 w 108"/>
                  <a:gd name="T7" fmla="*/ 0 h 144"/>
                  <a:gd name="T8" fmla="*/ 6 w 108"/>
                  <a:gd name="T9" fmla="*/ 3 h 144"/>
                  <a:gd name="T10" fmla="*/ 5 w 108"/>
                  <a:gd name="T11" fmla="*/ 8 h 144"/>
                  <a:gd name="T12" fmla="*/ 1 w 108"/>
                  <a:gd name="T13" fmla="*/ 9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8" h="144">
                    <a:moveTo>
                      <a:pt x="67" y="144"/>
                    </a:moveTo>
                    <a:lnTo>
                      <a:pt x="18" y="84"/>
                    </a:lnTo>
                    <a:lnTo>
                      <a:pt x="0" y="0"/>
                    </a:lnTo>
                    <a:lnTo>
                      <a:pt x="48" y="6"/>
                    </a:lnTo>
                    <a:lnTo>
                      <a:pt x="84" y="54"/>
                    </a:lnTo>
                    <a:lnTo>
                      <a:pt x="108" y="108"/>
                    </a:lnTo>
                    <a:lnTo>
                      <a:pt x="67" y="144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4" name="Freeform 33">
                <a:extLst>
                  <a:ext uri="{FF2B5EF4-FFF2-40B4-BE49-F238E27FC236}">
                    <a16:creationId xmlns:a16="http://schemas.microsoft.com/office/drawing/2014/main" id="{7906907F-21E3-A344-B94F-75306DFDB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425" y="6322638"/>
                <a:ext cx="53975" cy="52388"/>
              </a:xfrm>
              <a:custGeom>
                <a:avLst/>
                <a:gdLst>
                  <a:gd name="T0" fmla="*/ 1 w 170"/>
                  <a:gd name="T1" fmla="*/ 9 h 166"/>
                  <a:gd name="T2" fmla="*/ 2 w 170"/>
                  <a:gd name="T3" fmla="*/ 7 h 166"/>
                  <a:gd name="T4" fmla="*/ 0 w 170"/>
                  <a:gd name="T5" fmla="*/ 3 h 166"/>
                  <a:gd name="T6" fmla="*/ 3 w 170"/>
                  <a:gd name="T7" fmla="*/ 0 h 166"/>
                  <a:gd name="T8" fmla="*/ 6 w 170"/>
                  <a:gd name="T9" fmla="*/ 3 h 166"/>
                  <a:gd name="T10" fmla="*/ 5 w 170"/>
                  <a:gd name="T11" fmla="*/ 8 h 166"/>
                  <a:gd name="T12" fmla="*/ 1 w 170"/>
                  <a:gd name="T13" fmla="*/ 9 h 1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66">
                    <a:moveTo>
                      <a:pt x="124" y="166"/>
                    </a:moveTo>
                    <a:lnTo>
                      <a:pt x="62" y="161"/>
                    </a:lnTo>
                    <a:lnTo>
                      <a:pt x="0" y="151"/>
                    </a:lnTo>
                    <a:lnTo>
                      <a:pt x="4" y="108"/>
                    </a:lnTo>
                    <a:lnTo>
                      <a:pt x="67" y="118"/>
                    </a:lnTo>
                    <a:lnTo>
                      <a:pt x="104" y="84"/>
                    </a:lnTo>
                    <a:lnTo>
                      <a:pt x="86" y="0"/>
                    </a:lnTo>
                    <a:lnTo>
                      <a:pt x="134" y="6"/>
                    </a:lnTo>
                    <a:lnTo>
                      <a:pt x="170" y="54"/>
                    </a:lnTo>
                    <a:lnTo>
                      <a:pt x="168" y="118"/>
                    </a:lnTo>
                    <a:lnTo>
                      <a:pt x="124" y="166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5" name="Freeform 33">
                <a:extLst>
                  <a:ext uri="{FF2B5EF4-FFF2-40B4-BE49-F238E27FC236}">
                    <a16:creationId xmlns:a16="http://schemas.microsoft.com/office/drawing/2014/main" id="{2951C575-A945-A84D-B518-CB7BCE379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0013" y="6138488"/>
                <a:ext cx="31750" cy="36513"/>
              </a:xfrm>
              <a:custGeom>
                <a:avLst/>
                <a:gdLst>
                  <a:gd name="T0" fmla="*/ 1 w 97"/>
                  <a:gd name="T1" fmla="*/ 9 h 116"/>
                  <a:gd name="T2" fmla="*/ 2 w 97"/>
                  <a:gd name="T3" fmla="*/ 7 h 116"/>
                  <a:gd name="T4" fmla="*/ 0 w 97"/>
                  <a:gd name="T5" fmla="*/ 3 h 116"/>
                  <a:gd name="T6" fmla="*/ 3 w 97"/>
                  <a:gd name="T7" fmla="*/ 0 h 116"/>
                  <a:gd name="T8" fmla="*/ 6 w 97"/>
                  <a:gd name="T9" fmla="*/ 3 h 116"/>
                  <a:gd name="T10" fmla="*/ 5 w 97"/>
                  <a:gd name="T11" fmla="*/ 8 h 116"/>
                  <a:gd name="T12" fmla="*/ 1 w 97"/>
                  <a:gd name="T13" fmla="*/ 9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116">
                    <a:moveTo>
                      <a:pt x="19" y="116"/>
                    </a:moveTo>
                    <a:lnTo>
                      <a:pt x="0" y="68"/>
                    </a:lnTo>
                    <a:lnTo>
                      <a:pt x="13" y="0"/>
                    </a:lnTo>
                    <a:lnTo>
                      <a:pt x="61" y="6"/>
                    </a:lnTo>
                    <a:lnTo>
                      <a:pt x="97" y="54"/>
                    </a:lnTo>
                    <a:lnTo>
                      <a:pt x="77" y="101"/>
                    </a:lnTo>
                    <a:lnTo>
                      <a:pt x="19" y="116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36" name="Freeform 33">
                <a:extLst>
                  <a:ext uri="{FF2B5EF4-FFF2-40B4-BE49-F238E27FC236}">
                    <a16:creationId xmlns:a16="http://schemas.microsoft.com/office/drawing/2014/main" id="{253F1367-2CD6-E940-AC7B-244029EB1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6388" y="6425825"/>
                <a:ext cx="31750" cy="22225"/>
              </a:xfrm>
              <a:custGeom>
                <a:avLst/>
                <a:gdLst>
                  <a:gd name="T0" fmla="*/ 1 w 101"/>
                  <a:gd name="T1" fmla="*/ 8 h 71"/>
                  <a:gd name="T2" fmla="*/ 2 w 101"/>
                  <a:gd name="T3" fmla="*/ 7 h 71"/>
                  <a:gd name="T4" fmla="*/ 0 w 101"/>
                  <a:gd name="T5" fmla="*/ 3 h 71"/>
                  <a:gd name="T6" fmla="*/ 3 w 101"/>
                  <a:gd name="T7" fmla="*/ 0 h 71"/>
                  <a:gd name="T8" fmla="*/ 6 w 101"/>
                  <a:gd name="T9" fmla="*/ 3 h 71"/>
                  <a:gd name="T10" fmla="*/ 5 w 101"/>
                  <a:gd name="T11" fmla="*/ 8 h 71"/>
                  <a:gd name="T12" fmla="*/ 1 w 101"/>
                  <a:gd name="T13" fmla="*/ 8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1">
                    <a:moveTo>
                      <a:pt x="61" y="71"/>
                    </a:moveTo>
                    <a:lnTo>
                      <a:pt x="0" y="62"/>
                    </a:lnTo>
                    <a:lnTo>
                      <a:pt x="12" y="11"/>
                    </a:lnTo>
                    <a:lnTo>
                      <a:pt x="48" y="0"/>
                    </a:lnTo>
                    <a:lnTo>
                      <a:pt x="101" y="0"/>
                    </a:lnTo>
                    <a:lnTo>
                      <a:pt x="101" y="58"/>
                    </a:lnTo>
                    <a:lnTo>
                      <a:pt x="61" y="71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83" name="Freeform 41">
              <a:extLst>
                <a:ext uri="{FF2B5EF4-FFF2-40B4-BE49-F238E27FC236}">
                  <a16:creationId xmlns:a16="http://schemas.microsoft.com/office/drawing/2014/main" id="{6D0891AE-E6C6-C448-8E79-F73BA6914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876" y="2347412"/>
              <a:ext cx="77152" cy="84342"/>
            </a:xfrm>
            <a:custGeom>
              <a:avLst/>
              <a:gdLst>
                <a:gd name="T0" fmla="*/ 23 w 192"/>
                <a:gd name="T1" fmla="*/ 0 h 225"/>
                <a:gd name="T2" fmla="*/ 8 w 192"/>
                <a:gd name="T3" fmla="*/ 6 h 225"/>
                <a:gd name="T4" fmla="*/ 10 w 192"/>
                <a:gd name="T5" fmla="*/ 22 h 225"/>
                <a:gd name="T6" fmla="*/ 0 w 192"/>
                <a:gd name="T7" fmla="*/ 29 h 225"/>
                <a:gd name="T8" fmla="*/ 7 w 192"/>
                <a:gd name="T9" fmla="*/ 35 h 225"/>
                <a:gd name="T10" fmla="*/ 19 w 192"/>
                <a:gd name="T11" fmla="*/ 31 h 225"/>
                <a:gd name="T12" fmla="*/ 28 w 192"/>
                <a:gd name="T13" fmla="*/ 45 h 225"/>
                <a:gd name="T14" fmla="*/ 33 w 192"/>
                <a:gd name="T15" fmla="*/ 40 h 225"/>
                <a:gd name="T16" fmla="*/ 39 w 192"/>
                <a:gd name="T17" fmla="*/ 36 h 225"/>
                <a:gd name="T18" fmla="*/ 37 w 192"/>
                <a:gd name="T19" fmla="*/ 20 h 225"/>
                <a:gd name="T20" fmla="*/ 32 w 192"/>
                <a:gd name="T21" fmla="*/ 9 h 225"/>
                <a:gd name="T22" fmla="*/ 23 w 192"/>
                <a:gd name="T23" fmla="*/ 0 h 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225">
                  <a:moveTo>
                    <a:pt x="111" y="0"/>
                  </a:moveTo>
                  <a:lnTo>
                    <a:pt x="40" y="31"/>
                  </a:lnTo>
                  <a:lnTo>
                    <a:pt x="49" y="111"/>
                  </a:lnTo>
                  <a:lnTo>
                    <a:pt x="0" y="146"/>
                  </a:lnTo>
                  <a:lnTo>
                    <a:pt x="36" y="175"/>
                  </a:lnTo>
                  <a:lnTo>
                    <a:pt x="93" y="153"/>
                  </a:lnTo>
                  <a:lnTo>
                    <a:pt x="136" y="225"/>
                  </a:lnTo>
                  <a:lnTo>
                    <a:pt x="162" y="201"/>
                  </a:lnTo>
                  <a:lnTo>
                    <a:pt x="192" y="180"/>
                  </a:lnTo>
                  <a:lnTo>
                    <a:pt x="180" y="99"/>
                  </a:lnTo>
                  <a:lnTo>
                    <a:pt x="156" y="4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4" name="Freeform 42">
              <a:extLst>
                <a:ext uri="{FF2B5EF4-FFF2-40B4-BE49-F238E27FC236}">
                  <a16:creationId xmlns:a16="http://schemas.microsoft.com/office/drawing/2014/main" id="{BFC443C9-5131-0645-A65A-C57B4220F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394" y="5989092"/>
              <a:ext cx="49457" cy="44982"/>
            </a:xfrm>
            <a:custGeom>
              <a:avLst/>
              <a:gdLst>
                <a:gd name="T0" fmla="*/ 22 w 125"/>
                <a:gd name="T1" fmla="*/ 0 h 120"/>
                <a:gd name="T2" fmla="*/ 5 w 125"/>
                <a:gd name="T3" fmla="*/ 1 h 120"/>
                <a:gd name="T4" fmla="*/ 0 w 125"/>
                <a:gd name="T5" fmla="*/ 10 h 120"/>
                <a:gd name="T6" fmla="*/ 6 w 125"/>
                <a:gd name="T7" fmla="*/ 15 h 120"/>
                <a:gd name="T8" fmla="*/ 12 w 125"/>
                <a:gd name="T9" fmla="*/ 18 h 120"/>
                <a:gd name="T10" fmla="*/ 25 w 125"/>
                <a:gd name="T11" fmla="*/ 24 h 120"/>
                <a:gd name="T12" fmla="*/ 23 w 125"/>
                <a:gd name="T13" fmla="*/ 11 h 120"/>
                <a:gd name="T14" fmla="*/ 22 w 125"/>
                <a:gd name="T15" fmla="*/ 0 h 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5" h="120">
                  <a:moveTo>
                    <a:pt x="111" y="0"/>
                  </a:moveTo>
                  <a:lnTo>
                    <a:pt x="27" y="3"/>
                  </a:lnTo>
                  <a:lnTo>
                    <a:pt x="0" y="48"/>
                  </a:lnTo>
                  <a:lnTo>
                    <a:pt x="32" y="76"/>
                  </a:lnTo>
                  <a:lnTo>
                    <a:pt x="59" y="91"/>
                  </a:lnTo>
                  <a:lnTo>
                    <a:pt x="125" y="120"/>
                  </a:lnTo>
                  <a:lnTo>
                    <a:pt x="116" y="57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AF66A8E9-12A5-9240-B6BF-D58DA498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568" y="5779175"/>
              <a:ext cx="49457" cy="58103"/>
            </a:xfrm>
            <a:custGeom>
              <a:avLst/>
              <a:gdLst>
                <a:gd name="T0" fmla="*/ 25 w 126"/>
                <a:gd name="T1" fmla="*/ 10 h 152"/>
                <a:gd name="T2" fmla="*/ 16 w 126"/>
                <a:gd name="T3" fmla="*/ 3 h 152"/>
                <a:gd name="T4" fmla="*/ 7 w 126"/>
                <a:gd name="T5" fmla="*/ 0 h 152"/>
                <a:gd name="T6" fmla="*/ 4 w 126"/>
                <a:gd name="T7" fmla="*/ 9 h 152"/>
                <a:gd name="T8" fmla="*/ 0 w 126"/>
                <a:gd name="T9" fmla="*/ 16 h 152"/>
                <a:gd name="T10" fmla="*/ 2 w 126"/>
                <a:gd name="T11" fmla="*/ 25 h 152"/>
                <a:gd name="T12" fmla="*/ 10 w 126"/>
                <a:gd name="T13" fmla="*/ 31 h 152"/>
                <a:gd name="T14" fmla="*/ 17 w 126"/>
                <a:gd name="T15" fmla="*/ 31 h 152"/>
                <a:gd name="T16" fmla="*/ 23 w 126"/>
                <a:gd name="T17" fmla="*/ 26 h 152"/>
                <a:gd name="T18" fmla="*/ 24 w 126"/>
                <a:gd name="T19" fmla="*/ 18 h 152"/>
                <a:gd name="T20" fmla="*/ 25 w 126"/>
                <a:gd name="T21" fmla="*/ 10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152">
                  <a:moveTo>
                    <a:pt x="126" y="50"/>
                  </a:moveTo>
                  <a:lnTo>
                    <a:pt x="80" y="15"/>
                  </a:lnTo>
                  <a:lnTo>
                    <a:pt x="33" y="0"/>
                  </a:lnTo>
                  <a:lnTo>
                    <a:pt x="21" y="42"/>
                  </a:lnTo>
                  <a:lnTo>
                    <a:pt x="0" y="80"/>
                  </a:lnTo>
                  <a:lnTo>
                    <a:pt x="12" y="125"/>
                  </a:lnTo>
                  <a:lnTo>
                    <a:pt x="48" y="152"/>
                  </a:lnTo>
                  <a:lnTo>
                    <a:pt x="86" y="152"/>
                  </a:lnTo>
                  <a:lnTo>
                    <a:pt x="114" y="126"/>
                  </a:lnTo>
                  <a:lnTo>
                    <a:pt x="122" y="87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6DEB9AB7-AE8B-6E42-9910-8DC2AC7BB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565" y="4808310"/>
              <a:ext cx="35608" cy="29988"/>
            </a:xfrm>
            <a:custGeom>
              <a:avLst/>
              <a:gdLst>
                <a:gd name="T0" fmla="*/ 0 w 92"/>
                <a:gd name="T1" fmla="*/ 6 h 80"/>
                <a:gd name="T2" fmla="*/ 9 w 92"/>
                <a:gd name="T3" fmla="*/ 16 h 80"/>
                <a:gd name="T4" fmla="*/ 18 w 92"/>
                <a:gd name="T5" fmla="*/ 7 h 80"/>
                <a:gd name="T6" fmla="*/ 7 w 92"/>
                <a:gd name="T7" fmla="*/ 0 h 80"/>
                <a:gd name="T8" fmla="*/ 0 w 92"/>
                <a:gd name="T9" fmla="*/ 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80">
                  <a:moveTo>
                    <a:pt x="0" y="29"/>
                  </a:moveTo>
                  <a:lnTo>
                    <a:pt x="45" y="80"/>
                  </a:lnTo>
                  <a:lnTo>
                    <a:pt x="92" y="35"/>
                  </a:lnTo>
                  <a:lnTo>
                    <a:pt x="35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D4078AC5-6FEE-874C-A48E-235F977A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292" y="5818534"/>
              <a:ext cx="25718" cy="24366"/>
            </a:xfrm>
            <a:custGeom>
              <a:avLst/>
              <a:gdLst>
                <a:gd name="T0" fmla="*/ 0 w 65"/>
                <a:gd name="T1" fmla="*/ 3 h 66"/>
                <a:gd name="T2" fmla="*/ 6 w 65"/>
                <a:gd name="T3" fmla="*/ 13 h 66"/>
                <a:gd name="T4" fmla="*/ 13 w 65"/>
                <a:gd name="T5" fmla="*/ 11 h 66"/>
                <a:gd name="T6" fmla="*/ 12 w 65"/>
                <a:gd name="T7" fmla="*/ 2 h 66"/>
                <a:gd name="T8" fmla="*/ 5 w 65"/>
                <a:gd name="T9" fmla="*/ 0 h 66"/>
                <a:gd name="T10" fmla="*/ 0 w 65"/>
                <a:gd name="T11" fmla="*/ 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" h="66">
                  <a:moveTo>
                    <a:pt x="0" y="15"/>
                  </a:moveTo>
                  <a:lnTo>
                    <a:pt x="29" y="66"/>
                  </a:lnTo>
                  <a:lnTo>
                    <a:pt x="65" y="56"/>
                  </a:lnTo>
                  <a:lnTo>
                    <a:pt x="60" y="9"/>
                  </a:lnTo>
                  <a:lnTo>
                    <a:pt x="26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grpSp>
          <p:nvGrpSpPr>
            <p:cNvPr id="4" name="Group 87">
              <a:extLst>
                <a:ext uri="{FF2B5EF4-FFF2-40B4-BE49-F238E27FC236}">
                  <a16:creationId xmlns:a16="http://schemas.microsoft.com/office/drawing/2014/main" id="{2D5A9EB0-04E3-384B-9D45-FC5D0CBF8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2622" y="5646102"/>
              <a:ext cx="441158" cy="879027"/>
              <a:chOff x="507" y="3356"/>
              <a:chExt cx="223" cy="469"/>
            </a:xfrm>
          </p:grpSpPr>
          <p:sp>
            <p:nvSpPr>
              <p:cNvPr id="116" name="Freeform 33">
                <a:extLst>
                  <a:ext uri="{FF2B5EF4-FFF2-40B4-BE49-F238E27FC236}">
                    <a16:creationId xmlns:a16="http://schemas.microsoft.com/office/drawing/2014/main" id="{FDA5A9F3-E47E-8841-AFEF-F3DEB106B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" y="3436"/>
                <a:ext cx="13" cy="20"/>
              </a:xfrm>
              <a:custGeom>
                <a:avLst/>
                <a:gdLst>
                  <a:gd name="T0" fmla="*/ 1 w 68"/>
                  <a:gd name="T1" fmla="*/ 8 h 102"/>
                  <a:gd name="T2" fmla="*/ 2 w 68"/>
                  <a:gd name="T3" fmla="*/ 6 h 102"/>
                  <a:gd name="T4" fmla="*/ 0 w 68"/>
                  <a:gd name="T5" fmla="*/ 3 h 102"/>
                  <a:gd name="T6" fmla="*/ 3 w 68"/>
                  <a:gd name="T7" fmla="*/ 0 h 102"/>
                  <a:gd name="T8" fmla="*/ 6 w 68"/>
                  <a:gd name="T9" fmla="*/ 3 h 102"/>
                  <a:gd name="T10" fmla="*/ 5 w 68"/>
                  <a:gd name="T11" fmla="*/ 8 h 102"/>
                  <a:gd name="T12" fmla="*/ 1 w 68"/>
                  <a:gd name="T13" fmla="*/ 8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8" h="102">
                    <a:moveTo>
                      <a:pt x="24" y="102"/>
                    </a:moveTo>
                    <a:lnTo>
                      <a:pt x="0" y="73"/>
                    </a:lnTo>
                    <a:lnTo>
                      <a:pt x="9" y="29"/>
                    </a:lnTo>
                    <a:lnTo>
                      <a:pt x="26" y="1"/>
                    </a:lnTo>
                    <a:lnTo>
                      <a:pt x="50" y="0"/>
                    </a:lnTo>
                    <a:lnTo>
                      <a:pt x="68" y="34"/>
                    </a:lnTo>
                    <a:lnTo>
                      <a:pt x="56" y="84"/>
                    </a:lnTo>
                    <a:lnTo>
                      <a:pt x="24" y="10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17" name="Freeform 33">
                <a:extLst>
                  <a:ext uri="{FF2B5EF4-FFF2-40B4-BE49-F238E27FC236}">
                    <a16:creationId xmlns:a16="http://schemas.microsoft.com/office/drawing/2014/main" id="{4355D71B-D078-B046-996C-D8657B65F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3480"/>
                <a:ext cx="15" cy="16"/>
              </a:xfrm>
              <a:custGeom>
                <a:avLst/>
                <a:gdLst>
                  <a:gd name="T0" fmla="*/ 1 w 74"/>
                  <a:gd name="T1" fmla="*/ 8 h 82"/>
                  <a:gd name="T2" fmla="*/ 2 w 74"/>
                  <a:gd name="T3" fmla="*/ 6 h 82"/>
                  <a:gd name="T4" fmla="*/ 0 w 74"/>
                  <a:gd name="T5" fmla="*/ 3 h 82"/>
                  <a:gd name="T6" fmla="*/ 3 w 74"/>
                  <a:gd name="T7" fmla="*/ 0 h 82"/>
                  <a:gd name="T8" fmla="*/ 6 w 74"/>
                  <a:gd name="T9" fmla="*/ 3 h 82"/>
                  <a:gd name="T10" fmla="*/ 5 w 74"/>
                  <a:gd name="T11" fmla="*/ 8 h 82"/>
                  <a:gd name="T12" fmla="*/ 1 w 74"/>
                  <a:gd name="T13" fmla="*/ 8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82">
                    <a:moveTo>
                      <a:pt x="24" y="82"/>
                    </a:moveTo>
                    <a:lnTo>
                      <a:pt x="3" y="74"/>
                    </a:lnTo>
                    <a:lnTo>
                      <a:pt x="0" y="53"/>
                    </a:lnTo>
                    <a:lnTo>
                      <a:pt x="9" y="9"/>
                    </a:lnTo>
                    <a:lnTo>
                      <a:pt x="32" y="0"/>
                    </a:lnTo>
                    <a:lnTo>
                      <a:pt x="50" y="0"/>
                    </a:lnTo>
                    <a:lnTo>
                      <a:pt x="68" y="14"/>
                    </a:lnTo>
                    <a:lnTo>
                      <a:pt x="74" y="45"/>
                    </a:lnTo>
                    <a:lnTo>
                      <a:pt x="59" y="78"/>
                    </a:lnTo>
                    <a:lnTo>
                      <a:pt x="24" y="8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18" name="Freeform 33">
                <a:extLst>
                  <a:ext uri="{FF2B5EF4-FFF2-40B4-BE49-F238E27FC236}">
                    <a16:creationId xmlns:a16="http://schemas.microsoft.com/office/drawing/2014/main" id="{6EA5C6A4-4406-A84D-85F0-0E39F115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" y="3356"/>
                <a:ext cx="18" cy="21"/>
              </a:xfrm>
              <a:custGeom>
                <a:avLst/>
                <a:gdLst>
                  <a:gd name="T0" fmla="*/ 1 w 91"/>
                  <a:gd name="T1" fmla="*/ 9 h 106"/>
                  <a:gd name="T2" fmla="*/ 2 w 91"/>
                  <a:gd name="T3" fmla="*/ 7 h 106"/>
                  <a:gd name="T4" fmla="*/ 0 w 91"/>
                  <a:gd name="T5" fmla="*/ 3 h 106"/>
                  <a:gd name="T6" fmla="*/ 3 w 91"/>
                  <a:gd name="T7" fmla="*/ 0 h 106"/>
                  <a:gd name="T8" fmla="*/ 6 w 91"/>
                  <a:gd name="T9" fmla="*/ 3 h 106"/>
                  <a:gd name="T10" fmla="*/ 5 w 91"/>
                  <a:gd name="T11" fmla="*/ 8 h 106"/>
                  <a:gd name="T12" fmla="*/ 1 w 91"/>
                  <a:gd name="T13" fmla="*/ 9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106">
                    <a:moveTo>
                      <a:pt x="24" y="102"/>
                    </a:moveTo>
                    <a:lnTo>
                      <a:pt x="0" y="73"/>
                    </a:lnTo>
                    <a:lnTo>
                      <a:pt x="9" y="29"/>
                    </a:lnTo>
                    <a:lnTo>
                      <a:pt x="26" y="1"/>
                    </a:lnTo>
                    <a:lnTo>
                      <a:pt x="50" y="0"/>
                    </a:lnTo>
                    <a:lnTo>
                      <a:pt x="87" y="25"/>
                    </a:lnTo>
                    <a:lnTo>
                      <a:pt x="91" y="59"/>
                    </a:lnTo>
                    <a:lnTo>
                      <a:pt x="84" y="82"/>
                    </a:lnTo>
                    <a:lnTo>
                      <a:pt x="55" y="106"/>
                    </a:lnTo>
                    <a:lnTo>
                      <a:pt x="24" y="10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19" name="Freeform 33">
                <a:extLst>
                  <a:ext uri="{FF2B5EF4-FFF2-40B4-BE49-F238E27FC236}">
                    <a16:creationId xmlns:a16="http://schemas.microsoft.com/office/drawing/2014/main" id="{5B9FC2A3-9542-F54C-9A07-82BFBB778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3482"/>
                <a:ext cx="11" cy="16"/>
              </a:xfrm>
              <a:custGeom>
                <a:avLst/>
                <a:gdLst>
                  <a:gd name="T0" fmla="*/ 1 w 56"/>
                  <a:gd name="T1" fmla="*/ 9 h 78"/>
                  <a:gd name="T2" fmla="*/ 2 w 56"/>
                  <a:gd name="T3" fmla="*/ 7 h 78"/>
                  <a:gd name="T4" fmla="*/ 0 w 56"/>
                  <a:gd name="T5" fmla="*/ 3 h 78"/>
                  <a:gd name="T6" fmla="*/ 3 w 56"/>
                  <a:gd name="T7" fmla="*/ 0 h 78"/>
                  <a:gd name="T8" fmla="*/ 6 w 56"/>
                  <a:gd name="T9" fmla="*/ 3 h 78"/>
                  <a:gd name="T10" fmla="*/ 5 w 56"/>
                  <a:gd name="T11" fmla="*/ 8 h 78"/>
                  <a:gd name="T12" fmla="*/ 1 w 56"/>
                  <a:gd name="T13" fmla="*/ 9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6" h="78">
                    <a:moveTo>
                      <a:pt x="24" y="76"/>
                    </a:moveTo>
                    <a:lnTo>
                      <a:pt x="4" y="68"/>
                    </a:lnTo>
                    <a:lnTo>
                      <a:pt x="0" y="47"/>
                    </a:lnTo>
                    <a:lnTo>
                      <a:pt x="7" y="9"/>
                    </a:lnTo>
                    <a:lnTo>
                      <a:pt x="31" y="0"/>
                    </a:lnTo>
                    <a:lnTo>
                      <a:pt x="45" y="11"/>
                    </a:lnTo>
                    <a:lnTo>
                      <a:pt x="55" y="26"/>
                    </a:lnTo>
                    <a:lnTo>
                      <a:pt x="56" y="58"/>
                    </a:lnTo>
                    <a:lnTo>
                      <a:pt x="46" y="78"/>
                    </a:lnTo>
                    <a:lnTo>
                      <a:pt x="24" y="76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0" name="Freeform 33">
                <a:extLst>
                  <a:ext uri="{FF2B5EF4-FFF2-40B4-BE49-F238E27FC236}">
                    <a16:creationId xmlns:a16="http://schemas.microsoft.com/office/drawing/2014/main" id="{7CADE350-2931-AF4E-B42E-AEA5AE6E3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3521"/>
                <a:ext cx="12" cy="17"/>
              </a:xfrm>
              <a:custGeom>
                <a:avLst/>
                <a:gdLst>
                  <a:gd name="T0" fmla="*/ 1 w 60"/>
                  <a:gd name="T1" fmla="*/ 9 h 85"/>
                  <a:gd name="T2" fmla="*/ 2 w 60"/>
                  <a:gd name="T3" fmla="*/ 7 h 85"/>
                  <a:gd name="T4" fmla="*/ 0 w 60"/>
                  <a:gd name="T5" fmla="*/ 3 h 85"/>
                  <a:gd name="T6" fmla="*/ 3 w 60"/>
                  <a:gd name="T7" fmla="*/ 0 h 85"/>
                  <a:gd name="T8" fmla="*/ 6 w 60"/>
                  <a:gd name="T9" fmla="*/ 3 h 85"/>
                  <a:gd name="T10" fmla="*/ 5 w 60"/>
                  <a:gd name="T11" fmla="*/ 8 h 85"/>
                  <a:gd name="T12" fmla="*/ 1 w 60"/>
                  <a:gd name="T13" fmla="*/ 9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85">
                    <a:moveTo>
                      <a:pt x="22" y="85"/>
                    </a:moveTo>
                    <a:lnTo>
                      <a:pt x="1" y="74"/>
                    </a:lnTo>
                    <a:lnTo>
                      <a:pt x="0" y="47"/>
                    </a:lnTo>
                    <a:lnTo>
                      <a:pt x="3" y="19"/>
                    </a:lnTo>
                    <a:lnTo>
                      <a:pt x="31" y="0"/>
                    </a:lnTo>
                    <a:lnTo>
                      <a:pt x="52" y="18"/>
                    </a:lnTo>
                    <a:lnTo>
                      <a:pt x="60" y="42"/>
                    </a:lnTo>
                    <a:lnTo>
                      <a:pt x="58" y="67"/>
                    </a:lnTo>
                    <a:lnTo>
                      <a:pt x="46" y="78"/>
                    </a:lnTo>
                    <a:lnTo>
                      <a:pt x="22" y="85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1" name="Freeform 33">
                <a:extLst>
                  <a:ext uri="{FF2B5EF4-FFF2-40B4-BE49-F238E27FC236}">
                    <a16:creationId xmlns:a16="http://schemas.microsoft.com/office/drawing/2014/main" id="{6351F632-C8C3-194A-8D34-983BFC0E5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" y="3454"/>
                <a:ext cx="12" cy="15"/>
              </a:xfrm>
              <a:custGeom>
                <a:avLst/>
                <a:gdLst>
                  <a:gd name="T0" fmla="*/ 1 w 60"/>
                  <a:gd name="T1" fmla="*/ 9 h 72"/>
                  <a:gd name="T2" fmla="*/ 2 w 60"/>
                  <a:gd name="T3" fmla="*/ 7 h 72"/>
                  <a:gd name="T4" fmla="*/ 0 w 60"/>
                  <a:gd name="T5" fmla="*/ 3 h 72"/>
                  <a:gd name="T6" fmla="*/ 3 w 60"/>
                  <a:gd name="T7" fmla="*/ 0 h 72"/>
                  <a:gd name="T8" fmla="*/ 6 w 60"/>
                  <a:gd name="T9" fmla="*/ 3 h 72"/>
                  <a:gd name="T10" fmla="*/ 5 w 60"/>
                  <a:gd name="T11" fmla="*/ 8 h 72"/>
                  <a:gd name="T12" fmla="*/ 1 w 60"/>
                  <a:gd name="T13" fmla="*/ 9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72">
                    <a:moveTo>
                      <a:pt x="27" y="72"/>
                    </a:moveTo>
                    <a:lnTo>
                      <a:pt x="7" y="62"/>
                    </a:lnTo>
                    <a:lnTo>
                      <a:pt x="0" y="38"/>
                    </a:lnTo>
                    <a:lnTo>
                      <a:pt x="3" y="10"/>
                    </a:lnTo>
                    <a:lnTo>
                      <a:pt x="33" y="0"/>
                    </a:lnTo>
                    <a:lnTo>
                      <a:pt x="52" y="9"/>
                    </a:lnTo>
                    <a:lnTo>
                      <a:pt x="60" y="33"/>
                    </a:lnTo>
                    <a:lnTo>
                      <a:pt x="58" y="58"/>
                    </a:lnTo>
                    <a:lnTo>
                      <a:pt x="46" y="69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2" name="Freeform 33">
                <a:extLst>
                  <a:ext uri="{FF2B5EF4-FFF2-40B4-BE49-F238E27FC236}">
                    <a16:creationId xmlns:a16="http://schemas.microsoft.com/office/drawing/2014/main" id="{7678445B-458F-2A46-B933-FDC69D2C9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" y="3412"/>
                <a:ext cx="12" cy="14"/>
              </a:xfrm>
              <a:custGeom>
                <a:avLst/>
                <a:gdLst>
                  <a:gd name="T0" fmla="*/ 1 w 60"/>
                  <a:gd name="T1" fmla="*/ 8 h 72"/>
                  <a:gd name="T2" fmla="*/ 2 w 60"/>
                  <a:gd name="T3" fmla="*/ 6 h 72"/>
                  <a:gd name="T4" fmla="*/ 0 w 60"/>
                  <a:gd name="T5" fmla="*/ 3 h 72"/>
                  <a:gd name="T6" fmla="*/ 3 w 60"/>
                  <a:gd name="T7" fmla="*/ 0 h 72"/>
                  <a:gd name="T8" fmla="*/ 6 w 60"/>
                  <a:gd name="T9" fmla="*/ 3 h 72"/>
                  <a:gd name="T10" fmla="*/ 5 w 60"/>
                  <a:gd name="T11" fmla="*/ 8 h 72"/>
                  <a:gd name="T12" fmla="*/ 1 w 60"/>
                  <a:gd name="T13" fmla="*/ 8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72">
                    <a:moveTo>
                      <a:pt x="16" y="68"/>
                    </a:moveTo>
                    <a:lnTo>
                      <a:pt x="4" y="53"/>
                    </a:lnTo>
                    <a:lnTo>
                      <a:pt x="0" y="32"/>
                    </a:lnTo>
                    <a:lnTo>
                      <a:pt x="1" y="11"/>
                    </a:lnTo>
                    <a:lnTo>
                      <a:pt x="26" y="0"/>
                    </a:lnTo>
                    <a:lnTo>
                      <a:pt x="47" y="1"/>
                    </a:lnTo>
                    <a:lnTo>
                      <a:pt x="60" y="18"/>
                    </a:lnTo>
                    <a:lnTo>
                      <a:pt x="58" y="60"/>
                    </a:lnTo>
                    <a:lnTo>
                      <a:pt x="40" y="72"/>
                    </a:lnTo>
                    <a:lnTo>
                      <a:pt x="16" y="68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3" name="Freeform 33">
                <a:extLst>
                  <a:ext uri="{FF2B5EF4-FFF2-40B4-BE49-F238E27FC236}">
                    <a16:creationId xmlns:a16="http://schemas.microsoft.com/office/drawing/2014/main" id="{7C04C864-D895-5544-BF0E-BD845E1CD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" y="3524"/>
                <a:ext cx="11" cy="13"/>
              </a:xfrm>
              <a:custGeom>
                <a:avLst/>
                <a:gdLst>
                  <a:gd name="T0" fmla="*/ 1 w 58"/>
                  <a:gd name="T1" fmla="*/ 9 h 63"/>
                  <a:gd name="T2" fmla="*/ 2 w 58"/>
                  <a:gd name="T3" fmla="*/ 7 h 63"/>
                  <a:gd name="T4" fmla="*/ 0 w 58"/>
                  <a:gd name="T5" fmla="*/ 3 h 63"/>
                  <a:gd name="T6" fmla="*/ 3 w 58"/>
                  <a:gd name="T7" fmla="*/ 0 h 63"/>
                  <a:gd name="T8" fmla="*/ 6 w 58"/>
                  <a:gd name="T9" fmla="*/ 3 h 63"/>
                  <a:gd name="T10" fmla="*/ 5 w 58"/>
                  <a:gd name="T11" fmla="*/ 8 h 63"/>
                  <a:gd name="T12" fmla="*/ 1 w 58"/>
                  <a:gd name="T13" fmla="*/ 9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63">
                    <a:moveTo>
                      <a:pt x="24" y="61"/>
                    </a:moveTo>
                    <a:lnTo>
                      <a:pt x="4" y="53"/>
                    </a:lnTo>
                    <a:lnTo>
                      <a:pt x="0" y="32"/>
                    </a:lnTo>
                    <a:lnTo>
                      <a:pt x="11" y="10"/>
                    </a:lnTo>
                    <a:lnTo>
                      <a:pt x="26" y="0"/>
                    </a:lnTo>
                    <a:lnTo>
                      <a:pt x="47" y="1"/>
                    </a:lnTo>
                    <a:lnTo>
                      <a:pt x="58" y="16"/>
                    </a:lnTo>
                    <a:lnTo>
                      <a:pt x="56" y="43"/>
                    </a:lnTo>
                    <a:lnTo>
                      <a:pt x="46" y="63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4" name="Freeform 33">
                <a:extLst>
                  <a:ext uri="{FF2B5EF4-FFF2-40B4-BE49-F238E27FC236}">
                    <a16:creationId xmlns:a16="http://schemas.microsoft.com/office/drawing/2014/main" id="{06C801CF-6604-1B44-916B-0D3CC2BCE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" y="3429"/>
                <a:ext cx="12" cy="12"/>
              </a:xfrm>
              <a:custGeom>
                <a:avLst/>
                <a:gdLst>
                  <a:gd name="T0" fmla="*/ 1 w 58"/>
                  <a:gd name="T1" fmla="*/ 8 h 63"/>
                  <a:gd name="T2" fmla="*/ 2 w 58"/>
                  <a:gd name="T3" fmla="*/ 6 h 63"/>
                  <a:gd name="T4" fmla="*/ 0 w 58"/>
                  <a:gd name="T5" fmla="*/ 2 h 63"/>
                  <a:gd name="T6" fmla="*/ 3 w 58"/>
                  <a:gd name="T7" fmla="*/ 0 h 63"/>
                  <a:gd name="T8" fmla="*/ 6 w 58"/>
                  <a:gd name="T9" fmla="*/ 3 h 63"/>
                  <a:gd name="T10" fmla="*/ 5 w 58"/>
                  <a:gd name="T11" fmla="*/ 8 h 63"/>
                  <a:gd name="T12" fmla="*/ 1 w 58"/>
                  <a:gd name="T13" fmla="*/ 8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63">
                    <a:moveTo>
                      <a:pt x="24" y="61"/>
                    </a:moveTo>
                    <a:lnTo>
                      <a:pt x="4" y="53"/>
                    </a:lnTo>
                    <a:lnTo>
                      <a:pt x="0" y="32"/>
                    </a:lnTo>
                    <a:lnTo>
                      <a:pt x="11" y="10"/>
                    </a:lnTo>
                    <a:lnTo>
                      <a:pt x="26" y="0"/>
                    </a:lnTo>
                    <a:lnTo>
                      <a:pt x="47" y="1"/>
                    </a:lnTo>
                    <a:lnTo>
                      <a:pt x="58" y="16"/>
                    </a:lnTo>
                    <a:lnTo>
                      <a:pt x="56" y="43"/>
                    </a:lnTo>
                    <a:lnTo>
                      <a:pt x="46" y="63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5" name="Freeform 33">
                <a:extLst>
                  <a:ext uri="{FF2B5EF4-FFF2-40B4-BE49-F238E27FC236}">
                    <a16:creationId xmlns:a16="http://schemas.microsoft.com/office/drawing/2014/main" id="{9CCA6E2E-2145-0742-ACC1-C86FE9388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" y="3440"/>
                <a:ext cx="11" cy="12"/>
              </a:xfrm>
              <a:custGeom>
                <a:avLst/>
                <a:gdLst>
                  <a:gd name="T0" fmla="*/ 1 w 55"/>
                  <a:gd name="T1" fmla="*/ 8 h 63"/>
                  <a:gd name="T2" fmla="*/ 2 w 55"/>
                  <a:gd name="T3" fmla="*/ 6 h 63"/>
                  <a:gd name="T4" fmla="*/ 0 w 55"/>
                  <a:gd name="T5" fmla="*/ 2 h 63"/>
                  <a:gd name="T6" fmla="*/ 3 w 55"/>
                  <a:gd name="T7" fmla="*/ 0 h 63"/>
                  <a:gd name="T8" fmla="*/ 6 w 55"/>
                  <a:gd name="T9" fmla="*/ 3 h 63"/>
                  <a:gd name="T10" fmla="*/ 5 w 55"/>
                  <a:gd name="T11" fmla="*/ 8 h 63"/>
                  <a:gd name="T12" fmla="*/ 1 w 55"/>
                  <a:gd name="T13" fmla="*/ 8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" h="63">
                    <a:moveTo>
                      <a:pt x="24" y="61"/>
                    </a:moveTo>
                    <a:lnTo>
                      <a:pt x="4" y="53"/>
                    </a:lnTo>
                    <a:lnTo>
                      <a:pt x="0" y="32"/>
                    </a:lnTo>
                    <a:lnTo>
                      <a:pt x="11" y="10"/>
                    </a:lnTo>
                    <a:lnTo>
                      <a:pt x="26" y="0"/>
                    </a:lnTo>
                    <a:lnTo>
                      <a:pt x="43" y="5"/>
                    </a:lnTo>
                    <a:lnTo>
                      <a:pt x="51" y="24"/>
                    </a:lnTo>
                    <a:lnTo>
                      <a:pt x="55" y="44"/>
                    </a:lnTo>
                    <a:lnTo>
                      <a:pt x="46" y="63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6" name="Freeform 33">
                <a:extLst>
                  <a:ext uri="{FF2B5EF4-FFF2-40B4-BE49-F238E27FC236}">
                    <a16:creationId xmlns:a16="http://schemas.microsoft.com/office/drawing/2014/main" id="{9BE6488B-C176-AF41-BE6E-DA58888A1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" y="3564"/>
                <a:ext cx="15" cy="14"/>
              </a:xfrm>
              <a:custGeom>
                <a:avLst/>
                <a:gdLst>
                  <a:gd name="T0" fmla="*/ 1 w 75"/>
                  <a:gd name="T1" fmla="*/ 8 h 73"/>
                  <a:gd name="T2" fmla="*/ 2 w 75"/>
                  <a:gd name="T3" fmla="*/ 6 h 73"/>
                  <a:gd name="T4" fmla="*/ 0 w 75"/>
                  <a:gd name="T5" fmla="*/ 2 h 73"/>
                  <a:gd name="T6" fmla="*/ 3 w 75"/>
                  <a:gd name="T7" fmla="*/ 0 h 73"/>
                  <a:gd name="T8" fmla="*/ 6 w 75"/>
                  <a:gd name="T9" fmla="*/ 3 h 73"/>
                  <a:gd name="T10" fmla="*/ 5 w 75"/>
                  <a:gd name="T11" fmla="*/ 8 h 73"/>
                  <a:gd name="T12" fmla="*/ 1 w 75"/>
                  <a:gd name="T13" fmla="*/ 8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5" h="73">
                    <a:moveTo>
                      <a:pt x="21" y="73"/>
                    </a:moveTo>
                    <a:lnTo>
                      <a:pt x="3" y="55"/>
                    </a:lnTo>
                    <a:lnTo>
                      <a:pt x="0" y="27"/>
                    </a:lnTo>
                    <a:lnTo>
                      <a:pt x="18" y="0"/>
                    </a:lnTo>
                    <a:lnTo>
                      <a:pt x="43" y="1"/>
                    </a:lnTo>
                    <a:lnTo>
                      <a:pt x="64" y="2"/>
                    </a:lnTo>
                    <a:lnTo>
                      <a:pt x="75" y="17"/>
                    </a:lnTo>
                    <a:lnTo>
                      <a:pt x="73" y="44"/>
                    </a:lnTo>
                    <a:lnTo>
                      <a:pt x="46" y="73"/>
                    </a:lnTo>
                    <a:lnTo>
                      <a:pt x="21" y="73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7" name="Freeform 33">
                <a:extLst>
                  <a:ext uri="{FF2B5EF4-FFF2-40B4-BE49-F238E27FC236}">
                    <a16:creationId xmlns:a16="http://schemas.microsoft.com/office/drawing/2014/main" id="{57711774-09D8-084F-B591-14BF0FF73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" y="3603"/>
                <a:ext cx="13" cy="17"/>
              </a:xfrm>
              <a:custGeom>
                <a:avLst/>
                <a:gdLst>
                  <a:gd name="T0" fmla="*/ 1 w 65"/>
                  <a:gd name="T1" fmla="*/ 9 h 82"/>
                  <a:gd name="T2" fmla="*/ 2 w 65"/>
                  <a:gd name="T3" fmla="*/ 7 h 82"/>
                  <a:gd name="T4" fmla="*/ 0 w 65"/>
                  <a:gd name="T5" fmla="*/ 3 h 82"/>
                  <a:gd name="T6" fmla="*/ 3 w 65"/>
                  <a:gd name="T7" fmla="*/ 0 h 82"/>
                  <a:gd name="T8" fmla="*/ 6 w 65"/>
                  <a:gd name="T9" fmla="*/ 3 h 82"/>
                  <a:gd name="T10" fmla="*/ 5 w 65"/>
                  <a:gd name="T11" fmla="*/ 8 h 82"/>
                  <a:gd name="T12" fmla="*/ 1 w 65"/>
                  <a:gd name="T13" fmla="*/ 9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82">
                    <a:moveTo>
                      <a:pt x="12" y="82"/>
                    </a:moveTo>
                    <a:lnTo>
                      <a:pt x="0" y="61"/>
                    </a:lnTo>
                    <a:lnTo>
                      <a:pt x="7" y="32"/>
                    </a:lnTo>
                    <a:lnTo>
                      <a:pt x="18" y="10"/>
                    </a:lnTo>
                    <a:lnTo>
                      <a:pt x="33" y="0"/>
                    </a:lnTo>
                    <a:lnTo>
                      <a:pt x="54" y="1"/>
                    </a:lnTo>
                    <a:lnTo>
                      <a:pt x="65" y="16"/>
                    </a:lnTo>
                    <a:lnTo>
                      <a:pt x="57" y="46"/>
                    </a:lnTo>
                    <a:lnTo>
                      <a:pt x="37" y="76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8" name="Freeform 33">
                <a:extLst>
                  <a:ext uri="{FF2B5EF4-FFF2-40B4-BE49-F238E27FC236}">
                    <a16:creationId xmlns:a16="http://schemas.microsoft.com/office/drawing/2014/main" id="{5F40BE21-9139-F44C-ABD5-23B1744DC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" y="3806"/>
                <a:ext cx="15" cy="19"/>
              </a:xfrm>
              <a:custGeom>
                <a:avLst/>
                <a:gdLst>
                  <a:gd name="T0" fmla="*/ 1 w 73"/>
                  <a:gd name="T1" fmla="*/ 9 h 93"/>
                  <a:gd name="T2" fmla="*/ 2 w 73"/>
                  <a:gd name="T3" fmla="*/ 7 h 93"/>
                  <a:gd name="T4" fmla="*/ 0 w 73"/>
                  <a:gd name="T5" fmla="*/ 3 h 93"/>
                  <a:gd name="T6" fmla="*/ 3 w 73"/>
                  <a:gd name="T7" fmla="*/ 0 h 93"/>
                  <a:gd name="T8" fmla="*/ 6 w 73"/>
                  <a:gd name="T9" fmla="*/ 3 h 93"/>
                  <a:gd name="T10" fmla="*/ 5 w 73"/>
                  <a:gd name="T11" fmla="*/ 8 h 93"/>
                  <a:gd name="T12" fmla="*/ 1 w 73"/>
                  <a:gd name="T13" fmla="*/ 9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" h="93">
                    <a:moveTo>
                      <a:pt x="22" y="90"/>
                    </a:moveTo>
                    <a:lnTo>
                      <a:pt x="0" y="72"/>
                    </a:lnTo>
                    <a:lnTo>
                      <a:pt x="1" y="39"/>
                    </a:lnTo>
                    <a:lnTo>
                      <a:pt x="12" y="14"/>
                    </a:lnTo>
                    <a:lnTo>
                      <a:pt x="30" y="0"/>
                    </a:lnTo>
                    <a:lnTo>
                      <a:pt x="54" y="0"/>
                    </a:lnTo>
                    <a:lnTo>
                      <a:pt x="67" y="18"/>
                    </a:lnTo>
                    <a:lnTo>
                      <a:pt x="73" y="42"/>
                    </a:lnTo>
                    <a:lnTo>
                      <a:pt x="70" y="77"/>
                    </a:lnTo>
                    <a:lnTo>
                      <a:pt x="51" y="93"/>
                    </a:lnTo>
                    <a:lnTo>
                      <a:pt x="22" y="90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29" name="Freeform 33">
                <a:extLst>
                  <a:ext uri="{FF2B5EF4-FFF2-40B4-BE49-F238E27FC236}">
                    <a16:creationId xmlns:a16="http://schemas.microsoft.com/office/drawing/2014/main" id="{1D3841D9-E6F0-164C-8BBD-44F43A599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" y="3609"/>
                <a:ext cx="12" cy="13"/>
              </a:xfrm>
              <a:custGeom>
                <a:avLst/>
                <a:gdLst>
                  <a:gd name="T0" fmla="*/ 1 w 58"/>
                  <a:gd name="T1" fmla="*/ 9 h 63"/>
                  <a:gd name="T2" fmla="*/ 2 w 58"/>
                  <a:gd name="T3" fmla="*/ 7 h 63"/>
                  <a:gd name="T4" fmla="*/ 0 w 58"/>
                  <a:gd name="T5" fmla="*/ 3 h 63"/>
                  <a:gd name="T6" fmla="*/ 3 w 58"/>
                  <a:gd name="T7" fmla="*/ 0 h 63"/>
                  <a:gd name="T8" fmla="*/ 6 w 58"/>
                  <a:gd name="T9" fmla="*/ 3 h 63"/>
                  <a:gd name="T10" fmla="*/ 5 w 58"/>
                  <a:gd name="T11" fmla="*/ 8 h 63"/>
                  <a:gd name="T12" fmla="*/ 1 w 58"/>
                  <a:gd name="T13" fmla="*/ 9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63">
                    <a:moveTo>
                      <a:pt x="24" y="61"/>
                    </a:moveTo>
                    <a:lnTo>
                      <a:pt x="4" y="53"/>
                    </a:lnTo>
                    <a:lnTo>
                      <a:pt x="0" y="32"/>
                    </a:lnTo>
                    <a:lnTo>
                      <a:pt x="11" y="10"/>
                    </a:lnTo>
                    <a:lnTo>
                      <a:pt x="26" y="0"/>
                    </a:lnTo>
                    <a:lnTo>
                      <a:pt x="47" y="1"/>
                    </a:lnTo>
                    <a:lnTo>
                      <a:pt x="58" y="16"/>
                    </a:lnTo>
                    <a:lnTo>
                      <a:pt x="56" y="43"/>
                    </a:lnTo>
                    <a:lnTo>
                      <a:pt x="46" y="63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89" name="Freeform 72">
              <a:extLst>
                <a:ext uri="{FF2B5EF4-FFF2-40B4-BE49-F238E27FC236}">
                  <a16:creationId xmlns:a16="http://schemas.microsoft.com/office/drawing/2014/main" id="{CF6E647A-E845-B246-9C95-9895CBF7E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485" y="1886345"/>
              <a:ext cx="53413" cy="44982"/>
            </a:xfrm>
            <a:custGeom>
              <a:avLst/>
              <a:gdLst>
                <a:gd name="T0" fmla="*/ 25 w 135"/>
                <a:gd name="T1" fmla="*/ 10 h 117"/>
                <a:gd name="T2" fmla="*/ 23 w 135"/>
                <a:gd name="T3" fmla="*/ 7 h 117"/>
                <a:gd name="T4" fmla="*/ 22 w 135"/>
                <a:gd name="T5" fmla="*/ 3 h 117"/>
                <a:gd name="T6" fmla="*/ 17 w 135"/>
                <a:gd name="T7" fmla="*/ 5 h 117"/>
                <a:gd name="T8" fmla="*/ 18 w 135"/>
                <a:gd name="T9" fmla="*/ 2 h 117"/>
                <a:gd name="T10" fmla="*/ 14 w 135"/>
                <a:gd name="T11" fmla="*/ 0 h 117"/>
                <a:gd name="T12" fmla="*/ 11 w 135"/>
                <a:gd name="T13" fmla="*/ 4 h 117"/>
                <a:gd name="T14" fmla="*/ 7 w 135"/>
                <a:gd name="T15" fmla="*/ 4 h 117"/>
                <a:gd name="T16" fmla="*/ 3 w 135"/>
                <a:gd name="T17" fmla="*/ 5 h 117"/>
                <a:gd name="T18" fmla="*/ 0 w 135"/>
                <a:gd name="T19" fmla="*/ 6 h 117"/>
                <a:gd name="T20" fmla="*/ 0 w 135"/>
                <a:gd name="T21" fmla="*/ 12 h 117"/>
                <a:gd name="T22" fmla="*/ 4 w 135"/>
                <a:gd name="T23" fmla="*/ 12 h 117"/>
                <a:gd name="T24" fmla="*/ 7 w 135"/>
                <a:gd name="T25" fmla="*/ 12 h 117"/>
                <a:gd name="T26" fmla="*/ 8 w 135"/>
                <a:gd name="T27" fmla="*/ 15 h 117"/>
                <a:gd name="T28" fmla="*/ 10 w 135"/>
                <a:gd name="T29" fmla="*/ 21 h 117"/>
                <a:gd name="T30" fmla="*/ 12 w 135"/>
                <a:gd name="T31" fmla="*/ 23 h 117"/>
                <a:gd name="T32" fmla="*/ 18 w 135"/>
                <a:gd name="T33" fmla="*/ 24 h 117"/>
                <a:gd name="T34" fmla="*/ 24 w 135"/>
                <a:gd name="T35" fmla="*/ 23 h 117"/>
                <a:gd name="T36" fmla="*/ 26 w 135"/>
                <a:gd name="T37" fmla="*/ 19 h 117"/>
                <a:gd name="T38" fmla="*/ 27 w 135"/>
                <a:gd name="T39" fmla="*/ 15 h 117"/>
                <a:gd name="T40" fmla="*/ 25 w 135"/>
                <a:gd name="T41" fmla="*/ 1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5" h="117">
                  <a:moveTo>
                    <a:pt x="127" y="51"/>
                  </a:moveTo>
                  <a:lnTo>
                    <a:pt x="114" y="35"/>
                  </a:lnTo>
                  <a:lnTo>
                    <a:pt x="111" y="15"/>
                  </a:lnTo>
                  <a:lnTo>
                    <a:pt x="85" y="24"/>
                  </a:lnTo>
                  <a:lnTo>
                    <a:pt x="88" y="8"/>
                  </a:lnTo>
                  <a:lnTo>
                    <a:pt x="69" y="0"/>
                  </a:lnTo>
                  <a:lnTo>
                    <a:pt x="57" y="18"/>
                  </a:lnTo>
                  <a:lnTo>
                    <a:pt x="36" y="20"/>
                  </a:lnTo>
                  <a:lnTo>
                    <a:pt x="16" y="24"/>
                  </a:lnTo>
                  <a:lnTo>
                    <a:pt x="0" y="30"/>
                  </a:lnTo>
                  <a:lnTo>
                    <a:pt x="1" y="57"/>
                  </a:lnTo>
                  <a:lnTo>
                    <a:pt x="18" y="60"/>
                  </a:lnTo>
                  <a:lnTo>
                    <a:pt x="33" y="57"/>
                  </a:lnTo>
                  <a:lnTo>
                    <a:pt x="42" y="75"/>
                  </a:lnTo>
                  <a:lnTo>
                    <a:pt x="50" y="102"/>
                  </a:lnTo>
                  <a:lnTo>
                    <a:pt x="61" y="111"/>
                  </a:lnTo>
                  <a:lnTo>
                    <a:pt x="88" y="117"/>
                  </a:lnTo>
                  <a:lnTo>
                    <a:pt x="121" y="114"/>
                  </a:lnTo>
                  <a:lnTo>
                    <a:pt x="130" y="92"/>
                  </a:lnTo>
                  <a:lnTo>
                    <a:pt x="135" y="74"/>
                  </a:lnTo>
                  <a:lnTo>
                    <a:pt x="127" y="51"/>
                  </a:lnTo>
                  <a:close/>
                </a:path>
              </a:pathLst>
            </a:custGeom>
            <a:solidFill>
              <a:srgbClr val="C4B798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grpSp>
          <p:nvGrpSpPr>
            <p:cNvPr id="5" name="Group 89">
              <a:extLst>
                <a:ext uri="{FF2B5EF4-FFF2-40B4-BE49-F238E27FC236}">
                  <a16:creationId xmlns:a16="http://schemas.microsoft.com/office/drawing/2014/main" id="{1572A371-049C-AF47-B9B3-B0974A745D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2317" y="4043614"/>
              <a:ext cx="67260" cy="67473"/>
              <a:chOff x="7728" y="10782"/>
              <a:chExt cx="2776" cy="2978"/>
            </a:xfrm>
          </p:grpSpPr>
          <p:sp>
            <p:nvSpPr>
              <p:cNvPr id="114" name="Freeform 79">
                <a:extLst>
                  <a:ext uri="{FF2B5EF4-FFF2-40B4-BE49-F238E27FC236}">
                    <a16:creationId xmlns:a16="http://schemas.microsoft.com/office/drawing/2014/main" id="{320C04EC-73CC-8548-9C02-0121DC059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8" y="10800"/>
                <a:ext cx="2776" cy="2960"/>
              </a:xfrm>
              <a:custGeom>
                <a:avLst/>
                <a:gdLst>
                  <a:gd name="T0" fmla="*/ 72 w 2776"/>
                  <a:gd name="T1" fmla="*/ 992 h 2960"/>
                  <a:gd name="T2" fmla="*/ 336 w 2776"/>
                  <a:gd name="T3" fmla="*/ 1144 h 2960"/>
                  <a:gd name="T4" fmla="*/ 432 w 2776"/>
                  <a:gd name="T5" fmla="*/ 1360 h 2960"/>
                  <a:gd name="T6" fmla="*/ 544 w 2776"/>
                  <a:gd name="T7" fmla="*/ 1568 h 2960"/>
                  <a:gd name="T8" fmla="*/ 520 w 2776"/>
                  <a:gd name="T9" fmla="*/ 2000 h 2960"/>
                  <a:gd name="T10" fmla="*/ 520 w 2776"/>
                  <a:gd name="T11" fmla="*/ 2288 h 2960"/>
                  <a:gd name="T12" fmla="*/ 696 w 2776"/>
                  <a:gd name="T13" fmla="*/ 2328 h 2960"/>
                  <a:gd name="T14" fmla="*/ 808 w 2776"/>
                  <a:gd name="T15" fmla="*/ 2448 h 2960"/>
                  <a:gd name="T16" fmla="*/ 968 w 2776"/>
                  <a:gd name="T17" fmla="*/ 2640 h 2960"/>
                  <a:gd name="T18" fmla="*/ 1184 w 2776"/>
                  <a:gd name="T19" fmla="*/ 2808 h 2960"/>
                  <a:gd name="T20" fmla="*/ 1216 w 2776"/>
                  <a:gd name="T21" fmla="*/ 2504 h 2960"/>
                  <a:gd name="T22" fmla="*/ 1544 w 2776"/>
                  <a:gd name="T23" fmla="*/ 2576 h 2960"/>
                  <a:gd name="T24" fmla="*/ 1776 w 2776"/>
                  <a:gd name="T25" fmla="*/ 2728 h 2960"/>
                  <a:gd name="T26" fmla="*/ 2200 w 2776"/>
                  <a:gd name="T27" fmla="*/ 2824 h 2960"/>
                  <a:gd name="T28" fmla="*/ 2504 w 2776"/>
                  <a:gd name="T29" fmla="*/ 2904 h 2960"/>
                  <a:gd name="T30" fmla="*/ 2608 w 2776"/>
                  <a:gd name="T31" fmla="*/ 2680 h 2960"/>
                  <a:gd name="T32" fmla="*/ 2728 w 2776"/>
                  <a:gd name="T33" fmla="*/ 2368 h 2960"/>
                  <a:gd name="T34" fmla="*/ 2776 w 2776"/>
                  <a:gd name="T35" fmla="*/ 2104 h 2960"/>
                  <a:gd name="T36" fmla="*/ 2592 w 2776"/>
                  <a:gd name="T37" fmla="*/ 1968 h 2960"/>
                  <a:gd name="T38" fmla="*/ 2360 w 2776"/>
                  <a:gd name="T39" fmla="*/ 1824 h 2960"/>
                  <a:gd name="T40" fmla="*/ 2120 w 2776"/>
                  <a:gd name="T41" fmla="*/ 1760 h 2960"/>
                  <a:gd name="T42" fmla="*/ 1992 w 2776"/>
                  <a:gd name="T43" fmla="*/ 1904 h 2960"/>
                  <a:gd name="T44" fmla="*/ 1680 w 2776"/>
                  <a:gd name="T45" fmla="*/ 1880 h 2960"/>
                  <a:gd name="T46" fmla="*/ 1664 w 2776"/>
                  <a:gd name="T47" fmla="*/ 2064 h 2960"/>
                  <a:gd name="T48" fmla="*/ 1432 w 2776"/>
                  <a:gd name="T49" fmla="*/ 1824 h 2960"/>
                  <a:gd name="T50" fmla="*/ 1256 w 2776"/>
                  <a:gd name="T51" fmla="*/ 1696 h 2960"/>
                  <a:gd name="T52" fmla="*/ 1184 w 2776"/>
                  <a:gd name="T53" fmla="*/ 1416 h 2960"/>
                  <a:gd name="T54" fmla="*/ 1488 w 2776"/>
                  <a:gd name="T55" fmla="*/ 1272 h 2960"/>
                  <a:gd name="T56" fmla="*/ 1752 w 2776"/>
                  <a:gd name="T57" fmla="*/ 1000 h 2960"/>
                  <a:gd name="T58" fmla="*/ 2000 w 2776"/>
                  <a:gd name="T59" fmla="*/ 824 h 2960"/>
                  <a:gd name="T60" fmla="*/ 2160 w 2776"/>
                  <a:gd name="T61" fmla="*/ 640 h 2960"/>
                  <a:gd name="T62" fmla="*/ 2336 w 2776"/>
                  <a:gd name="T63" fmla="*/ 640 h 2960"/>
                  <a:gd name="T64" fmla="*/ 2152 w 2776"/>
                  <a:gd name="T65" fmla="*/ 528 h 2960"/>
                  <a:gd name="T66" fmla="*/ 1768 w 2776"/>
                  <a:gd name="T67" fmla="*/ 528 h 2960"/>
                  <a:gd name="T68" fmla="*/ 1784 w 2776"/>
                  <a:gd name="T69" fmla="*/ 248 h 2960"/>
                  <a:gd name="T70" fmla="*/ 1624 w 2776"/>
                  <a:gd name="T71" fmla="*/ 64 h 2960"/>
                  <a:gd name="T72" fmla="*/ 1536 w 2776"/>
                  <a:gd name="T73" fmla="*/ 344 h 2960"/>
                  <a:gd name="T74" fmla="*/ 1192 w 2776"/>
                  <a:gd name="T75" fmla="*/ 336 h 2960"/>
                  <a:gd name="T76" fmla="*/ 1104 w 2776"/>
                  <a:gd name="T77" fmla="*/ 680 h 2960"/>
                  <a:gd name="T78" fmla="*/ 528 w 2776"/>
                  <a:gd name="T79" fmla="*/ 656 h 2960"/>
                  <a:gd name="T80" fmla="*/ 328 w 2776"/>
                  <a:gd name="T81" fmla="*/ 728 h 2960"/>
                  <a:gd name="T82" fmla="*/ 72 w 2776"/>
                  <a:gd name="T83" fmla="*/ 720 h 296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776" h="2960">
                    <a:moveTo>
                      <a:pt x="0" y="832"/>
                    </a:moveTo>
                    <a:lnTo>
                      <a:pt x="72" y="992"/>
                    </a:lnTo>
                    <a:lnTo>
                      <a:pt x="184" y="1088"/>
                    </a:lnTo>
                    <a:lnTo>
                      <a:pt x="336" y="1144"/>
                    </a:lnTo>
                    <a:lnTo>
                      <a:pt x="424" y="1256"/>
                    </a:lnTo>
                    <a:lnTo>
                      <a:pt x="432" y="1360"/>
                    </a:lnTo>
                    <a:lnTo>
                      <a:pt x="464" y="1464"/>
                    </a:lnTo>
                    <a:lnTo>
                      <a:pt x="544" y="1568"/>
                    </a:lnTo>
                    <a:lnTo>
                      <a:pt x="584" y="1816"/>
                    </a:lnTo>
                    <a:lnTo>
                      <a:pt x="520" y="2000"/>
                    </a:lnTo>
                    <a:lnTo>
                      <a:pt x="408" y="2184"/>
                    </a:lnTo>
                    <a:lnTo>
                      <a:pt x="520" y="2288"/>
                    </a:lnTo>
                    <a:lnTo>
                      <a:pt x="560" y="2368"/>
                    </a:lnTo>
                    <a:lnTo>
                      <a:pt x="696" y="2328"/>
                    </a:lnTo>
                    <a:lnTo>
                      <a:pt x="800" y="2312"/>
                    </a:lnTo>
                    <a:lnTo>
                      <a:pt x="808" y="2448"/>
                    </a:lnTo>
                    <a:lnTo>
                      <a:pt x="912" y="2496"/>
                    </a:lnTo>
                    <a:lnTo>
                      <a:pt x="968" y="2640"/>
                    </a:lnTo>
                    <a:lnTo>
                      <a:pt x="1072" y="2776"/>
                    </a:lnTo>
                    <a:lnTo>
                      <a:pt x="1184" y="2808"/>
                    </a:lnTo>
                    <a:lnTo>
                      <a:pt x="1192" y="2656"/>
                    </a:lnTo>
                    <a:lnTo>
                      <a:pt x="1216" y="2504"/>
                    </a:lnTo>
                    <a:lnTo>
                      <a:pt x="1392" y="2544"/>
                    </a:lnTo>
                    <a:lnTo>
                      <a:pt x="1544" y="2576"/>
                    </a:lnTo>
                    <a:lnTo>
                      <a:pt x="1704" y="2648"/>
                    </a:lnTo>
                    <a:lnTo>
                      <a:pt x="1776" y="2728"/>
                    </a:lnTo>
                    <a:lnTo>
                      <a:pt x="1960" y="2712"/>
                    </a:lnTo>
                    <a:lnTo>
                      <a:pt x="2200" y="2824"/>
                    </a:lnTo>
                    <a:lnTo>
                      <a:pt x="2392" y="2960"/>
                    </a:lnTo>
                    <a:lnTo>
                      <a:pt x="2504" y="2904"/>
                    </a:lnTo>
                    <a:lnTo>
                      <a:pt x="2504" y="2776"/>
                    </a:lnTo>
                    <a:lnTo>
                      <a:pt x="2608" y="2680"/>
                    </a:lnTo>
                    <a:lnTo>
                      <a:pt x="2712" y="2560"/>
                    </a:lnTo>
                    <a:lnTo>
                      <a:pt x="2728" y="2368"/>
                    </a:lnTo>
                    <a:lnTo>
                      <a:pt x="2768" y="2256"/>
                    </a:lnTo>
                    <a:lnTo>
                      <a:pt x="2776" y="2104"/>
                    </a:lnTo>
                    <a:lnTo>
                      <a:pt x="2664" y="2040"/>
                    </a:lnTo>
                    <a:lnTo>
                      <a:pt x="2592" y="1968"/>
                    </a:lnTo>
                    <a:lnTo>
                      <a:pt x="2424" y="1936"/>
                    </a:lnTo>
                    <a:lnTo>
                      <a:pt x="2360" y="1824"/>
                    </a:lnTo>
                    <a:lnTo>
                      <a:pt x="2320" y="1632"/>
                    </a:lnTo>
                    <a:lnTo>
                      <a:pt x="2120" y="1760"/>
                    </a:lnTo>
                    <a:lnTo>
                      <a:pt x="2192" y="1888"/>
                    </a:lnTo>
                    <a:lnTo>
                      <a:pt x="1992" y="1904"/>
                    </a:lnTo>
                    <a:lnTo>
                      <a:pt x="1816" y="2024"/>
                    </a:lnTo>
                    <a:lnTo>
                      <a:pt x="1680" y="1880"/>
                    </a:lnTo>
                    <a:lnTo>
                      <a:pt x="1576" y="1936"/>
                    </a:lnTo>
                    <a:lnTo>
                      <a:pt x="1664" y="2064"/>
                    </a:lnTo>
                    <a:lnTo>
                      <a:pt x="1552" y="2048"/>
                    </a:lnTo>
                    <a:lnTo>
                      <a:pt x="1432" y="1824"/>
                    </a:lnTo>
                    <a:lnTo>
                      <a:pt x="1296" y="1920"/>
                    </a:lnTo>
                    <a:lnTo>
                      <a:pt x="1256" y="1696"/>
                    </a:lnTo>
                    <a:lnTo>
                      <a:pt x="1200" y="1544"/>
                    </a:lnTo>
                    <a:lnTo>
                      <a:pt x="1184" y="1416"/>
                    </a:lnTo>
                    <a:lnTo>
                      <a:pt x="1304" y="1272"/>
                    </a:lnTo>
                    <a:lnTo>
                      <a:pt x="1488" y="1272"/>
                    </a:lnTo>
                    <a:lnTo>
                      <a:pt x="1656" y="1192"/>
                    </a:lnTo>
                    <a:lnTo>
                      <a:pt x="1752" y="1000"/>
                    </a:lnTo>
                    <a:lnTo>
                      <a:pt x="1904" y="944"/>
                    </a:lnTo>
                    <a:lnTo>
                      <a:pt x="2000" y="824"/>
                    </a:lnTo>
                    <a:lnTo>
                      <a:pt x="2080" y="728"/>
                    </a:lnTo>
                    <a:lnTo>
                      <a:pt x="2160" y="640"/>
                    </a:lnTo>
                    <a:lnTo>
                      <a:pt x="2272" y="704"/>
                    </a:lnTo>
                    <a:lnTo>
                      <a:pt x="2336" y="640"/>
                    </a:lnTo>
                    <a:lnTo>
                      <a:pt x="2312" y="488"/>
                    </a:lnTo>
                    <a:lnTo>
                      <a:pt x="2152" y="528"/>
                    </a:lnTo>
                    <a:lnTo>
                      <a:pt x="2040" y="472"/>
                    </a:lnTo>
                    <a:lnTo>
                      <a:pt x="1768" y="528"/>
                    </a:lnTo>
                    <a:lnTo>
                      <a:pt x="1688" y="464"/>
                    </a:lnTo>
                    <a:lnTo>
                      <a:pt x="1784" y="248"/>
                    </a:lnTo>
                    <a:lnTo>
                      <a:pt x="1696" y="0"/>
                    </a:lnTo>
                    <a:lnTo>
                      <a:pt x="1624" y="64"/>
                    </a:lnTo>
                    <a:lnTo>
                      <a:pt x="1608" y="200"/>
                    </a:lnTo>
                    <a:lnTo>
                      <a:pt x="1536" y="344"/>
                    </a:lnTo>
                    <a:lnTo>
                      <a:pt x="1432" y="304"/>
                    </a:lnTo>
                    <a:lnTo>
                      <a:pt x="1192" y="336"/>
                    </a:lnTo>
                    <a:lnTo>
                      <a:pt x="1168" y="528"/>
                    </a:lnTo>
                    <a:lnTo>
                      <a:pt x="1104" y="680"/>
                    </a:lnTo>
                    <a:lnTo>
                      <a:pt x="824" y="656"/>
                    </a:lnTo>
                    <a:lnTo>
                      <a:pt x="528" y="656"/>
                    </a:lnTo>
                    <a:lnTo>
                      <a:pt x="544" y="880"/>
                    </a:lnTo>
                    <a:lnTo>
                      <a:pt x="328" y="728"/>
                    </a:lnTo>
                    <a:lnTo>
                      <a:pt x="152" y="624"/>
                    </a:lnTo>
                    <a:lnTo>
                      <a:pt x="72" y="720"/>
                    </a:lnTo>
                    <a:lnTo>
                      <a:pt x="0" y="83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sp>
            <p:nvSpPr>
              <p:cNvPr id="115" name="Freeform 80">
                <a:extLst>
                  <a:ext uri="{FF2B5EF4-FFF2-40B4-BE49-F238E27FC236}">
                    <a16:creationId xmlns:a16="http://schemas.microsoft.com/office/drawing/2014/main" id="{9C193FBE-1811-024C-9F35-D09592BFE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5" y="10782"/>
                <a:ext cx="566" cy="459"/>
              </a:xfrm>
              <a:custGeom>
                <a:avLst/>
                <a:gdLst>
                  <a:gd name="T0" fmla="*/ 0 w 566"/>
                  <a:gd name="T1" fmla="*/ 292 h 459"/>
                  <a:gd name="T2" fmla="*/ 35 w 566"/>
                  <a:gd name="T3" fmla="*/ 189 h 459"/>
                  <a:gd name="T4" fmla="*/ 136 w 566"/>
                  <a:gd name="T5" fmla="*/ 65 h 459"/>
                  <a:gd name="T6" fmla="*/ 278 w 566"/>
                  <a:gd name="T7" fmla="*/ 87 h 459"/>
                  <a:gd name="T8" fmla="*/ 347 w 566"/>
                  <a:gd name="T9" fmla="*/ 0 h 459"/>
                  <a:gd name="T10" fmla="*/ 437 w 566"/>
                  <a:gd name="T11" fmla="*/ 57 h 459"/>
                  <a:gd name="T12" fmla="*/ 485 w 566"/>
                  <a:gd name="T13" fmla="*/ 192 h 459"/>
                  <a:gd name="T14" fmla="*/ 566 w 566"/>
                  <a:gd name="T15" fmla="*/ 192 h 459"/>
                  <a:gd name="T16" fmla="*/ 544 w 566"/>
                  <a:gd name="T17" fmla="*/ 292 h 459"/>
                  <a:gd name="T18" fmla="*/ 437 w 566"/>
                  <a:gd name="T19" fmla="*/ 399 h 459"/>
                  <a:gd name="T20" fmla="*/ 320 w 566"/>
                  <a:gd name="T21" fmla="*/ 441 h 459"/>
                  <a:gd name="T22" fmla="*/ 215 w 566"/>
                  <a:gd name="T23" fmla="*/ 459 h 459"/>
                  <a:gd name="T24" fmla="*/ 149 w 566"/>
                  <a:gd name="T25" fmla="*/ 396 h 459"/>
                  <a:gd name="T26" fmla="*/ 5 w 566"/>
                  <a:gd name="T27" fmla="*/ 375 h 459"/>
                  <a:gd name="T28" fmla="*/ 0 w 566"/>
                  <a:gd name="T29" fmla="*/ 292 h 4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6" h="459">
                    <a:moveTo>
                      <a:pt x="0" y="292"/>
                    </a:moveTo>
                    <a:lnTo>
                      <a:pt x="35" y="189"/>
                    </a:lnTo>
                    <a:lnTo>
                      <a:pt x="136" y="65"/>
                    </a:lnTo>
                    <a:lnTo>
                      <a:pt x="278" y="87"/>
                    </a:lnTo>
                    <a:lnTo>
                      <a:pt x="347" y="0"/>
                    </a:lnTo>
                    <a:lnTo>
                      <a:pt x="437" y="57"/>
                    </a:lnTo>
                    <a:lnTo>
                      <a:pt x="485" y="192"/>
                    </a:lnTo>
                    <a:lnTo>
                      <a:pt x="566" y="192"/>
                    </a:lnTo>
                    <a:lnTo>
                      <a:pt x="544" y="292"/>
                    </a:lnTo>
                    <a:lnTo>
                      <a:pt x="437" y="399"/>
                    </a:lnTo>
                    <a:lnTo>
                      <a:pt x="320" y="441"/>
                    </a:lnTo>
                    <a:lnTo>
                      <a:pt x="215" y="459"/>
                    </a:lnTo>
                    <a:lnTo>
                      <a:pt x="149" y="396"/>
                    </a:lnTo>
                    <a:lnTo>
                      <a:pt x="5" y="375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6" name="Group 90">
              <a:extLst>
                <a:ext uri="{FF2B5EF4-FFF2-40B4-BE49-F238E27FC236}">
                  <a16:creationId xmlns:a16="http://schemas.microsoft.com/office/drawing/2014/main" id="{923132F5-608F-2E4F-9C17-ABB9732623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2529" y="3959272"/>
              <a:ext cx="403576" cy="76845"/>
              <a:chOff x="512" y="2456"/>
              <a:chExt cx="204" cy="41"/>
            </a:xfrm>
          </p:grpSpPr>
          <p:sp>
            <p:nvSpPr>
              <p:cNvPr id="110" name="Freeform 77">
                <a:extLst>
                  <a:ext uri="{FF2B5EF4-FFF2-40B4-BE49-F238E27FC236}">
                    <a16:creationId xmlns:a16="http://schemas.microsoft.com/office/drawing/2014/main" id="{720CCF76-CF44-CB41-9893-067C949C9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" y="2485"/>
                <a:ext cx="9" cy="12"/>
              </a:xfrm>
              <a:custGeom>
                <a:avLst/>
                <a:gdLst>
                  <a:gd name="T0" fmla="*/ 0 w 740"/>
                  <a:gd name="T1" fmla="*/ 1 h 922"/>
                  <a:gd name="T2" fmla="*/ 0 w 740"/>
                  <a:gd name="T3" fmla="*/ 1 h 922"/>
                  <a:gd name="T4" fmla="*/ 0 w 740"/>
                  <a:gd name="T5" fmla="*/ 1 h 922"/>
                  <a:gd name="T6" fmla="*/ 0 w 740"/>
                  <a:gd name="T7" fmla="*/ 1 h 922"/>
                  <a:gd name="T8" fmla="*/ 0 w 740"/>
                  <a:gd name="T9" fmla="*/ 1 h 922"/>
                  <a:gd name="T10" fmla="*/ 0 w 740"/>
                  <a:gd name="T11" fmla="*/ 1 h 922"/>
                  <a:gd name="T12" fmla="*/ 0 w 740"/>
                  <a:gd name="T13" fmla="*/ 1 h 922"/>
                  <a:gd name="T14" fmla="*/ 0 w 740"/>
                  <a:gd name="T15" fmla="*/ 1 h 922"/>
                  <a:gd name="T16" fmla="*/ 0 w 740"/>
                  <a:gd name="T17" fmla="*/ 1 h 922"/>
                  <a:gd name="T18" fmla="*/ 0 w 740"/>
                  <a:gd name="T19" fmla="*/ 1 h 922"/>
                  <a:gd name="T20" fmla="*/ 0 w 740"/>
                  <a:gd name="T21" fmla="*/ 1 h 922"/>
                  <a:gd name="T22" fmla="*/ 0 w 740"/>
                  <a:gd name="T23" fmla="*/ 1 h 922"/>
                  <a:gd name="T24" fmla="*/ 0 w 740"/>
                  <a:gd name="T25" fmla="*/ 0 h 922"/>
                  <a:gd name="T26" fmla="*/ 0 w 740"/>
                  <a:gd name="T27" fmla="*/ 0 h 922"/>
                  <a:gd name="T28" fmla="*/ 1 w 740"/>
                  <a:gd name="T29" fmla="*/ 0 h 922"/>
                  <a:gd name="T30" fmla="*/ 1 w 740"/>
                  <a:gd name="T31" fmla="*/ 0 h 922"/>
                  <a:gd name="T32" fmla="*/ 1 w 740"/>
                  <a:gd name="T33" fmla="*/ 0 h 922"/>
                  <a:gd name="T34" fmla="*/ 0 w 740"/>
                  <a:gd name="T35" fmla="*/ 0 h 922"/>
                  <a:gd name="T36" fmla="*/ 0 w 740"/>
                  <a:gd name="T37" fmla="*/ 0 h 922"/>
                  <a:gd name="T38" fmla="*/ 0 w 740"/>
                  <a:gd name="T39" fmla="*/ 0 h 922"/>
                  <a:gd name="T40" fmla="*/ 0 w 740"/>
                  <a:gd name="T41" fmla="*/ 0 h 922"/>
                  <a:gd name="T42" fmla="*/ 0 w 740"/>
                  <a:gd name="T43" fmla="*/ 0 h 922"/>
                  <a:gd name="T44" fmla="*/ 0 w 740"/>
                  <a:gd name="T45" fmla="*/ 0 h 922"/>
                  <a:gd name="T46" fmla="*/ 0 w 740"/>
                  <a:gd name="T47" fmla="*/ 0 h 922"/>
                  <a:gd name="T48" fmla="*/ 0 w 740"/>
                  <a:gd name="T49" fmla="*/ 0 h 922"/>
                  <a:gd name="T50" fmla="*/ 0 w 740"/>
                  <a:gd name="T51" fmla="*/ 0 h 922"/>
                  <a:gd name="T52" fmla="*/ 0 w 740"/>
                  <a:gd name="T53" fmla="*/ 0 h 922"/>
                  <a:gd name="T54" fmla="*/ 0 w 740"/>
                  <a:gd name="T55" fmla="*/ 0 h 922"/>
                  <a:gd name="T56" fmla="*/ 0 w 740"/>
                  <a:gd name="T57" fmla="*/ 0 h 922"/>
                  <a:gd name="T58" fmla="*/ 0 w 740"/>
                  <a:gd name="T59" fmla="*/ 0 h 922"/>
                  <a:gd name="T60" fmla="*/ 0 w 740"/>
                  <a:gd name="T61" fmla="*/ 0 h 922"/>
                  <a:gd name="T62" fmla="*/ 0 w 740"/>
                  <a:gd name="T63" fmla="*/ 0 h 922"/>
                  <a:gd name="T64" fmla="*/ 0 w 740"/>
                  <a:gd name="T65" fmla="*/ 0 h 922"/>
                  <a:gd name="T66" fmla="*/ 0 w 740"/>
                  <a:gd name="T67" fmla="*/ 0 h 922"/>
                  <a:gd name="T68" fmla="*/ 0 w 740"/>
                  <a:gd name="T69" fmla="*/ 0 h 922"/>
                  <a:gd name="T70" fmla="*/ 0 w 740"/>
                  <a:gd name="T71" fmla="*/ 0 h 922"/>
                  <a:gd name="T72" fmla="*/ 0 w 740"/>
                  <a:gd name="T73" fmla="*/ 0 h 922"/>
                  <a:gd name="T74" fmla="*/ 0 w 740"/>
                  <a:gd name="T75" fmla="*/ 0 h 922"/>
                  <a:gd name="T76" fmla="*/ 0 w 740"/>
                  <a:gd name="T77" fmla="*/ 1 h 922"/>
                  <a:gd name="T78" fmla="*/ 0 w 740"/>
                  <a:gd name="T79" fmla="*/ 1 h 922"/>
                  <a:gd name="T80" fmla="*/ 0 w 740"/>
                  <a:gd name="T81" fmla="*/ 1 h 92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40" h="922">
                    <a:moveTo>
                      <a:pt x="0" y="888"/>
                    </a:moveTo>
                    <a:lnTo>
                      <a:pt x="53" y="922"/>
                    </a:lnTo>
                    <a:lnTo>
                      <a:pt x="144" y="860"/>
                    </a:lnTo>
                    <a:lnTo>
                      <a:pt x="250" y="869"/>
                    </a:lnTo>
                    <a:lnTo>
                      <a:pt x="293" y="903"/>
                    </a:lnTo>
                    <a:lnTo>
                      <a:pt x="399" y="879"/>
                    </a:lnTo>
                    <a:lnTo>
                      <a:pt x="528" y="884"/>
                    </a:lnTo>
                    <a:lnTo>
                      <a:pt x="620" y="840"/>
                    </a:lnTo>
                    <a:lnTo>
                      <a:pt x="658" y="778"/>
                    </a:lnTo>
                    <a:lnTo>
                      <a:pt x="634" y="754"/>
                    </a:lnTo>
                    <a:lnTo>
                      <a:pt x="562" y="720"/>
                    </a:lnTo>
                    <a:lnTo>
                      <a:pt x="572" y="644"/>
                    </a:lnTo>
                    <a:lnTo>
                      <a:pt x="596" y="576"/>
                    </a:lnTo>
                    <a:lnTo>
                      <a:pt x="653" y="572"/>
                    </a:lnTo>
                    <a:lnTo>
                      <a:pt x="711" y="562"/>
                    </a:lnTo>
                    <a:lnTo>
                      <a:pt x="740" y="485"/>
                    </a:lnTo>
                    <a:lnTo>
                      <a:pt x="696" y="437"/>
                    </a:lnTo>
                    <a:lnTo>
                      <a:pt x="648" y="389"/>
                    </a:lnTo>
                    <a:lnTo>
                      <a:pt x="586" y="356"/>
                    </a:lnTo>
                    <a:lnTo>
                      <a:pt x="528" y="375"/>
                    </a:lnTo>
                    <a:lnTo>
                      <a:pt x="442" y="404"/>
                    </a:lnTo>
                    <a:lnTo>
                      <a:pt x="389" y="375"/>
                    </a:lnTo>
                    <a:lnTo>
                      <a:pt x="404" y="303"/>
                    </a:lnTo>
                    <a:lnTo>
                      <a:pt x="428" y="245"/>
                    </a:lnTo>
                    <a:lnTo>
                      <a:pt x="471" y="216"/>
                    </a:lnTo>
                    <a:lnTo>
                      <a:pt x="514" y="231"/>
                    </a:lnTo>
                    <a:lnTo>
                      <a:pt x="586" y="188"/>
                    </a:lnTo>
                    <a:lnTo>
                      <a:pt x="562" y="120"/>
                    </a:lnTo>
                    <a:lnTo>
                      <a:pt x="562" y="48"/>
                    </a:lnTo>
                    <a:lnTo>
                      <a:pt x="500" y="39"/>
                    </a:lnTo>
                    <a:lnTo>
                      <a:pt x="432" y="34"/>
                    </a:lnTo>
                    <a:lnTo>
                      <a:pt x="360" y="15"/>
                    </a:lnTo>
                    <a:lnTo>
                      <a:pt x="293" y="0"/>
                    </a:lnTo>
                    <a:lnTo>
                      <a:pt x="173" y="87"/>
                    </a:lnTo>
                    <a:lnTo>
                      <a:pt x="96" y="197"/>
                    </a:lnTo>
                    <a:lnTo>
                      <a:pt x="68" y="303"/>
                    </a:lnTo>
                    <a:lnTo>
                      <a:pt x="58" y="432"/>
                    </a:lnTo>
                    <a:lnTo>
                      <a:pt x="63" y="533"/>
                    </a:lnTo>
                    <a:lnTo>
                      <a:pt x="63" y="692"/>
                    </a:lnTo>
                    <a:lnTo>
                      <a:pt x="20" y="807"/>
                    </a:lnTo>
                    <a:lnTo>
                      <a:pt x="0" y="888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>
                <a:defPPr>
                  <a:defRPr lang="zh-CN"/>
                </a:defPPr>
                <a:lvl1pPr marL="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8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2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5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9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63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7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50" algn="l" defTabSz="914288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91431">
                  <a:defRPr/>
                </a:pPr>
                <a:endParaRPr lang="zh-CN" altLang="en-US" sz="1170" kern="0">
                  <a:solidFill>
                    <a:sysClr val="windowText" lastClr="000000"/>
                  </a:solidFill>
                  <a:latin typeface="Gill Sans MT" panose="020B0502020104020203"/>
                  <a:ea typeface="华文中宋" panose="02010600040101010101" pitchFamily="2" charset="-122"/>
                </a:endParaRPr>
              </a:p>
            </p:txBody>
          </p:sp>
          <p:grpSp>
            <p:nvGrpSpPr>
              <p:cNvPr id="7" name="Group 110">
                <a:extLst>
                  <a:ext uri="{FF2B5EF4-FFF2-40B4-BE49-F238E27FC236}">
                    <a16:creationId xmlns:a16="http://schemas.microsoft.com/office/drawing/2014/main" id="{0A384BCD-B466-3745-A6D7-78F5AA4E33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2" y="2456"/>
                <a:ext cx="12" cy="4"/>
                <a:chOff x="2478" y="4937"/>
                <a:chExt cx="10011" cy="3255"/>
              </a:xfrm>
            </p:grpSpPr>
            <p:sp>
              <p:nvSpPr>
                <p:cNvPr id="112" name="Freeform 316">
                  <a:extLst>
                    <a:ext uri="{FF2B5EF4-FFF2-40B4-BE49-F238E27FC236}">
                      <a16:creationId xmlns:a16="http://schemas.microsoft.com/office/drawing/2014/main" id="{2C4E1D1E-7555-7348-9B67-55432BF0F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5266"/>
                  <a:ext cx="9335" cy="2926"/>
                </a:xfrm>
                <a:custGeom>
                  <a:avLst/>
                  <a:gdLst>
                    <a:gd name="T0" fmla="*/ 2898 w 9335"/>
                    <a:gd name="T1" fmla="*/ 430 h 2926"/>
                    <a:gd name="T2" fmla="*/ 2285 w 9335"/>
                    <a:gd name="T3" fmla="*/ 503 h 2926"/>
                    <a:gd name="T4" fmla="*/ 1856 w 9335"/>
                    <a:gd name="T5" fmla="*/ 430 h 2926"/>
                    <a:gd name="T6" fmla="*/ 1408 w 9335"/>
                    <a:gd name="T7" fmla="*/ 476 h 2926"/>
                    <a:gd name="T8" fmla="*/ 914 w 9335"/>
                    <a:gd name="T9" fmla="*/ 741 h 2926"/>
                    <a:gd name="T10" fmla="*/ 1499 w 9335"/>
                    <a:gd name="T11" fmla="*/ 905 h 2926"/>
                    <a:gd name="T12" fmla="*/ 2112 w 9335"/>
                    <a:gd name="T13" fmla="*/ 942 h 2926"/>
                    <a:gd name="T14" fmla="*/ 2167 w 9335"/>
                    <a:gd name="T15" fmla="*/ 1006 h 2926"/>
                    <a:gd name="T16" fmla="*/ 1545 w 9335"/>
                    <a:gd name="T17" fmla="*/ 1006 h 2926"/>
                    <a:gd name="T18" fmla="*/ 951 w 9335"/>
                    <a:gd name="T19" fmla="*/ 933 h 2926"/>
                    <a:gd name="T20" fmla="*/ 457 w 9335"/>
                    <a:gd name="T21" fmla="*/ 1198 h 2926"/>
                    <a:gd name="T22" fmla="*/ 146 w 9335"/>
                    <a:gd name="T23" fmla="*/ 1417 h 2926"/>
                    <a:gd name="T24" fmla="*/ 36 w 9335"/>
                    <a:gd name="T25" fmla="*/ 1820 h 2926"/>
                    <a:gd name="T26" fmla="*/ 347 w 9335"/>
                    <a:gd name="T27" fmla="*/ 2094 h 2926"/>
                    <a:gd name="T28" fmla="*/ 1115 w 9335"/>
                    <a:gd name="T29" fmla="*/ 2140 h 2926"/>
                    <a:gd name="T30" fmla="*/ 1719 w 9335"/>
                    <a:gd name="T31" fmla="*/ 2396 h 2926"/>
                    <a:gd name="T32" fmla="*/ 1842 w 9335"/>
                    <a:gd name="T33" fmla="*/ 2780 h 2926"/>
                    <a:gd name="T34" fmla="*/ 2295 w 9335"/>
                    <a:gd name="T35" fmla="*/ 2917 h 2926"/>
                    <a:gd name="T36" fmla="*/ 2807 w 9335"/>
                    <a:gd name="T37" fmla="*/ 2771 h 2926"/>
                    <a:gd name="T38" fmla="*/ 3154 w 9335"/>
                    <a:gd name="T39" fmla="*/ 2743 h 2926"/>
                    <a:gd name="T40" fmla="*/ 3264 w 9335"/>
                    <a:gd name="T41" fmla="*/ 2277 h 2926"/>
                    <a:gd name="T42" fmla="*/ 4087 w 9335"/>
                    <a:gd name="T43" fmla="*/ 1929 h 2926"/>
                    <a:gd name="T44" fmla="*/ 4827 w 9335"/>
                    <a:gd name="T45" fmla="*/ 2131 h 2926"/>
                    <a:gd name="T46" fmla="*/ 5431 w 9335"/>
                    <a:gd name="T47" fmla="*/ 2451 h 2926"/>
                    <a:gd name="T48" fmla="*/ 5915 w 9335"/>
                    <a:gd name="T49" fmla="*/ 2588 h 2926"/>
                    <a:gd name="T50" fmla="*/ 6482 w 9335"/>
                    <a:gd name="T51" fmla="*/ 2359 h 2926"/>
                    <a:gd name="T52" fmla="*/ 7122 w 9335"/>
                    <a:gd name="T53" fmla="*/ 2323 h 2926"/>
                    <a:gd name="T54" fmla="*/ 7607 w 9335"/>
                    <a:gd name="T55" fmla="*/ 2524 h 2926"/>
                    <a:gd name="T56" fmla="*/ 7908 w 9335"/>
                    <a:gd name="T57" fmla="*/ 2414 h 2926"/>
                    <a:gd name="T58" fmla="*/ 8475 w 9335"/>
                    <a:gd name="T59" fmla="*/ 2121 h 2926"/>
                    <a:gd name="T60" fmla="*/ 9024 w 9335"/>
                    <a:gd name="T61" fmla="*/ 2103 h 2926"/>
                    <a:gd name="T62" fmla="*/ 9261 w 9335"/>
                    <a:gd name="T63" fmla="*/ 1765 h 2926"/>
                    <a:gd name="T64" fmla="*/ 9051 w 9335"/>
                    <a:gd name="T65" fmla="*/ 1701 h 2926"/>
                    <a:gd name="T66" fmla="*/ 8512 w 9335"/>
                    <a:gd name="T67" fmla="*/ 1408 h 2926"/>
                    <a:gd name="T68" fmla="*/ 8055 w 9335"/>
                    <a:gd name="T69" fmla="*/ 1646 h 2926"/>
                    <a:gd name="T70" fmla="*/ 7625 w 9335"/>
                    <a:gd name="T71" fmla="*/ 1655 h 2926"/>
                    <a:gd name="T72" fmla="*/ 7963 w 9335"/>
                    <a:gd name="T73" fmla="*/ 1381 h 2926"/>
                    <a:gd name="T74" fmla="*/ 7332 w 9335"/>
                    <a:gd name="T75" fmla="*/ 1390 h 2926"/>
                    <a:gd name="T76" fmla="*/ 6509 w 9335"/>
                    <a:gd name="T77" fmla="*/ 1509 h 2926"/>
                    <a:gd name="T78" fmla="*/ 6071 w 9335"/>
                    <a:gd name="T79" fmla="*/ 1244 h 2926"/>
                    <a:gd name="T80" fmla="*/ 5805 w 9335"/>
                    <a:gd name="T81" fmla="*/ 1619 h 2926"/>
                    <a:gd name="T82" fmla="*/ 5001 w 9335"/>
                    <a:gd name="T83" fmla="*/ 1390 h 2926"/>
                    <a:gd name="T84" fmla="*/ 4772 w 9335"/>
                    <a:gd name="T85" fmla="*/ 933 h 2926"/>
                    <a:gd name="T86" fmla="*/ 4681 w 9335"/>
                    <a:gd name="T87" fmla="*/ 576 h 2926"/>
                    <a:gd name="T88" fmla="*/ 4160 w 9335"/>
                    <a:gd name="T89" fmla="*/ 686 h 2926"/>
                    <a:gd name="T90" fmla="*/ 4297 w 9335"/>
                    <a:gd name="T91" fmla="*/ 64 h 2926"/>
                    <a:gd name="T92" fmla="*/ 3712 w 9335"/>
                    <a:gd name="T93" fmla="*/ 55 h 2926"/>
                    <a:gd name="T94" fmla="*/ 3291 w 9335"/>
                    <a:gd name="T95" fmla="*/ 101 h 292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9335" h="2926">
                      <a:moveTo>
                        <a:pt x="3191" y="101"/>
                      </a:moveTo>
                      <a:lnTo>
                        <a:pt x="3044" y="201"/>
                      </a:lnTo>
                      <a:lnTo>
                        <a:pt x="2989" y="320"/>
                      </a:lnTo>
                      <a:lnTo>
                        <a:pt x="2898" y="430"/>
                      </a:lnTo>
                      <a:lnTo>
                        <a:pt x="2788" y="457"/>
                      </a:lnTo>
                      <a:lnTo>
                        <a:pt x="2615" y="540"/>
                      </a:lnTo>
                      <a:lnTo>
                        <a:pt x="2459" y="549"/>
                      </a:lnTo>
                      <a:lnTo>
                        <a:pt x="2285" y="503"/>
                      </a:lnTo>
                      <a:lnTo>
                        <a:pt x="2194" y="467"/>
                      </a:lnTo>
                      <a:lnTo>
                        <a:pt x="2057" y="503"/>
                      </a:lnTo>
                      <a:lnTo>
                        <a:pt x="1892" y="503"/>
                      </a:lnTo>
                      <a:lnTo>
                        <a:pt x="1856" y="430"/>
                      </a:lnTo>
                      <a:lnTo>
                        <a:pt x="1883" y="366"/>
                      </a:lnTo>
                      <a:lnTo>
                        <a:pt x="1773" y="357"/>
                      </a:lnTo>
                      <a:lnTo>
                        <a:pt x="1563" y="412"/>
                      </a:lnTo>
                      <a:lnTo>
                        <a:pt x="1408" y="476"/>
                      </a:lnTo>
                      <a:lnTo>
                        <a:pt x="1216" y="521"/>
                      </a:lnTo>
                      <a:lnTo>
                        <a:pt x="1051" y="595"/>
                      </a:lnTo>
                      <a:lnTo>
                        <a:pt x="896" y="677"/>
                      </a:lnTo>
                      <a:lnTo>
                        <a:pt x="914" y="741"/>
                      </a:lnTo>
                      <a:lnTo>
                        <a:pt x="1079" y="750"/>
                      </a:lnTo>
                      <a:lnTo>
                        <a:pt x="1234" y="759"/>
                      </a:lnTo>
                      <a:lnTo>
                        <a:pt x="1380" y="823"/>
                      </a:lnTo>
                      <a:lnTo>
                        <a:pt x="1499" y="905"/>
                      </a:lnTo>
                      <a:lnTo>
                        <a:pt x="1618" y="960"/>
                      </a:lnTo>
                      <a:lnTo>
                        <a:pt x="1792" y="942"/>
                      </a:lnTo>
                      <a:lnTo>
                        <a:pt x="1947" y="951"/>
                      </a:lnTo>
                      <a:lnTo>
                        <a:pt x="2112" y="942"/>
                      </a:lnTo>
                      <a:lnTo>
                        <a:pt x="2258" y="951"/>
                      </a:lnTo>
                      <a:lnTo>
                        <a:pt x="2340" y="1052"/>
                      </a:lnTo>
                      <a:lnTo>
                        <a:pt x="2304" y="1116"/>
                      </a:lnTo>
                      <a:lnTo>
                        <a:pt x="2167" y="1006"/>
                      </a:lnTo>
                      <a:lnTo>
                        <a:pt x="1975" y="1088"/>
                      </a:lnTo>
                      <a:lnTo>
                        <a:pt x="1810" y="1143"/>
                      </a:lnTo>
                      <a:lnTo>
                        <a:pt x="1691" y="1061"/>
                      </a:lnTo>
                      <a:lnTo>
                        <a:pt x="1545" y="1006"/>
                      </a:lnTo>
                      <a:lnTo>
                        <a:pt x="1417" y="942"/>
                      </a:lnTo>
                      <a:lnTo>
                        <a:pt x="1271" y="969"/>
                      </a:lnTo>
                      <a:lnTo>
                        <a:pt x="1097" y="969"/>
                      </a:lnTo>
                      <a:lnTo>
                        <a:pt x="951" y="933"/>
                      </a:lnTo>
                      <a:lnTo>
                        <a:pt x="777" y="933"/>
                      </a:lnTo>
                      <a:lnTo>
                        <a:pt x="658" y="1006"/>
                      </a:lnTo>
                      <a:lnTo>
                        <a:pt x="548" y="1079"/>
                      </a:lnTo>
                      <a:lnTo>
                        <a:pt x="457" y="1198"/>
                      </a:lnTo>
                      <a:lnTo>
                        <a:pt x="484" y="1317"/>
                      </a:lnTo>
                      <a:lnTo>
                        <a:pt x="365" y="1363"/>
                      </a:lnTo>
                      <a:lnTo>
                        <a:pt x="265" y="1317"/>
                      </a:lnTo>
                      <a:lnTo>
                        <a:pt x="146" y="1417"/>
                      </a:lnTo>
                      <a:lnTo>
                        <a:pt x="55" y="1372"/>
                      </a:lnTo>
                      <a:lnTo>
                        <a:pt x="36" y="1509"/>
                      </a:lnTo>
                      <a:lnTo>
                        <a:pt x="55" y="1655"/>
                      </a:lnTo>
                      <a:lnTo>
                        <a:pt x="36" y="1820"/>
                      </a:lnTo>
                      <a:lnTo>
                        <a:pt x="0" y="1975"/>
                      </a:lnTo>
                      <a:lnTo>
                        <a:pt x="73" y="2094"/>
                      </a:lnTo>
                      <a:lnTo>
                        <a:pt x="137" y="2158"/>
                      </a:lnTo>
                      <a:lnTo>
                        <a:pt x="347" y="2094"/>
                      </a:lnTo>
                      <a:lnTo>
                        <a:pt x="484" y="2131"/>
                      </a:lnTo>
                      <a:lnTo>
                        <a:pt x="576" y="2149"/>
                      </a:lnTo>
                      <a:lnTo>
                        <a:pt x="823" y="2149"/>
                      </a:lnTo>
                      <a:lnTo>
                        <a:pt x="1115" y="2140"/>
                      </a:lnTo>
                      <a:lnTo>
                        <a:pt x="1280" y="2185"/>
                      </a:lnTo>
                      <a:lnTo>
                        <a:pt x="1499" y="2249"/>
                      </a:lnTo>
                      <a:lnTo>
                        <a:pt x="1627" y="2304"/>
                      </a:lnTo>
                      <a:lnTo>
                        <a:pt x="1719" y="2396"/>
                      </a:lnTo>
                      <a:lnTo>
                        <a:pt x="1819" y="2487"/>
                      </a:lnTo>
                      <a:lnTo>
                        <a:pt x="1920" y="2542"/>
                      </a:lnTo>
                      <a:lnTo>
                        <a:pt x="1932" y="2654"/>
                      </a:lnTo>
                      <a:lnTo>
                        <a:pt x="1842" y="2780"/>
                      </a:lnTo>
                      <a:lnTo>
                        <a:pt x="1819" y="2908"/>
                      </a:lnTo>
                      <a:lnTo>
                        <a:pt x="1965" y="2926"/>
                      </a:lnTo>
                      <a:lnTo>
                        <a:pt x="2185" y="2899"/>
                      </a:lnTo>
                      <a:lnTo>
                        <a:pt x="2295" y="2917"/>
                      </a:lnTo>
                      <a:lnTo>
                        <a:pt x="2432" y="2899"/>
                      </a:lnTo>
                      <a:lnTo>
                        <a:pt x="2605" y="2862"/>
                      </a:lnTo>
                      <a:lnTo>
                        <a:pt x="2715" y="2871"/>
                      </a:lnTo>
                      <a:lnTo>
                        <a:pt x="2807" y="2771"/>
                      </a:lnTo>
                      <a:lnTo>
                        <a:pt x="2871" y="2798"/>
                      </a:lnTo>
                      <a:lnTo>
                        <a:pt x="2889" y="2899"/>
                      </a:lnTo>
                      <a:lnTo>
                        <a:pt x="2999" y="2862"/>
                      </a:lnTo>
                      <a:lnTo>
                        <a:pt x="3154" y="2743"/>
                      </a:lnTo>
                      <a:lnTo>
                        <a:pt x="3191" y="2643"/>
                      </a:lnTo>
                      <a:lnTo>
                        <a:pt x="3154" y="2551"/>
                      </a:lnTo>
                      <a:lnTo>
                        <a:pt x="3136" y="2451"/>
                      </a:lnTo>
                      <a:lnTo>
                        <a:pt x="3264" y="2277"/>
                      </a:lnTo>
                      <a:lnTo>
                        <a:pt x="3447" y="2140"/>
                      </a:lnTo>
                      <a:lnTo>
                        <a:pt x="3666" y="2057"/>
                      </a:lnTo>
                      <a:lnTo>
                        <a:pt x="3867" y="1966"/>
                      </a:lnTo>
                      <a:lnTo>
                        <a:pt x="4087" y="1929"/>
                      </a:lnTo>
                      <a:lnTo>
                        <a:pt x="4434" y="1966"/>
                      </a:lnTo>
                      <a:lnTo>
                        <a:pt x="4626" y="1966"/>
                      </a:lnTo>
                      <a:lnTo>
                        <a:pt x="4736" y="2048"/>
                      </a:lnTo>
                      <a:lnTo>
                        <a:pt x="4827" y="2131"/>
                      </a:lnTo>
                      <a:lnTo>
                        <a:pt x="4882" y="2268"/>
                      </a:lnTo>
                      <a:lnTo>
                        <a:pt x="5165" y="2350"/>
                      </a:lnTo>
                      <a:lnTo>
                        <a:pt x="5229" y="2441"/>
                      </a:lnTo>
                      <a:lnTo>
                        <a:pt x="5431" y="2451"/>
                      </a:lnTo>
                      <a:lnTo>
                        <a:pt x="5613" y="2478"/>
                      </a:lnTo>
                      <a:lnTo>
                        <a:pt x="5732" y="2460"/>
                      </a:lnTo>
                      <a:lnTo>
                        <a:pt x="5851" y="2487"/>
                      </a:lnTo>
                      <a:lnTo>
                        <a:pt x="5915" y="2588"/>
                      </a:lnTo>
                      <a:lnTo>
                        <a:pt x="6098" y="2588"/>
                      </a:lnTo>
                      <a:lnTo>
                        <a:pt x="6189" y="2551"/>
                      </a:lnTo>
                      <a:lnTo>
                        <a:pt x="6226" y="2496"/>
                      </a:lnTo>
                      <a:lnTo>
                        <a:pt x="6482" y="2359"/>
                      </a:lnTo>
                      <a:lnTo>
                        <a:pt x="6656" y="2377"/>
                      </a:lnTo>
                      <a:lnTo>
                        <a:pt x="6775" y="2460"/>
                      </a:lnTo>
                      <a:lnTo>
                        <a:pt x="6976" y="2377"/>
                      </a:lnTo>
                      <a:lnTo>
                        <a:pt x="7122" y="2323"/>
                      </a:lnTo>
                      <a:lnTo>
                        <a:pt x="7241" y="2359"/>
                      </a:lnTo>
                      <a:lnTo>
                        <a:pt x="7351" y="2524"/>
                      </a:lnTo>
                      <a:lnTo>
                        <a:pt x="7515" y="2533"/>
                      </a:lnTo>
                      <a:lnTo>
                        <a:pt x="7607" y="2524"/>
                      </a:lnTo>
                      <a:lnTo>
                        <a:pt x="7707" y="2624"/>
                      </a:lnTo>
                      <a:lnTo>
                        <a:pt x="7725" y="2707"/>
                      </a:lnTo>
                      <a:lnTo>
                        <a:pt x="7826" y="2569"/>
                      </a:lnTo>
                      <a:lnTo>
                        <a:pt x="7908" y="2414"/>
                      </a:lnTo>
                      <a:lnTo>
                        <a:pt x="8055" y="2387"/>
                      </a:lnTo>
                      <a:lnTo>
                        <a:pt x="8283" y="2341"/>
                      </a:lnTo>
                      <a:lnTo>
                        <a:pt x="8356" y="2240"/>
                      </a:lnTo>
                      <a:lnTo>
                        <a:pt x="8475" y="2121"/>
                      </a:lnTo>
                      <a:lnTo>
                        <a:pt x="8621" y="2140"/>
                      </a:lnTo>
                      <a:lnTo>
                        <a:pt x="8704" y="2204"/>
                      </a:lnTo>
                      <a:lnTo>
                        <a:pt x="8850" y="2140"/>
                      </a:lnTo>
                      <a:lnTo>
                        <a:pt x="9024" y="2103"/>
                      </a:lnTo>
                      <a:lnTo>
                        <a:pt x="9069" y="1966"/>
                      </a:lnTo>
                      <a:lnTo>
                        <a:pt x="9170" y="1939"/>
                      </a:lnTo>
                      <a:lnTo>
                        <a:pt x="9225" y="1884"/>
                      </a:lnTo>
                      <a:lnTo>
                        <a:pt x="9261" y="1765"/>
                      </a:lnTo>
                      <a:lnTo>
                        <a:pt x="9335" y="1701"/>
                      </a:lnTo>
                      <a:lnTo>
                        <a:pt x="9225" y="1628"/>
                      </a:lnTo>
                      <a:lnTo>
                        <a:pt x="9188" y="1710"/>
                      </a:lnTo>
                      <a:lnTo>
                        <a:pt x="9051" y="1701"/>
                      </a:lnTo>
                      <a:lnTo>
                        <a:pt x="8914" y="1573"/>
                      </a:lnTo>
                      <a:lnTo>
                        <a:pt x="8786" y="1472"/>
                      </a:lnTo>
                      <a:lnTo>
                        <a:pt x="8631" y="1417"/>
                      </a:lnTo>
                      <a:lnTo>
                        <a:pt x="8512" y="1408"/>
                      </a:lnTo>
                      <a:lnTo>
                        <a:pt x="8338" y="1344"/>
                      </a:lnTo>
                      <a:lnTo>
                        <a:pt x="8164" y="1299"/>
                      </a:lnTo>
                      <a:lnTo>
                        <a:pt x="8100" y="1472"/>
                      </a:lnTo>
                      <a:lnTo>
                        <a:pt x="8055" y="1646"/>
                      </a:lnTo>
                      <a:lnTo>
                        <a:pt x="7936" y="1756"/>
                      </a:lnTo>
                      <a:lnTo>
                        <a:pt x="7716" y="1801"/>
                      </a:lnTo>
                      <a:lnTo>
                        <a:pt x="7607" y="1747"/>
                      </a:lnTo>
                      <a:lnTo>
                        <a:pt x="7625" y="1655"/>
                      </a:lnTo>
                      <a:lnTo>
                        <a:pt x="7771" y="1591"/>
                      </a:lnTo>
                      <a:lnTo>
                        <a:pt x="7771" y="1527"/>
                      </a:lnTo>
                      <a:lnTo>
                        <a:pt x="7945" y="1518"/>
                      </a:lnTo>
                      <a:lnTo>
                        <a:pt x="7963" y="1381"/>
                      </a:lnTo>
                      <a:lnTo>
                        <a:pt x="7908" y="1244"/>
                      </a:lnTo>
                      <a:lnTo>
                        <a:pt x="7789" y="1235"/>
                      </a:lnTo>
                      <a:lnTo>
                        <a:pt x="7671" y="1308"/>
                      </a:lnTo>
                      <a:lnTo>
                        <a:pt x="7332" y="1390"/>
                      </a:lnTo>
                      <a:lnTo>
                        <a:pt x="7159" y="1436"/>
                      </a:lnTo>
                      <a:lnTo>
                        <a:pt x="6921" y="1527"/>
                      </a:lnTo>
                      <a:lnTo>
                        <a:pt x="6747" y="1491"/>
                      </a:lnTo>
                      <a:lnTo>
                        <a:pt x="6509" y="1509"/>
                      </a:lnTo>
                      <a:lnTo>
                        <a:pt x="6299" y="1527"/>
                      </a:lnTo>
                      <a:lnTo>
                        <a:pt x="6208" y="1445"/>
                      </a:lnTo>
                      <a:lnTo>
                        <a:pt x="6125" y="1363"/>
                      </a:lnTo>
                      <a:lnTo>
                        <a:pt x="6071" y="1244"/>
                      </a:lnTo>
                      <a:lnTo>
                        <a:pt x="5924" y="1216"/>
                      </a:lnTo>
                      <a:lnTo>
                        <a:pt x="5833" y="1353"/>
                      </a:lnTo>
                      <a:lnTo>
                        <a:pt x="5824" y="1463"/>
                      </a:lnTo>
                      <a:lnTo>
                        <a:pt x="5805" y="1619"/>
                      </a:lnTo>
                      <a:lnTo>
                        <a:pt x="5650" y="1637"/>
                      </a:lnTo>
                      <a:lnTo>
                        <a:pt x="5440" y="1555"/>
                      </a:lnTo>
                      <a:lnTo>
                        <a:pt x="5165" y="1454"/>
                      </a:lnTo>
                      <a:lnTo>
                        <a:pt x="5001" y="1390"/>
                      </a:lnTo>
                      <a:lnTo>
                        <a:pt x="4845" y="1289"/>
                      </a:lnTo>
                      <a:lnTo>
                        <a:pt x="4727" y="1180"/>
                      </a:lnTo>
                      <a:lnTo>
                        <a:pt x="4699" y="1024"/>
                      </a:lnTo>
                      <a:lnTo>
                        <a:pt x="4772" y="933"/>
                      </a:lnTo>
                      <a:lnTo>
                        <a:pt x="4891" y="823"/>
                      </a:lnTo>
                      <a:lnTo>
                        <a:pt x="4836" y="759"/>
                      </a:lnTo>
                      <a:lnTo>
                        <a:pt x="4736" y="704"/>
                      </a:lnTo>
                      <a:lnTo>
                        <a:pt x="4681" y="576"/>
                      </a:lnTo>
                      <a:lnTo>
                        <a:pt x="4562" y="558"/>
                      </a:lnTo>
                      <a:lnTo>
                        <a:pt x="4397" y="604"/>
                      </a:lnTo>
                      <a:lnTo>
                        <a:pt x="4279" y="668"/>
                      </a:lnTo>
                      <a:lnTo>
                        <a:pt x="4160" y="686"/>
                      </a:lnTo>
                      <a:lnTo>
                        <a:pt x="4123" y="531"/>
                      </a:lnTo>
                      <a:lnTo>
                        <a:pt x="4160" y="375"/>
                      </a:lnTo>
                      <a:lnTo>
                        <a:pt x="4260" y="211"/>
                      </a:lnTo>
                      <a:lnTo>
                        <a:pt x="4297" y="64"/>
                      </a:lnTo>
                      <a:lnTo>
                        <a:pt x="4114" y="37"/>
                      </a:lnTo>
                      <a:lnTo>
                        <a:pt x="3986" y="28"/>
                      </a:lnTo>
                      <a:lnTo>
                        <a:pt x="3849" y="0"/>
                      </a:lnTo>
                      <a:lnTo>
                        <a:pt x="3712" y="55"/>
                      </a:lnTo>
                      <a:lnTo>
                        <a:pt x="3675" y="110"/>
                      </a:lnTo>
                      <a:lnTo>
                        <a:pt x="3538" y="137"/>
                      </a:lnTo>
                      <a:lnTo>
                        <a:pt x="3428" y="156"/>
                      </a:lnTo>
                      <a:lnTo>
                        <a:pt x="3291" y="101"/>
                      </a:lnTo>
                      <a:lnTo>
                        <a:pt x="3191" y="10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91431">
                    <a:defRPr/>
                  </a:pPr>
                  <a:endParaRPr lang="zh-CN" altLang="en-US" sz="1170" kern="0">
                    <a:solidFill>
                      <a:sysClr val="windowText" lastClr="000000"/>
                    </a:solidFill>
                    <a:latin typeface="Gill Sans MT" panose="020B0502020104020203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13" name="Freeform 317">
                  <a:extLst>
                    <a:ext uri="{FF2B5EF4-FFF2-40B4-BE49-F238E27FC236}">
                      <a16:creationId xmlns:a16="http://schemas.microsoft.com/office/drawing/2014/main" id="{B283BBFC-EFDC-A94F-BA8A-19F87A3BD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52" y="4937"/>
                  <a:ext cx="1737" cy="1545"/>
                </a:xfrm>
                <a:custGeom>
                  <a:avLst/>
                  <a:gdLst>
                    <a:gd name="T0" fmla="*/ 1125 w 1737"/>
                    <a:gd name="T1" fmla="*/ 119 h 1545"/>
                    <a:gd name="T2" fmla="*/ 1015 w 1737"/>
                    <a:gd name="T3" fmla="*/ 210 h 1545"/>
                    <a:gd name="T4" fmla="*/ 887 w 1737"/>
                    <a:gd name="T5" fmla="*/ 357 h 1545"/>
                    <a:gd name="T6" fmla="*/ 786 w 1737"/>
                    <a:gd name="T7" fmla="*/ 549 h 1545"/>
                    <a:gd name="T8" fmla="*/ 686 w 1737"/>
                    <a:gd name="T9" fmla="*/ 759 h 1545"/>
                    <a:gd name="T10" fmla="*/ 530 w 1737"/>
                    <a:gd name="T11" fmla="*/ 896 h 1545"/>
                    <a:gd name="T12" fmla="*/ 421 w 1737"/>
                    <a:gd name="T13" fmla="*/ 997 h 1545"/>
                    <a:gd name="T14" fmla="*/ 338 w 1737"/>
                    <a:gd name="T15" fmla="*/ 905 h 1545"/>
                    <a:gd name="T16" fmla="*/ 274 w 1737"/>
                    <a:gd name="T17" fmla="*/ 905 h 1545"/>
                    <a:gd name="T18" fmla="*/ 256 w 1737"/>
                    <a:gd name="T19" fmla="*/ 1033 h 1545"/>
                    <a:gd name="T20" fmla="*/ 165 w 1737"/>
                    <a:gd name="T21" fmla="*/ 1143 h 1545"/>
                    <a:gd name="T22" fmla="*/ 0 w 1737"/>
                    <a:gd name="T23" fmla="*/ 1207 h 1545"/>
                    <a:gd name="T24" fmla="*/ 183 w 1737"/>
                    <a:gd name="T25" fmla="*/ 1280 h 1545"/>
                    <a:gd name="T26" fmla="*/ 238 w 1737"/>
                    <a:gd name="T27" fmla="*/ 1426 h 1545"/>
                    <a:gd name="T28" fmla="*/ 293 w 1737"/>
                    <a:gd name="T29" fmla="*/ 1545 h 1545"/>
                    <a:gd name="T30" fmla="*/ 411 w 1737"/>
                    <a:gd name="T31" fmla="*/ 1454 h 1545"/>
                    <a:gd name="T32" fmla="*/ 448 w 1737"/>
                    <a:gd name="T33" fmla="*/ 1353 h 1545"/>
                    <a:gd name="T34" fmla="*/ 567 w 1737"/>
                    <a:gd name="T35" fmla="*/ 1189 h 1545"/>
                    <a:gd name="T36" fmla="*/ 622 w 1737"/>
                    <a:gd name="T37" fmla="*/ 1033 h 1545"/>
                    <a:gd name="T38" fmla="*/ 722 w 1737"/>
                    <a:gd name="T39" fmla="*/ 896 h 1545"/>
                    <a:gd name="T40" fmla="*/ 869 w 1737"/>
                    <a:gd name="T41" fmla="*/ 750 h 1545"/>
                    <a:gd name="T42" fmla="*/ 987 w 1737"/>
                    <a:gd name="T43" fmla="*/ 631 h 1545"/>
                    <a:gd name="T44" fmla="*/ 1115 w 1737"/>
                    <a:gd name="T45" fmla="*/ 549 h 1545"/>
                    <a:gd name="T46" fmla="*/ 1243 w 1737"/>
                    <a:gd name="T47" fmla="*/ 485 h 1545"/>
                    <a:gd name="T48" fmla="*/ 1381 w 1737"/>
                    <a:gd name="T49" fmla="*/ 448 h 1545"/>
                    <a:gd name="T50" fmla="*/ 1472 w 1737"/>
                    <a:gd name="T51" fmla="*/ 384 h 1545"/>
                    <a:gd name="T52" fmla="*/ 1591 w 1737"/>
                    <a:gd name="T53" fmla="*/ 329 h 1545"/>
                    <a:gd name="T54" fmla="*/ 1737 w 1737"/>
                    <a:gd name="T55" fmla="*/ 311 h 1545"/>
                    <a:gd name="T56" fmla="*/ 1627 w 1737"/>
                    <a:gd name="T57" fmla="*/ 119 h 1545"/>
                    <a:gd name="T58" fmla="*/ 1472 w 1737"/>
                    <a:gd name="T59" fmla="*/ 0 h 1545"/>
                    <a:gd name="T60" fmla="*/ 1298 w 1737"/>
                    <a:gd name="T61" fmla="*/ 37 h 1545"/>
                    <a:gd name="T62" fmla="*/ 1125 w 1737"/>
                    <a:gd name="T63" fmla="*/ 119 h 15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737" h="1545">
                      <a:moveTo>
                        <a:pt x="1125" y="119"/>
                      </a:moveTo>
                      <a:lnTo>
                        <a:pt x="1015" y="210"/>
                      </a:lnTo>
                      <a:lnTo>
                        <a:pt x="887" y="357"/>
                      </a:lnTo>
                      <a:lnTo>
                        <a:pt x="786" y="549"/>
                      </a:lnTo>
                      <a:lnTo>
                        <a:pt x="686" y="759"/>
                      </a:lnTo>
                      <a:lnTo>
                        <a:pt x="530" y="896"/>
                      </a:lnTo>
                      <a:lnTo>
                        <a:pt x="421" y="997"/>
                      </a:lnTo>
                      <a:lnTo>
                        <a:pt x="338" y="905"/>
                      </a:lnTo>
                      <a:lnTo>
                        <a:pt x="274" y="905"/>
                      </a:lnTo>
                      <a:lnTo>
                        <a:pt x="256" y="1033"/>
                      </a:lnTo>
                      <a:lnTo>
                        <a:pt x="165" y="1143"/>
                      </a:lnTo>
                      <a:lnTo>
                        <a:pt x="0" y="1207"/>
                      </a:lnTo>
                      <a:lnTo>
                        <a:pt x="183" y="1280"/>
                      </a:lnTo>
                      <a:lnTo>
                        <a:pt x="238" y="1426"/>
                      </a:lnTo>
                      <a:lnTo>
                        <a:pt x="293" y="1545"/>
                      </a:lnTo>
                      <a:lnTo>
                        <a:pt x="411" y="1454"/>
                      </a:lnTo>
                      <a:lnTo>
                        <a:pt x="448" y="1353"/>
                      </a:lnTo>
                      <a:lnTo>
                        <a:pt x="567" y="1189"/>
                      </a:lnTo>
                      <a:lnTo>
                        <a:pt x="622" y="1033"/>
                      </a:lnTo>
                      <a:lnTo>
                        <a:pt x="722" y="896"/>
                      </a:lnTo>
                      <a:lnTo>
                        <a:pt x="869" y="750"/>
                      </a:lnTo>
                      <a:lnTo>
                        <a:pt x="987" y="631"/>
                      </a:lnTo>
                      <a:lnTo>
                        <a:pt x="1115" y="549"/>
                      </a:lnTo>
                      <a:lnTo>
                        <a:pt x="1243" y="485"/>
                      </a:lnTo>
                      <a:lnTo>
                        <a:pt x="1381" y="448"/>
                      </a:lnTo>
                      <a:lnTo>
                        <a:pt x="1472" y="384"/>
                      </a:lnTo>
                      <a:lnTo>
                        <a:pt x="1591" y="329"/>
                      </a:lnTo>
                      <a:lnTo>
                        <a:pt x="1737" y="311"/>
                      </a:lnTo>
                      <a:lnTo>
                        <a:pt x="1627" y="119"/>
                      </a:lnTo>
                      <a:lnTo>
                        <a:pt x="1472" y="0"/>
                      </a:lnTo>
                      <a:lnTo>
                        <a:pt x="1298" y="37"/>
                      </a:lnTo>
                      <a:lnTo>
                        <a:pt x="1125" y="119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91431">
                    <a:defRPr/>
                  </a:pPr>
                  <a:endParaRPr lang="zh-CN" altLang="en-US" sz="1170" kern="0">
                    <a:solidFill>
                      <a:sysClr val="windowText" lastClr="000000"/>
                    </a:solidFill>
                    <a:latin typeface="Gill Sans MT" panose="020B0502020104020203"/>
                    <a:ea typeface="华文中宋" panose="02010600040101010101" pitchFamily="2" charset="-122"/>
                  </a:endParaRPr>
                </a:p>
              </p:txBody>
            </p:sp>
          </p:grpSp>
        </p:grpSp>
        <p:sp>
          <p:nvSpPr>
            <p:cNvPr id="92" name="Freeform 4">
              <a:extLst>
                <a:ext uri="{FF2B5EF4-FFF2-40B4-BE49-F238E27FC236}">
                  <a16:creationId xmlns:a16="http://schemas.microsoft.com/office/drawing/2014/main" id="{06916161-8066-5E47-A401-27529929F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93" y="4182309"/>
              <a:ext cx="919885" cy="819050"/>
            </a:xfrm>
            <a:custGeom>
              <a:avLst/>
              <a:gdLst>
                <a:gd name="T0" fmla="*/ 138 w 2324"/>
                <a:gd name="T1" fmla="*/ 10 h 2186"/>
                <a:gd name="T2" fmla="*/ 167 w 2324"/>
                <a:gd name="T3" fmla="*/ 43 h 2186"/>
                <a:gd name="T4" fmla="*/ 204 w 2324"/>
                <a:gd name="T5" fmla="*/ 39 h 2186"/>
                <a:gd name="T6" fmla="*/ 255 w 2324"/>
                <a:gd name="T7" fmla="*/ 37 h 2186"/>
                <a:gd name="T8" fmla="*/ 273 w 2324"/>
                <a:gd name="T9" fmla="*/ 92 h 2186"/>
                <a:gd name="T10" fmla="*/ 303 w 2324"/>
                <a:gd name="T11" fmla="*/ 129 h 2186"/>
                <a:gd name="T12" fmla="*/ 365 w 2324"/>
                <a:gd name="T13" fmla="*/ 189 h 2186"/>
                <a:gd name="T14" fmla="*/ 389 w 2324"/>
                <a:gd name="T15" fmla="*/ 225 h 2186"/>
                <a:gd name="T16" fmla="*/ 429 w 2324"/>
                <a:gd name="T17" fmla="*/ 229 h 2186"/>
                <a:gd name="T18" fmla="*/ 461 w 2324"/>
                <a:gd name="T19" fmla="*/ 210 h 2186"/>
                <a:gd name="T20" fmla="*/ 465 w 2324"/>
                <a:gd name="T21" fmla="*/ 220 h 2186"/>
                <a:gd name="T22" fmla="*/ 447 w 2324"/>
                <a:gd name="T23" fmla="*/ 236 h 2186"/>
                <a:gd name="T24" fmla="*/ 437 w 2324"/>
                <a:gd name="T25" fmla="*/ 256 h 2186"/>
                <a:gd name="T26" fmla="*/ 435 w 2324"/>
                <a:gd name="T27" fmla="*/ 268 h 2186"/>
                <a:gd name="T28" fmla="*/ 420 w 2324"/>
                <a:gd name="T29" fmla="*/ 272 h 2186"/>
                <a:gd name="T30" fmla="*/ 406 w 2324"/>
                <a:gd name="T31" fmla="*/ 280 h 2186"/>
                <a:gd name="T32" fmla="*/ 390 w 2324"/>
                <a:gd name="T33" fmla="*/ 294 h 2186"/>
                <a:gd name="T34" fmla="*/ 373 w 2324"/>
                <a:gd name="T35" fmla="*/ 300 h 2186"/>
                <a:gd name="T36" fmla="*/ 365 w 2324"/>
                <a:gd name="T37" fmla="*/ 309 h 2186"/>
                <a:gd name="T38" fmla="*/ 339 w 2324"/>
                <a:gd name="T39" fmla="*/ 300 h 2186"/>
                <a:gd name="T40" fmla="*/ 324 w 2324"/>
                <a:gd name="T41" fmla="*/ 308 h 2186"/>
                <a:gd name="T42" fmla="*/ 333 w 2324"/>
                <a:gd name="T43" fmla="*/ 322 h 2186"/>
                <a:gd name="T44" fmla="*/ 343 w 2324"/>
                <a:gd name="T45" fmla="*/ 330 h 2186"/>
                <a:gd name="T46" fmla="*/ 332 w 2324"/>
                <a:gd name="T47" fmla="*/ 337 h 2186"/>
                <a:gd name="T48" fmla="*/ 318 w 2324"/>
                <a:gd name="T49" fmla="*/ 330 h 2186"/>
                <a:gd name="T50" fmla="*/ 306 w 2324"/>
                <a:gd name="T51" fmla="*/ 316 h 2186"/>
                <a:gd name="T52" fmla="*/ 291 w 2324"/>
                <a:gd name="T53" fmla="*/ 320 h 2186"/>
                <a:gd name="T54" fmla="*/ 288 w 2324"/>
                <a:gd name="T55" fmla="*/ 336 h 2186"/>
                <a:gd name="T56" fmla="*/ 277 w 2324"/>
                <a:gd name="T57" fmla="*/ 354 h 2186"/>
                <a:gd name="T58" fmla="*/ 256 w 2324"/>
                <a:gd name="T59" fmla="*/ 346 h 2186"/>
                <a:gd name="T60" fmla="*/ 238 w 2324"/>
                <a:gd name="T61" fmla="*/ 355 h 2186"/>
                <a:gd name="T62" fmla="*/ 220 w 2324"/>
                <a:gd name="T63" fmla="*/ 362 h 2186"/>
                <a:gd name="T64" fmla="*/ 199 w 2324"/>
                <a:gd name="T65" fmla="*/ 369 h 2186"/>
                <a:gd name="T66" fmla="*/ 201 w 2324"/>
                <a:gd name="T67" fmla="*/ 391 h 2186"/>
                <a:gd name="T68" fmla="*/ 184 w 2324"/>
                <a:gd name="T69" fmla="*/ 397 h 2186"/>
                <a:gd name="T70" fmla="*/ 169 w 2324"/>
                <a:gd name="T71" fmla="*/ 405 h 2186"/>
                <a:gd name="T72" fmla="*/ 161 w 2324"/>
                <a:gd name="T73" fmla="*/ 408 h 2186"/>
                <a:gd name="T74" fmla="*/ 147 w 2324"/>
                <a:gd name="T75" fmla="*/ 420 h 2186"/>
                <a:gd name="T76" fmla="*/ 130 w 2324"/>
                <a:gd name="T77" fmla="*/ 417 h 2186"/>
                <a:gd name="T78" fmla="*/ 114 w 2324"/>
                <a:gd name="T79" fmla="*/ 415 h 2186"/>
                <a:gd name="T80" fmla="*/ 100 w 2324"/>
                <a:gd name="T81" fmla="*/ 422 h 2186"/>
                <a:gd name="T82" fmla="*/ 90 w 2324"/>
                <a:gd name="T83" fmla="*/ 432 h 2186"/>
                <a:gd name="T84" fmla="*/ 75 w 2324"/>
                <a:gd name="T85" fmla="*/ 433 h 2186"/>
                <a:gd name="T86" fmla="*/ 55 w 2324"/>
                <a:gd name="T87" fmla="*/ 436 h 2186"/>
                <a:gd name="T88" fmla="*/ 29 w 2324"/>
                <a:gd name="T89" fmla="*/ 433 h 2186"/>
                <a:gd name="T90" fmla="*/ 17 w 2324"/>
                <a:gd name="T91" fmla="*/ 426 h 2186"/>
                <a:gd name="T92" fmla="*/ 29 w 2324"/>
                <a:gd name="T93" fmla="*/ 393 h 2186"/>
                <a:gd name="T94" fmla="*/ 17 w 2324"/>
                <a:gd name="T95" fmla="*/ 369 h 2186"/>
                <a:gd name="T96" fmla="*/ 20 w 2324"/>
                <a:gd name="T97" fmla="*/ 313 h 2186"/>
                <a:gd name="T98" fmla="*/ 13 w 2324"/>
                <a:gd name="T99" fmla="*/ 286 h 2186"/>
                <a:gd name="T100" fmla="*/ 14 w 2324"/>
                <a:gd name="T101" fmla="*/ 252 h 2186"/>
                <a:gd name="T102" fmla="*/ 41 w 2324"/>
                <a:gd name="T103" fmla="*/ 217 h 2186"/>
                <a:gd name="T104" fmla="*/ 29 w 2324"/>
                <a:gd name="T105" fmla="*/ 175 h 2186"/>
                <a:gd name="T106" fmla="*/ 47 w 2324"/>
                <a:gd name="T107" fmla="*/ 142 h 2186"/>
                <a:gd name="T108" fmla="*/ 45 w 2324"/>
                <a:gd name="T109" fmla="*/ 97 h 2186"/>
                <a:gd name="T110" fmla="*/ 62 w 2324"/>
                <a:gd name="T111" fmla="*/ 63 h 2186"/>
                <a:gd name="T112" fmla="*/ 104 w 2324"/>
                <a:gd name="T113" fmla="*/ 48 h 2186"/>
                <a:gd name="T114" fmla="*/ 110 w 2324"/>
                <a:gd name="T115" fmla="*/ 0 h 21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4" h="2186">
                  <a:moveTo>
                    <a:pt x="549" y="0"/>
                  </a:moveTo>
                  <a:lnTo>
                    <a:pt x="690" y="48"/>
                  </a:lnTo>
                  <a:lnTo>
                    <a:pt x="775" y="106"/>
                  </a:lnTo>
                  <a:lnTo>
                    <a:pt x="835" y="217"/>
                  </a:lnTo>
                  <a:lnTo>
                    <a:pt x="999" y="241"/>
                  </a:lnTo>
                  <a:lnTo>
                    <a:pt x="1018" y="196"/>
                  </a:lnTo>
                  <a:lnTo>
                    <a:pt x="1159" y="201"/>
                  </a:lnTo>
                  <a:lnTo>
                    <a:pt x="1276" y="186"/>
                  </a:lnTo>
                  <a:lnTo>
                    <a:pt x="1390" y="262"/>
                  </a:lnTo>
                  <a:lnTo>
                    <a:pt x="1363" y="459"/>
                  </a:lnTo>
                  <a:lnTo>
                    <a:pt x="1394" y="616"/>
                  </a:lnTo>
                  <a:lnTo>
                    <a:pt x="1516" y="645"/>
                  </a:lnTo>
                  <a:lnTo>
                    <a:pt x="1755" y="753"/>
                  </a:lnTo>
                  <a:lnTo>
                    <a:pt x="1825" y="946"/>
                  </a:lnTo>
                  <a:lnTo>
                    <a:pt x="1903" y="933"/>
                  </a:lnTo>
                  <a:lnTo>
                    <a:pt x="1944" y="1128"/>
                  </a:lnTo>
                  <a:lnTo>
                    <a:pt x="2050" y="1101"/>
                  </a:lnTo>
                  <a:lnTo>
                    <a:pt x="2145" y="1147"/>
                  </a:lnTo>
                  <a:lnTo>
                    <a:pt x="2242" y="1126"/>
                  </a:lnTo>
                  <a:lnTo>
                    <a:pt x="2306" y="1051"/>
                  </a:lnTo>
                  <a:lnTo>
                    <a:pt x="2324" y="1047"/>
                  </a:lnTo>
                  <a:lnTo>
                    <a:pt x="2322" y="1100"/>
                  </a:lnTo>
                  <a:cubicBezTo>
                    <a:pt x="2320" y="1114"/>
                    <a:pt x="2316" y="1120"/>
                    <a:pt x="2313" y="1130"/>
                  </a:cubicBezTo>
                  <a:lnTo>
                    <a:pt x="2235" y="1181"/>
                  </a:lnTo>
                  <a:cubicBezTo>
                    <a:pt x="2229" y="1195"/>
                    <a:pt x="2223" y="1209"/>
                    <a:pt x="2217" y="1223"/>
                  </a:cubicBezTo>
                  <a:lnTo>
                    <a:pt x="2184" y="1280"/>
                  </a:lnTo>
                  <a:cubicBezTo>
                    <a:pt x="2190" y="1289"/>
                    <a:pt x="2196" y="1298"/>
                    <a:pt x="2202" y="1307"/>
                  </a:cubicBezTo>
                  <a:cubicBezTo>
                    <a:pt x="2193" y="1318"/>
                    <a:pt x="2184" y="1329"/>
                    <a:pt x="2175" y="1340"/>
                  </a:cubicBezTo>
                  <a:lnTo>
                    <a:pt x="2133" y="1373"/>
                  </a:lnTo>
                  <a:cubicBezTo>
                    <a:pt x="2121" y="1369"/>
                    <a:pt x="2109" y="1365"/>
                    <a:pt x="2097" y="1361"/>
                  </a:cubicBezTo>
                  <a:cubicBezTo>
                    <a:pt x="2092" y="1370"/>
                    <a:pt x="2087" y="1379"/>
                    <a:pt x="2082" y="1388"/>
                  </a:cubicBezTo>
                  <a:lnTo>
                    <a:pt x="2028" y="1403"/>
                  </a:lnTo>
                  <a:lnTo>
                    <a:pt x="2016" y="1451"/>
                  </a:lnTo>
                  <a:lnTo>
                    <a:pt x="1950" y="1472"/>
                  </a:lnTo>
                  <a:lnTo>
                    <a:pt x="1884" y="1463"/>
                  </a:lnTo>
                  <a:cubicBezTo>
                    <a:pt x="1878" y="1475"/>
                    <a:pt x="1872" y="1487"/>
                    <a:pt x="1866" y="1499"/>
                  </a:cubicBezTo>
                  <a:cubicBezTo>
                    <a:pt x="1863" y="1521"/>
                    <a:pt x="1860" y="1543"/>
                    <a:pt x="1857" y="1565"/>
                  </a:cubicBezTo>
                  <a:lnTo>
                    <a:pt x="1824" y="1544"/>
                  </a:lnTo>
                  <a:lnTo>
                    <a:pt x="1758" y="1526"/>
                  </a:lnTo>
                  <a:lnTo>
                    <a:pt x="1695" y="1499"/>
                  </a:lnTo>
                  <a:cubicBezTo>
                    <a:pt x="1685" y="1514"/>
                    <a:pt x="1675" y="1529"/>
                    <a:pt x="1665" y="1544"/>
                  </a:cubicBezTo>
                  <a:lnTo>
                    <a:pt x="1617" y="1541"/>
                  </a:lnTo>
                  <a:cubicBezTo>
                    <a:pt x="1618" y="1557"/>
                    <a:pt x="1619" y="1573"/>
                    <a:pt x="1620" y="1589"/>
                  </a:cubicBezTo>
                  <a:lnTo>
                    <a:pt x="1665" y="1613"/>
                  </a:lnTo>
                  <a:lnTo>
                    <a:pt x="1704" y="1601"/>
                  </a:lnTo>
                  <a:cubicBezTo>
                    <a:pt x="1707" y="1617"/>
                    <a:pt x="1710" y="1633"/>
                    <a:pt x="1713" y="1649"/>
                  </a:cubicBezTo>
                  <a:cubicBezTo>
                    <a:pt x="1718" y="1664"/>
                    <a:pt x="1723" y="1679"/>
                    <a:pt x="1728" y="1694"/>
                  </a:cubicBezTo>
                  <a:lnTo>
                    <a:pt x="1659" y="1688"/>
                  </a:lnTo>
                  <a:lnTo>
                    <a:pt x="1617" y="1676"/>
                  </a:lnTo>
                  <a:lnTo>
                    <a:pt x="1587" y="1652"/>
                  </a:lnTo>
                  <a:cubicBezTo>
                    <a:pt x="1581" y="1634"/>
                    <a:pt x="1575" y="1616"/>
                    <a:pt x="1569" y="1598"/>
                  </a:cubicBezTo>
                  <a:lnTo>
                    <a:pt x="1530" y="1580"/>
                  </a:lnTo>
                  <a:cubicBezTo>
                    <a:pt x="1520" y="1571"/>
                    <a:pt x="1510" y="1562"/>
                    <a:pt x="1500" y="1553"/>
                  </a:cubicBezTo>
                  <a:lnTo>
                    <a:pt x="1452" y="1601"/>
                  </a:lnTo>
                  <a:lnTo>
                    <a:pt x="1410" y="1640"/>
                  </a:lnTo>
                  <a:cubicBezTo>
                    <a:pt x="1420" y="1654"/>
                    <a:pt x="1430" y="1668"/>
                    <a:pt x="1440" y="1682"/>
                  </a:cubicBezTo>
                  <a:cubicBezTo>
                    <a:pt x="1436" y="1698"/>
                    <a:pt x="1432" y="1714"/>
                    <a:pt x="1428" y="1730"/>
                  </a:cubicBezTo>
                  <a:lnTo>
                    <a:pt x="1386" y="1769"/>
                  </a:lnTo>
                  <a:lnTo>
                    <a:pt x="1314" y="1742"/>
                  </a:lnTo>
                  <a:lnTo>
                    <a:pt x="1281" y="1733"/>
                  </a:lnTo>
                  <a:lnTo>
                    <a:pt x="1230" y="1757"/>
                  </a:lnTo>
                  <a:lnTo>
                    <a:pt x="1188" y="1775"/>
                  </a:lnTo>
                  <a:lnTo>
                    <a:pt x="1134" y="1784"/>
                  </a:lnTo>
                  <a:lnTo>
                    <a:pt x="1101" y="1811"/>
                  </a:lnTo>
                  <a:lnTo>
                    <a:pt x="1029" y="1808"/>
                  </a:lnTo>
                  <a:lnTo>
                    <a:pt x="993" y="1844"/>
                  </a:lnTo>
                  <a:cubicBezTo>
                    <a:pt x="991" y="1869"/>
                    <a:pt x="989" y="1894"/>
                    <a:pt x="987" y="1919"/>
                  </a:cubicBezTo>
                  <a:cubicBezTo>
                    <a:pt x="993" y="1932"/>
                    <a:pt x="999" y="1945"/>
                    <a:pt x="1005" y="1958"/>
                  </a:cubicBezTo>
                  <a:cubicBezTo>
                    <a:pt x="1000" y="1972"/>
                    <a:pt x="995" y="1986"/>
                    <a:pt x="990" y="2000"/>
                  </a:cubicBezTo>
                  <a:lnTo>
                    <a:pt x="921" y="1988"/>
                  </a:lnTo>
                  <a:lnTo>
                    <a:pt x="870" y="1997"/>
                  </a:lnTo>
                  <a:cubicBezTo>
                    <a:pt x="862" y="2007"/>
                    <a:pt x="854" y="2017"/>
                    <a:pt x="846" y="2027"/>
                  </a:cubicBezTo>
                  <a:cubicBezTo>
                    <a:pt x="845" y="2041"/>
                    <a:pt x="844" y="2055"/>
                    <a:pt x="843" y="2069"/>
                  </a:cubicBezTo>
                  <a:lnTo>
                    <a:pt x="807" y="2042"/>
                  </a:lnTo>
                  <a:cubicBezTo>
                    <a:pt x="801" y="2059"/>
                    <a:pt x="795" y="2076"/>
                    <a:pt x="789" y="2093"/>
                  </a:cubicBezTo>
                  <a:lnTo>
                    <a:pt x="735" y="2099"/>
                  </a:lnTo>
                  <a:lnTo>
                    <a:pt x="690" y="2075"/>
                  </a:lnTo>
                  <a:lnTo>
                    <a:pt x="651" y="2084"/>
                  </a:lnTo>
                  <a:cubicBezTo>
                    <a:pt x="641" y="2081"/>
                    <a:pt x="631" y="2078"/>
                    <a:pt x="621" y="2075"/>
                  </a:cubicBezTo>
                  <a:lnTo>
                    <a:pt x="570" y="2075"/>
                  </a:lnTo>
                  <a:cubicBezTo>
                    <a:pt x="556" y="2083"/>
                    <a:pt x="542" y="2091"/>
                    <a:pt x="528" y="2099"/>
                  </a:cubicBezTo>
                  <a:lnTo>
                    <a:pt x="501" y="2111"/>
                  </a:lnTo>
                  <a:cubicBezTo>
                    <a:pt x="497" y="2124"/>
                    <a:pt x="493" y="2137"/>
                    <a:pt x="489" y="2150"/>
                  </a:cubicBezTo>
                  <a:lnTo>
                    <a:pt x="450" y="2162"/>
                  </a:lnTo>
                  <a:lnTo>
                    <a:pt x="411" y="2186"/>
                  </a:lnTo>
                  <a:lnTo>
                    <a:pt x="375" y="2165"/>
                  </a:lnTo>
                  <a:lnTo>
                    <a:pt x="315" y="2171"/>
                  </a:lnTo>
                  <a:lnTo>
                    <a:pt x="273" y="2183"/>
                  </a:lnTo>
                  <a:lnTo>
                    <a:pt x="193" y="2183"/>
                  </a:lnTo>
                  <a:lnTo>
                    <a:pt x="147" y="2165"/>
                  </a:lnTo>
                  <a:lnTo>
                    <a:pt x="109" y="2151"/>
                  </a:lnTo>
                  <a:lnTo>
                    <a:pt x="84" y="2129"/>
                  </a:lnTo>
                  <a:lnTo>
                    <a:pt x="73" y="2045"/>
                  </a:lnTo>
                  <a:lnTo>
                    <a:pt x="144" y="1966"/>
                  </a:lnTo>
                  <a:lnTo>
                    <a:pt x="0" y="1926"/>
                  </a:lnTo>
                  <a:lnTo>
                    <a:pt x="85" y="1846"/>
                  </a:lnTo>
                  <a:lnTo>
                    <a:pt x="73" y="1681"/>
                  </a:lnTo>
                  <a:lnTo>
                    <a:pt x="100" y="1567"/>
                  </a:lnTo>
                  <a:lnTo>
                    <a:pt x="30" y="1492"/>
                  </a:lnTo>
                  <a:lnTo>
                    <a:pt x="64" y="1431"/>
                  </a:lnTo>
                  <a:lnTo>
                    <a:pt x="159" y="1309"/>
                  </a:lnTo>
                  <a:lnTo>
                    <a:pt x="70" y="1261"/>
                  </a:lnTo>
                  <a:lnTo>
                    <a:pt x="114" y="1161"/>
                  </a:lnTo>
                  <a:lnTo>
                    <a:pt x="204" y="1086"/>
                  </a:lnTo>
                  <a:lnTo>
                    <a:pt x="134" y="1011"/>
                  </a:lnTo>
                  <a:lnTo>
                    <a:pt x="144" y="876"/>
                  </a:lnTo>
                  <a:lnTo>
                    <a:pt x="117" y="765"/>
                  </a:lnTo>
                  <a:lnTo>
                    <a:pt x="237" y="712"/>
                  </a:lnTo>
                  <a:lnTo>
                    <a:pt x="295" y="591"/>
                  </a:lnTo>
                  <a:lnTo>
                    <a:pt x="225" y="486"/>
                  </a:lnTo>
                  <a:lnTo>
                    <a:pt x="282" y="408"/>
                  </a:lnTo>
                  <a:lnTo>
                    <a:pt x="309" y="316"/>
                  </a:lnTo>
                  <a:lnTo>
                    <a:pt x="434" y="346"/>
                  </a:lnTo>
                  <a:lnTo>
                    <a:pt x="519" y="238"/>
                  </a:lnTo>
                  <a:lnTo>
                    <a:pt x="541" y="12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3"/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sp>
          <p:nvSpPr>
            <p:cNvPr id="93" name="Freeform 4">
              <a:extLst>
                <a:ext uri="{FF2B5EF4-FFF2-40B4-BE49-F238E27FC236}">
                  <a16:creationId xmlns:a16="http://schemas.microsoft.com/office/drawing/2014/main" id="{36EC5F1D-D470-304D-91B3-9A6CE2762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051" y="4317255"/>
              <a:ext cx="1667663" cy="1351339"/>
            </a:xfrm>
            <a:custGeom>
              <a:avLst/>
              <a:gdLst>
                <a:gd name="T0" fmla="*/ 771 w 4215"/>
                <a:gd name="T1" fmla="*/ 100 h 3605"/>
                <a:gd name="T2" fmla="*/ 688 w 4215"/>
                <a:gd name="T3" fmla="*/ 175 h 3605"/>
                <a:gd name="T4" fmla="*/ 586 w 4215"/>
                <a:gd name="T5" fmla="*/ 252 h 3605"/>
                <a:gd name="T6" fmla="*/ 574 w 4215"/>
                <a:gd name="T7" fmla="*/ 268 h 3605"/>
                <a:gd name="T8" fmla="*/ 567 w 4215"/>
                <a:gd name="T9" fmla="*/ 301 h 3605"/>
                <a:gd name="T10" fmla="*/ 481 w 4215"/>
                <a:gd name="T11" fmla="*/ 321 h 3605"/>
                <a:gd name="T12" fmla="*/ 452 w 4215"/>
                <a:gd name="T13" fmla="*/ 380 h 3605"/>
                <a:gd name="T14" fmla="*/ 411 w 4215"/>
                <a:gd name="T15" fmla="*/ 369 h 3605"/>
                <a:gd name="T16" fmla="*/ 357 w 4215"/>
                <a:gd name="T17" fmla="*/ 429 h 3605"/>
                <a:gd name="T18" fmla="*/ 369 w 4215"/>
                <a:gd name="T19" fmla="*/ 526 h 3605"/>
                <a:gd name="T20" fmla="*/ 360 w 4215"/>
                <a:gd name="T21" fmla="*/ 622 h 3605"/>
                <a:gd name="T22" fmla="*/ 264 w 4215"/>
                <a:gd name="T23" fmla="*/ 676 h 3605"/>
                <a:gd name="T24" fmla="*/ 178 w 4215"/>
                <a:gd name="T25" fmla="*/ 721 h 3605"/>
                <a:gd name="T26" fmla="*/ 177 w 4215"/>
                <a:gd name="T27" fmla="*/ 691 h 3605"/>
                <a:gd name="T28" fmla="*/ 175 w 4215"/>
                <a:gd name="T29" fmla="*/ 648 h 3605"/>
                <a:gd name="T30" fmla="*/ 141 w 4215"/>
                <a:gd name="T31" fmla="*/ 609 h 3605"/>
                <a:gd name="T32" fmla="*/ 108 w 4215"/>
                <a:gd name="T33" fmla="*/ 597 h 3605"/>
                <a:gd name="T34" fmla="*/ 43 w 4215"/>
                <a:gd name="T35" fmla="*/ 591 h 3605"/>
                <a:gd name="T36" fmla="*/ 27 w 4215"/>
                <a:gd name="T37" fmla="*/ 582 h 3605"/>
                <a:gd name="T38" fmla="*/ 75 w 4215"/>
                <a:gd name="T39" fmla="*/ 559 h 3605"/>
                <a:gd name="T40" fmla="*/ 27 w 4215"/>
                <a:gd name="T41" fmla="*/ 556 h 3605"/>
                <a:gd name="T42" fmla="*/ 0 w 4215"/>
                <a:gd name="T43" fmla="*/ 507 h 3605"/>
                <a:gd name="T44" fmla="*/ 39 w 4215"/>
                <a:gd name="T45" fmla="*/ 463 h 3605"/>
                <a:gd name="T46" fmla="*/ 33 w 4215"/>
                <a:gd name="T47" fmla="*/ 398 h 3605"/>
                <a:gd name="T48" fmla="*/ 84 w 4215"/>
                <a:gd name="T49" fmla="*/ 354 h 3605"/>
                <a:gd name="T50" fmla="*/ 89 w 4215"/>
                <a:gd name="T51" fmla="*/ 358 h 3605"/>
                <a:gd name="T52" fmla="*/ 122 w 4215"/>
                <a:gd name="T53" fmla="*/ 364 h 3605"/>
                <a:gd name="T54" fmla="*/ 149 w 4215"/>
                <a:gd name="T55" fmla="*/ 365 h 3605"/>
                <a:gd name="T56" fmla="*/ 167 w 4215"/>
                <a:gd name="T57" fmla="*/ 350 h 3605"/>
                <a:gd name="T58" fmla="*/ 191 w 4215"/>
                <a:gd name="T59" fmla="*/ 343 h 3605"/>
                <a:gd name="T60" fmla="*/ 214 w 4215"/>
                <a:gd name="T61" fmla="*/ 348 h 3605"/>
                <a:gd name="T62" fmla="*/ 236 w 4215"/>
                <a:gd name="T63" fmla="*/ 342 h 3605"/>
                <a:gd name="T64" fmla="*/ 251 w 4215"/>
                <a:gd name="T65" fmla="*/ 325 h 3605"/>
                <a:gd name="T66" fmla="*/ 265 w 4215"/>
                <a:gd name="T67" fmla="*/ 312 h 3605"/>
                <a:gd name="T68" fmla="*/ 287 w 4215"/>
                <a:gd name="T69" fmla="*/ 290 h 3605"/>
                <a:gd name="T70" fmla="*/ 313 w 4215"/>
                <a:gd name="T71" fmla="*/ 279 h 3605"/>
                <a:gd name="T72" fmla="*/ 344 w 4215"/>
                <a:gd name="T73" fmla="*/ 282 h 3605"/>
                <a:gd name="T74" fmla="*/ 349 w 4215"/>
                <a:gd name="T75" fmla="*/ 256 h 3605"/>
                <a:gd name="T76" fmla="*/ 373 w 4215"/>
                <a:gd name="T77" fmla="*/ 244 h 3605"/>
                <a:gd name="T78" fmla="*/ 391 w 4215"/>
                <a:gd name="T79" fmla="*/ 263 h 3605"/>
                <a:gd name="T80" fmla="*/ 410 w 4215"/>
                <a:gd name="T81" fmla="*/ 258 h 3605"/>
                <a:gd name="T82" fmla="*/ 391 w 4215"/>
                <a:gd name="T83" fmla="*/ 246 h 3605"/>
                <a:gd name="T84" fmla="*/ 406 w 4215"/>
                <a:gd name="T85" fmla="*/ 228 h 3605"/>
                <a:gd name="T86" fmla="*/ 439 w 4215"/>
                <a:gd name="T87" fmla="*/ 241 h 3605"/>
                <a:gd name="T88" fmla="*/ 457 w 4215"/>
                <a:gd name="T89" fmla="*/ 222 h 3605"/>
                <a:gd name="T90" fmla="*/ 484 w 4215"/>
                <a:gd name="T91" fmla="*/ 205 h 3605"/>
                <a:gd name="T92" fmla="*/ 502 w 4215"/>
                <a:gd name="T93" fmla="*/ 196 h 3605"/>
                <a:gd name="T94" fmla="*/ 511 w 4215"/>
                <a:gd name="T95" fmla="*/ 172 h 3605"/>
                <a:gd name="T96" fmla="*/ 532 w 4215"/>
                <a:gd name="T97" fmla="*/ 148 h 3605"/>
                <a:gd name="T98" fmla="*/ 589 w 4215"/>
                <a:gd name="T99" fmla="*/ 124 h 3605"/>
                <a:gd name="T100" fmla="*/ 607 w 4215"/>
                <a:gd name="T101" fmla="*/ 70 h 3605"/>
                <a:gd name="T102" fmla="*/ 667 w 4215"/>
                <a:gd name="T103" fmla="*/ 91 h 3605"/>
                <a:gd name="T104" fmla="*/ 694 w 4215"/>
                <a:gd name="T105" fmla="*/ 42 h 3605"/>
                <a:gd name="T106" fmla="*/ 741 w 4215"/>
                <a:gd name="T107" fmla="*/ 27 h 3605"/>
                <a:gd name="T108" fmla="*/ 808 w 4215"/>
                <a:gd name="T109" fmla="*/ 16 h 360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215" h="3605">
                  <a:moveTo>
                    <a:pt x="4170" y="0"/>
                  </a:moveTo>
                  <a:lnTo>
                    <a:pt x="4215" y="60"/>
                  </a:lnTo>
                  <a:lnTo>
                    <a:pt x="3855" y="500"/>
                  </a:lnTo>
                  <a:lnTo>
                    <a:pt x="3690" y="585"/>
                  </a:lnTo>
                  <a:lnTo>
                    <a:pt x="3510" y="740"/>
                  </a:lnTo>
                  <a:lnTo>
                    <a:pt x="3440" y="875"/>
                  </a:lnTo>
                  <a:lnTo>
                    <a:pt x="3260" y="975"/>
                  </a:lnTo>
                  <a:lnTo>
                    <a:pt x="3035" y="1115"/>
                  </a:lnTo>
                  <a:lnTo>
                    <a:pt x="2930" y="1260"/>
                  </a:lnTo>
                  <a:lnTo>
                    <a:pt x="2963" y="1342"/>
                  </a:lnTo>
                  <a:lnTo>
                    <a:pt x="2907" y="1310"/>
                  </a:lnTo>
                  <a:lnTo>
                    <a:pt x="2871" y="1338"/>
                  </a:lnTo>
                  <a:lnTo>
                    <a:pt x="2915" y="1390"/>
                  </a:lnTo>
                  <a:lnTo>
                    <a:pt x="2919" y="1442"/>
                  </a:lnTo>
                  <a:lnTo>
                    <a:pt x="2835" y="1506"/>
                  </a:lnTo>
                  <a:lnTo>
                    <a:pt x="2690" y="1575"/>
                  </a:lnTo>
                  <a:lnTo>
                    <a:pt x="2535" y="1575"/>
                  </a:lnTo>
                  <a:lnTo>
                    <a:pt x="2405" y="1605"/>
                  </a:lnTo>
                  <a:lnTo>
                    <a:pt x="2345" y="1814"/>
                  </a:lnTo>
                  <a:lnTo>
                    <a:pt x="2265" y="1859"/>
                  </a:lnTo>
                  <a:lnTo>
                    <a:pt x="2259" y="1898"/>
                  </a:lnTo>
                  <a:lnTo>
                    <a:pt x="2175" y="1902"/>
                  </a:lnTo>
                  <a:lnTo>
                    <a:pt x="2150" y="1859"/>
                  </a:lnTo>
                  <a:lnTo>
                    <a:pt x="2055" y="1844"/>
                  </a:lnTo>
                  <a:lnTo>
                    <a:pt x="1935" y="1934"/>
                  </a:lnTo>
                  <a:lnTo>
                    <a:pt x="1865" y="2054"/>
                  </a:lnTo>
                  <a:lnTo>
                    <a:pt x="1785" y="2144"/>
                  </a:lnTo>
                  <a:lnTo>
                    <a:pt x="1775" y="2278"/>
                  </a:lnTo>
                  <a:lnTo>
                    <a:pt x="1811" y="2434"/>
                  </a:lnTo>
                  <a:lnTo>
                    <a:pt x="1845" y="2629"/>
                  </a:lnTo>
                  <a:lnTo>
                    <a:pt x="1800" y="2764"/>
                  </a:lnTo>
                  <a:lnTo>
                    <a:pt x="1868" y="3154"/>
                  </a:lnTo>
                  <a:lnTo>
                    <a:pt x="1800" y="3109"/>
                  </a:lnTo>
                  <a:lnTo>
                    <a:pt x="1665" y="3239"/>
                  </a:lnTo>
                  <a:lnTo>
                    <a:pt x="1485" y="3229"/>
                  </a:lnTo>
                  <a:lnTo>
                    <a:pt x="1320" y="3379"/>
                  </a:lnTo>
                  <a:lnTo>
                    <a:pt x="1185" y="3389"/>
                  </a:lnTo>
                  <a:lnTo>
                    <a:pt x="1040" y="3374"/>
                  </a:lnTo>
                  <a:lnTo>
                    <a:pt x="891" y="3605"/>
                  </a:lnTo>
                  <a:lnTo>
                    <a:pt x="801" y="3598"/>
                  </a:lnTo>
                  <a:lnTo>
                    <a:pt x="787" y="3529"/>
                  </a:lnTo>
                  <a:lnTo>
                    <a:pt x="886" y="3454"/>
                  </a:lnTo>
                  <a:lnTo>
                    <a:pt x="949" y="3365"/>
                  </a:lnTo>
                  <a:lnTo>
                    <a:pt x="960" y="3269"/>
                  </a:lnTo>
                  <a:lnTo>
                    <a:pt x="876" y="3239"/>
                  </a:lnTo>
                  <a:cubicBezTo>
                    <a:pt x="876" y="3199"/>
                    <a:pt x="875" y="3159"/>
                    <a:pt x="875" y="3119"/>
                  </a:cubicBezTo>
                  <a:lnTo>
                    <a:pt x="784" y="3109"/>
                  </a:lnTo>
                  <a:lnTo>
                    <a:pt x="705" y="3044"/>
                  </a:lnTo>
                  <a:lnTo>
                    <a:pt x="679" y="2927"/>
                  </a:lnTo>
                  <a:lnTo>
                    <a:pt x="586" y="2914"/>
                  </a:lnTo>
                  <a:lnTo>
                    <a:pt x="541" y="2983"/>
                  </a:lnTo>
                  <a:lnTo>
                    <a:pt x="335" y="3014"/>
                  </a:lnTo>
                  <a:lnTo>
                    <a:pt x="335" y="2939"/>
                  </a:lnTo>
                  <a:lnTo>
                    <a:pt x="215" y="2954"/>
                  </a:lnTo>
                  <a:lnTo>
                    <a:pt x="183" y="2998"/>
                  </a:lnTo>
                  <a:lnTo>
                    <a:pt x="94" y="2983"/>
                  </a:lnTo>
                  <a:lnTo>
                    <a:pt x="135" y="2912"/>
                  </a:lnTo>
                  <a:lnTo>
                    <a:pt x="121" y="2821"/>
                  </a:lnTo>
                  <a:lnTo>
                    <a:pt x="246" y="2854"/>
                  </a:lnTo>
                  <a:lnTo>
                    <a:pt x="375" y="2794"/>
                  </a:lnTo>
                  <a:lnTo>
                    <a:pt x="360" y="2705"/>
                  </a:lnTo>
                  <a:lnTo>
                    <a:pt x="214" y="2669"/>
                  </a:lnTo>
                  <a:lnTo>
                    <a:pt x="135" y="2782"/>
                  </a:lnTo>
                  <a:lnTo>
                    <a:pt x="96" y="2719"/>
                  </a:lnTo>
                  <a:lnTo>
                    <a:pt x="108" y="2629"/>
                  </a:lnTo>
                  <a:lnTo>
                    <a:pt x="0" y="2534"/>
                  </a:lnTo>
                  <a:lnTo>
                    <a:pt x="37" y="2402"/>
                  </a:lnTo>
                  <a:lnTo>
                    <a:pt x="79" y="2315"/>
                  </a:lnTo>
                  <a:lnTo>
                    <a:pt x="195" y="2314"/>
                  </a:lnTo>
                  <a:lnTo>
                    <a:pt x="225" y="2192"/>
                  </a:lnTo>
                  <a:lnTo>
                    <a:pt x="180" y="2084"/>
                  </a:lnTo>
                  <a:lnTo>
                    <a:pt x="165" y="1991"/>
                  </a:lnTo>
                  <a:lnTo>
                    <a:pt x="171" y="1850"/>
                  </a:lnTo>
                  <a:lnTo>
                    <a:pt x="245" y="1774"/>
                  </a:lnTo>
                  <a:lnTo>
                    <a:pt x="420" y="1770"/>
                  </a:lnTo>
                  <a:lnTo>
                    <a:pt x="419" y="1763"/>
                  </a:lnTo>
                  <a:lnTo>
                    <a:pt x="420" y="1765"/>
                  </a:lnTo>
                  <a:cubicBezTo>
                    <a:pt x="428" y="1773"/>
                    <a:pt x="436" y="1782"/>
                    <a:pt x="445" y="1790"/>
                  </a:cubicBezTo>
                  <a:lnTo>
                    <a:pt x="483" y="1804"/>
                  </a:lnTo>
                  <a:lnTo>
                    <a:pt x="529" y="1822"/>
                  </a:lnTo>
                  <a:lnTo>
                    <a:pt x="609" y="1822"/>
                  </a:lnTo>
                  <a:lnTo>
                    <a:pt x="651" y="1810"/>
                  </a:lnTo>
                  <a:lnTo>
                    <a:pt x="711" y="1804"/>
                  </a:lnTo>
                  <a:lnTo>
                    <a:pt x="747" y="1825"/>
                  </a:lnTo>
                  <a:lnTo>
                    <a:pt x="786" y="1801"/>
                  </a:lnTo>
                  <a:lnTo>
                    <a:pt x="825" y="1789"/>
                  </a:lnTo>
                  <a:cubicBezTo>
                    <a:pt x="829" y="1776"/>
                    <a:pt x="833" y="1763"/>
                    <a:pt x="837" y="1750"/>
                  </a:cubicBezTo>
                  <a:lnTo>
                    <a:pt x="864" y="1738"/>
                  </a:lnTo>
                  <a:cubicBezTo>
                    <a:pt x="878" y="1730"/>
                    <a:pt x="892" y="1722"/>
                    <a:pt x="906" y="1714"/>
                  </a:cubicBezTo>
                  <a:lnTo>
                    <a:pt x="957" y="1714"/>
                  </a:lnTo>
                  <a:cubicBezTo>
                    <a:pt x="967" y="1717"/>
                    <a:pt x="977" y="1720"/>
                    <a:pt x="987" y="1723"/>
                  </a:cubicBezTo>
                  <a:lnTo>
                    <a:pt x="1026" y="1714"/>
                  </a:lnTo>
                  <a:lnTo>
                    <a:pt x="1071" y="1738"/>
                  </a:lnTo>
                  <a:lnTo>
                    <a:pt x="1125" y="1732"/>
                  </a:lnTo>
                  <a:cubicBezTo>
                    <a:pt x="1131" y="1715"/>
                    <a:pt x="1137" y="1698"/>
                    <a:pt x="1143" y="1681"/>
                  </a:cubicBezTo>
                  <a:lnTo>
                    <a:pt x="1179" y="1708"/>
                  </a:lnTo>
                  <a:cubicBezTo>
                    <a:pt x="1180" y="1694"/>
                    <a:pt x="1181" y="1680"/>
                    <a:pt x="1182" y="1666"/>
                  </a:cubicBezTo>
                  <a:cubicBezTo>
                    <a:pt x="1190" y="1656"/>
                    <a:pt x="1198" y="1646"/>
                    <a:pt x="1206" y="1636"/>
                  </a:cubicBezTo>
                  <a:lnTo>
                    <a:pt x="1257" y="1627"/>
                  </a:lnTo>
                  <a:lnTo>
                    <a:pt x="1326" y="1639"/>
                  </a:lnTo>
                  <a:cubicBezTo>
                    <a:pt x="1331" y="1625"/>
                    <a:pt x="1336" y="1611"/>
                    <a:pt x="1341" y="1597"/>
                  </a:cubicBezTo>
                  <a:cubicBezTo>
                    <a:pt x="1335" y="1584"/>
                    <a:pt x="1329" y="1571"/>
                    <a:pt x="1323" y="1558"/>
                  </a:cubicBezTo>
                  <a:cubicBezTo>
                    <a:pt x="1325" y="1533"/>
                    <a:pt x="1327" y="1508"/>
                    <a:pt x="1329" y="1483"/>
                  </a:cubicBezTo>
                  <a:lnTo>
                    <a:pt x="1365" y="1447"/>
                  </a:lnTo>
                  <a:lnTo>
                    <a:pt x="1437" y="1450"/>
                  </a:lnTo>
                  <a:lnTo>
                    <a:pt x="1470" y="1423"/>
                  </a:lnTo>
                  <a:lnTo>
                    <a:pt x="1524" y="1414"/>
                  </a:lnTo>
                  <a:lnTo>
                    <a:pt x="1566" y="1396"/>
                  </a:lnTo>
                  <a:lnTo>
                    <a:pt x="1617" y="1372"/>
                  </a:lnTo>
                  <a:lnTo>
                    <a:pt x="1650" y="1381"/>
                  </a:lnTo>
                  <a:lnTo>
                    <a:pt x="1722" y="1408"/>
                  </a:lnTo>
                  <a:lnTo>
                    <a:pt x="1764" y="1369"/>
                  </a:lnTo>
                  <a:cubicBezTo>
                    <a:pt x="1768" y="1353"/>
                    <a:pt x="1772" y="1337"/>
                    <a:pt x="1776" y="1321"/>
                  </a:cubicBezTo>
                  <a:cubicBezTo>
                    <a:pt x="1766" y="1307"/>
                    <a:pt x="1756" y="1293"/>
                    <a:pt x="1746" y="1279"/>
                  </a:cubicBezTo>
                  <a:lnTo>
                    <a:pt x="1788" y="1240"/>
                  </a:lnTo>
                  <a:lnTo>
                    <a:pt x="1836" y="1192"/>
                  </a:lnTo>
                  <a:cubicBezTo>
                    <a:pt x="1846" y="1201"/>
                    <a:pt x="1856" y="1210"/>
                    <a:pt x="1866" y="1219"/>
                  </a:cubicBezTo>
                  <a:lnTo>
                    <a:pt x="1905" y="1237"/>
                  </a:lnTo>
                  <a:cubicBezTo>
                    <a:pt x="1911" y="1255"/>
                    <a:pt x="1917" y="1273"/>
                    <a:pt x="1923" y="1291"/>
                  </a:cubicBezTo>
                  <a:lnTo>
                    <a:pt x="1953" y="1315"/>
                  </a:lnTo>
                  <a:lnTo>
                    <a:pt x="1995" y="1327"/>
                  </a:lnTo>
                  <a:lnTo>
                    <a:pt x="2064" y="1333"/>
                  </a:lnTo>
                  <a:cubicBezTo>
                    <a:pt x="2059" y="1318"/>
                    <a:pt x="2054" y="1303"/>
                    <a:pt x="2049" y="1288"/>
                  </a:cubicBezTo>
                  <a:cubicBezTo>
                    <a:pt x="2046" y="1272"/>
                    <a:pt x="2043" y="1256"/>
                    <a:pt x="2040" y="1240"/>
                  </a:cubicBezTo>
                  <a:lnTo>
                    <a:pt x="2001" y="1252"/>
                  </a:lnTo>
                  <a:lnTo>
                    <a:pt x="1956" y="1228"/>
                  </a:lnTo>
                  <a:cubicBezTo>
                    <a:pt x="1955" y="1212"/>
                    <a:pt x="1954" y="1196"/>
                    <a:pt x="1953" y="1180"/>
                  </a:cubicBezTo>
                  <a:lnTo>
                    <a:pt x="2001" y="1183"/>
                  </a:lnTo>
                  <a:cubicBezTo>
                    <a:pt x="2011" y="1168"/>
                    <a:pt x="2021" y="1153"/>
                    <a:pt x="2031" y="1138"/>
                  </a:cubicBezTo>
                  <a:lnTo>
                    <a:pt x="2094" y="1165"/>
                  </a:lnTo>
                  <a:lnTo>
                    <a:pt x="2160" y="1183"/>
                  </a:lnTo>
                  <a:lnTo>
                    <a:pt x="2193" y="1204"/>
                  </a:lnTo>
                  <a:cubicBezTo>
                    <a:pt x="2196" y="1182"/>
                    <a:pt x="2199" y="1160"/>
                    <a:pt x="2202" y="1138"/>
                  </a:cubicBezTo>
                  <a:cubicBezTo>
                    <a:pt x="2208" y="1126"/>
                    <a:pt x="2214" y="1114"/>
                    <a:pt x="2220" y="1102"/>
                  </a:cubicBezTo>
                  <a:lnTo>
                    <a:pt x="2286" y="1111"/>
                  </a:lnTo>
                  <a:lnTo>
                    <a:pt x="2352" y="1090"/>
                  </a:lnTo>
                  <a:lnTo>
                    <a:pt x="2364" y="1042"/>
                  </a:lnTo>
                  <a:lnTo>
                    <a:pt x="2418" y="1027"/>
                  </a:lnTo>
                  <a:cubicBezTo>
                    <a:pt x="2423" y="1018"/>
                    <a:pt x="2428" y="1009"/>
                    <a:pt x="2433" y="1000"/>
                  </a:cubicBezTo>
                  <a:cubicBezTo>
                    <a:pt x="2445" y="1004"/>
                    <a:pt x="2457" y="1008"/>
                    <a:pt x="2469" y="1012"/>
                  </a:cubicBezTo>
                  <a:lnTo>
                    <a:pt x="2511" y="979"/>
                  </a:lnTo>
                  <a:cubicBezTo>
                    <a:pt x="2520" y="968"/>
                    <a:pt x="2529" y="957"/>
                    <a:pt x="2538" y="946"/>
                  </a:cubicBezTo>
                  <a:cubicBezTo>
                    <a:pt x="2532" y="937"/>
                    <a:pt x="2526" y="928"/>
                    <a:pt x="2520" y="919"/>
                  </a:cubicBezTo>
                  <a:lnTo>
                    <a:pt x="2553" y="862"/>
                  </a:lnTo>
                  <a:cubicBezTo>
                    <a:pt x="2559" y="848"/>
                    <a:pt x="2565" y="834"/>
                    <a:pt x="2571" y="820"/>
                  </a:cubicBezTo>
                  <a:lnTo>
                    <a:pt x="2649" y="769"/>
                  </a:lnTo>
                  <a:cubicBezTo>
                    <a:pt x="2652" y="759"/>
                    <a:pt x="2656" y="753"/>
                    <a:pt x="2658" y="739"/>
                  </a:cubicBezTo>
                  <a:lnTo>
                    <a:pt x="2660" y="687"/>
                  </a:lnTo>
                  <a:lnTo>
                    <a:pt x="2835" y="645"/>
                  </a:lnTo>
                  <a:lnTo>
                    <a:pt x="2945" y="620"/>
                  </a:lnTo>
                  <a:lnTo>
                    <a:pt x="2975" y="515"/>
                  </a:lnTo>
                  <a:lnTo>
                    <a:pt x="2955" y="420"/>
                  </a:lnTo>
                  <a:lnTo>
                    <a:pt x="3035" y="350"/>
                  </a:lnTo>
                  <a:lnTo>
                    <a:pt x="3095" y="530"/>
                  </a:lnTo>
                  <a:lnTo>
                    <a:pt x="3225" y="425"/>
                  </a:lnTo>
                  <a:lnTo>
                    <a:pt x="3335" y="455"/>
                  </a:lnTo>
                  <a:lnTo>
                    <a:pt x="3305" y="305"/>
                  </a:lnTo>
                  <a:lnTo>
                    <a:pt x="3365" y="240"/>
                  </a:lnTo>
                  <a:lnTo>
                    <a:pt x="3470" y="210"/>
                  </a:lnTo>
                  <a:lnTo>
                    <a:pt x="3480" y="120"/>
                  </a:lnTo>
                  <a:lnTo>
                    <a:pt x="3620" y="45"/>
                  </a:lnTo>
                  <a:lnTo>
                    <a:pt x="3705" y="135"/>
                  </a:lnTo>
                  <a:lnTo>
                    <a:pt x="3840" y="210"/>
                  </a:lnTo>
                  <a:lnTo>
                    <a:pt x="3975" y="230"/>
                  </a:lnTo>
                  <a:lnTo>
                    <a:pt x="4040" y="8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91431">
                <a:defRPr/>
              </a:pPr>
              <a:endParaRPr lang="zh-CN" altLang="en-US" sz="1170" kern="0">
                <a:solidFill>
                  <a:sysClr val="windowText" lastClr="000000"/>
                </a:solidFill>
                <a:latin typeface="Gill Sans MT" panose="020B0502020104020203"/>
                <a:ea typeface="华文中宋" panose="02010600040101010101" pitchFamily="2" charset="-122"/>
              </a:endParaRPr>
            </a:p>
          </p:txBody>
        </p:sp>
        <p:cxnSp>
          <p:nvCxnSpPr>
            <p:cNvPr id="94" name="肘形连接符 129">
              <a:extLst>
                <a:ext uri="{FF2B5EF4-FFF2-40B4-BE49-F238E27FC236}">
                  <a16:creationId xmlns:a16="http://schemas.microsoft.com/office/drawing/2014/main" id="{B8E743ED-15C2-1A48-98BB-11D9454667DA}"/>
                </a:ext>
              </a:extLst>
            </p:cNvPr>
            <p:cNvCxnSpPr>
              <a:cxnSpLocks/>
              <a:endCxn id="95" idx="3"/>
            </p:cNvCxnSpPr>
            <p:nvPr/>
          </p:nvCxnSpPr>
          <p:spPr>
            <a:xfrm rot="10800000">
              <a:off x="3179431" y="2942732"/>
              <a:ext cx="2568651" cy="215286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95" name="圆角矩形 45">
              <a:extLst>
                <a:ext uri="{FF2B5EF4-FFF2-40B4-BE49-F238E27FC236}">
                  <a16:creationId xmlns:a16="http://schemas.microsoft.com/office/drawing/2014/main" id="{BE2427A4-E7D7-9845-AEE5-CA605CF37666}"/>
                </a:ext>
              </a:extLst>
            </p:cNvPr>
            <p:cNvSpPr/>
            <p:nvPr/>
          </p:nvSpPr>
          <p:spPr>
            <a:xfrm>
              <a:off x="954193" y="2376012"/>
              <a:ext cx="2225237" cy="113343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62% of population </a:t>
              </a: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employed in agriculture &amp; related activities</a:t>
              </a:r>
              <a:endParaRPr lang="en-IN" sz="1073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cxnSp>
          <p:nvCxnSpPr>
            <p:cNvPr id="96" name="肘形连接符 132">
              <a:extLst>
                <a:ext uri="{FF2B5EF4-FFF2-40B4-BE49-F238E27FC236}">
                  <a16:creationId xmlns:a16="http://schemas.microsoft.com/office/drawing/2014/main" id="{25E9E1A2-1630-6747-9B83-6A0F722A767A}"/>
                </a:ext>
              </a:extLst>
            </p:cNvPr>
            <p:cNvCxnSpPr>
              <a:cxnSpLocks/>
              <a:endCxn id="106" idx="3"/>
            </p:cNvCxnSpPr>
            <p:nvPr/>
          </p:nvCxnSpPr>
          <p:spPr>
            <a:xfrm rot="10800000" flipV="1">
              <a:off x="3098668" y="5170963"/>
              <a:ext cx="2242920" cy="671330"/>
            </a:xfrm>
            <a:prstGeom prst="bentConnector3">
              <a:avLst>
                <a:gd name="adj1" fmla="val 314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97" name="圆角矩形 45">
              <a:extLst>
                <a:ext uri="{FF2B5EF4-FFF2-40B4-BE49-F238E27FC236}">
                  <a16:creationId xmlns:a16="http://schemas.microsoft.com/office/drawing/2014/main" id="{617648A9-9749-3A4C-98CF-03327AC97E78}"/>
                </a:ext>
              </a:extLst>
            </p:cNvPr>
            <p:cNvSpPr/>
            <p:nvPr/>
          </p:nvSpPr>
          <p:spPr>
            <a:xfrm>
              <a:off x="924560" y="3935355"/>
              <a:ext cx="2152782" cy="98211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Rice Bowl of India</a:t>
              </a:r>
              <a:endParaRPr lang="en-US" altLang="zh-CN" sz="1365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98" name="肘形连接符 135">
              <a:extLst>
                <a:ext uri="{FF2B5EF4-FFF2-40B4-BE49-F238E27FC236}">
                  <a16:creationId xmlns:a16="http://schemas.microsoft.com/office/drawing/2014/main" id="{6C080925-8762-2B4B-BBC1-7487B1CF35C4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V="1">
              <a:off x="6274185" y="3015434"/>
              <a:ext cx="3248819" cy="1670967"/>
            </a:xfrm>
            <a:prstGeom prst="bentConnector3">
              <a:avLst>
                <a:gd name="adj1" fmla="val 305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99" name="圆角矩形 45">
              <a:extLst>
                <a:ext uri="{FF2B5EF4-FFF2-40B4-BE49-F238E27FC236}">
                  <a16:creationId xmlns:a16="http://schemas.microsoft.com/office/drawing/2014/main" id="{F22339A0-19B1-D549-BBB6-A14816C0AB0F}"/>
                </a:ext>
              </a:extLst>
            </p:cNvPr>
            <p:cNvSpPr/>
            <p:nvPr/>
          </p:nvSpPr>
          <p:spPr>
            <a:xfrm>
              <a:off x="9523004" y="1061057"/>
              <a:ext cx="2143800" cy="98573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US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Diversified cropping systems</a:t>
              </a:r>
              <a:endParaRPr lang="en-US" sz="1073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cxnSp>
          <p:nvCxnSpPr>
            <p:cNvPr id="100" name="肘形连接符 138">
              <a:extLst>
                <a:ext uri="{FF2B5EF4-FFF2-40B4-BE49-F238E27FC236}">
                  <a16:creationId xmlns:a16="http://schemas.microsoft.com/office/drawing/2014/main" id="{1006FB4B-45AD-0E41-9DA6-0C67A1B660B4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 flipV="1">
              <a:off x="6243899" y="4325061"/>
              <a:ext cx="3270902" cy="47228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01" name="圆角矩形 45">
              <a:extLst>
                <a:ext uri="{FF2B5EF4-FFF2-40B4-BE49-F238E27FC236}">
                  <a16:creationId xmlns:a16="http://schemas.microsoft.com/office/drawing/2014/main" id="{074304E0-1EF5-9E4E-A187-928613F6E7ED}"/>
                </a:ext>
              </a:extLst>
            </p:cNvPr>
            <p:cNvSpPr/>
            <p:nvPr/>
          </p:nvSpPr>
          <p:spPr>
            <a:xfrm>
              <a:off x="9523004" y="2521417"/>
              <a:ext cx="2143800" cy="9880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US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2</a:t>
              </a:r>
              <a:r>
                <a:rPr lang="en-US" sz="1365" b="1" baseline="300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nd</a:t>
              </a:r>
              <a:r>
                <a:rPr lang="en-US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 longest coastline – </a:t>
              </a:r>
              <a:r>
                <a:rPr lang="en-US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974 km</a:t>
              </a:r>
            </a:p>
          </p:txBody>
        </p:sp>
        <p:cxnSp>
          <p:nvCxnSpPr>
            <p:cNvPr id="102" name="肘形连接符 144">
              <a:extLst>
                <a:ext uri="{FF2B5EF4-FFF2-40B4-BE49-F238E27FC236}">
                  <a16:creationId xmlns:a16="http://schemas.microsoft.com/office/drawing/2014/main" id="{BF4AB374-022A-FD4B-ACFB-240D43D7C658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5698395" y="5402192"/>
              <a:ext cx="3746800" cy="361707"/>
            </a:xfrm>
            <a:prstGeom prst="bentConnector3">
              <a:avLst>
                <a:gd name="adj1" fmla="val 428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03" name="圆角矩形 45">
              <a:extLst>
                <a:ext uri="{FF2B5EF4-FFF2-40B4-BE49-F238E27FC236}">
                  <a16:creationId xmlns:a16="http://schemas.microsoft.com/office/drawing/2014/main" id="{6A03C522-E4BD-6448-8620-6698C9A78118}"/>
                </a:ext>
              </a:extLst>
            </p:cNvPr>
            <p:cNvSpPr/>
            <p:nvPr/>
          </p:nvSpPr>
          <p:spPr>
            <a:xfrm>
              <a:off x="9445195" y="5250662"/>
              <a:ext cx="2221609" cy="102647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Horticulture</a:t>
              </a:r>
            </a:p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1.7 million ha</a:t>
              </a:r>
            </a:p>
          </p:txBody>
        </p:sp>
        <p:sp>
          <p:nvSpPr>
            <p:cNvPr id="104" name="圆角矩形 45">
              <a:extLst>
                <a:ext uri="{FF2B5EF4-FFF2-40B4-BE49-F238E27FC236}">
                  <a16:creationId xmlns:a16="http://schemas.microsoft.com/office/drawing/2014/main" id="{61EBEC10-6660-B546-875F-BCE28EA2506C}"/>
                </a:ext>
              </a:extLst>
            </p:cNvPr>
            <p:cNvSpPr/>
            <p:nvPr/>
          </p:nvSpPr>
          <p:spPr>
            <a:xfrm>
              <a:off x="938598" y="1046545"/>
              <a:ext cx="2160070" cy="98142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Contributes 34</a:t>
              </a: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%</a:t>
              </a: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 to state </a:t>
              </a: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GSDP</a:t>
              </a:r>
              <a:endParaRPr lang="en-IN" sz="1073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05" name="圆角矩形 45">
              <a:extLst>
                <a:ext uri="{FF2B5EF4-FFF2-40B4-BE49-F238E27FC236}">
                  <a16:creationId xmlns:a16="http://schemas.microsoft.com/office/drawing/2014/main" id="{0219FC5A-51B1-E947-BBDA-0F44306A1A97}"/>
                </a:ext>
              </a:extLst>
            </p:cNvPr>
            <p:cNvSpPr/>
            <p:nvPr/>
          </p:nvSpPr>
          <p:spPr>
            <a:xfrm>
              <a:off x="9514801" y="3811824"/>
              <a:ext cx="2143800" cy="102647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>
                <a:buClr>
                  <a:srgbClr val="4F6128"/>
                </a:buClr>
                <a:buSzPts val="1800"/>
                <a:defRPr/>
              </a:pPr>
              <a:r>
                <a:rPr lang="en-IN" sz="1658" b="1" dirty="0">
                  <a:solidFill>
                    <a:srgbClr val="000000"/>
                  </a:solidFill>
                  <a:latin typeface="Gill Sans MT" panose="020B0502020104020203"/>
                  <a:ea typeface="Microsoft YaHei" panose="020B0503020204020204" pitchFamily="34" charset="-122"/>
                  <a:cs typeface="Arial"/>
                  <a:sym typeface="Arial"/>
                </a:rPr>
                <a:t>India’s</a:t>
              </a: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 largest </a:t>
              </a: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producer of fruits, eggs &amp; aquaculture products</a:t>
              </a:r>
              <a:endParaRPr lang="en-IN" sz="1073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06" name="圆角矩形 45">
              <a:extLst>
                <a:ext uri="{FF2B5EF4-FFF2-40B4-BE49-F238E27FC236}">
                  <a16:creationId xmlns:a16="http://schemas.microsoft.com/office/drawing/2014/main" id="{45EB7812-203B-8143-AED6-483AC731C810}"/>
                </a:ext>
              </a:extLst>
            </p:cNvPr>
            <p:cNvSpPr/>
            <p:nvPr/>
          </p:nvSpPr>
          <p:spPr>
            <a:xfrm>
              <a:off x="966292" y="5351581"/>
              <a:ext cx="2132376" cy="98142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4560" rIns="0" bIns="44560" anchor="ctr" anchorCtr="1"/>
            <a:lstStyle>
              <a:defPPr>
                <a:defRPr lang="zh-CN"/>
              </a:defPPr>
              <a:lvl1pPr marL="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8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2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5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9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63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7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50" algn="l" defTabSz="91428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IN" sz="1365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8 million ha </a:t>
              </a:r>
            </a:p>
            <a:p>
              <a:pPr algn="ctr" defTabSz="89143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IN" sz="1365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cropped area </a:t>
              </a:r>
            </a:p>
          </p:txBody>
        </p:sp>
        <p:cxnSp>
          <p:nvCxnSpPr>
            <p:cNvPr id="107" name="肘形连接符 129">
              <a:extLst>
                <a:ext uri="{FF2B5EF4-FFF2-40B4-BE49-F238E27FC236}">
                  <a16:creationId xmlns:a16="http://schemas.microsoft.com/office/drawing/2014/main" id="{46DAC6DB-608D-9F4E-AC64-AE546C2CB80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52132" y="4541051"/>
              <a:ext cx="2504605" cy="526301"/>
            </a:xfrm>
            <a:prstGeom prst="bentConnector3">
              <a:avLst>
                <a:gd name="adj1" fmla="val -200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cxnSp>
          <p:nvCxnSpPr>
            <p:cNvPr id="108" name="肘形连接符 129">
              <a:extLst>
                <a:ext uri="{FF2B5EF4-FFF2-40B4-BE49-F238E27FC236}">
                  <a16:creationId xmlns:a16="http://schemas.microsoft.com/office/drawing/2014/main" id="{535DF2FB-67AD-FE4E-9F53-15EB5C46EE50}"/>
                </a:ext>
              </a:extLst>
            </p:cNvPr>
            <p:cNvCxnSpPr>
              <a:cxnSpLocks/>
              <a:endCxn id="104" idx="3"/>
            </p:cNvCxnSpPr>
            <p:nvPr/>
          </p:nvCxnSpPr>
          <p:spPr>
            <a:xfrm rot="16200000" flipV="1">
              <a:off x="2789167" y="1846758"/>
              <a:ext cx="3436336" cy="2817334"/>
            </a:xfrm>
            <a:prstGeom prst="bentConnector2">
              <a:avLst/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  <p:cxnSp>
          <p:nvCxnSpPr>
            <p:cNvPr id="109" name="肘形连接符 129">
              <a:extLst>
                <a:ext uri="{FF2B5EF4-FFF2-40B4-BE49-F238E27FC236}">
                  <a16:creationId xmlns:a16="http://schemas.microsoft.com/office/drawing/2014/main" id="{529BE7D3-B014-9048-BF55-B288CF262002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 flipV="1">
              <a:off x="6122689" y="1553926"/>
              <a:ext cx="3400315" cy="3162363"/>
            </a:xfrm>
            <a:prstGeom prst="bentConnector3">
              <a:avLst>
                <a:gd name="adj1" fmla="val -842"/>
              </a:avLst>
            </a:prstGeom>
            <a:noFill/>
            <a:ln w="9525">
              <a:solidFill>
                <a:srgbClr val="C00000"/>
              </a:solidFill>
              <a:prstDash val="sysDash"/>
              <a:miter lim="800000"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93876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FD9B87B-1067-D54A-A26D-5A160D97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11885059" cy="912206"/>
          </a:xfrm>
          <a:solidFill>
            <a:schemeClr val="tx1"/>
          </a:solidFill>
          <a:ln>
            <a:noFill/>
          </a:ln>
        </p:spPr>
        <p:txBody>
          <a:bodyPr vert="horz" lIns="89134" tIns="44566" rIns="89134" bIns="44566" rtlCol="0" anchor="ctr">
            <a:noAutofit/>
          </a:bodyPr>
          <a:lstStyle/>
          <a:p>
            <a:pPr algn="ctr"/>
            <a:r>
              <a:rPr lang="en-US" sz="3120" b="1" dirty="0">
                <a:solidFill>
                  <a:schemeClr val="bg1"/>
                </a:solidFill>
                <a:latin typeface="+mn-lt"/>
              </a:rPr>
              <a:t>APCNF Implementation – overcoming obstacles through critical innovations  </a:t>
            </a:r>
            <a:endParaRPr lang="en-US" sz="312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" name="Freeform 17">
            <a:extLst>
              <a:ext uri="{FF2B5EF4-FFF2-40B4-BE49-F238E27FC236}">
                <a16:creationId xmlns:a16="http://schemas.microsoft.com/office/drawing/2014/main" id="{44E7327D-3307-9145-B152-2973EBB24A3D}"/>
              </a:ext>
            </a:extLst>
          </p:cNvPr>
          <p:cNvSpPr>
            <a:spLocks/>
          </p:cNvSpPr>
          <p:nvPr/>
        </p:nvSpPr>
        <p:spPr bwMode="auto">
          <a:xfrm>
            <a:off x="6258279" y="2749562"/>
            <a:ext cx="666867" cy="1198008"/>
          </a:xfrm>
          <a:custGeom>
            <a:avLst/>
            <a:gdLst>
              <a:gd name="T0" fmla="*/ 0 w 1224"/>
              <a:gd name="T1" fmla="*/ 0 h 2191"/>
              <a:gd name="T2" fmla="*/ 1224 w 1224"/>
              <a:gd name="T3" fmla="*/ 374 h 2191"/>
              <a:gd name="T4" fmla="*/ 0 w 1224"/>
              <a:gd name="T5" fmla="*/ 2191 h 2191"/>
              <a:gd name="T6" fmla="*/ 0 w 1224"/>
              <a:gd name="T7" fmla="*/ 0 h 2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4" h="2191">
                <a:moveTo>
                  <a:pt x="0" y="0"/>
                </a:moveTo>
                <a:cubicBezTo>
                  <a:pt x="436" y="0"/>
                  <a:pt x="862" y="130"/>
                  <a:pt x="1224" y="374"/>
                </a:cubicBezTo>
                <a:lnTo>
                  <a:pt x="0" y="2191"/>
                </a:lnTo>
                <a:lnTo>
                  <a:pt x="0" y="0"/>
                </a:lnTo>
                <a:close/>
              </a:path>
            </a:pathLst>
          </a:custGeom>
          <a:noFill/>
          <a:ln w="17463" cap="flat">
            <a:noFill/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134" tIns="44566" rIns="89134" bIns="44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Freeform 19">
            <a:extLst>
              <a:ext uri="{FF2B5EF4-FFF2-40B4-BE49-F238E27FC236}">
                <a16:creationId xmlns:a16="http://schemas.microsoft.com/office/drawing/2014/main" id="{11B98E6F-FBA2-064B-A2CF-BD64B5101D5E}"/>
              </a:ext>
            </a:extLst>
          </p:cNvPr>
          <p:cNvSpPr>
            <a:spLocks/>
          </p:cNvSpPr>
          <p:nvPr/>
        </p:nvSpPr>
        <p:spPr bwMode="auto">
          <a:xfrm>
            <a:off x="6258287" y="2953874"/>
            <a:ext cx="1267201" cy="1239798"/>
          </a:xfrm>
          <a:custGeom>
            <a:avLst/>
            <a:gdLst>
              <a:gd name="T0" fmla="*/ 1224 w 2327"/>
              <a:gd name="T1" fmla="*/ 0 h 2268"/>
              <a:gd name="T2" fmla="*/ 2144 w 2327"/>
              <a:gd name="T3" fmla="*/ 2268 h 2268"/>
              <a:gd name="T4" fmla="*/ 0 w 2327"/>
              <a:gd name="T5" fmla="*/ 1817 h 2268"/>
              <a:gd name="T6" fmla="*/ 1224 w 2327"/>
              <a:gd name="T7" fmla="*/ 0 h 2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7" h="2268">
                <a:moveTo>
                  <a:pt x="1224" y="0"/>
                </a:moveTo>
                <a:cubicBezTo>
                  <a:pt x="1964" y="498"/>
                  <a:pt x="2327" y="1395"/>
                  <a:pt x="2144" y="2268"/>
                </a:cubicBezTo>
                <a:lnTo>
                  <a:pt x="0" y="1817"/>
                </a:lnTo>
                <a:lnTo>
                  <a:pt x="1224" y="0"/>
                </a:lnTo>
                <a:close/>
              </a:path>
            </a:pathLst>
          </a:custGeom>
          <a:noFill/>
          <a:ln w="17463" cap="flat">
            <a:noFill/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134" tIns="44566" rIns="89134" bIns="44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Freeform 21">
            <a:extLst>
              <a:ext uri="{FF2B5EF4-FFF2-40B4-BE49-F238E27FC236}">
                <a16:creationId xmlns:a16="http://schemas.microsoft.com/office/drawing/2014/main" id="{1EA66BA3-710D-8445-B29E-7718A35B3611}"/>
              </a:ext>
            </a:extLst>
          </p:cNvPr>
          <p:cNvSpPr>
            <a:spLocks/>
          </p:cNvSpPr>
          <p:nvPr/>
        </p:nvSpPr>
        <p:spPr bwMode="auto">
          <a:xfrm>
            <a:off x="6258282" y="3947579"/>
            <a:ext cx="1168177" cy="1094304"/>
          </a:xfrm>
          <a:custGeom>
            <a:avLst/>
            <a:gdLst>
              <a:gd name="T0" fmla="*/ 2144 w 2144"/>
              <a:gd name="T1" fmla="*/ 451 h 2004"/>
              <a:gd name="T2" fmla="*/ 883 w 2144"/>
              <a:gd name="T3" fmla="*/ 2004 h 2004"/>
              <a:gd name="T4" fmla="*/ 0 w 2144"/>
              <a:gd name="T5" fmla="*/ 0 h 2004"/>
              <a:gd name="T6" fmla="*/ 2144 w 2144"/>
              <a:gd name="T7" fmla="*/ 451 h 2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44" h="2004">
                <a:moveTo>
                  <a:pt x="2144" y="451"/>
                </a:moveTo>
                <a:cubicBezTo>
                  <a:pt x="1998" y="1141"/>
                  <a:pt x="1529" y="1719"/>
                  <a:pt x="883" y="2004"/>
                </a:cubicBezTo>
                <a:lnTo>
                  <a:pt x="0" y="0"/>
                </a:lnTo>
                <a:lnTo>
                  <a:pt x="2144" y="451"/>
                </a:lnTo>
                <a:close/>
              </a:path>
            </a:pathLst>
          </a:custGeom>
          <a:noFill/>
          <a:ln w="17463" cap="flat">
            <a:noFill/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134" tIns="44566" rIns="89134" bIns="44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56430E67-D41F-F74F-B704-36A17A4247BE}"/>
              </a:ext>
            </a:extLst>
          </p:cNvPr>
          <p:cNvSpPr>
            <a:spLocks/>
          </p:cNvSpPr>
          <p:nvPr/>
        </p:nvSpPr>
        <p:spPr bwMode="auto">
          <a:xfrm>
            <a:off x="4901346" y="2749566"/>
            <a:ext cx="1838137" cy="2558536"/>
          </a:xfrm>
          <a:custGeom>
            <a:avLst/>
            <a:gdLst>
              <a:gd name="T0" fmla="*/ 3375 w 3375"/>
              <a:gd name="T1" fmla="*/ 4195 h 4683"/>
              <a:gd name="T2" fmla="*/ 488 w 3375"/>
              <a:gd name="T3" fmla="*/ 3074 h 4683"/>
              <a:gd name="T4" fmla="*/ 1610 w 3375"/>
              <a:gd name="T5" fmla="*/ 186 h 4683"/>
              <a:gd name="T6" fmla="*/ 2492 w 3375"/>
              <a:gd name="T7" fmla="*/ 0 h 4683"/>
              <a:gd name="T8" fmla="*/ 2492 w 3375"/>
              <a:gd name="T9" fmla="*/ 2191 h 4683"/>
              <a:gd name="T10" fmla="*/ 3375 w 3375"/>
              <a:gd name="T11" fmla="*/ 4195 h 4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75" h="4683">
                <a:moveTo>
                  <a:pt x="3375" y="4195"/>
                </a:moveTo>
                <a:cubicBezTo>
                  <a:pt x="2268" y="4683"/>
                  <a:pt x="976" y="4180"/>
                  <a:pt x="488" y="3074"/>
                </a:cubicBezTo>
                <a:cubicBezTo>
                  <a:pt x="0" y="1967"/>
                  <a:pt x="503" y="674"/>
                  <a:pt x="1610" y="186"/>
                </a:cubicBezTo>
                <a:cubicBezTo>
                  <a:pt x="1888" y="64"/>
                  <a:pt x="2188" y="0"/>
                  <a:pt x="2492" y="0"/>
                </a:cubicBezTo>
                <a:lnTo>
                  <a:pt x="2492" y="2191"/>
                </a:lnTo>
                <a:lnTo>
                  <a:pt x="3375" y="4195"/>
                </a:lnTo>
                <a:close/>
              </a:path>
            </a:pathLst>
          </a:custGeom>
          <a:noFill/>
          <a:ln w="17463" cap="flat">
            <a:noFill/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134" tIns="44566" rIns="89134" bIns="44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CD97F6-85FF-D944-BAB5-CF2D654739BA}"/>
              </a:ext>
            </a:extLst>
          </p:cNvPr>
          <p:cNvGrpSpPr/>
          <p:nvPr/>
        </p:nvGrpSpPr>
        <p:grpSpPr>
          <a:xfrm>
            <a:off x="836953" y="1396555"/>
            <a:ext cx="3410504" cy="5020237"/>
            <a:chOff x="522831" y="972085"/>
            <a:chExt cx="5240624" cy="57052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FD9663-8100-434F-8F86-800ECDEA6D4B}"/>
                </a:ext>
              </a:extLst>
            </p:cNvPr>
            <p:cNvSpPr/>
            <p:nvPr/>
          </p:nvSpPr>
          <p:spPr>
            <a:xfrm>
              <a:off x="576944" y="3932940"/>
              <a:ext cx="835416" cy="7387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7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1BBBC0-91B5-B444-A254-A8C69E908F3E}"/>
                </a:ext>
              </a:extLst>
            </p:cNvPr>
            <p:cNvSpPr/>
            <p:nvPr/>
          </p:nvSpPr>
          <p:spPr>
            <a:xfrm>
              <a:off x="528376" y="2061165"/>
              <a:ext cx="820753" cy="68074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5D01E4-135C-D142-86D3-C2CBC3D8C3C5}"/>
                </a:ext>
              </a:extLst>
            </p:cNvPr>
            <p:cNvSpPr/>
            <p:nvPr/>
          </p:nvSpPr>
          <p:spPr>
            <a:xfrm>
              <a:off x="592710" y="3084127"/>
              <a:ext cx="819649" cy="674964"/>
            </a:xfrm>
            <a:prstGeom prst="rect">
              <a:avLst/>
            </a:prstGeom>
            <a:solidFill>
              <a:srgbClr val="703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CA0D3F-B233-DB49-8110-BF9E92C78B1C}"/>
                </a:ext>
              </a:extLst>
            </p:cNvPr>
            <p:cNvSpPr/>
            <p:nvPr/>
          </p:nvSpPr>
          <p:spPr>
            <a:xfrm>
              <a:off x="555864" y="4965832"/>
              <a:ext cx="978847" cy="73814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252CD6-F391-BB42-8FFD-97EEAC34722D}"/>
                </a:ext>
              </a:extLst>
            </p:cNvPr>
            <p:cNvSpPr/>
            <p:nvPr/>
          </p:nvSpPr>
          <p:spPr>
            <a:xfrm>
              <a:off x="584659" y="5875952"/>
              <a:ext cx="978846" cy="75525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7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1389E6-EEDB-B042-98CD-96385A930EC4}"/>
                </a:ext>
              </a:extLst>
            </p:cNvPr>
            <p:cNvSpPr txBox="1"/>
            <p:nvPr/>
          </p:nvSpPr>
          <p:spPr>
            <a:xfrm>
              <a:off x="1696065" y="3115303"/>
              <a:ext cx="3912133" cy="40923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Taking it to every farmer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ED98B1-049B-1E48-917B-4A7325E72463}"/>
                </a:ext>
              </a:extLst>
            </p:cNvPr>
            <p:cNvSpPr txBox="1"/>
            <p:nvPr/>
          </p:nvSpPr>
          <p:spPr>
            <a:xfrm>
              <a:off x="1689656" y="3908798"/>
              <a:ext cx="4002851" cy="7161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Handholding until full adoption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605CC-0D5A-3D41-BEE4-9442EAFEA8BE}"/>
                </a:ext>
              </a:extLst>
            </p:cNvPr>
            <p:cNvSpPr txBox="1"/>
            <p:nvPr/>
          </p:nvSpPr>
          <p:spPr>
            <a:xfrm>
              <a:off x="1738215" y="2502487"/>
              <a:ext cx="3912133" cy="40923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VESTED INTERESTS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AF5833-AB65-2D4A-B482-9739604DC4DC}"/>
                </a:ext>
              </a:extLst>
            </p:cNvPr>
            <p:cNvSpPr txBox="1"/>
            <p:nvPr/>
          </p:nvSpPr>
          <p:spPr>
            <a:xfrm>
              <a:off x="1738705" y="5170039"/>
              <a:ext cx="3911646" cy="40923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Poor extension system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027917-AB28-F145-9546-0F1161993462}"/>
                </a:ext>
              </a:extLst>
            </p:cNvPr>
            <p:cNvSpPr txBox="1"/>
            <p:nvPr/>
          </p:nvSpPr>
          <p:spPr>
            <a:xfrm>
              <a:off x="1692399" y="5958575"/>
              <a:ext cx="4071056" cy="7187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Self sustaining, long-lasting</a:t>
              </a:r>
            </a:p>
          </p:txBody>
        </p:sp>
        <p:pic>
          <p:nvPicPr>
            <p:cNvPr id="20" name="Graphic 19" descr="Two Men">
              <a:extLst>
                <a:ext uri="{FF2B5EF4-FFF2-40B4-BE49-F238E27FC236}">
                  <a16:creationId xmlns:a16="http://schemas.microsoft.com/office/drawing/2014/main" id="{831776D5-85DE-8E49-B3BE-305D1D12C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020" y="3932940"/>
              <a:ext cx="751109" cy="692021"/>
            </a:xfrm>
            <a:prstGeom prst="rect">
              <a:avLst/>
            </a:prstGeom>
          </p:spPr>
        </p:pic>
        <p:pic>
          <p:nvPicPr>
            <p:cNvPr id="47" name="Graphic 46" descr="Group">
              <a:extLst>
                <a:ext uri="{FF2B5EF4-FFF2-40B4-BE49-F238E27FC236}">
                  <a16:creationId xmlns:a16="http://schemas.microsoft.com/office/drawing/2014/main" id="{3563D529-3819-D34A-BA23-B881A499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567" y="5875308"/>
              <a:ext cx="876372" cy="6623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FB9460-1EF3-BD4E-B5DD-7EDA512B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31" y="2061165"/>
              <a:ext cx="946058" cy="68074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DEEBAD-7C1A-854C-A3A6-9A86797A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71" y="3134565"/>
              <a:ext cx="914070" cy="50445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251D7A-F7AD-4844-91D4-9829E2BAA5E7}"/>
                </a:ext>
              </a:extLst>
            </p:cNvPr>
            <p:cNvSpPr/>
            <p:nvPr/>
          </p:nvSpPr>
          <p:spPr>
            <a:xfrm>
              <a:off x="553643" y="1057852"/>
              <a:ext cx="858716" cy="7315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45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FD2FBB-BF12-724F-AE2E-E35392165AB3}"/>
                </a:ext>
              </a:extLst>
            </p:cNvPr>
            <p:cNvSpPr txBox="1"/>
            <p:nvPr/>
          </p:nvSpPr>
          <p:spPr>
            <a:xfrm>
              <a:off x="1670874" y="1003530"/>
              <a:ext cx="3979478" cy="13326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445660">
                <a:defRPr/>
              </a:pPr>
              <a:r>
                <a:rPr lang="en-US" sz="1755" b="1" dirty="0">
                  <a:solidFill>
                    <a:prstClr val="white"/>
                  </a:solidFill>
                </a:rPr>
                <a:t>Farmers’ Mindset – Agriculture cannot be practiced without chemicals </a:t>
              </a:r>
            </a:p>
          </p:txBody>
        </p:sp>
        <p:pic>
          <p:nvPicPr>
            <p:cNvPr id="7" name="Graphic 6" descr="Smoking">
              <a:extLst>
                <a:ext uri="{FF2B5EF4-FFF2-40B4-BE49-F238E27FC236}">
                  <a16:creationId xmlns:a16="http://schemas.microsoft.com/office/drawing/2014/main" id="{022DBC59-17C7-8749-8BDF-BE69FFF06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5820" y="972085"/>
              <a:ext cx="733309" cy="9186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2118BD-70A0-5047-814C-BFB5374404E4}"/>
              </a:ext>
            </a:extLst>
          </p:cNvPr>
          <p:cNvSpPr txBox="1"/>
          <p:nvPr/>
        </p:nvSpPr>
        <p:spPr>
          <a:xfrm rot="16200000">
            <a:off x="-1979513" y="3664347"/>
            <a:ext cx="4990261" cy="5100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0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Challenges</a:t>
            </a:r>
          </a:p>
        </p:txBody>
      </p:sp>
      <p:graphicFrame>
        <p:nvGraphicFramePr>
          <p:cNvPr id="29" name="Diagram 28"/>
          <p:cNvGraphicFramePr/>
          <p:nvPr/>
        </p:nvGraphicFramePr>
        <p:xfrm>
          <a:off x="4432088" y="1396556"/>
          <a:ext cx="7295082" cy="514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5184DA7-0FF4-BB4B-B8A9-0A19CCF8D954}"/>
              </a:ext>
            </a:extLst>
          </p:cNvPr>
          <p:cNvSpPr txBox="1"/>
          <p:nvPr/>
        </p:nvSpPr>
        <p:spPr>
          <a:xfrm>
            <a:off x="4552860" y="3642533"/>
            <a:ext cx="707373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Unique innovations  of Govt of A.P and pro farmer policies and welfare measures, across the value chain.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Rythu Bharosa Kendram – farmer service centres – one stop shop Hon’ble C.M’s Organic policy initiative.  </a:t>
            </a:r>
          </a:p>
        </p:txBody>
      </p:sp>
    </p:spTree>
    <p:extLst>
      <p:ext uri="{BB962C8B-B14F-4D97-AF65-F5344CB8AC3E}">
        <p14:creationId xmlns:p14="http://schemas.microsoft.com/office/powerpoint/2010/main" val="236908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6200" y="-15003"/>
          <a:ext cx="4082485" cy="8473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72984" y="125674"/>
            <a:ext cx="3966573" cy="8649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Universal Principles of Natural Farming – mimicking nature  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 l="24638" t="8754" r="29128" b="6411"/>
          <a:stretch>
            <a:fillRect/>
          </a:stretch>
        </p:blipFill>
        <p:spPr bwMode="auto">
          <a:xfrm>
            <a:off x="6176541" y="2065894"/>
            <a:ext cx="2086732" cy="215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WhatsApp Image 2020-06-22 at 07.37.22.jpeg"/>
          <p:cNvPicPr>
            <a:picLocks noChangeAspect="1"/>
          </p:cNvPicPr>
          <p:nvPr/>
        </p:nvPicPr>
        <p:blipFill>
          <a:blip r:embed="rId8"/>
          <a:srcRect l="28855" t="24279"/>
          <a:stretch>
            <a:fillRect/>
          </a:stretch>
        </p:blipFill>
        <p:spPr>
          <a:xfrm>
            <a:off x="4247567" y="293525"/>
            <a:ext cx="2191673" cy="21805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9B3054-1833-4D7A-A8D3-008DC75CAD83}"/>
              </a:ext>
            </a:extLst>
          </p:cNvPr>
          <p:cNvSpPr txBox="1"/>
          <p:nvPr/>
        </p:nvSpPr>
        <p:spPr>
          <a:xfrm>
            <a:off x="7017515" y="543556"/>
            <a:ext cx="2572204" cy="390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5770" marR="0" lvl="0" indent="-445770" algn="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Microbial Seed Coating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3CA254-6EFD-4C1C-B1B7-9DD8E32257E0}"/>
              </a:ext>
            </a:extLst>
          </p:cNvPr>
          <p:cNvSpPr txBox="1"/>
          <p:nvPr/>
        </p:nvSpPr>
        <p:spPr>
          <a:xfrm>
            <a:off x="8429332" y="2170638"/>
            <a:ext cx="2075444" cy="69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Microbial Soil enhancement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0E704F-9566-431D-88E0-BA7D249AB5A0}"/>
              </a:ext>
            </a:extLst>
          </p:cNvPr>
          <p:cNvSpPr/>
          <p:nvPr/>
        </p:nvSpPr>
        <p:spPr>
          <a:xfrm>
            <a:off x="6828819" y="933663"/>
            <a:ext cx="2868909" cy="900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rgbClr val="6E4A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Beejamrutham </a:t>
            </a: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17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cow urine, cow dung, and lime – fermented   </a:t>
            </a:r>
            <a:endParaRPr kumimoji="0" lang="en-IN" sz="175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473BBA-7741-48E7-87B0-D266CA45E85C}"/>
              </a:ext>
            </a:extLst>
          </p:cNvPr>
          <p:cNvSpPr/>
          <p:nvPr/>
        </p:nvSpPr>
        <p:spPr>
          <a:xfrm>
            <a:off x="8352154" y="2894018"/>
            <a:ext cx="2152622" cy="1440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rgbClr val="6E4A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Jeevamrutham</a:t>
            </a:r>
            <a:r>
              <a:rPr kumimoji="0" lang="en-US" sz="17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(bio-stimulant) - cow dung, cow urine, soil, jaggery, pulses flour – mixed and fermented</a:t>
            </a:r>
            <a:endParaRPr kumimoji="0" lang="en-IN" sz="175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7800" y="4493632"/>
            <a:ext cx="4354370" cy="1297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 stimulants  - unique strength in Indian Agriculture – reduce the transition period </a:t>
            </a:r>
          </a:p>
        </p:txBody>
      </p:sp>
      <p:sp>
        <p:nvSpPr>
          <p:cNvPr id="28" name="Right Brace 27"/>
          <p:cNvSpPr/>
          <p:nvPr/>
        </p:nvSpPr>
        <p:spPr>
          <a:xfrm>
            <a:off x="10930863" y="293525"/>
            <a:ext cx="277068" cy="337532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39203" y="1597499"/>
            <a:ext cx="1516947" cy="451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Bio-stimulants </a:t>
            </a:r>
          </a:p>
        </p:txBody>
      </p:sp>
    </p:spTree>
    <p:extLst>
      <p:ext uri="{BB962C8B-B14F-4D97-AF65-F5344CB8AC3E}">
        <p14:creationId xmlns:p14="http://schemas.microsoft.com/office/powerpoint/2010/main" val="61370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dirt in front of a sign&#10;&#10;Description automatically generated">
            <a:extLst>
              <a:ext uri="{FF2B5EF4-FFF2-40B4-BE49-F238E27FC236}">
                <a16:creationId xmlns:a16="http://schemas.microsoft.com/office/drawing/2014/main" id="{F8B3A691-18E0-F24A-BC9D-AD517138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69" y="86945"/>
            <a:ext cx="8909959" cy="6689468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8A652667-E596-F64D-8544-435917B67D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703" y="86944"/>
            <a:ext cx="6239349" cy="6679243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ECEAD5-EC83-5140-85DA-B34AE25AD80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143495" y="799909"/>
            <a:ext cx="1343193" cy="267366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E859FF0-EA20-2343-8047-C1D10C31D524}"/>
              </a:ext>
            </a:extLst>
          </p:cNvPr>
          <p:cNvSpPr/>
          <p:nvPr/>
        </p:nvSpPr>
        <p:spPr>
          <a:xfrm>
            <a:off x="9143496" y="1067275"/>
            <a:ext cx="2686384" cy="7129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 of Plant Sugars stored in Above Ground Biomass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E7EBE2-25A9-5B42-B14D-B00CEB30BBE6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8324271" y="2211658"/>
            <a:ext cx="1780390" cy="625696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A849F-C8CE-5C4B-9FF0-2FBE55B124EE}"/>
              </a:ext>
            </a:extLst>
          </p:cNvPr>
          <p:cNvSpPr/>
          <p:nvPr/>
        </p:nvSpPr>
        <p:spPr>
          <a:xfrm>
            <a:off x="8645785" y="2837355"/>
            <a:ext cx="2917753" cy="3777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30% of Sugars stored in Roots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6C2D88-05B2-FD49-AD48-5F66871EAF4E}"/>
              </a:ext>
            </a:extLst>
          </p:cNvPr>
          <p:cNvCxnSpPr>
            <a:cxnSpLocks/>
          </p:cNvCxnSpPr>
          <p:nvPr/>
        </p:nvCxnSpPr>
        <p:spPr>
          <a:xfrm>
            <a:off x="8433153" y="4061996"/>
            <a:ext cx="631753" cy="424637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D2D1F87-EA18-C946-B123-874E0965B01B}"/>
              </a:ext>
            </a:extLst>
          </p:cNvPr>
          <p:cNvSpPr/>
          <p:nvPr/>
        </p:nvSpPr>
        <p:spPr>
          <a:xfrm>
            <a:off x="9366271" y="4178101"/>
            <a:ext cx="2463610" cy="11122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 of Sugars moves into the Soil as Exudates, feeding vast microbial population </a:t>
            </a:r>
          </a:p>
          <a:p>
            <a:pPr marL="0" marR="0" lvl="0" indent="0" algn="ctr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A0029BF-5BC5-CD40-8ACB-5696CD5ECE7B}"/>
              </a:ext>
            </a:extLst>
          </p:cNvPr>
          <p:cNvSpPr txBox="1">
            <a:spLocks/>
          </p:cNvSpPr>
          <p:nvPr/>
        </p:nvSpPr>
        <p:spPr>
          <a:xfrm rot="19299475">
            <a:off x="-1092020" y="631375"/>
            <a:ext cx="4798414" cy="1016041"/>
          </a:xfrm>
          <a:prstGeom prst="rect">
            <a:avLst/>
          </a:prstGeom>
          <a:solidFill>
            <a:srgbClr val="385723">
              <a:alpha val="78824"/>
            </a:srgbClr>
          </a:solidFill>
        </p:spPr>
        <p:txBody>
          <a:bodyPr vert="horz" lIns="89122" tIns="44560" rIns="89122" bIns="445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12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Nature’s Sophisticated </a:t>
            </a:r>
          </a:p>
          <a:p>
            <a:pPr marL="0" marR="0" lvl="0" indent="0" algn="ctr" defTabSz="8912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Carbon Capture Mechanism</a:t>
            </a:r>
            <a:endParaRPr kumimoji="0" lang="en-US" sz="1755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027621-FD97-D043-B1DE-3C3038F4437D}"/>
              </a:ext>
            </a:extLst>
          </p:cNvPr>
          <p:cNvSpPr txBox="1"/>
          <p:nvPr/>
        </p:nvSpPr>
        <p:spPr>
          <a:xfrm>
            <a:off x="0" y="6409099"/>
            <a:ext cx="4413388" cy="249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courtesy: Natural Resources SA Murray-Darling Basin YouTube channel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5141" y="86749"/>
            <a:ext cx="6508025" cy="5701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12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Cycling in Nature </a:t>
            </a:r>
          </a:p>
        </p:txBody>
      </p:sp>
      <p:graphicFrame>
        <p:nvGraphicFramePr>
          <p:cNvPr id="14" name="TextBox 4">
            <a:extLst>
              <a:ext uri="{FF2B5EF4-FFF2-40B4-BE49-F238E27FC236}">
                <a16:creationId xmlns:a16="http://schemas.microsoft.com/office/drawing/2014/main" id="{FF155984-389C-9F47-8224-C0505EF22597}"/>
              </a:ext>
            </a:extLst>
          </p:cNvPr>
          <p:cNvGraphicFramePr/>
          <p:nvPr/>
        </p:nvGraphicFramePr>
        <p:xfrm>
          <a:off x="228600" y="3395540"/>
          <a:ext cx="7239000" cy="326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5DA194-62DB-E243-A66E-B4F2DE66F055}"/>
              </a:ext>
            </a:extLst>
          </p:cNvPr>
          <p:cNvSpPr txBox="1"/>
          <p:nvPr/>
        </p:nvSpPr>
        <p:spPr>
          <a:xfrm>
            <a:off x="533400" y="2895600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Results:</a:t>
            </a:r>
          </a:p>
        </p:txBody>
      </p:sp>
    </p:spTree>
    <p:extLst>
      <p:ext uri="{BB962C8B-B14F-4D97-AF65-F5344CB8AC3E}">
        <p14:creationId xmlns:p14="http://schemas.microsoft.com/office/powerpoint/2010/main" val="1717119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41933" y="1617275"/>
            <a:ext cx="0" cy="36174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07D2FCA-FCF7-7248-9536-A5858E98E9F5}"/>
              </a:ext>
            </a:extLst>
          </p:cNvPr>
          <p:cNvSpPr txBox="1">
            <a:spLocks/>
          </p:cNvSpPr>
          <p:nvPr/>
        </p:nvSpPr>
        <p:spPr>
          <a:xfrm>
            <a:off x="1" y="85728"/>
            <a:ext cx="11887200" cy="1252427"/>
          </a:xfrm>
          <a:prstGeom prst="rect">
            <a:avLst/>
          </a:prstGeom>
          <a:solidFill>
            <a:srgbClr val="385723">
              <a:alpha val="78824"/>
            </a:srgbClr>
          </a:solidFill>
        </p:spPr>
        <p:txBody>
          <a:bodyPr vert="horz" lIns="89122" tIns="44560" rIns="89122" bIns="445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12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NF - a possible solution to the global water problem and reversal of desertification    </a:t>
            </a:r>
            <a:endParaRPr kumimoji="0" lang="en-US" sz="2632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82C33-23BF-3E4B-89FE-77A1CD04042A}"/>
              </a:ext>
            </a:extLst>
          </p:cNvPr>
          <p:cNvCxnSpPr>
            <a:cxnSpLocks/>
          </p:cNvCxnSpPr>
          <p:nvPr/>
        </p:nvCxnSpPr>
        <p:spPr>
          <a:xfrm>
            <a:off x="7926627" y="3667492"/>
            <a:ext cx="630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6" descr="Rain">
            <a:extLst>
              <a:ext uri="{FF2B5EF4-FFF2-40B4-BE49-F238E27FC236}">
                <a16:creationId xmlns:a16="http://schemas.microsoft.com/office/drawing/2014/main" id="{E42EE7AF-577E-F64E-A354-2C5A6A3F9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7221" y="1400282"/>
            <a:ext cx="1503228" cy="150322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9ADDA4F-B201-9743-8928-18BDB9335C19}"/>
              </a:ext>
            </a:extLst>
          </p:cNvPr>
          <p:cNvGraphicFramePr/>
          <p:nvPr/>
        </p:nvGraphicFramePr>
        <p:xfrm>
          <a:off x="8557247" y="2578204"/>
          <a:ext cx="3205333" cy="381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 descr="Soil aggregatio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80" y="1642815"/>
            <a:ext cx="7198853" cy="4049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D3F72-EF44-9B49-A726-FAC09064E873}"/>
              </a:ext>
            </a:extLst>
          </p:cNvPr>
          <p:cNvSpPr txBox="1"/>
          <p:nvPr/>
        </p:nvSpPr>
        <p:spPr>
          <a:xfrm>
            <a:off x="340200" y="5754313"/>
            <a:ext cx="11422379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GB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ivers</a:t>
            </a:r>
            <a:r>
              <a:rPr kumimoji="0" lang="en-GB" sz="27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water in the air – in tropical countries, 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 contains 10 times the water in the rivers – </a:t>
            </a:r>
            <a:r>
              <a:rPr kumimoji="0" lang="en-GB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upto</a:t>
            </a:r>
            <a:r>
              <a:rPr kumimoji="0" lang="en-GB" sz="27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50,000 ppm 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7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08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9" y="109538"/>
            <a:ext cx="7933267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76200"/>
            <a:ext cx="368617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2400" y="4572000"/>
            <a:ext cx="75438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Crop diversity –  poly cropping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5181600"/>
            <a:ext cx="7467600" cy="1600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Crop diversity is an integral part of the APCNF system.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Resilience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vagaries of weather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risks, surplus income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Provides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nutrition diversity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Strengthens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soil structure  </a:t>
            </a:r>
          </a:p>
        </p:txBody>
      </p:sp>
    </p:spTree>
    <p:extLst>
      <p:ext uri="{BB962C8B-B14F-4D97-AF65-F5344CB8AC3E}">
        <p14:creationId xmlns:p14="http://schemas.microsoft.com/office/powerpoint/2010/main" val="279543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12F6-5DD2-4505-82A6-4EA529C3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441723"/>
            <a:ext cx="10252710" cy="66555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2340" b="1" dirty="0">
                <a:latin typeface="+mn-lt"/>
              </a:rPr>
              <a:t>Cowpea and field beans grown as intercrops in Mango orchard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601FEB-A37C-4F1B-BB32-3C9E468F6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9" y="1317784"/>
            <a:ext cx="9296162" cy="5229091"/>
          </a:xfrm>
        </p:spPr>
      </p:pic>
    </p:spTree>
    <p:extLst>
      <p:ext uri="{BB962C8B-B14F-4D97-AF65-F5344CB8AC3E}">
        <p14:creationId xmlns:p14="http://schemas.microsoft.com/office/powerpoint/2010/main" val="425569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5727"/>
            <a:ext cx="11887200" cy="535527"/>
          </a:xfrm>
          <a:prstGeom prst="rect">
            <a:avLst/>
          </a:prstGeom>
          <a:solidFill>
            <a:schemeClr val="tx1"/>
          </a:solidFill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Microbial seed coating - </a:t>
            </a:r>
            <a:r>
              <a:rPr kumimoji="0" lang="en-US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Beejamrutham</a:t>
            </a:r>
            <a:endParaRPr kumimoji="0" lang="en-US" sz="87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32767"/>
            <a:ext cx="1452559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Ingredients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3504712"/>
            <a:ext cx="4781002" cy="655560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 the cow dung in a cloth and submerge in water and let it soak for 12 hours</a:t>
            </a:r>
          </a:p>
        </p:txBody>
      </p:sp>
      <p:pic>
        <p:nvPicPr>
          <p:cNvPr id="4" name="Picture 3" descr="WhatsApp Image 2020-07-26 at 2.07.23 P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8392" y="741287"/>
            <a:ext cx="3923429" cy="1572043"/>
          </a:xfrm>
          <a:prstGeom prst="rect">
            <a:avLst/>
          </a:prstGeom>
        </p:spPr>
      </p:pic>
      <p:pic>
        <p:nvPicPr>
          <p:cNvPr id="5" name="Picture 4" descr="WhatsApp Image 2020-07-26 at 2.07.55 PM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8544" y="1665751"/>
            <a:ext cx="4838448" cy="1838961"/>
          </a:xfrm>
          <a:prstGeom prst="rect">
            <a:avLst/>
          </a:prstGeom>
        </p:spPr>
      </p:pic>
      <p:pic>
        <p:nvPicPr>
          <p:cNvPr id="9218" name="Picture 2" descr="Bowl, herbal, ingredients, medical, pharmacy, traditional 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41287"/>
            <a:ext cx="791481" cy="791481"/>
          </a:xfrm>
          <a:prstGeom prst="rect">
            <a:avLst/>
          </a:prstGeom>
          <a:noFill/>
        </p:spPr>
      </p:pic>
      <p:graphicFrame>
        <p:nvGraphicFramePr>
          <p:cNvPr id="13" name="Diagram 12"/>
          <p:cNvGraphicFramePr/>
          <p:nvPr/>
        </p:nvGraphicFramePr>
        <p:xfrm>
          <a:off x="791481" y="394529"/>
          <a:ext cx="7105538" cy="152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14" descr="WhatsApp Image 2020-07-26 at 3.06.15 PM (1).jpeg"/>
          <p:cNvPicPr>
            <a:picLocks noChangeAspect="1"/>
          </p:cNvPicPr>
          <p:nvPr/>
        </p:nvPicPr>
        <p:blipFill>
          <a:blip r:embed="rId10" cstate="print"/>
          <a:srcRect l="5522" r="16597"/>
          <a:stretch>
            <a:fillRect/>
          </a:stretch>
        </p:blipFill>
        <p:spPr>
          <a:xfrm>
            <a:off x="4781002" y="2991244"/>
            <a:ext cx="3736633" cy="2216116"/>
          </a:xfrm>
          <a:prstGeom prst="rect">
            <a:avLst/>
          </a:prstGeom>
        </p:spPr>
      </p:pic>
      <p:pic>
        <p:nvPicPr>
          <p:cNvPr id="18" name="Picture 17" descr="WhatsApp Image 2020-07-26 at 2.15.20 PM.jpeg"/>
          <p:cNvPicPr>
            <a:picLocks noChangeAspect="1"/>
          </p:cNvPicPr>
          <p:nvPr/>
        </p:nvPicPr>
        <p:blipFill>
          <a:blip r:embed="rId11" cstate="print"/>
          <a:srcRect t="9828" b="4136"/>
          <a:stretch>
            <a:fillRect/>
          </a:stretch>
        </p:blipFill>
        <p:spPr>
          <a:xfrm>
            <a:off x="8266542" y="3955926"/>
            <a:ext cx="2987997" cy="27297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58544" y="3252209"/>
            <a:ext cx="785140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81002" y="4954857"/>
            <a:ext cx="785140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66542" y="6433180"/>
            <a:ext cx="785140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890" y="4744542"/>
            <a:ext cx="4342091" cy="925634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Squeeze the cloth after 12 hours, add lime, chemical free soil. Mix well in clock wise direction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6161" y="5970363"/>
            <a:ext cx="4551747" cy="655560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Spray the concoction on all seeds and ensuring each seed is coated by it before sowing </a:t>
            </a:r>
          </a:p>
        </p:txBody>
      </p:sp>
    </p:spTree>
    <p:extLst>
      <p:ext uri="{BB962C8B-B14F-4D97-AF65-F5344CB8AC3E}">
        <p14:creationId xmlns:p14="http://schemas.microsoft.com/office/powerpoint/2010/main" val="381775709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4" y="305186"/>
            <a:ext cx="11411712" cy="60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52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06" y="1579441"/>
            <a:ext cx="4049459" cy="2283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6005" b="9487"/>
          <a:stretch>
            <a:fillRect/>
          </a:stretch>
        </p:blipFill>
        <p:spPr>
          <a:xfrm>
            <a:off x="933324" y="1605479"/>
            <a:ext cx="4600703" cy="225743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9090" y="530652"/>
            <a:ext cx="2724662" cy="1764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04" y="85727"/>
            <a:ext cx="11857792" cy="535527"/>
          </a:xfrm>
          <a:prstGeom prst="rect">
            <a:avLst/>
          </a:prstGeom>
          <a:solidFill>
            <a:schemeClr val="tx1"/>
          </a:solidFill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 Microbial enhancement – Bio stimulant - </a:t>
            </a:r>
            <a:r>
              <a:rPr kumimoji="0" lang="en-US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Ghanajeevamrutham</a:t>
            </a:r>
            <a:endParaRPr kumimoji="0" lang="en-US" sz="87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Bowl, herbal, ingredients, medical, pharmacy, traditional 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96" y="621256"/>
            <a:ext cx="629206" cy="63076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8937" y="1219990"/>
            <a:ext cx="1317231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Ingredients</a:t>
            </a:r>
          </a:p>
        </p:txBody>
      </p:sp>
      <p:graphicFrame>
        <p:nvGraphicFramePr>
          <p:cNvPr id="14" name="Diagram 13"/>
          <p:cNvGraphicFramePr/>
          <p:nvPr/>
        </p:nvGraphicFramePr>
        <p:xfrm>
          <a:off x="1376169" y="621253"/>
          <a:ext cx="7507560" cy="98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32235"/>
          <a:stretch>
            <a:fillRect/>
          </a:stretch>
        </p:blipFill>
        <p:spPr>
          <a:xfrm>
            <a:off x="6178752" y="4192008"/>
            <a:ext cx="4912928" cy="21506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05014" y="3610406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23070" y="6340545"/>
            <a:ext cx="4168611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 these cakes in the field </a:t>
            </a:r>
          </a:p>
        </p:txBody>
      </p:sp>
      <p:sp>
        <p:nvSpPr>
          <p:cNvPr id="7170" name="AutoShape 2" descr="blob:https://web.whatsapp.com/d2f15fb1-3358-4af8-b178-498eae75fd73"/>
          <p:cNvSpPr>
            <a:spLocks noChangeAspect="1" noChangeArrowheads="1"/>
          </p:cNvSpPr>
          <p:nvPr/>
        </p:nvSpPr>
        <p:spPr bwMode="auto">
          <a:xfrm>
            <a:off x="166014" y="-55126"/>
            <a:ext cx="296445" cy="297181"/>
          </a:xfrm>
          <a:prstGeom prst="rect">
            <a:avLst/>
          </a:prstGeom>
          <a:noFill/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WhatsApp Image 2020-07-26 at 19.27.25.jpeg"/>
          <p:cNvPicPr>
            <a:picLocks noChangeAspect="1"/>
          </p:cNvPicPr>
          <p:nvPr/>
        </p:nvPicPr>
        <p:blipFill>
          <a:blip r:embed="rId12"/>
          <a:srcRect t="20108" b="10510"/>
          <a:stretch>
            <a:fillRect/>
          </a:stretch>
        </p:blipFill>
        <p:spPr>
          <a:xfrm>
            <a:off x="591265" y="4278582"/>
            <a:ext cx="4600703" cy="20269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8827" y="6179288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8948" y="3807419"/>
            <a:ext cx="3411964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all the ingredients properly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64930" y="6282877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1265" y="6342634"/>
            <a:ext cx="5696947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cakes and shadow dry for 5 days for fermentation</a:t>
            </a:r>
          </a:p>
        </p:txBody>
      </p:sp>
    </p:spTree>
    <p:extLst>
      <p:ext uri="{BB962C8B-B14F-4D97-AF65-F5344CB8AC3E}">
        <p14:creationId xmlns:p14="http://schemas.microsoft.com/office/powerpoint/2010/main" val="311601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200608-WA0110 - Copy - Copy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" y="309395"/>
            <a:ext cx="11109961" cy="62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79393" y="85725"/>
            <a:ext cx="4249102" cy="6686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55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4653" t="4336" r="3861" b="12288"/>
          <a:stretch>
            <a:fillRect/>
          </a:stretch>
        </p:blipFill>
        <p:spPr bwMode="auto">
          <a:xfrm>
            <a:off x="296664" y="342878"/>
            <a:ext cx="3589423" cy="291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0E23E8-0AFA-EE48-B111-799A7BBC7FC2}"/>
              </a:ext>
            </a:extLst>
          </p:cNvPr>
          <p:cNvSpPr txBox="1"/>
          <p:nvPr/>
        </p:nvSpPr>
        <p:spPr>
          <a:xfrm>
            <a:off x="2" y="60252"/>
            <a:ext cx="11841214" cy="5701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09252">
              <a:defRPr/>
            </a:pPr>
            <a:r>
              <a:rPr lang="en-US" sz="3120" b="1" dirty="0">
                <a:solidFill>
                  <a:prstClr val="white"/>
                </a:solidFill>
                <a:latin typeface="Calibri"/>
              </a:rPr>
              <a:t>Food system – multiple crises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8476" y="4235831"/>
            <a:ext cx="3136321" cy="243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t="5071" r="6271" b="5596"/>
          <a:stretch>
            <a:fillRect/>
          </a:stretch>
        </p:blipFill>
        <p:spPr bwMode="auto">
          <a:xfrm>
            <a:off x="5077535" y="1524000"/>
            <a:ext cx="2780756" cy="278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9CF2D22-467D-A74C-879B-DC612A125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603554"/>
              </p:ext>
            </p:extLst>
          </p:nvPr>
        </p:nvGraphicFramePr>
        <p:xfrm>
          <a:off x="140985" y="1865742"/>
          <a:ext cx="4605863" cy="530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9DC7A9-270E-154D-931D-E9D1EFB02E23}"/>
              </a:ext>
            </a:extLst>
          </p:cNvPr>
          <p:cNvSpPr txBox="1"/>
          <p:nvPr/>
        </p:nvSpPr>
        <p:spPr>
          <a:xfrm>
            <a:off x="-307991" y="120268"/>
            <a:ext cx="3862935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2730" b="1" dirty="0">
                <a:solidFill>
                  <a:prstClr val="white"/>
                </a:solidFill>
                <a:highlight>
                  <a:srgbClr val="800000"/>
                </a:highlight>
                <a:latin typeface="Calibri" panose="020F0502020204030204"/>
              </a:rPr>
              <a:t>Farmer Distress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40D45-AA23-2D4D-9B0A-13B3A07D93ED}"/>
              </a:ext>
            </a:extLst>
          </p:cNvPr>
          <p:cNvSpPr txBox="1"/>
          <p:nvPr/>
        </p:nvSpPr>
        <p:spPr>
          <a:xfrm>
            <a:off x="3931330" y="990600"/>
            <a:ext cx="5094513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2730" b="1" dirty="0">
                <a:solidFill>
                  <a:prstClr val="white"/>
                </a:solidFill>
                <a:highlight>
                  <a:srgbClr val="800000"/>
                </a:highlight>
                <a:latin typeface="Calibri" panose="020F0502020204030204"/>
              </a:rPr>
              <a:t>Consumer Food Plate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32917E0-10BE-824E-826C-8A0DEE2E6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661043"/>
              </p:ext>
            </p:extLst>
          </p:nvPr>
        </p:nvGraphicFramePr>
        <p:xfrm>
          <a:off x="4706774" y="3200400"/>
          <a:ext cx="3821721" cy="356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72B2E9D-7E21-A949-8D6C-A753C9446E4E}"/>
              </a:ext>
            </a:extLst>
          </p:cNvPr>
          <p:cNvGraphicFramePr/>
          <p:nvPr/>
        </p:nvGraphicFramePr>
        <p:xfrm>
          <a:off x="8497877" y="85725"/>
          <a:ext cx="3343337" cy="430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F1A30FC-EDBC-2E4F-ADAF-7628463E7E08}"/>
              </a:ext>
            </a:extLst>
          </p:cNvPr>
          <p:cNvSpPr txBox="1"/>
          <p:nvPr/>
        </p:nvSpPr>
        <p:spPr>
          <a:xfrm>
            <a:off x="8704895" y="4243664"/>
            <a:ext cx="2929303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91540">
              <a:defRPr/>
            </a:pPr>
            <a:r>
              <a:rPr lang="en-US" sz="2730" b="1" dirty="0">
                <a:solidFill>
                  <a:prstClr val="white"/>
                </a:solidFill>
                <a:highlight>
                  <a:srgbClr val="800000"/>
                </a:highlight>
                <a:latin typeface="Calibri" panose="020F0502020204030204"/>
              </a:rPr>
              <a:t>Environment crisis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516A-C91C-514E-AF53-672E0DCA20E7}"/>
              </a:ext>
            </a:extLst>
          </p:cNvPr>
          <p:cNvSpPr txBox="1"/>
          <p:nvPr/>
        </p:nvSpPr>
        <p:spPr>
          <a:xfrm>
            <a:off x="4746849" y="4953000"/>
            <a:ext cx="1674648" cy="1290353"/>
          </a:xfrm>
          <a:prstGeom prst="rect">
            <a:avLst/>
          </a:prstGeom>
          <a:solidFill>
            <a:srgbClr val="44546A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E7E6E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4295" tIns="74295" rIns="74295" bIns="74295" numCol="1" spcCol="1270" anchor="ctr" anchorCtr="0">
            <a:noAutofit/>
          </a:bodyPr>
          <a:lstStyle>
            <a:lvl1pPr>
              <a:defRPr sz="2000" b="1"/>
            </a:lvl1pPr>
          </a:lstStyle>
          <a:p>
            <a:r>
              <a:rPr lang="de-DE" sz="1950" dirty="0">
                <a:solidFill>
                  <a:schemeClr val="bg1"/>
                </a:solidFill>
              </a:rPr>
              <a:t>Heavy </a:t>
            </a:r>
            <a:r>
              <a:rPr lang="de-DE" sz="1950" dirty="0" err="1">
                <a:solidFill>
                  <a:schemeClr val="bg1"/>
                </a:solidFill>
              </a:rPr>
              <a:t>metal</a:t>
            </a:r>
            <a:r>
              <a:rPr lang="de-DE" sz="1950" dirty="0">
                <a:solidFill>
                  <a:schemeClr val="bg1"/>
                </a:solidFill>
              </a:rPr>
              <a:t> </a:t>
            </a:r>
            <a:r>
              <a:rPr lang="de-DE" sz="1950" dirty="0" err="1">
                <a:solidFill>
                  <a:schemeClr val="bg1"/>
                </a:solidFill>
              </a:rPr>
              <a:t>contamination</a:t>
            </a:r>
            <a:r>
              <a:rPr lang="de-DE" sz="1950" dirty="0">
                <a:solidFill>
                  <a:schemeClr val="bg1"/>
                </a:solidFill>
              </a:rPr>
              <a:t> in </a:t>
            </a:r>
            <a:r>
              <a:rPr lang="de-DE" sz="1950" dirty="0" err="1">
                <a:solidFill>
                  <a:schemeClr val="bg1"/>
                </a:solidFill>
              </a:rPr>
              <a:t>food</a:t>
            </a:r>
            <a:endParaRPr lang="de-DE" sz="19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B8EF2-6DCC-F74E-BA5D-5A74D4C8EB29}"/>
              </a:ext>
            </a:extLst>
          </p:cNvPr>
          <p:cNvSpPr txBox="1"/>
          <p:nvPr/>
        </p:nvSpPr>
        <p:spPr>
          <a:xfrm>
            <a:off x="296664" y="6172200"/>
            <a:ext cx="11337534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3200" b="1" dirty="0">
                <a:solidFill>
                  <a:schemeClr val="bg1"/>
                </a:solidFill>
              </a:rPr>
              <a:t>Climate emergency </a:t>
            </a:r>
          </a:p>
        </p:txBody>
      </p:sp>
    </p:spTree>
    <p:extLst>
      <p:ext uri="{BB962C8B-B14F-4D97-AF65-F5344CB8AC3E}">
        <p14:creationId xmlns:p14="http://schemas.microsoft.com/office/powerpoint/2010/main" val="64315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WhatsApp Image 2020-07-26 at 5.31.18 PM.jpeg"/>
          <p:cNvPicPr>
            <a:picLocks noChangeAspect="1"/>
          </p:cNvPicPr>
          <p:nvPr/>
        </p:nvPicPr>
        <p:blipFill>
          <a:blip r:embed="rId2" cstate="print"/>
          <a:srcRect b="8762"/>
          <a:stretch>
            <a:fillRect/>
          </a:stretch>
        </p:blipFill>
        <p:spPr>
          <a:xfrm>
            <a:off x="6701851" y="1726831"/>
            <a:ext cx="3901917" cy="44524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06" y="2324284"/>
            <a:ext cx="2882268" cy="34673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017" y="1828093"/>
            <a:ext cx="3255524" cy="2259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04" y="85727"/>
            <a:ext cx="11857792" cy="535527"/>
          </a:xfrm>
          <a:prstGeom prst="rect">
            <a:avLst/>
          </a:prstGeom>
          <a:solidFill>
            <a:schemeClr val="tx1"/>
          </a:solidFill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 microbial enhancement – Liquid </a:t>
            </a:r>
            <a:r>
              <a:rPr kumimoji="0" lang="en-US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biostimulant</a:t>
            </a:r>
            <a:r>
              <a:rPr kumimoji="0" lang="en-US" sz="27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- </a:t>
            </a:r>
            <a:r>
              <a:rPr kumimoji="0" lang="en-US" sz="273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Dravajeevamrutham</a:t>
            </a:r>
            <a:endParaRPr kumimoji="0" lang="en-US" sz="87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Bowl, herbal, ingredients, medical, pharmacy, traditional 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96" y="621256"/>
            <a:ext cx="629206" cy="63076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8937" y="1219990"/>
            <a:ext cx="1317231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Ingredients</a:t>
            </a:r>
          </a:p>
        </p:txBody>
      </p:sp>
      <p:graphicFrame>
        <p:nvGraphicFramePr>
          <p:cNvPr id="14" name="Diagram 13"/>
          <p:cNvGraphicFramePr/>
          <p:nvPr/>
        </p:nvGraphicFramePr>
        <p:xfrm>
          <a:off x="1376169" y="621253"/>
          <a:ext cx="9715512" cy="98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Rectangle 16"/>
          <p:cNvSpPr/>
          <p:nvPr/>
        </p:nvSpPr>
        <p:spPr>
          <a:xfrm>
            <a:off x="2980393" y="1828093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1</a:t>
            </a:r>
          </a:p>
        </p:txBody>
      </p:sp>
      <p:sp>
        <p:nvSpPr>
          <p:cNvPr id="7170" name="AutoShape 2" descr="blob:https://web.whatsapp.com/d2f15fb1-3358-4af8-b178-498eae75fd73"/>
          <p:cNvSpPr>
            <a:spLocks noChangeAspect="1" noChangeArrowheads="1"/>
          </p:cNvSpPr>
          <p:nvPr/>
        </p:nvSpPr>
        <p:spPr bwMode="auto">
          <a:xfrm>
            <a:off x="166014" y="-55126"/>
            <a:ext cx="296445" cy="297181"/>
          </a:xfrm>
          <a:prstGeom prst="rect">
            <a:avLst/>
          </a:prstGeom>
          <a:noFill/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99407" y="5539081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01850" y="5926786"/>
            <a:ext cx="783198" cy="25250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</a:t>
            </a:r>
          </a:p>
        </p:txBody>
      </p:sp>
      <p:pic>
        <p:nvPicPr>
          <p:cNvPr id="27" name="Picture 2" descr="C:\Users\abc\Downloads\WhatsApp Image 2020-07-26 at 17.22.26 (2)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28" y="4011523"/>
            <a:ext cx="3441870" cy="23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8938" y="4087791"/>
            <a:ext cx="3709796" cy="925634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 all the ingredients and mix them in clock wise direction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6016" y="5791583"/>
            <a:ext cx="6535835" cy="655560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Keep it  fermented  for 5  days. The </a:t>
            </a:r>
            <a:r>
              <a:rPr kumimoji="0" lang="en-US" sz="17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colour</a:t>
            </a: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smell changes. Keep mixing it in between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81676" y="6340545"/>
            <a:ext cx="5390823" cy="385486"/>
          </a:xfrm>
          <a:prstGeom prst="rect">
            <a:avLst/>
          </a:prstGeom>
          <a:noFill/>
        </p:spPr>
        <p:txBody>
          <a:bodyPr wrap="square" lIns="114295" tIns="57148" rIns="114295" bIns="57148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Spraying of </a:t>
            </a:r>
            <a:r>
              <a:rPr kumimoji="0" lang="en-US" sz="17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Dravajeevarutham</a:t>
            </a:r>
            <a:r>
              <a:rPr kumimoji="0" lang="en-US" sz="17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field </a:t>
            </a:r>
          </a:p>
        </p:txBody>
      </p:sp>
    </p:spTree>
    <p:extLst>
      <p:ext uri="{BB962C8B-B14F-4D97-AF65-F5344CB8AC3E}">
        <p14:creationId xmlns:p14="http://schemas.microsoft.com/office/powerpoint/2010/main" val="2915160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200726-WA0051 - Copy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5" y="309472"/>
            <a:ext cx="10453823" cy="63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7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AB989-C899-40F9-80AF-A7080A22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"/>
            <a:ext cx="3291840" cy="6686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8997F1-5BBC-4FAA-8034-167A6DF12E67}"/>
              </a:ext>
            </a:extLst>
          </p:cNvPr>
          <p:cNvSpPr/>
          <p:nvPr/>
        </p:nvSpPr>
        <p:spPr>
          <a:xfrm>
            <a:off x="3332131" y="225029"/>
            <a:ext cx="8629364" cy="5107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1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Pest management through botanical bio stimulants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50F42-A1E7-463B-AE60-1E3365EEE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11" y="1878093"/>
            <a:ext cx="4441189" cy="2498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F0ED0-3473-4F7C-B45C-A7C0AC98DA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2084" r="13359"/>
          <a:stretch/>
        </p:blipFill>
        <p:spPr>
          <a:xfrm>
            <a:off x="3410474" y="847249"/>
            <a:ext cx="3916902" cy="2943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390C3-773B-4A15-A56E-06AE165F6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87" y="3995500"/>
            <a:ext cx="4540664" cy="25563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FD5A45-47E5-4B03-801F-4BBF0A98F3B7}"/>
              </a:ext>
            </a:extLst>
          </p:cNvPr>
          <p:cNvSpPr/>
          <p:nvPr/>
        </p:nvSpPr>
        <p:spPr>
          <a:xfrm>
            <a:off x="522208" y="5808873"/>
            <a:ext cx="2247424" cy="7429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Yellow and blue sticky traps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1A756-FA3C-48C8-B961-74B8AE2D7151}"/>
              </a:ext>
            </a:extLst>
          </p:cNvPr>
          <p:cNvSpPr/>
          <p:nvPr/>
        </p:nvSpPr>
        <p:spPr>
          <a:xfrm>
            <a:off x="8620363" y="4721091"/>
            <a:ext cx="3034665" cy="14475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7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Preparation of </a:t>
            </a:r>
            <a:r>
              <a:rPr kumimoji="0" lang="en-IN" sz="1755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kashayams</a:t>
            </a:r>
            <a:r>
              <a:rPr kumimoji="0" lang="en-IN" sz="1755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N" sz="17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(bio-</a:t>
            </a:r>
            <a:r>
              <a:rPr kumimoji="0" lang="en-IN" sz="175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innoculants</a:t>
            </a:r>
            <a:r>
              <a:rPr kumimoji="0" lang="en-IN" sz="17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pest management prepared from local ingredients </a:t>
            </a:r>
            <a:endParaRPr kumimoji="0" lang="en-IN" sz="1755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32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5" y="160020"/>
            <a:ext cx="6231466" cy="341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029205" y="2686050"/>
            <a:ext cx="1600200" cy="96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4502" t="9486" r="6096" b="6719"/>
          <a:stretch>
            <a:fillRect/>
          </a:stretch>
        </p:blipFill>
        <p:spPr bwMode="auto">
          <a:xfrm>
            <a:off x="5105405" y="2760350"/>
            <a:ext cx="6629400" cy="389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105400" y="3577590"/>
            <a:ext cx="762000" cy="319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12346" b="1567"/>
          <a:stretch>
            <a:fillRect/>
          </a:stretch>
        </p:blipFill>
        <p:spPr bwMode="auto">
          <a:xfrm>
            <a:off x="88563" y="3651885"/>
            <a:ext cx="5702643" cy="304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400801" y="234315"/>
            <a:ext cx="5410200" cy="23774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active biodiversity blocks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Conserved and characterized 400 traditional varieties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Promotion of </a:t>
            </a:r>
            <a:r>
              <a:rPr kumimoji="0" lang="en-US" sz="19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-biodiversity resource centre 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Supply of seed kits for undertaking PMDS, kitchen garden etc    </a:t>
            </a:r>
          </a:p>
        </p:txBody>
      </p:sp>
    </p:spTree>
    <p:extLst>
      <p:ext uri="{BB962C8B-B14F-4D97-AF65-F5344CB8AC3E}">
        <p14:creationId xmlns:p14="http://schemas.microsoft.com/office/powerpoint/2010/main" val="2610665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B4F5D6-C216-D449-B0F2-0C482265E884}"/>
              </a:ext>
            </a:extLst>
          </p:cNvPr>
          <p:cNvSpPr/>
          <p:nvPr/>
        </p:nvSpPr>
        <p:spPr>
          <a:xfrm>
            <a:off x="533400" y="857250"/>
            <a:ext cx="10744200" cy="5772150"/>
          </a:xfrm>
          <a:prstGeom prst="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FDC87-BC99-1445-93AB-508224320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370" r="417" b="39259"/>
          <a:stretch/>
        </p:blipFill>
        <p:spPr>
          <a:xfrm>
            <a:off x="1965323" y="2055702"/>
            <a:ext cx="7956557" cy="2165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B8A471-A5B3-9C43-B936-F2732DE6D53A}"/>
              </a:ext>
            </a:extLst>
          </p:cNvPr>
          <p:cNvSpPr txBox="1"/>
          <p:nvPr/>
        </p:nvSpPr>
        <p:spPr>
          <a:xfrm>
            <a:off x="533400" y="44624"/>
            <a:ext cx="107442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685732">
              <a:defRPr/>
            </a:pPr>
            <a:r>
              <a:rPr lang="en-US" sz="32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A.P - Women collectivization through SHGs – a long history </a:t>
            </a:r>
            <a:endParaRPr lang="en-IN" sz="3200" b="1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09EAC5-2DDE-0941-A505-21827DA4C834}"/>
              </a:ext>
            </a:extLst>
          </p:cNvPr>
          <p:cNvSpPr/>
          <p:nvPr/>
        </p:nvSpPr>
        <p:spPr>
          <a:xfrm>
            <a:off x="1470821" y="1124745"/>
            <a:ext cx="2139960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Poverty eradication through women solidarity seeded in SERP 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2EE4B-C31E-E749-9771-AAF15D666296}"/>
              </a:ext>
            </a:extLst>
          </p:cNvPr>
          <p:cNvSpPr/>
          <p:nvPr/>
        </p:nvSpPr>
        <p:spPr>
          <a:xfrm>
            <a:off x="3843158" y="1137518"/>
            <a:ext cx="2280383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NPM and CMSA -  through women SHGs– N.G.O support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7B8DB8-649F-AD4A-9EE5-B9B8A36DBDB6}"/>
              </a:ext>
            </a:extLst>
          </p:cNvPr>
          <p:cNvSpPr/>
          <p:nvPr/>
        </p:nvSpPr>
        <p:spPr>
          <a:xfrm>
            <a:off x="6379426" y="1124744"/>
            <a:ext cx="1720478" cy="1323439"/>
          </a:xfrm>
          <a:prstGeom prst="rect">
            <a:avLst/>
          </a:prstGeom>
          <a:solidFill>
            <a:srgbClr val="385723">
              <a:alpha val="63137"/>
            </a:srgbClr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Women SHGs at the center stage of the APCNF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FE413-B5A2-A148-B036-26766DDE0F73}"/>
              </a:ext>
            </a:extLst>
          </p:cNvPr>
          <p:cNvSpPr txBox="1"/>
          <p:nvPr/>
        </p:nvSpPr>
        <p:spPr>
          <a:xfrm>
            <a:off x="1482866" y="3648290"/>
            <a:ext cx="21118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Seeded 20 years ago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50346-1425-F748-9A68-799D151C129B}"/>
              </a:ext>
            </a:extLst>
          </p:cNvPr>
          <p:cNvSpPr txBox="1"/>
          <p:nvPr/>
        </p:nvSpPr>
        <p:spPr>
          <a:xfrm>
            <a:off x="3843158" y="3152001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2005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B71A71-BFCB-C240-9A40-ED6D34C95023}"/>
              </a:ext>
            </a:extLst>
          </p:cNvPr>
          <p:cNvSpPr txBox="1"/>
          <p:nvPr/>
        </p:nvSpPr>
        <p:spPr>
          <a:xfrm>
            <a:off x="7147286" y="2865168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2016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10A400-E857-754F-B58F-22A43D2B8C41}"/>
              </a:ext>
            </a:extLst>
          </p:cNvPr>
          <p:cNvSpPr/>
          <p:nvPr/>
        </p:nvSpPr>
        <p:spPr>
          <a:xfrm>
            <a:off x="8366045" y="1124745"/>
            <a:ext cx="2295221" cy="1015663"/>
          </a:xfrm>
          <a:prstGeom prst="rect">
            <a:avLst/>
          </a:prstGeom>
          <a:solidFill>
            <a:srgbClr val="385723">
              <a:alpha val="67843"/>
            </a:srgbClr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Women SHGs and community owned </a:t>
            </a:r>
            <a:r>
              <a:rPr lang="en-US" sz="2000" dirty="0" err="1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programme</a:t>
            </a:r>
            <a:endParaRPr lang="en-US" sz="2000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E1FEB2-C34E-4D4F-BE69-6EF1F8C48F21}"/>
              </a:ext>
            </a:extLst>
          </p:cNvPr>
          <p:cNvSpPr txBox="1"/>
          <p:nvPr/>
        </p:nvSpPr>
        <p:spPr>
          <a:xfrm>
            <a:off x="9020882" y="2416564"/>
            <a:ext cx="1640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2020 &amp; Beyond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8F4A5EB1-92CD-C24C-B080-9C70742FB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911615"/>
              </p:ext>
            </p:extLst>
          </p:nvPr>
        </p:nvGraphicFramePr>
        <p:xfrm>
          <a:off x="1482866" y="4581128"/>
          <a:ext cx="8925634" cy="195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323C5F8-9990-B64C-A9DE-37B5C73BB2A0}"/>
              </a:ext>
            </a:extLst>
          </p:cNvPr>
          <p:cNvSpPr txBox="1"/>
          <p:nvPr/>
        </p:nvSpPr>
        <p:spPr>
          <a:xfrm>
            <a:off x="3843158" y="4149080"/>
            <a:ext cx="4256746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Women SHG led APCNF </a:t>
            </a:r>
            <a:r>
              <a:rPr lang="en-US" sz="1600" b="1" dirty="0" err="1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Programme</a:t>
            </a:r>
            <a:r>
              <a:rPr lang="en-US" sz="1600" b="1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 at a glance </a:t>
            </a:r>
          </a:p>
        </p:txBody>
      </p:sp>
    </p:spTree>
    <p:extLst>
      <p:ext uri="{BB962C8B-B14F-4D97-AF65-F5344CB8AC3E}">
        <p14:creationId xmlns:p14="http://schemas.microsoft.com/office/powerpoint/2010/main" val="1885201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FD75C8-6FD5-2249-A828-FCE399CFEC65}"/>
              </a:ext>
            </a:extLst>
          </p:cNvPr>
          <p:cNvSpPr txBox="1">
            <a:spLocks/>
          </p:cNvSpPr>
          <p:nvPr/>
        </p:nvSpPr>
        <p:spPr>
          <a:xfrm>
            <a:off x="2150" y="37583"/>
            <a:ext cx="9934883" cy="800220"/>
          </a:xfrm>
          <a:prstGeom prst="rect">
            <a:avLst/>
          </a:prstGeom>
        </p:spPr>
        <p:txBody>
          <a:bodyPr vert="horz" lIns="89134" tIns="44566" rIns="89134" bIns="4456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13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Women in Natural Farming: Our biggest Strength </a:t>
            </a:r>
            <a:endParaRPr kumimoji="0" lang="en-US" sz="2632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6B5A7-A020-6247-B44E-7995A5CD71B9}"/>
              </a:ext>
            </a:extLst>
          </p:cNvPr>
          <p:cNvSpPr/>
          <p:nvPr/>
        </p:nvSpPr>
        <p:spPr>
          <a:xfrm>
            <a:off x="2153" y="3549969"/>
            <a:ext cx="9986831" cy="5100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91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123,122  women SHGs</a:t>
            </a:r>
            <a:r>
              <a:rPr kumimoji="0" lang="en-US" sz="2729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their </a:t>
            </a:r>
            <a:r>
              <a:rPr kumimoji="0" lang="en-US" sz="2729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4740  Federations</a:t>
            </a:r>
            <a:r>
              <a:rPr kumimoji="0" lang="en-US" sz="2729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in charge </a:t>
            </a:r>
            <a:endParaRPr kumimoji="0" lang="en-US" sz="272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5EE54C7-8339-8144-8DAB-DBBD1F7D07B9}"/>
              </a:ext>
            </a:extLst>
          </p:cNvPr>
          <p:cNvGraphicFramePr/>
          <p:nvPr/>
        </p:nvGraphicFramePr>
        <p:xfrm>
          <a:off x="9937037" y="1386825"/>
          <a:ext cx="1947998" cy="538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F5F187D-3471-0648-AD85-F33AE50A9F79}"/>
              </a:ext>
            </a:extLst>
          </p:cNvPr>
          <p:cNvSpPr/>
          <p:nvPr/>
        </p:nvSpPr>
        <p:spPr>
          <a:xfrm>
            <a:off x="3133899" y="1386825"/>
            <a:ext cx="44576" cy="414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AC39FC-BA58-0342-9875-DDEAC576FB10}"/>
              </a:ext>
            </a:extLst>
          </p:cNvPr>
          <p:cNvSpPr/>
          <p:nvPr/>
        </p:nvSpPr>
        <p:spPr>
          <a:xfrm>
            <a:off x="146155" y="712205"/>
            <a:ext cx="4801257" cy="2837764"/>
          </a:xfrm>
          <a:custGeom>
            <a:avLst/>
            <a:gdLst>
              <a:gd name="connsiteX0" fmla="*/ 0 w 4924366"/>
              <a:gd name="connsiteY0" fmla="*/ 0 h 2910527"/>
              <a:gd name="connsiteX1" fmla="*/ 4924366 w 4924366"/>
              <a:gd name="connsiteY1" fmla="*/ 0 h 2910527"/>
              <a:gd name="connsiteX2" fmla="*/ 3530047 w 4924366"/>
              <a:gd name="connsiteY2" fmla="*/ 2910527 h 2910527"/>
              <a:gd name="connsiteX3" fmla="*/ 0 w 4924366"/>
              <a:gd name="connsiteY3" fmla="*/ 2910527 h 291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4366" h="2910527">
                <a:moveTo>
                  <a:pt x="0" y="0"/>
                </a:moveTo>
                <a:lnTo>
                  <a:pt x="4924366" y="0"/>
                </a:lnTo>
                <a:lnTo>
                  <a:pt x="3530047" y="2910527"/>
                </a:lnTo>
                <a:lnTo>
                  <a:pt x="0" y="2910527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0C11D87-D104-5B48-8FC0-02B347CDD581}"/>
              </a:ext>
            </a:extLst>
          </p:cNvPr>
          <p:cNvSpPr/>
          <p:nvPr/>
        </p:nvSpPr>
        <p:spPr>
          <a:xfrm>
            <a:off x="3731953" y="712202"/>
            <a:ext cx="6205079" cy="2837765"/>
          </a:xfrm>
          <a:custGeom>
            <a:avLst/>
            <a:gdLst>
              <a:gd name="connsiteX0" fmla="*/ 1394319 w 6364184"/>
              <a:gd name="connsiteY0" fmla="*/ 0 h 2910528"/>
              <a:gd name="connsiteX1" fmla="*/ 1394320 w 6364184"/>
              <a:gd name="connsiteY1" fmla="*/ 1 h 2910528"/>
              <a:gd name="connsiteX2" fmla="*/ 6364184 w 6364184"/>
              <a:gd name="connsiteY2" fmla="*/ 1 h 2910528"/>
              <a:gd name="connsiteX3" fmla="*/ 6364184 w 6364184"/>
              <a:gd name="connsiteY3" fmla="*/ 2910528 h 2910528"/>
              <a:gd name="connsiteX4" fmla="*/ 1369862 w 6364184"/>
              <a:gd name="connsiteY4" fmla="*/ 2910528 h 2910528"/>
              <a:gd name="connsiteX5" fmla="*/ 1369862 w 6364184"/>
              <a:gd name="connsiteY5" fmla="*/ 2910527 h 2910528"/>
              <a:gd name="connsiteX6" fmla="*/ 0 w 6364184"/>
              <a:gd name="connsiteY6" fmla="*/ 2910527 h 2910528"/>
              <a:gd name="connsiteX7" fmla="*/ 1369862 w 6364184"/>
              <a:gd name="connsiteY7" fmla="*/ 51052 h 2910528"/>
              <a:gd name="connsiteX8" fmla="*/ 1369862 w 6364184"/>
              <a:gd name="connsiteY8" fmla="*/ 1 h 2910528"/>
              <a:gd name="connsiteX9" fmla="*/ 1394319 w 6364184"/>
              <a:gd name="connsiteY9" fmla="*/ 1 h 29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4184" h="2910528">
                <a:moveTo>
                  <a:pt x="1394319" y="0"/>
                </a:moveTo>
                <a:lnTo>
                  <a:pt x="1394320" y="1"/>
                </a:lnTo>
                <a:lnTo>
                  <a:pt x="6364184" y="1"/>
                </a:lnTo>
                <a:lnTo>
                  <a:pt x="6364184" y="2910528"/>
                </a:lnTo>
                <a:lnTo>
                  <a:pt x="1369862" y="2910528"/>
                </a:lnTo>
                <a:lnTo>
                  <a:pt x="1369862" y="2910527"/>
                </a:lnTo>
                <a:lnTo>
                  <a:pt x="0" y="2910527"/>
                </a:lnTo>
                <a:lnTo>
                  <a:pt x="1369862" y="51052"/>
                </a:lnTo>
                <a:lnTo>
                  <a:pt x="1369862" y="1"/>
                </a:lnTo>
                <a:lnTo>
                  <a:pt x="1394319" y="1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E77ED45-1C9D-E442-9D02-87137DB86549}"/>
              </a:ext>
            </a:extLst>
          </p:cNvPr>
          <p:cNvSpPr/>
          <p:nvPr/>
        </p:nvSpPr>
        <p:spPr>
          <a:xfrm rot="10800000">
            <a:off x="146155" y="3964408"/>
            <a:ext cx="6302258" cy="2682270"/>
          </a:xfrm>
          <a:custGeom>
            <a:avLst/>
            <a:gdLst>
              <a:gd name="connsiteX0" fmla="*/ 6463854 w 6463854"/>
              <a:gd name="connsiteY0" fmla="*/ 2653013 h 2653013"/>
              <a:gd name="connsiteX1" fmla="*/ 3033481 w 6463854"/>
              <a:gd name="connsiteY1" fmla="*/ 2653013 h 2653013"/>
              <a:gd name="connsiteX2" fmla="*/ 1469531 w 6463854"/>
              <a:gd name="connsiteY2" fmla="*/ 2653013 h 2653013"/>
              <a:gd name="connsiteX3" fmla="*/ 0 w 6463854"/>
              <a:gd name="connsiteY3" fmla="*/ 2653013 h 2653013"/>
              <a:gd name="connsiteX4" fmla="*/ 1469531 w 6463854"/>
              <a:gd name="connsiteY4" fmla="*/ 82578 h 2653013"/>
              <a:gd name="connsiteX5" fmla="*/ 1469531 w 6463854"/>
              <a:gd name="connsiteY5" fmla="*/ 9727 h 2653013"/>
              <a:gd name="connsiteX6" fmla="*/ 1511180 w 6463854"/>
              <a:gd name="connsiteY6" fmla="*/ 9727 h 2653013"/>
              <a:gd name="connsiteX7" fmla="*/ 1516741 w 6463854"/>
              <a:gd name="connsiteY7" fmla="*/ 0 h 2653013"/>
              <a:gd name="connsiteX8" fmla="*/ 1522302 w 6463854"/>
              <a:gd name="connsiteY8" fmla="*/ 9727 h 2653013"/>
              <a:gd name="connsiteX9" fmla="*/ 6463854 w 6463854"/>
              <a:gd name="connsiteY9" fmla="*/ 9727 h 265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63854" h="2653013">
                <a:moveTo>
                  <a:pt x="6463854" y="2653013"/>
                </a:moveTo>
                <a:lnTo>
                  <a:pt x="3033481" y="2653013"/>
                </a:lnTo>
                <a:lnTo>
                  <a:pt x="1469531" y="2653013"/>
                </a:lnTo>
                <a:lnTo>
                  <a:pt x="0" y="2653013"/>
                </a:lnTo>
                <a:lnTo>
                  <a:pt x="1469531" y="82578"/>
                </a:lnTo>
                <a:lnTo>
                  <a:pt x="1469531" y="9727"/>
                </a:lnTo>
                <a:lnTo>
                  <a:pt x="1511180" y="9727"/>
                </a:lnTo>
                <a:lnTo>
                  <a:pt x="1516741" y="0"/>
                </a:lnTo>
                <a:lnTo>
                  <a:pt x="1522302" y="9727"/>
                </a:lnTo>
                <a:lnTo>
                  <a:pt x="6463854" y="9727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A5DD26-0980-0342-A033-5B9D159B0318}"/>
              </a:ext>
            </a:extLst>
          </p:cNvPr>
          <p:cNvSpPr/>
          <p:nvPr/>
        </p:nvSpPr>
        <p:spPr>
          <a:xfrm>
            <a:off x="5113594" y="3972443"/>
            <a:ext cx="4823439" cy="2674235"/>
          </a:xfrm>
          <a:custGeom>
            <a:avLst/>
            <a:gdLst>
              <a:gd name="connsiteX0" fmla="*/ 1516741 w 4947117"/>
              <a:gd name="connsiteY0" fmla="*/ 0 h 2653014"/>
              <a:gd name="connsiteX1" fmla="*/ 4947117 w 4947117"/>
              <a:gd name="connsiteY1" fmla="*/ 0 h 2653014"/>
              <a:gd name="connsiteX2" fmla="*/ 4947117 w 4947117"/>
              <a:gd name="connsiteY2" fmla="*/ 2653014 h 2653014"/>
              <a:gd name="connsiteX3" fmla="*/ 1516741 w 4947117"/>
              <a:gd name="connsiteY3" fmla="*/ 2653014 h 2653014"/>
              <a:gd name="connsiteX4" fmla="*/ 1516741 w 4947117"/>
              <a:gd name="connsiteY4" fmla="*/ 2653013 h 2653014"/>
              <a:gd name="connsiteX5" fmla="*/ 0 w 4947117"/>
              <a:gd name="connsiteY5" fmla="*/ 2653013 h 265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7117" h="2653014">
                <a:moveTo>
                  <a:pt x="1516741" y="0"/>
                </a:moveTo>
                <a:lnTo>
                  <a:pt x="4947117" y="0"/>
                </a:lnTo>
                <a:lnTo>
                  <a:pt x="4947117" y="2653014"/>
                </a:lnTo>
                <a:lnTo>
                  <a:pt x="1516741" y="2653014"/>
                </a:lnTo>
                <a:lnTo>
                  <a:pt x="1516741" y="2653013"/>
                </a:lnTo>
                <a:lnTo>
                  <a:pt x="0" y="2653013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73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Sarojini\sarojini\IMG-20171110-WA0059 (1).jpg">
            <a:extLst>
              <a:ext uri="{FF2B5EF4-FFF2-40B4-BE49-F238E27FC236}">
                <a16:creationId xmlns:a16="http://schemas.microsoft.com/office/drawing/2014/main" id="{C5438AB1-0C1F-F649-ACFB-DFE51A4FD5D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51"/>
          <a:stretch/>
        </p:blipFill>
        <p:spPr bwMode="auto">
          <a:xfrm>
            <a:off x="275003" y="2415500"/>
            <a:ext cx="4555282" cy="379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394" y="88861"/>
            <a:ext cx="10229249" cy="702707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br>
              <a:rPr lang="en-US" sz="3510" b="1" dirty="0">
                <a:solidFill>
                  <a:srgbClr val="00B050"/>
                </a:solidFill>
              </a:rPr>
            </a:br>
            <a:r>
              <a:rPr lang="en-US" sz="3510" b="1" dirty="0">
                <a:solidFill>
                  <a:schemeClr val="bg1"/>
                </a:solidFill>
              </a:rPr>
              <a:t>Farmer ‘heroes’ central to the </a:t>
            </a:r>
            <a:r>
              <a:rPr lang="en-US" sz="3510" b="1" dirty="0" err="1">
                <a:solidFill>
                  <a:schemeClr val="bg1"/>
                </a:solidFill>
              </a:rPr>
              <a:t>programme</a:t>
            </a:r>
            <a:r>
              <a:rPr lang="en-US" sz="3510" b="1" dirty="0">
                <a:solidFill>
                  <a:schemeClr val="bg1"/>
                </a:solidFill>
              </a:rPr>
              <a:t> </a:t>
            </a:r>
            <a:br>
              <a:rPr lang="en-US" sz="3510" b="1" dirty="0">
                <a:solidFill>
                  <a:schemeClr val="bg1"/>
                </a:solidFill>
              </a:rPr>
            </a:br>
            <a:endParaRPr lang="en-US" sz="351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791568"/>
            <a:ext cx="6207224" cy="2910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1491" marR="0" lvl="0" indent="-501491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endParaRPr kumimoji="0" lang="en-US" sz="312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445770" marR="0" lvl="0" indent="-44577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234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501491" marR="0" lvl="0" indent="-501491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endParaRPr kumimoji="0" lang="en-US" sz="195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501491" marR="0" lvl="0" indent="-501491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endParaRPr kumimoji="0" lang="en-US" sz="195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278606" marR="0" lvl="0" indent="-278606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9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278606" marR="0" lvl="0" indent="-278606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9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278606" marR="0" lvl="0" indent="-278606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19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278606" marR="0" lvl="0" indent="-278606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endParaRPr kumimoji="0" lang="en-US" sz="312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878D9-8223-C347-9CF8-7E37361DC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405" y="2415500"/>
            <a:ext cx="4798376" cy="359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3E703C9-A9A1-114F-8C0B-77BC563B14A3}"/>
              </a:ext>
            </a:extLst>
          </p:cNvPr>
          <p:cNvGraphicFramePr/>
          <p:nvPr/>
        </p:nvGraphicFramePr>
        <p:xfrm>
          <a:off x="1131059" y="1270010"/>
          <a:ext cx="8868633" cy="153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7B99875-1398-4B40-8E50-5DDBAA8588EA}"/>
              </a:ext>
            </a:extLst>
          </p:cNvPr>
          <p:cNvSpPr/>
          <p:nvPr/>
        </p:nvSpPr>
        <p:spPr>
          <a:xfrm>
            <a:off x="1768894" y="791568"/>
            <a:ext cx="8876661" cy="810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Knowledge intensive and not input intensive </a:t>
            </a:r>
            <a:r>
              <a:rPr kumimoji="0" lang="en-US" sz="234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</a:t>
            </a: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3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6CF4B7-B72A-124A-A345-656B9AF5DF81}"/>
              </a:ext>
            </a:extLst>
          </p:cNvPr>
          <p:cNvGraphicFramePr/>
          <p:nvPr/>
        </p:nvGraphicFramePr>
        <p:xfrm>
          <a:off x="4125035" y="3702365"/>
          <a:ext cx="4178263" cy="2295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EC97924F-E72E-A040-80B9-21C485954DF3}"/>
              </a:ext>
            </a:extLst>
          </p:cNvPr>
          <p:cNvSpPr txBox="1">
            <a:spLocks/>
          </p:cNvSpPr>
          <p:nvPr/>
        </p:nvSpPr>
        <p:spPr>
          <a:xfrm>
            <a:off x="263717" y="6372612"/>
            <a:ext cx="5278271" cy="358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89139" tIns="89139" rIns="89139" bIns="89139" anchor="t" anchorCtr="0">
            <a:noAutofit/>
          </a:bodyPr>
          <a:lstStyle/>
          <a:p>
            <a:pPr marL="0" marR="0" lvl="0" indent="0" algn="l" defTabSz="8915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5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itchFamily="34" charset="0"/>
                <a:ea typeface="Segoe UI Historic" pitchFamily="34" charset="0"/>
                <a:cs typeface="Segoe UI Historic" pitchFamily="34" charset="0"/>
                <a:sym typeface="Calibri"/>
              </a:rPr>
              <a:t>5,899 Community Resource Persons @ 1/100 farmers</a:t>
            </a:r>
            <a:r>
              <a:rPr kumimoji="0" lang="en-US" sz="175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itchFamily="34" charset="0"/>
                <a:ea typeface="Segoe UI Historic" pitchFamily="34" charset="0"/>
                <a:cs typeface="Segoe UI Historic" pitchFamily="34" charset="0"/>
                <a:sym typeface="Calibri"/>
              </a:rPr>
              <a:t> </a:t>
            </a:r>
            <a:br>
              <a:rPr kumimoji="0" lang="en-US" sz="175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itchFamily="34" charset="0"/>
                <a:ea typeface="Segoe UI Historic" pitchFamily="34" charset="0"/>
                <a:cs typeface="Segoe UI Historic" pitchFamily="34" charset="0"/>
                <a:sym typeface="Calibri"/>
              </a:rPr>
            </a:br>
            <a:br>
              <a:rPr kumimoji="0" lang="en-US" sz="175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itchFamily="34" charset="0"/>
                <a:ea typeface="Segoe UI Historic" pitchFamily="34" charset="0"/>
                <a:cs typeface="Segoe UI Historic" pitchFamily="34" charset="0"/>
                <a:sym typeface="Calibri"/>
              </a:rPr>
            </a:br>
            <a:endParaRPr kumimoji="0" lang="en-US" sz="175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Historic" pitchFamily="34" charset="0"/>
              <a:ea typeface="Segoe UI Historic" pitchFamily="34" charset="0"/>
              <a:cs typeface="Segoe UI Historic" pitchFamily="34" charset="0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5301" y="5943600"/>
            <a:ext cx="5500048" cy="8125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Historic" pitchFamily="34" charset="0"/>
                <a:ea typeface="Segoe UI Historic" pitchFamily="34" charset="0"/>
                <a:cs typeface="Segoe UI Historic" pitchFamily="34" charset="0"/>
                <a:sym typeface="Calibri"/>
              </a:rPr>
              <a:t>150 Young Agriculture Graduates as Natural Farming Fellows – after 2 years have graduated to trainers and researchers at district and state level </a:t>
            </a:r>
            <a:endParaRPr kumimoji="0" lang="en-US" sz="1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53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26" y="107077"/>
            <a:ext cx="4492193" cy="5249441"/>
          </a:xfrm>
          <a:prstGeom prst="rect">
            <a:avLst/>
          </a:prstGeom>
        </p:spPr>
      </p:pic>
      <p:pic>
        <p:nvPicPr>
          <p:cNvPr id="26" name="Picture 25" descr="pico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99" y="3078225"/>
            <a:ext cx="3504063" cy="2628047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299" y="376132"/>
            <a:ext cx="3602790" cy="270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EC783B7E-0D85-4848-9629-D18D17462562}"/>
              </a:ext>
            </a:extLst>
          </p:cNvPr>
          <p:cNvGraphicFramePr/>
          <p:nvPr/>
        </p:nvGraphicFramePr>
        <p:xfrm>
          <a:off x="499830" y="-192487"/>
          <a:ext cx="9188160" cy="5726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2CDF781-B31A-4329-8655-671C095032BA}"/>
              </a:ext>
            </a:extLst>
          </p:cNvPr>
          <p:cNvSpPr txBox="1"/>
          <p:nvPr/>
        </p:nvSpPr>
        <p:spPr>
          <a:xfrm>
            <a:off x="4511859" y="2268003"/>
            <a:ext cx="1943120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2340" b="1" dirty="0">
                <a:solidFill>
                  <a:prstClr val="white"/>
                </a:solidFill>
                <a:latin typeface="Calibri"/>
              </a:rPr>
              <a:t>ICT in Natural Farming </a:t>
            </a:r>
            <a:endParaRPr lang="en-IN" sz="234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EDB598-C805-4368-92ED-042804300FA4}"/>
              </a:ext>
            </a:extLst>
          </p:cNvPr>
          <p:cNvSpPr txBox="1"/>
          <p:nvPr/>
        </p:nvSpPr>
        <p:spPr>
          <a:xfrm>
            <a:off x="5484985" y="1006607"/>
            <a:ext cx="2351741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Farmers, Land, Institutions, Monitoring &amp; Learning</a:t>
            </a:r>
            <a:endParaRPr lang="en-IN" sz="1755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C05DD2-B8A6-4F41-8FA7-A37F291EDB4F}"/>
              </a:ext>
            </a:extLst>
          </p:cNvPr>
          <p:cNvSpPr txBox="1"/>
          <p:nvPr/>
        </p:nvSpPr>
        <p:spPr>
          <a:xfrm>
            <a:off x="5545242" y="3410547"/>
            <a:ext cx="2074546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Extension &amp; Capacity Building</a:t>
            </a:r>
          </a:p>
          <a:p>
            <a:pPr defTabSz="891540">
              <a:defRPr/>
            </a:pPr>
            <a:endParaRPr lang="en-IN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6B4466-C39B-41E1-B477-F5B461ABAE5C}"/>
              </a:ext>
            </a:extLst>
          </p:cNvPr>
          <p:cNvSpPr txBox="1"/>
          <p:nvPr/>
        </p:nvSpPr>
        <p:spPr>
          <a:xfrm>
            <a:off x="3408873" y="3410548"/>
            <a:ext cx="2074546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Finance &amp; Human Resources</a:t>
            </a:r>
          </a:p>
          <a:p>
            <a:pPr defTabSz="891540">
              <a:defRPr/>
            </a:pPr>
            <a:endParaRPr lang="en-IN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2FBFDD-99E1-44DE-995B-F150404CA4A2}"/>
              </a:ext>
            </a:extLst>
          </p:cNvPr>
          <p:cNvSpPr txBox="1"/>
          <p:nvPr/>
        </p:nvSpPr>
        <p:spPr>
          <a:xfrm>
            <a:off x="3365277" y="1006607"/>
            <a:ext cx="2074546" cy="144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Communications</a:t>
            </a:r>
          </a:p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(Local &amp; Global) </a:t>
            </a:r>
          </a:p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&amp; </a:t>
            </a:r>
          </a:p>
          <a:p>
            <a:pPr algn="ctr" defTabSz="891540">
              <a:defRPr/>
            </a:pPr>
            <a:r>
              <a:rPr lang="en-US" sz="1755" b="1" dirty="0">
                <a:solidFill>
                  <a:prstClr val="white"/>
                </a:solidFill>
                <a:latin typeface="Calibri"/>
              </a:rPr>
              <a:t>Marketing</a:t>
            </a:r>
          </a:p>
          <a:p>
            <a:pPr algn="ctr" defTabSz="891540">
              <a:defRPr/>
            </a:pPr>
            <a:endParaRPr lang="en-IN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CC67E-7669-4618-BACF-BF81CAFD1037}"/>
              </a:ext>
            </a:extLst>
          </p:cNvPr>
          <p:cNvSpPr/>
          <p:nvPr/>
        </p:nvSpPr>
        <p:spPr>
          <a:xfrm>
            <a:off x="1" y="5356518"/>
            <a:ext cx="11852861" cy="1415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>
              <a:defRPr/>
            </a:pPr>
            <a:endParaRPr lang="en-IN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969AC-3C65-47E1-90A0-5015BB17887B}"/>
              </a:ext>
            </a:extLst>
          </p:cNvPr>
          <p:cNvSpPr txBox="1"/>
          <p:nvPr/>
        </p:nvSpPr>
        <p:spPr>
          <a:xfrm>
            <a:off x="2255693" y="6406364"/>
            <a:ext cx="7638675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1950" b="1" dirty="0">
                <a:solidFill>
                  <a:prstClr val="white"/>
                </a:solidFill>
                <a:latin typeface="Calibri"/>
              </a:rPr>
              <a:t>Information &amp; Communication Technologies (ICTs) in Natural Farming</a:t>
            </a:r>
            <a:endParaRPr lang="en-IN" sz="195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962B4A-8A60-461D-9545-66AD31529FEA}"/>
              </a:ext>
            </a:extLst>
          </p:cNvPr>
          <p:cNvSpPr/>
          <p:nvPr/>
        </p:nvSpPr>
        <p:spPr>
          <a:xfrm>
            <a:off x="128093" y="5477229"/>
            <a:ext cx="2682872" cy="831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>
              <a:defRPr/>
            </a:pPr>
            <a:endParaRPr lang="en-IN" sz="175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C232C9-ECF1-4E1D-BB10-5E9328223B98}"/>
              </a:ext>
            </a:extLst>
          </p:cNvPr>
          <p:cNvSpPr/>
          <p:nvPr/>
        </p:nvSpPr>
        <p:spPr>
          <a:xfrm>
            <a:off x="3089096" y="5484541"/>
            <a:ext cx="2682872" cy="831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>
              <a:defRPr/>
            </a:pPr>
            <a:endParaRPr lang="en-IN" sz="175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C0665C-DF53-4C46-82EC-678ABFF148D8}"/>
              </a:ext>
            </a:extLst>
          </p:cNvPr>
          <p:cNvSpPr/>
          <p:nvPr/>
        </p:nvSpPr>
        <p:spPr>
          <a:xfrm>
            <a:off x="6013915" y="5484541"/>
            <a:ext cx="2682872" cy="831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>
              <a:defRPr/>
            </a:pPr>
            <a:endParaRPr lang="en-IN" sz="175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4C66DE-0D60-461C-B904-3B86EEED8144}"/>
              </a:ext>
            </a:extLst>
          </p:cNvPr>
          <p:cNvSpPr/>
          <p:nvPr/>
        </p:nvSpPr>
        <p:spPr>
          <a:xfrm>
            <a:off x="8960446" y="5477229"/>
            <a:ext cx="2682872" cy="831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>
              <a:defRPr/>
            </a:pPr>
            <a:endParaRPr lang="en-IN" sz="175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0FAB21-1920-4123-85CE-07D4EC1E5A78}"/>
              </a:ext>
            </a:extLst>
          </p:cNvPr>
          <p:cNvSpPr txBox="1"/>
          <p:nvPr/>
        </p:nvSpPr>
        <p:spPr>
          <a:xfrm>
            <a:off x="295731" y="5698095"/>
            <a:ext cx="2305982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950" b="1" dirty="0">
                <a:solidFill>
                  <a:srgbClr val="1F497D"/>
                </a:solidFill>
                <a:latin typeface="Calibri"/>
              </a:rPr>
              <a:t>Data Collection</a:t>
            </a:r>
            <a:endParaRPr lang="en-IN" sz="195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58EA34-3870-42A0-9BC7-1B3CAC59F829}"/>
              </a:ext>
            </a:extLst>
          </p:cNvPr>
          <p:cNvSpPr txBox="1"/>
          <p:nvPr/>
        </p:nvSpPr>
        <p:spPr>
          <a:xfrm>
            <a:off x="6218725" y="5667062"/>
            <a:ext cx="2305982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950" b="1" dirty="0">
                <a:solidFill>
                  <a:srgbClr val="1F497D"/>
                </a:solidFill>
                <a:latin typeface="Calibri"/>
              </a:rPr>
              <a:t>Data Analytics</a:t>
            </a:r>
            <a:endParaRPr lang="en-IN" sz="195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24A476-672D-45AE-B8F5-01F2C1E53FD5}"/>
              </a:ext>
            </a:extLst>
          </p:cNvPr>
          <p:cNvSpPr txBox="1"/>
          <p:nvPr/>
        </p:nvSpPr>
        <p:spPr>
          <a:xfrm>
            <a:off x="9148891" y="5648050"/>
            <a:ext cx="2305982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950" b="1" dirty="0">
                <a:solidFill>
                  <a:srgbClr val="1F497D"/>
                </a:solidFill>
                <a:latin typeface="Calibri"/>
              </a:rPr>
              <a:t>Decision Making</a:t>
            </a:r>
            <a:endParaRPr lang="en-IN" sz="195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AE49E-1726-4B2E-AA60-E12195BA46A3}"/>
              </a:ext>
            </a:extLst>
          </p:cNvPr>
          <p:cNvSpPr txBox="1"/>
          <p:nvPr/>
        </p:nvSpPr>
        <p:spPr>
          <a:xfrm>
            <a:off x="3277541" y="5656340"/>
            <a:ext cx="2305982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1540">
              <a:defRPr/>
            </a:pPr>
            <a:r>
              <a:rPr lang="en-US" sz="1950" b="1" dirty="0">
                <a:solidFill>
                  <a:srgbClr val="1F497D"/>
                </a:solidFill>
                <a:latin typeface="Calibri"/>
              </a:rPr>
              <a:t>Data Management</a:t>
            </a:r>
            <a:endParaRPr lang="en-IN" sz="195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79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r="-1751" b="15833"/>
          <a:stretch>
            <a:fillRect/>
          </a:stretch>
        </p:blipFill>
        <p:spPr bwMode="auto">
          <a:xfrm>
            <a:off x="-4830" y="93996"/>
            <a:ext cx="12065457" cy="667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642408-E5A7-B04C-9D5B-E93D0769FF2F}"/>
              </a:ext>
            </a:extLst>
          </p:cNvPr>
          <p:cNvSpPr txBox="1">
            <a:spLocks/>
          </p:cNvSpPr>
          <p:nvPr/>
        </p:nvSpPr>
        <p:spPr>
          <a:xfrm>
            <a:off x="31521" y="93998"/>
            <a:ext cx="11809742" cy="528159"/>
          </a:xfrm>
          <a:prstGeom prst="rect">
            <a:avLst/>
          </a:prstGeom>
          <a:solidFill>
            <a:srgbClr val="385723"/>
          </a:solidFill>
        </p:spPr>
        <p:txBody>
          <a:bodyPr vert="horz" lIns="88901" tIns="44450" rIns="88901" bIns="4445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89045">
              <a:defRPr/>
            </a:pPr>
            <a:r>
              <a:rPr lang="en-US" sz="3889" dirty="0">
                <a:solidFill>
                  <a:prstClr val="white"/>
                </a:solidFill>
                <a:latin typeface="Calibri"/>
              </a:rPr>
              <a:t>Changing a farmer means changing entire village</a:t>
            </a:r>
            <a:endParaRPr lang="en-US" sz="2625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F2F12-99E2-4426-9F88-C7904E2C1D90}"/>
              </a:ext>
            </a:extLst>
          </p:cNvPr>
          <p:cNvSpPr/>
          <p:nvPr/>
        </p:nvSpPr>
        <p:spPr>
          <a:xfrm>
            <a:off x="6140327" y="1117434"/>
            <a:ext cx="5670673" cy="359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311">
              <a:defRPr/>
            </a:pPr>
            <a:r>
              <a:rPr lang="en-IN" sz="1750" b="1" dirty="0">
                <a:solidFill>
                  <a:prstClr val="black"/>
                </a:solidFill>
                <a:latin typeface="Calibri"/>
              </a:rPr>
              <a:t>Village Transformation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33427C-FBA2-4E17-A351-B657461C7D0D}"/>
              </a:ext>
            </a:extLst>
          </p:cNvPr>
          <p:cNvSpPr/>
          <p:nvPr/>
        </p:nvSpPr>
        <p:spPr>
          <a:xfrm>
            <a:off x="990600" y="1113396"/>
            <a:ext cx="2883631" cy="3592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311">
              <a:defRPr/>
            </a:pPr>
            <a:r>
              <a:rPr lang="en-IN" sz="1750" b="1" dirty="0">
                <a:solidFill>
                  <a:prstClr val="black"/>
                </a:solidFill>
                <a:latin typeface="Calibri"/>
              </a:rPr>
              <a:t>Farmer Transformation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B8472C-60AD-453C-91B4-F918E276314C}"/>
              </a:ext>
            </a:extLst>
          </p:cNvPr>
          <p:cNvSpPr/>
          <p:nvPr/>
        </p:nvSpPr>
        <p:spPr>
          <a:xfrm>
            <a:off x="6180466" y="5239347"/>
            <a:ext cx="1079524" cy="8532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4656">
              <a:defRPr/>
            </a:pPr>
            <a:endParaRPr lang="en-IN" sz="17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840D11-5499-478E-A8BD-8B531662308D}"/>
              </a:ext>
            </a:extLst>
          </p:cNvPr>
          <p:cNvSpPr/>
          <p:nvPr/>
        </p:nvSpPr>
        <p:spPr>
          <a:xfrm>
            <a:off x="7520615" y="3756741"/>
            <a:ext cx="1079524" cy="23358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4656">
              <a:defRPr/>
            </a:pPr>
            <a:endParaRPr lang="en-IN" sz="17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7B7540-BD19-4C67-9F5F-6D8D406183CB}"/>
              </a:ext>
            </a:extLst>
          </p:cNvPr>
          <p:cNvSpPr/>
          <p:nvPr/>
        </p:nvSpPr>
        <p:spPr>
          <a:xfrm>
            <a:off x="8870015" y="2862536"/>
            <a:ext cx="1079524" cy="3230037"/>
          </a:xfrm>
          <a:prstGeom prst="rect">
            <a:avLst/>
          </a:prstGeom>
          <a:solidFill>
            <a:srgbClr val="ABF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4656">
              <a:defRPr/>
            </a:pPr>
            <a:endParaRPr lang="en-IN" sz="17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58F856-06C5-4A5E-A1C5-617E589B4824}"/>
              </a:ext>
            </a:extLst>
          </p:cNvPr>
          <p:cNvSpPr/>
          <p:nvPr/>
        </p:nvSpPr>
        <p:spPr>
          <a:xfrm>
            <a:off x="8817540" y="4028545"/>
            <a:ext cx="1207213" cy="688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4656">
              <a:defRPr/>
            </a:pPr>
            <a:r>
              <a:rPr lang="en-US" sz="2529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r>
              <a:rPr lang="en-US" sz="2529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80%</a:t>
            </a:r>
            <a:endParaRPr lang="en-US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444656">
              <a:defRPr/>
            </a:pPr>
            <a: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farmers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97838F-4057-4CA0-9430-5F1D63ADF18E}"/>
              </a:ext>
            </a:extLst>
          </p:cNvPr>
          <p:cNvSpPr/>
          <p:nvPr/>
        </p:nvSpPr>
        <p:spPr>
          <a:xfrm>
            <a:off x="8869353" y="6098583"/>
            <a:ext cx="1065231" cy="5986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4656">
              <a:defRPr/>
            </a:pPr>
            <a:r>
              <a:rPr lang="en-US" sz="1945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Year 3</a:t>
            </a:r>
            <a:b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E757D7-3428-4A6E-8315-67E35F471AA8}"/>
              </a:ext>
            </a:extLst>
          </p:cNvPr>
          <p:cNvSpPr/>
          <p:nvPr/>
        </p:nvSpPr>
        <p:spPr>
          <a:xfrm>
            <a:off x="7529201" y="6098583"/>
            <a:ext cx="1088775" cy="5986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4656">
              <a:defRPr/>
            </a:pPr>
            <a:r>
              <a:rPr lang="en-US" sz="1945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Year 2</a:t>
            </a:r>
            <a:b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B16570-F809-4D62-A918-75C3765872A4}"/>
              </a:ext>
            </a:extLst>
          </p:cNvPr>
          <p:cNvSpPr/>
          <p:nvPr/>
        </p:nvSpPr>
        <p:spPr>
          <a:xfrm>
            <a:off x="6180463" y="6098583"/>
            <a:ext cx="1088106" cy="5986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4656">
              <a:defRPr/>
            </a:pPr>
            <a:r>
              <a:rPr lang="en-US" sz="1945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Year 1</a:t>
            </a:r>
            <a:b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3DB9233-56E6-4868-8ACB-0C80C1F9162B}"/>
              </a:ext>
            </a:extLst>
          </p:cNvPr>
          <p:cNvSpPr/>
          <p:nvPr/>
        </p:nvSpPr>
        <p:spPr>
          <a:xfrm>
            <a:off x="7609553" y="4490606"/>
            <a:ext cx="924392" cy="50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4656">
              <a:defRPr/>
            </a:pPr>
            <a:r>
              <a:rPr lang="en-US" sz="1362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35- 50%</a:t>
            </a:r>
            <a: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farmers</a:t>
            </a:r>
            <a:endParaRPr lang="en-IN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170CFB1-05FE-40F3-B229-F68F8BE22A08}"/>
              </a:ext>
            </a:extLst>
          </p:cNvPr>
          <p:cNvSpPr/>
          <p:nvPr/>
        </p:nvSpPr>
        <p:spPr>
          <a:xfrm>
            <a:off x="6227545" y="5366639"/>
            <a:ext cx="1008115" cy="53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4656">
              <a:defRPr/>
            </a:pPr>
            <a:r>
              <a:rPr lang="en-US" sz="1556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10 -15%</a:t>
            </a:r>
            <a:r>
              <a:rPr lang="en-US" sz="107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algn="ctr" defTabSz="444656">
              <a:defRPr/>
            </a:pPr>
            <a: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farmers</a:t>
            </a:r>
            <a:endParaRPr lang="en-IN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4877A9-7B53-4DA9-86E8-8993646EB1B4}"/>
              </a:ext>
            </a:extLst>
          </p:cNvPr>
          <p:cNvSpPr/>
          <p:nvPr/>
        </p:nvSpPr>
        <p:spPr>
          <a:xfrm>
            <a:off x="10185961" y="6110753"/>
            <a:ext cx="1446284" cy="5986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4656">
              <a:defRPr/>
            </a:pPr>
            <a:r>
              <a:rPr lang="en-US" sz="1945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Year 8</a:t>
            </a:r>
            <a:br>
              <a:rPr lang="en-US" sz="1362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1362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05F78B-B9F7-4047-AD0D-7A50D52119E4}"/>
              </a:ext>
            </a:extLst>
          </p:cNvPr>
          <p:cNvSpPr/>
          <p:nvPr/>
        </p:nvSpPr>
        <p:spPr>
          <a:xfrm>
            <a:off x="10201588" y="1793495"/>
            <a:ext cx="1430658" cy="4296933"/>
          </a:xfrm>
          <a:prstGeom prst="rect">
            <a:avLst/>
          </a:prstGeom>
          <a:solidFill>
            <a:srgbClr val="36E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4656">
              <a:defRPr/>
            </a:pPr>
            <a:endParaRPr lang="en-IN" sz="17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EA1316C-B9AC-4723-AD24-C544E64B269B}"/>
              </a:ext>
            </a:extLst>
          </p:cNvPr>
          <p:cNvSpPr/>
          <p:nvPr/>
        </p:nvSpPr>
        <p:spPr>
          <a:xfrm>
            <a:off x="10251193" y="1654303"/>
            <a:ext cx="1430658" cy="365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4656">
              <a:defRPr/>
            </a:pPr>
            <a:endParaRPr lang="en-US" sz="2723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endParaRPr lang="en-US" sz="2723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endParaRPr lang="en-US" sz="2723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r>
              <a:rPr lang="en-US" sz="2723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100%</a:t>
            </a:r>
            <a:endParaRPr lang="en-US" sz="1750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endParaRPr lang="en-US" sz="1750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endParaRPr lang="en-US" sz="1750" b="1" kern="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algn="ctr" defTabSz="444656">
              <a:defRPr/>
            </a:pPr>
            <a:r>
              <a:rPr lang="en-US" sz="1362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In 5 to 8  years,</a:t>
            </a:r>
          </a:p>
          <a:p>
            <a:pPr algn="ctr" defTabSz="444656">
              <a:defRPr/>
            </a:pPr>
            <a:r>
              <a:rPr lang="en-US" sz="1362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a village </a:t>
            </a:r>
          </a:p>
          <a:p>
            <a:pPr algn="ctr" defTabSz="444656">
              <a:defRPr/>
            </a:pPr>
            <a:r>
              <a:rPr lang="en-US" sz="1362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becomes a</a:t>
            </a:r>
          </a:p>
          <a:p>
            <a:pPr algn="ctr" defTabSz="444656">
              <a:defRPr/>
            </a:pPr>
            <a:r>
              <a:rPr lang="en-US" sz="1556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‘BIO-VILLAGE</a:t>
            </a:r>
            <a:r>
              <a:rPr lang="en-US" sz="1750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’</a:t>
            </a:r>
            <a:endParaRPr lang="en-IN" sz="175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7CE163-7653-4ADE-B8DD-504A391925B6}"/>
              </a:ext>
            </a:extLst>
          </p:cNvPr>
          <p:cNvSpPr txBox="1"/>
          <p:nvPr/>
        </p:nvSpPr>
        <p:spPr>
          <a:xfrm>
            <a:off x="767219" y="4318337"/>
            <a:ext cx="2697709" cy="523845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defTabSz="444656">
              <a:defRPr/>
            </a:pPr>
            <a:endParaRPr lang="en-US" sz="487" kern="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  <a:p>
            <a:pPr algn="just" defTabSz="444656">
              <a:defRPr/>
            </a:pPr>
            <a:r>
              <a:rPr lang="en-IN" sz="1167" b="1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Each farmer </a:t>
            </a:r>
            <a:r>
              <a:rPr lang="en-IN" sz="1167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takes 5 yea</a:t>
            </a:r>
            <a:r>
              <a:rPr lang="en-IN" sz="1167" kern="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rs</a:t>
            </a:r>
            <a:r>
              <a:rPr lang="en-IN" sz="1167" kern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 to cover entire holding.</a:t>
            </a:r>
          </a:p>
        </p:txBody>
      </p:sp>
      <p:sp>
        <p:nvSpPr>
          <p:cNvPr id="63" name="Slide Number Placeholder 1">
            <a:extLst>
              <a:ext uri="{FF2B5EF4-FFF2-40B4-BE49-F238E27FC236}">
                <a16:creationId xmlns:a16="http://schemas.microsoft.com/office/drawing/2014/main" id="{71E7788F-30ED-46B8-81F7-D66C4C69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2850" y="5886883"/>
            <a:ext cx="1021124" cy="355116"/>
          </a:xfrm>
        </p:spPr>
        <p:txBody>
          <a:bodyPr/>
          <a:lstStyle/>
          <a:p>
            <a:pPr defTabSz="444656">
              <a:defRPr/>
            </a:pPr>
            <a:fld id="{A0BC1CE5-1EF8-784A-8EFB-CE9724964F61}" type="slidenum">
              <a:rPr lang="en-US" sz="876">
                <a:solidFill>
                  <a:srgbClr val="ED8428"/>
                </a:solidFill>
                <a:latin typeface="Gill Sans MT" panose="020B0502020104020203"/>
              </a:rPr>
              <a:pPr defTabSz="444656">
                <a:defRPr/>
              </a:pPr>
              <a:t>38</a:t>
            </a:fld>
            <a:endParaRPr lang="en-US" sz="876" dirty="0">
              <a:solidFill>
                <a:srgbClr val="ED8428"/>
              </a:solidFill>
              <a:latin typeface="Gill Sans MT" panose="020B0502020104020203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A092A99F-7EFA-4D5E-B31C-A6CCA69CE936}"/>
              </a:ext>
            </a:extLst>
          </p:cNvPr>
          <p:cNvGrpSpPr/>
          <p:nvPr/>
        </p:nvGrpSpPr>
        <p:grpSpPr>
          <a:xfrm>
            <a:off x="800225" y="1733455"/>
            <a:ext cx="2697709" cy="2658991"/>
            <a:chOff x="794535" y="1685658"/>
            <a:chExt cx="3430828" cy="354637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04F3BB4-7E15-4E0B-B769-300D8BC795C6}"/>
                </a:ext>
              </a:extLst>
            </p:cNvPr>
            <p:cNvSpPr/>
            <p:nvPr/>
          </p:nvSpPr>
          <p:spPr>
            <a:xfrm>
              <a:off x="794535" y="1685658"/>
              <a:ext cx="3430828" cy="3539429"/>
            </a:xfrm>
            <a:prstGeom prst="ellipse">
              <a:avLst/>
            </a:prstGeom>
            <a:solidFill>
              <a:schemeClr val="bg1"/>
            </a:solidFill>
            <a:ln w="31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4656">
                <a:defRPr/>
              </a:pPr>
              <a:endParaRPr lang="en-IN" sz="17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09C777-CC2E-4BCF-8DE8-E45A53E9123F}"/>
                </a:ext>
              </a:extLst>
            </p:cNvPr>
            <p:cNvSpPr/>
            <p:nvPr/>
          </p:nvSpPr>
          <p:spPr>
            <a:xfrm>
              <a:off x="952616" y="2217978"/>
              <a:ext cx="3110870" cy="2974002"/>
            </a:xfrm>
            <a:prstGeom prst="ellipse">
              <a:avLst/>
            </a:prstGeom>
            <a:solidFill>
              <a:schemeClr val="bg1"/>
            </a:solidFill>
            <a:ln w="31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4656">
                <a:defRPr/>
              </a:pPr>
              <a:endParaRPr lang="en-IN" sz="17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C274549-55CC-4A50-A46D-66AF1E1B64DF}"/>
                </a:ext>
              </a:extLst>
            </p:cNvPr>
            <p:cNvSpPr/>
            <p:nvPr/>
          </p:nvSpPr>
          <p:spPr>
            <a:xfrm>
              <a:off x="1235696" y="3119555"/>
              <a:ext cx="2285825" cy="2112482"/>
            </a:xfrm>
            <a:prstGeom prst="ellipse">
              <a:avLst/>
            </a:prstGeom>
            <a:solidFill>
              <a:schemeClr val="bg1"/>
            </a:solidFill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4656">
                <a:defRPr/>
              </a:pPr>
              <a:endParaRPr lang="en-IN" sz="1750" dirty="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C690A89-EA8C-448B-AC12-20A18D51FF8B}"/>
                </a:ext>
              </a:extLst>
            </p:cNvPr>
            <p:cNvSpPr/>
            <p:nvPr/>
          </p:nvSpPr>
          <p:spPr>
            <a:xfrm>
              <a:off x="1642955" y="3882044"/>
              <a:ext cx="1471308" cy="1349992"/>
            </a:xfrm>
            <a:prstGeom prst="ellipse">
              <a:avLst/>
            </a:prstGeom>
            <a:solidFill>
              <a:schemeClr val="bg1"/>
            </a:solidFill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4656">
                <a:defRPr/>
              </a:pPr>
              <a:r>
                <a:rPr lang="en-IN" sz="1750" dirty="0">
                  <a:solidFill>
                    <a:prstClr val="black"/>
                  </a:solidFill>
                  <a:latin typeface="Gill Sans MT" panose="020B0502020104020203"/>
                </a:rPr>
                <a:t>Year 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21D3699-9E3B-4C48-98AD-2F1882A7320D}"/>
                </a:ext>
              </a:extLst>
            </p:cNvPr>
            <p:cNvSpPr txBox="1"/>
            <p:nvPr/>
          </p:nvSpPr>
          <p:spPr>
            <a:xfrm>
              <a:off x="1878822" y="3352077"/>
              <a:ext cx="1135871" cy="4790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44656">
                <a:defRPr/>
              </a:pPr>
              <a:r>
                <a:rPr lang="en-IN" sz="1750" dirty="0">
                  <a:solidFill>
                    <a:prstClr val="black"/>
                  </a:solidFill>
                  <a:latin typeface="Gill Sans MT" panose="020B0502020104020203"/>
                </a:rPr>
                <a:t>Year 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05A2444-0E38-45D7-ADB4-38AB74CB5A8F}"/>
                </a:ext>
              </a:extLst>
            </p:cNvPr>
            <p:cNvSpPr txBox="1"/>
            <p:nvPr/>
          </p:nvSpPr>
          <p:spPr>
            <a:xfrm>
              <a:off x="1675214" y="2621528"/>
              <a:ext cx="2455898" cy="4790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44656">
                <a:defRPr/>
              </a:pPr>
              <a:r>
                <a:rPr lang="en-IN" sz="1750" dirty="0">
                  <a:solidFill>
                    <a:prstClr val="black"/>
                  </a:solidFill>
                  <a:latin typeface="Gill Sans MT" panose="020B0502020104020203"/>
                </a:rPr>
                <a:t>Year 4: full area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610151-352B-413B-AFB8-5A9EE897A076}"/>
                </a:ext>
              </a:extLst>
            </p:cNvPr>
            <p:cNvSpPr txBox="1"/>
            <p:nvPr/>
          </p:nvSpPr>
          <p:spPr>
            <a:xfrm flipH="1">
              <a:off x="1724764" y="1708163"/>
              <a:ext cx="1639217" cy="75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311">
                <a:defRPr/>
              </a:pPr>
              <a:r>
                <a:rPr lang="en-IN" sz="1556" dirty="0">
                  <a:solidFill>
                    <a:prstClr val="black"/>
                  </a:solidFill>
                  <a:latin typeface="Calibri"/>
                </a:rPr>
                <a:t>Year  5 : High end models</a:t>
              </a:r>
            </a:p>
          </p:txBody>
        </p:sp>
      </p:grpSp>
      <p:grpSp>
        <p:nvGrpSpPr>
          <p:cNvPr id="3" name="Group 30">
            <a:extLst>
              <a:ext uri="{FF2B5EF4-FFF2-40B4-BE49-F238E27FC236}">
                <a16:creationId xmlns:a16="http://schemas.microsoft.com/office/drawing/2014/main" id="{4DB4E465-9642-7649-915B-08589AF683D6}"/>
              </a:ext>
            </a:extLst>
          </p:cNvPr>
          <p:cNvGrpSpPr/>
          <p:nvPr/>
        </p:nvGrpSpPr>
        <p:grpSpPr>
          <a:xfrm>
            <a:off x="2066539" y="700222"/>
            <a:ext cx="1958716" cy="326552"/>
            <a:chOff x="2327" y="25283"/>
            <a:chExt cx="2018916" cy="48710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5375529-9733-4C4B-8FC7-42240345B009}"/>
                </a:ext>
              </a:extLst>
            </p:cNvPr>
            <p:cNvSpPr/>
            <p:nvPr/>
          </p:nvSpPr>
          <p:spPr>
            <a:xfrm>
              <a:off x="2327" y="25283"/>
              <a:ext cx="2018916" cy="48710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D3E3C0-774D-3A4E-B57D-488062916722}"/>
                </a:ext>
              </a:extLst>
            </p:cNvPr>
            <p:cNvSpPr txBox="1"/>
            <p:nvPr/>
          </p:nvSpPr>
          <p:spPr>
            <a:xfrm>
              <a:off x="2327" y="25283"/>
              <a:ext cx="2018916" cy="4871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34" tIns="88934" rIns="88934" bIns="88934" numCol="1" spcCol="1270" anchor="ctr" anchorCtr="0">
              <a:noAutofit/>
            </a:bodyPr>
            <a:lstStyle/>
            <a:p>
              <a:pPr algn="ctr" defTabSz="10375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945" b="1" dirty="0">
                  <a:solidFill>
                    <a:prstClr val="white"/>
                  </a:solidFill>
                  <a:latin typeface="Calibri"/>
                </a:rPr>
                <a:t>All Villages</a:t>
              </a: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421859F0-B569-5645-8E00-D142870C8071}"/>
              </a:ext>
            </a:extLst>
          </p:cNvPr>
          <p:cNvGrpSpPr/>
          <p:nvPr/>
        </p:nvGrpSpPr>
        <p:grpSpPr>
          <a:xfrm>
            <a:off x="4111891" y="689415"/>
            <a:ext cx="1797296" cy="359208"/>
            <a:chOff x="2110547" y="927"/>
            <a:chExt cx="1852535" cy="53582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1507051-2F0D-6647-9390-ED617CAACF7A}"/>
                </a:ext>
              </a:extLst>
            </p:cNvPr>
            <p:cNvSpPr/>
            <p:nvPr/>
          </p:nvSpPr>
          <p:spPr>
            <a:xfrm>
              <a:off x="2110547" y="927"/>
              <a:ext cx="1852535" cy="5358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8F7DD-E7F0-4B4D-8BA9-8BF1A23F3D33}"/>
                </a:ext>
              </a:extLst>
            </p:cNvPr>
            <p:cNvSpPr txBox="1"/>
            <p:nvPr/>
          </p:nvSpPr>
          <p:spPr>
            <a:xfrm>
              <a:off x="2110547" y="927"/>
              <a:ext cx="1852535" cy="535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34" tIns="88934" rIns="88934" bIns="88934" numCol="1" spcCol="1270" anchor="ctr" anchorCtr="0">
              <a:noAutofit/>
            </a:bodyPr>
            <a:lstStyle/>
            <a:p>
              <a:pPr algn="ctr" defTabSz="10375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945" b="1" dirty="0">
                  <a:solidFill>
                    <a:prstClr val="white"/>
                  </a:solidFill>
                  <a:latin typeface="Calibri"/>
                </a:rPr>
                <a:t>All Farmers</a:t>
              </a:r>
            </a:p>
          </p:txBody>
        </p:sp>
      </p:grpSp>
      <p:grpSp>
        <p:nvGrpSpPr>
          <p:cNvPr id="7" name="Group 32">
            <a:extLst>
              <a:ext uri="{FF2B5EF4-FFF2-40B4-BE49-F238E27FC236}">
                <a16:creationId xmlns:a16="http://schemas.microsoft.com/office/drawing/2014/main" id="{589AC6FB-25FF-2042-95F4-067B74ADA9D2}"/>
              </a:ext>
            </a:extLst>
          </p:cNvPr>
          <p:cNvGrpSpPr/>
          <p:nvPr/>
        </p:nvGrpSpPr>
        <p:grpSpPr>
          <a:xfrm>
            <a:off x="5995831" y="689415"/>
            <a:ext cx="1728866" cy="359208"/>
            <a:chOff x="4052386" y="927"/>
            <a:chExt cx="1782003" cy="53582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87C9626-7DD5-234B-8486-189B3BA781B9}"/>
                </a:ext>
              </a:extLst>
            </p:cNvPr>
            <p:cNvSpPr/>
            <p:nvPr/>
          </p:nvSpPr>
          <p:spPr>
            <a:xfrm>
              <a:off x="4052386" y="927"/>
              <a:ext cx="1782003" cy="5358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C165D9-4CCC-1B46-8C2B-666736344029}"/>
                </a:ext>
              </a:extLst>
            </p:cNvPr>
            <p:cNvSpPr txBox="1"/>
            <p:nvPr/>
          </p:nvSpPr>
          <p:spPr>
            <a:xfrm>
              <a:off x="4052386" y="927"/>
              <a:ext cx="1782003" cy="535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34" tIns="88934" rIns="88934" bIns="88934" numCol="1" spcCol="1270" anchor="ctr" anchorCtr="0">
              <a:noAutofit/>
            </a:bodyPr>
            <a:lstStyle/>
            <a:p>
              <a:pPr algn="ctr" defTabSz="10375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945" b="1" dirty="0">
                  <a:solidFill>
                    <a:prstClr val="white"/>
                  </a:solidFill>
                  <a:latin typeface="Calibri"/>
                </a:rPr>
                <a:t>All Farms</a:t>
              </a:r>
            </a:p>
          </p:txBody>
        </p:sp>
      </p:grpSp>
      <p:grpSp>
        <p:nvGrpSpPr>
          <p:cNvPr id="8" name="Group 33">
            <a:extLst>
              <a:ext uri="{FF2B5EF4-FFF2-40B4-BE49-F238E27FC236}">
                <a16:creationId xmlns:a16="http://schemas.microsoft.com/office/drawing/2014/main" id="{3905275C-7BAF-4A42-B17C-27CEB1D23C20}"/>
              </a:ext>
            </a:extLst>
          </p:cNvPr>
          <p:cNvGrpSpPr/>
          <p:nvPr/>
        </p:nvGrpSpPr>
        <p:grpSpPr>
          <a:xfrm>
            <a:off x="7811330" y="689415"/>
            <a:ext cx="1915466" cy="359208"/>
            <a:chOff x="5923694" y="927"/>
            <a:chExt cx="1974336" cy="5358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620953-42D4-EE41-B8CE-D00FA309E15E}"/>
                </a:ext>
              </a:extLst>
            </p:cNvPr>
            <p:cNvSpPr/>
            <p:nvPr/>
          </p:nvSpPr>
          <p:spPr>
            <a:xfrm>
              <a:off x="5923694" y="927"/>
              <a:ext cx="1974336" cy="5358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F5D997-BC5A-C34E-A55A-3B7BCFD92E83}"/>
                </a:ext>
              </a:extLst>
            </p:cNvPr>
            <p:cNvSpPr txBox="1"/>
            <p:nvPr/>
          </p:nvSpPr>
          <p:spPr>
            <a:xfrm>
              <a:off x="5923694" y="927"/>
              <a:ext cx="1974336" cy="535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34" tIns="88934" rIns="88934" bIns="88934" numCol="1" spcCol="1270" anchor="ctr" anchorCtr="0">
              <a:noAutofit/>
            </a:bodyPr>
            <a:lstStyle/>
            <a:p>
              <a:pPr algn="ctr" defTabSz="10375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945" b="1" dirty="0">
                  <a:solidFill>
                    <a:prstClr val="white"/>
                  </a:solidFill>
                  <a:latin typeface="Calibri"/>
                </a:rPr>
                <a:t>All Practices</a:t>
              </a:r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352AFED4-B3AB-2D46-83FE-A8DE69701DB3}"/>
              </a:ext>
            </a:extLst>
          </p:cNvPr>
          <p:cNvSpPr txBox="1">
            <a:spLocks/>
          </p:cNvSpPr>
          <p:nvPr/>
        </p:nvSpPr>
        <p:spPr>
          <a:xfrm>
            <a:off x="31521" y="5527865"/>
            <a:ext cx="6120811" cy="1169397"/>
          </a:xfrm>
          <a:prstGeom prst="rect">
            <a:avLst/>
          </a:prstGeom>
          <a:solidFill>
            <a:schemeClr val="bg1">
              <a:lumMod val="85000"/>
              <a:alpha val="78824"/>
            </a:schemeClr>
          </a:solidFill>
        </p:spPr>
        <p:txBody>
          <a:bodyPr vert="horz" lIns="88887" tIns="44449" rIns="88887" bIns="4444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44441">
              <a:spcAft>
                <a:spcPts val="584"/>
              </a:spcAft>
              <a:defRPr/>
            </a:pPr>
            <a:r>
              <a:rPr lang="en-US" sz="2340" b="1" dirty="0">
                <a:solidFill>
                  <a:prstClr val="black"/>
                </a:solidFill>
                <a:latin typeface="Calibri"/>
              </a:rPr>
              <a:t>Transformation Cost to cover 85%  farmers and over 85% area is @ Rs. </a:t>
            </a:r>
            <a:r>
              <a:rPr lang="en-US" sz="234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15000/farmer</a:t>
            </a:r>
            <a:r>
              <a:rPr lang="en-US" sz="2340" b="1" dirty="0">
                <a:solidFill>
                  <a:srgbClr val="C0504D">
                    <a:lumMod val="50000"/>
                  </a:srgbClr>
                </a:solidFill>
                <a:latin typeface="Gill Sans MT" panose="020B0502020104020203"/>
              </a:rPr>
              <a:t> </a:t>
            </a:r>
            <a:r>
              <a:rPr lang="en-US" sz="2340" b="1" dirty="0">
                <a:solidFill>
                  <a:prstClr val="black"/>
                </a:solidFill>
                <a:latin typeface="Gill Sans MT" panose="020B0502020104020203"/>
              </a:rPr>
              <a:t>over 0+7 years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65189-BE19-0847-8BB5-31B3A438CD91}"/>
              </a:ext>
            </a:extLst>
          </p:cNvPr>
          <p:cNvSpPr txBox="1"/>
          <p:nvPr/>
        </p:nvSpPr>
        <p:spPr>
          <a:xfrm>
            <a:off x="4038600" y="1066800"/>
            <a:ext cx="21270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DE" b="1" dirty="0"/>
              <a:t>450 farmers in a Village </a:t>
            </a:r>
          </a:p>
        </p:txBody>
      </p:sp>
    </p:spTree>
    <p:extLst>
      <p:ext uri="{BB962C8B-B14F-4D97-AF65-F5344CB8AC3E}">
        <p14:creationId xmlns:p14="http://schemas.microsoft.com/office/powerpoint/2010/main" val="898677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8642408-E5A7-B04C-9D5B-E93D0769FF2F}"/>
              </a:ext>
            </a:extLst>
          </p:cNvPr>
          <p:cNvSpPr txBox="1">
            <a:spLocks/>
          </p:cNvSpPr>
          <p:nvPr/>
        </p:nvSpPr>
        <p:spPr>
          <a:xfrm>
            <a:off x="0" y="85725"/>
            <a:ext cx="11887200" cy="878233"/>
          </a:xfrm>
          <a:prstGeom prst="rect">
            <a:avLst/>
          </a:prstGeom>
          <a:solidFill>
            <a:srgbClr val="000000"/>
          </a:solidFill>
        </p:spPr>
        <p:txBody>
          <a:bodyPr vert="horz" lIns="89107" tIns="44559" rIns="89107" bIns="44559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455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Transformation Cost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C3B1A0-723B-E641-AB83-68ECAFC40B18}"/>
              </a:ext>
            </a:extLst>
          </p:cNvPr>
          <p:cNvGraphicFramePr>
            <a:graphicFrameLocks noGrp="1"/>
          </p:cNvGraphicFramePr>
          <p:nvPr/>
        </p:nvGraphicFramePr>
        <p:xfrm>
          <a:off x="674678" y="1184843"/>
          <a:ext cx="5644167" cy="4875934"/>
        </p:xfrm>
        <a:graphic>
          <a:graphicData uri="http://schemas.openxmlformats.org/drawingml/2006/table">
            <a:tbl>
              <a:tblPr firstRow="1" lastRow="1" bandRow="1">
                <a:tableStyleId>{37CE84F3-28C3-443E-9E96-99CF82512B78}</a:tableStyleId>
              </a:tblPr>
              <a:tblGrid>
                <a:gridCol w="286450">
                  <a:extLst>
                    <a:ext uri="{9D8B030D-6E8A-4147-A177-3AD203B41FA5}">
                      <a16:colId xmlns:a16="http://schemas.microsoft.com/office/drawing/2014/main" val="1842134110"/>
                    </a:ext>
                  </a:extLst>
                </a:gridCol>
                <a:gridCol w="3453472">
                  <a:extLst>
                    <a:ext uri="{9D8B030D-6E8A-4147-A177-3AD203B41FA5}">
                      <a16:colId xmlns:a16="http://schemas.microsoft.com/office/drawing/2014/main" val="2758782163"/>
                    </a:ext>
                  </a:extLst>
                </a:gridCol>
                <a:gridCol w="859348">
                  <a:extLst>
                    <a:ext uri="{9D8B030D-6E8A-4147-A177-3AD203B41FA5}">
                      <a16:colId xmlns:a16="http://schemas.microsoft.com/office/drawing/2014/main" val="2076437714"/>
                    </a:ext>
                  </a:extLst>
                </a:gridCol>
                <a:gridCol w="1044897">
                  <a:extLst>
                    <a:ext uri="{9D8B030D-6E8A-4147-A177-3AD203B41FA5}">
                      <a16:colId xmlns:a16="http://schemas.microsoft.com/office/drawing/2014/main" val="3782038807"/>
                    </a:ext>
                  </a:extLst>
                </a:gridCol>
              </a:tblGrid>
              <a:tr h="6005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2000" u="none" strike="noStrike" dirty="0">
                          <a:effectLst/>
                        </a:rPr>
                        <a:t>#</a:t>
                      </a:r>
                      <a:endParaRPr lang="en-IN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2000" u="none" strike="noStrike" dirty="0">
                          <a:effectLst/>
                        </a:rPr>
                        <a:t>Categories </a:t>
                      </a:r>
                      <a:endParaRPr lang="en-IN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COSTS (Rs.)</a:t>
                      </a:r>
                      <a:endParaRPr lang="en-IN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%</a:t>
                      </a:r>
                      <a:endParaRPr lang="en-IN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678961"/>
                  </a:ext>
                </a:extLst>
              </a:tr>
              <a:tr h="641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1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en-IN" sz="2000" u="none" strike="noStrike" dirty="0">
                          <a:effectLst/>
                        </a:rPr>
                        <a:t>ZBNF Capacity building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11,600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77%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8718"/>
                  </a:ext>
                </a:extLst>
              </a:tr>
              <a:tr h="7504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2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en-IN" sz="2000" u="none" strike="noStrike" dirty="0">
                          <a:effectLst/>
                        </a:rPr>
                        <a:t>Support to Community Institutions 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1,315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9%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257719"/>
                  </a:ext>
                </a:extLst>
              </a:tr>
              <a:tr h="8977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3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en-IN" sz="2000" u="none" strike="noStrike" dirty="0">
                          <a:effectLst/>
                        </a:rPr>
                        <a:t>PGS Certification, Quality Assurance, Tracking and Monitoring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1,785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12%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438459"/>
                  </a:ext>
                </a:extLst>
              </a:tr>
              <a:tr h="8977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u="none" strike="noStrike" dirty="0">
                          <a:effectLst/>
                        </a:rPr>
                        <a:t>4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en-IN" sz="2000" u="none" strike="noStrike" dirty="0">
                          <a:effectLst/>
                        </a:rPr>
                        <a:t>Technical Support and Overall Programme Management at the District and State levels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300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u="none" strike="noStrike" dirty="0">
                          <a:effectLst/>
                        </a:rPr>
                        <a:t>2%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460901"/>
                  </a:ext>
                </a:extLst>
              </a:tr>
              <a:tr h="721768">
                <a:tc>
                  <a:txBody>
                    <a:bodyPr/>
                    <a:lstStyle/>
                    <a:p>
                      <a:pPr algn="ctr" rtl="0" fontAlgn="ctr"/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en-IN" sz="2000" u="none" strike="noStrike" dirty="0">
                          <a:effectLst/>
                        </a:rPr>
                        <a:t>TOTAL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15" marR="5615" marT="62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8280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24EA07F-31D9-DE4E-B764-11CB1E76F0B7}"/>
              </a:ext>
            </a:extLst>
          </p:cNvPr>
          <p:cNvSpPr txBox="1">
            <a:spLocks/>
          </p:cNvSpPr>
          <p:nvPr/>
        </p:nvSpPr>
        <p:spPr>
          <a:xfrm>
            <a:off x="674678" y="6038895"/>
            <a:ext cx="5560334" cy="819105"/>
          </a:xfrm>
          <a:prstGeom prst="rect">
            <a:avLst/>
          </a:prstGeom>
          <a:solidFill>
            <a:srgbClr val="FFFF00">
              <a:alpha val="78824"/>
            </a:srgbClr>
          </a:solidFill>
        </p:spPr>
        <p:txBody>
          <a:bodyPr vert="horz" lIns="89107" tIns="44559" rIns="89107" bIns="4455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455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58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Cost to convert one farmer:  Rs. 15000 over 8 years ( USD 201 over 8 years)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1718" y="1371600"/>
            <a:ext cx="4035881" cy="3375857"/>
          </a:xfrm>
          <a:prstGeom prst="rect">
            <a:avLst/>
          </a:prstGeom>
          <a:solidFill>
            <a:srgbClr val="11631F"/>
          </a:solidFill>
        </p:spPr>
        <p:txBody>
          <a:bodyPr wrap="square" lIns="89140" tIns="44575" rIns="89140" bIns="44575" rtlCol="0">
            <a:sp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4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Funds required to bring 6 million farmers under Natural Farming, over 10  years – </a:t>
            </a:r>
          </a:p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4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Rs. 10000 Cr</a:t>
            </a:r>
          </a:p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3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(1340 million  USD)</a:t>
            </a:r>
            <a:r>
              <a:rPr kumimoji="0" lang="en-US" sz="273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34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4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1718" y="4980978"/>
            <a:ext cx="4035881" cy="810222"/>
          </a:xfrm>
          <a:prstGeom prst="rect">
            <a:avLst/>
          </a:prstGeom>
          <a:noFill/>
        </p:spPr>
        <p:txBody>
          <a:bodyPr wrap="square" lIns="89140" tIns="44575" rIns="89140" bIns="44575" rtlCol="0">
            <a:spAutoFit/>
          </a:bodyPr>
          <a:lstStyle/>
          <a:p>
            <a:pPr marL="0" marR="0" lvl="0" indent="0" algn="ctr" defTabSz="891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Reach all farmers by 2027; farmland in the state by 2031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BE552-D6A3-9049-BA3B-5CF3F000DD72}"/>
              </a:ext>
            </a:extLst>
          </p:cNvPr>
          <p:cNvSpPr txBox="1"/>
          <p:nvPr/>
        </p:nvSpPr>
        <p:spPr>
          <a:xfrm>
            <a:off x="6881718" y="6038895"/>
            <a:ext cx="431968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b="1" dirty="0"/>
              <a:t>1 USD = Rs.74.50</a:t>
            </a:r>
          </a:p>
        </p:txBody>
      </p:sp>
    </p:spTree>
    <p:extLst>
      <p:ext uri="{BB962C8B-B14F-4D97-AF65-F5344CB8AC3E}">
        <p14:creationId xmlns:p14="http://schemas.microsoft.com/office/powerpoint/2010/main" val="270016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9755BE-BE52-3240-BA03-FEAD75BDB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" y="1211882"/>
            <a:ext cx="7555856" cy="5560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D3ACE-A304-3449-A2D2-34ABD69BF627}"/>
              </a:ext>
            </a:extLst>
          </p:cNvPr>
          <p:cNvSpPr txBox="1"/>
          <p:nvPr/>
        </p:nvSpPr>
        <p:spPr>
          <a:xfrm>
            <a:off x="234617" y="144147"/>
            <a:ext cx="7387094" cy="6324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09252">
              <a:defRPr/>
            </a:pPr>
            <a:r>
              <a:rPr lang="en-US" sz="3510" b="1" dirty="0">
                <a:solidFill>
                  <a:srgbClr val="C0504D"/>
                </a:solidFill>
                <a:latin typeface="Calibri"/>
              </a:rPr>
              <a:t>Role of food systems in GHGs – 34% </a:t>
            </a:r>
            <a:r>
              <a:rPr lang="en-US" sz="2400" b="1" dirty="0">
                <a:solidFill>
                  <a:srgbClr val="C0504D"/>
                </a:solidFill>
                <a:latin typeface="Calibri"/>
              </a:rPr>
              <a:t> </a:t>
            </a:r>
            <a:endParaRPr lang="en-US" sz="351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D781B8-E249-6C4F-9056-1C98FF5E7435}"/>
              </a:ext>
            </a:extLst>
          </p:cNvPr>
          <p:cNvSpPr txBox="1"/>
          <p:nvPr/>
        </p:nvSpPr>
        <p:spPr>
          <a:xfrm>
            <a:off x="7795760" y="185512"/>
            <a:ext cx="3930727" cy="1170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09252">
              <a:defRPr/>
            </a:pPr>
            <a:r>
              <a:rPr lang="en-US" sz="2340" b="1" i="1" dirty="0">
                <a:solidFill>
                  <a:srgbClr val="00B0F0"/>
                </a:solidFill>
                <a:latin typeface="Calibri"/>
              </a:rPr>
              <a:t>Current land management – leading to steady loss of soil organic matter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FA5873-6FA2-3944-9739-502FF347D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348875"/>
              </p:ext>
            </p:extLst>
          </p:nvPr>
        </p:nvGraphicFramePr>
        <p:xfrm>
          <a:off x="7768581" y="1481689"/>
          <a:ext cx="3930727" cy="52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0245846-4340-F841-BEEB-99E9A5A73BC0}"/>
              </a:ext>
            </a:extLst>
          </p:cNvPr>
          <p:cNvSpPr txBox="1"/>
          <p:nvPr/>
        </p:nvSpPr>
        <p:spPr>
          <a:xfrm>
            <a:off x="7795760" y="4230181"/>
            <a:ext cx="1734080" cy="11703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891540"/>
            <a:endParaRPr lang="de-DE" sz="1755" dirty="0">
              <a:solidFill>
                <a:prstClr val="white"/>
              </a:solidFill>
              <a:latin typeface="Calibri"/>
            </a:endParaRPr>
          </a:p>
          <a:p>
            <a:pPr defTabSz="891540"/>
            <a:r>
              <a:rPr lang="de-DE" sz="1755" dirty="0">
                <a:solidFill>
                  <a:prstClr val="white"/>
                </a:solidFill>
                <a:latin typeface="Calibri"/>
              </a:rPr>
              <a:t>Over </a:t>
            </a:r>
            <a:r>
              <a:rPr lang="de-DE" sz="1755" dirty="0" err="1">
                <a:solidFill>
                  <a:prstClr val="white"/>
                </a:solidFill>
                <a:latin typeface="Calibri"/>
              </a:rPr>
              <a:t>grazing</a:t>
            </a:r>
            <a:endParaRPr lang="de-DE" sz="1755" dirty="0">
              <a:solidFill>
                <a:prstClr val="white"/>
              </a:solidFill>
              <a:latin typeface="Calibri"/>
            </a:endParaRPr>
          </a:p>
          <a:p>
            <a:pPr defTabSz="891540"/>
            <a:endParaRPr lang="de-DE" sz="1755" dirty="0">
              <a:solidFill>
                <a:prstClr val="white"/>
              </a:solidFill>
              <a:latin typeface="Calibri"/>
            </a:endParaRPr>
          </a:p>
          <a:p>
            <a:pPr defTabSz="891540"/>
            <a:endParaRPr lang="de-DE" sz="1755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309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65DB-673C-8145-8B34-8C92EAD1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4" y="112703"/>
            <a:ext cx="11802865" cy="898112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IN" sz="3120" b="1" dirty="0">
                <a:solidFill>
                  <a:schemeClr val="bg1"/>
                </a:solidFill>
                <a:latin typeface="+mn-lt"/>
              </a:rPr>
              <a:t>APCNF: costs of transformation  and savings from subsidy avoidance</a:t>
            </a:r>
            <a:endParaRPr lang="en-US" sz="312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35CF5B1-1396-2749-83C8-D9D060E03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496460"/>
              </p:ext>
            </p:extLst>
          </p:nvPr>
        </p:nvGraphicFramePr>
        <p:xfrm>
          <a:off x="210713" y="1127576"/>
          <a:ext cx="7632258" cy="5567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887">
                  <a:extLst>
                    <a:ext uri="{9D8B030D-6E8A-4147-A177-3AD203B41FA5}">
                      <a16:colId xmlns:a16="http://schemas.microsoft.com/office/drawing/2014/main" val="1871043157"/>
                    </a:ext>
                  </a:extLst>
                </a:gridCol>
                <a:gridCol w="1283808">
                  <a:extLst>
                    <a:ext uri="{9D8B030D-6E8A-4147-A177-3AD203B41FA5}">
                      <a16:colId xmlns:a16="http://schemas.microsoft.com/office/drawing/2014/main" val="626167379"/>
                    </a:ext>
                  </a:extLst>
                </a:gridCol>
                <a:gridCol w="1679713">
                  <a:extLst>
                    <a:ext uri="{9D8B030D-6E8A-4147-A177-3AD203B41FA5}">
                      <a16:colId xmlns:a16="http://schemas.microsoft.com/office/drawing/2014/main" val="1992768952"/>
                    </a:ext>
                  </a:extLst>
                </a:gridCol>
                <a:gridCol w="1615108">
                  <a:extLst>
                    <a:ext uri="{9D8B030D-6E8A-4147-A177-3AD203B41FA5}">
                      <a16:colId xmlns:a16="http://schemas.microsoft.com/office/drawing/2014/main" val="2075210190"/>
                    </a:ext>
                  </a:extLst>
                </a:gridCol>
                <a:gridCol w="1511742">
                  <a:extLst>
                    <a:ext uri="{9D8B030D-6E8A-4147-A177-3AD203B41FA5}">
                      <a16:colId xmlns:a16="http://schemas.microsoft.com/office/drawing/2014/main" val="1892206702"/>
                    </a:ext>
                  </a:extLst>
                </a:gridCol>
              </a:tblGrid>
              <a:tr h="1198007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Transformation Cost </a:t>
                      </a:r>
                    </a:p>
                    <a:p>
                      <a:pPr algn="ctr" fontAlgn="t"/>
                      <a:r>
                        <a:rPr lang="en-IN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Cr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Land </a:t>
                      </a:r>
                    </a:p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Lakh Ha.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Electricity savings, </a:t>
                      </a:r>
                    </a:p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Rs. Cr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Fertilizer subsidy Savings, </a:t>
                      </a:r>
                    </a:p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Rs. Cr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1952424909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21-22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2.64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94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4236177366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22-23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7.92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302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177713047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23-24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1,317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15.18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619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1,239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1806958071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24-25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1,652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23.43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1,023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2,045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4111516089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25-26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1,721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30.36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1,418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2,836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2079633062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26-27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1,407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38.94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1,946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3,892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235728549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27-28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1,229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44.88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2,400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4,800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2159821769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28-29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771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50.82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2,908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5,815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9139939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29-30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55.11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3,374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6,748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1997517371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30-31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60.06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3,934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7,869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2536568478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9,873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60.06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18,018 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36,035 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2642471690"/>
                  </a:ext>
                </a:extLst>
              </a:tr>
              <a:tr h="361569"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million USD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9287" marR="9287" marT="928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</a:p>
                  </a:txBody>
                  <a:tcPr marL="9287" marR="9287" marT="9287" marB="0"/>
                </a:tc>
                <a:extLst>
                  <a:ext uri="{0D108BD9-81ED-4DB2-BD59-A6C34878D82A}">
                    <a16:rowId xmlns:a16="http://schemas.microsoft.com/office/drawing/2014/main" val="35921678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CCF680-D7A0-E54D-8FEB-0DFE954E46A5}"/>
              </a:ext>
            </a:extLst>
          </p:cNvPr>
          <p:cNvSpPr txBox="1"/>
          <p:nvPr/>
        </p:nvSpPr>
        <p:spPr>
          <a:xfrm>
            <a:off x="8220966" y="1091814"/>
            <a:ext cx="3542565" cy="1290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Other direct benefits to farmers: higher yields, better prices, lower financial costs, etc.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284DBFB-68FE-DC47-9707-47A892638AE9}"/>
              </a:ext>
            </a:extLst>
          </p:cNvPr>
          <p:cNvGraphicFramePr/>
          <p:nvPr/>
        </p:nvGraphicFramePr>
        <p:xfrm>
          <a:off x="8001309" y="2953065"/>
          <a:ext cx="3775901" cy="357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4DBFD7-259F-7D41-AD56-0800F3AB4520}"/>
              </a:ext>
            </a:extLst>
          </p:cNvPr>
          <p:cNvSpPr txBox="1"/>
          <p:nvPr/>
        </p:nvSpPr>
        <p:spPr>
          <a:xfrm>
            <a:off x="8501932" y="2463167"/>
            <a:ext cx="2888276" cy="4501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4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Ecosystem</a:t>
            </a:r>
            <a:r>
              <a:rPr kumimoji="0" lang="de-DE" sz="23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34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benefits</a:t>
            </a:r>
            <a:endParaRPr kumimoji="0" lang="de-DE" sz="234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28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8CBC7F-E48B-8A48-916D-7B6E9B0F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409"/>
          <a:stretch>
            <a:fillRect/>
          </a:stretch>
        </p:blipFill>
        <p:spPr>
          <a:xfrm>
            <a:off x="381000" y="790194"/>
            <a:ext cx="1500407" cy="120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86A86-B904-5445-A8C5-5A10CD5106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85" y="828675"/>
            <a:ext cx="2586390" cy="74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5CEA50-6C99-6C4F-A84E-1180C8611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680085"/>
            <a:ext cx="1536196" cy="140739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8D54042-A0FE-584B-BC87-CAAC42968697}"/>
              </a:ext>
            </a:extLst>
          </p:cNvPr>
          <p:cNvSpPr txBox="1">
            <a:spLocks/>
          </p:cNvSpPr>
          <p:nvPr/>
        </p:nvSpPr>
        <p:spPr>
          <a:xfrm>
            <a:off x="150102" y="85725"/>
            <a:ext cx="10795921" cy="594360"/>
          </a:xfrm>
          <a:prstGeom prst="rect">
            <a:avLst/>
          </a:prstGeom>
          <a:solidFill>
            <a:srgbClr val="403152"/>
          </a:solidFill>
        </p:spPr>
        <p:txBody>
          <a:bodyPr vert="horz" lIns="89122" tIns="44560" rIns="89122" bIns="445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12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1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Collaborations for developing Natural Farming Science</a:t>
            </a:r>
            <a:endParaRPr kumimoji="0" lang="en-US" sz="351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26" name="AutoShape 2" descr="KfW - Wikipedia"/>
          <p:cNvSpPr>
            <a:spLocks noChangeAspect="1" noChangeArrowheads="1"/>
          </p:cNvSpPr>
          <p:nvPr/>
        </p:nvSpPr>
        <p:spPr bwMode="auto">
          <a:xfrm>
            <a:off x="297956" y="-55126"/>
            <a:ext cx="289675" cy="297181"/>
          </a:xfrm>
          <a:prstGeom prst="rect">
            <a:avLst/>
          </a:prstGeom>
          <a:noFill/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8" name="AutoShape 4" descr="KfW - Wikipedia"/>
          <p:cNvSpPr>
            <a:spLocks noChangeAspect="1" noChangeArrowheads="1"/>
          </p:cNvSpPr>
          <p:nvPr/>
        </p:nvSpPr>
        <p:spPr bwMode="auto">
          <a:xfrm>
            <a:off x="297956" y="-55126"/>
            <a:ext cx="289675" cy="297181"/>
          </a:xfrm>
          <a:prstGeom prst="rect">
            <a:avLst/>
          </a:prstGeom>
          <a:noFill/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664E9102-5009-074C-BE77-4DE25FD53745}"/>
              </a:ext>
            </a:extLst>
          </p:cNvPr>
          <p:cNvGraphicFramePr/>
          <p:nvPr/>
        </p:nvGraphicFramePr>
        <p:xfrm>
          <a:off x="3566779" y="2240280"/>
          <a:ext cx="4605091" cy="260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Rectangle 28"/>
          <p:cNvSpPr/>
          <p:nvPr/>
        </p:nvSpPr>
        <p:spPr>
          <a:xfrm>
            <a:off x="8896930" y="4919008"/>
            <a:ext cx="253307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34328" marR="0" lvl="0" indent="-334328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GEF, IUCN, Rainforest Alliance</a:t>
            </a:r>
          </a:p>
          <a:p>
            <a:pPr marL="334328" marR="0" lvl="0" indent="-334328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Land Use Alliance, USA</a:t>
            </a:r>
          </a:p>
          <a:p>
            <a:pPr marL="334328" marR="0" lvl="0" indent="-334328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Edinburgh, U.K  </a:t>
            </a:r>
          </a:p>
        </p:txBody>
      </p:sp>
      <p:graphicFrame>
        <p:nvGraphicFramePr>
          <p:cNvPr id="20" name="Diagram 19"/>
          <p:cNvGraphicFramePr/>
          <p:nvPr/>
        </p:nvGraphicFramePr>
        <p:xfrm>
          <a:off x="8647657" y="1783082"/>
          <a:ext cx="2651911" cy="2941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CC6C8497-AE5F-D141-8A06-AF045650C83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754383"/>
            <a:ext cx="1716592" cy="1172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43D94-8F7C-0140-B494-327B53D99CA6}"/>
              </a:ext>
            </a:extLst>
          </p:cNvPr>
          <p:cNvSpPr txBox="1"/>
          <p:nvPr/>
        </p:nvSpPr>
        <p:spPr>
          <a:xfrm>
            <a:off x="4680915" y="2314579"/>
            <a:ext cx="2121413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0C5AB-B631-A747-91CD-41930DD7D69D}"/>
              </a:ext>
            </a:extLst>
          </p:cNvPr>
          <p:cNvSpPr txBox="1"/>
          <p:nvPr/>
        </p:nvSpPr>
        <p:spPr>
          <a:xfrm>
            <a:off x="587631" y="5105400"/>
            <a:ext cx="795561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Setting up a Global Agroeocology Research Centre, with a grant of Rs.200 crores from Govt of Germany. Funding from 2022 to 2027.  NITI Aayog will be a partner.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ANGRAU is proposed as a partner.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C9FA7-AB40-134C-9D4B-1912CE3D894A}"/>
              </a:ext>
            </a:extLst>
          </p:cNvPr>
          <p:cNvSpPr txBox="1"/>
          <p:nvPr/>
        </p:nvSpPr>
        <p:spPr>
          <a:xfrm>
            <a:off x="150102" y="2438400"/>
            <a:ext cx="2593097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institutions MoUs in the offing: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ANGRAU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ICAR – IIFSR, CRIDA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WALAMTARI</a:t>
            </a:r>
          </a:p>
        </p:txBody>
      </p:sp>
    </p:spTree>
    <p:extLst>
      <p:ext uri="{BB962C8B-B14F-4D97-AF65-F5344CB8AC3E}">
        <p14:creationId xmlns:p14="http://schemas.microsoft.com/office/powerpoint/2010/main" val="2082089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8CBC7F-E48B-8A48-916D-7B6E9B0F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409"/>
          <a:stretch>
            <a:fillRect/>
          </a:stretch>
        </p:blipFill>
        <p:spPr>
          <a:xfrm>
            <a:off x="386711" y="983330"/>
            <a:ext cx="1011251" cy="81522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8D54042-A0FE-584B-BC87-CAAC42968697}"/>
              </a:ext>
            </a:extLst>
          </p:cNvPr>
          <p:cNvSpPr txBox="1">
            <a:spLocks/>
          </p:cNvSpPr>
          <p:nvPr/>
        </p:nvSpPr>
        <p:spPr>
          <a:xfrm>
            <a:off x="16249" y="93996"/>
            <a:ext cx="10917397" cy="592890"/>
          </a:xfrm>
          <a:prstGeom prst="rect">
            <a:avLst/>
          </a:prstGeom>
          <a:solidFill>
            <a:srgbClr val="403152"/>
          </a:solidFill>
        </p:spPr>
        <p:txBody>
          <a:bodyPr vert="horz" lIns="88901" tIns="44450" rIns="88901" bIns="4445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9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National and International Collaborations</a:t>
            </a:r>
            <a:endParaRPr kumimoji="0" lang="en-US" sz="3501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26" name="AutoShape 2" descr="KfW - Wikipedia"/>
          <p:cNvSpPr>
            <a:spLocks noChangeAspect="1" noChangeArrowheads="1"/>
          </p:cNvSpPr>
          <p:nvPr/>
        </p:nvSpPr>
        <p:spPr bwMode="auto">
          <a:xfrm>
            <a:off x="311923" y="-46506"/>
            <a:ext cx="288959" cy="296446"/>
          </a:xfrm>
          <a:prstGeom prst="rect">
            <a:avLst/>
          </a:prstGeom>
          <a:noFill/>
        </p:spPr>
        <p:txBody>
          <a:bodyPr vert="horz" wrap="square" lIns="88934" tIns="44467" rIns="88934" bIns="444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8" name="AutoShape 4" descr="KfW - Wikipedia"/>
          <p:cNvSpPr>
            <a:spLocks noChangeAspect="1" noChangeArrowheads="1"/>
          </p:cNvSpPr>
          <p:nvPr/>
        </p:nvSpPr>
        <p:spPr bwMode="auto">
          <a:xfrm>
            <a:off x="311923" y="-46506"/>
            <a:ext cx="288959" cy="296446"/>
          </a:xfrm>
          <a:prstGeom prst="rect">
            <a:avLst/>
          </a:prstGeom>
          <a:noFill/>
        </p:spPr>
        <p:txBody>
          <a:bodyPr vert="horz" wrap="square" lIns="88934" tIns="44467" rIns="88934" bIns="444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6C8497-AE5F-D141-8A06-AF045650C8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632" y="1057444"/>
            <a:ext cx="1231389" cy="667000"/>
          </a:xfrm>
          <a:prstGeom prst="rect">
            <a:avLst/>
          </a:prstGeom>
        </p:spPr>
      </p:pic>
      <p:sp>
        <p:nvSpPr>
          <p:cNvPr id="20482" name="AutoShape 2" descr="KfW - Wikipedia"/>
          <p:cNvSpPr>
            <a:spLocks noChangeAspect="1" noChangeArrowheads="1"/>
          </p:cNvSpPr>
          <p:nvPr/>
        </p:nvSpPr>
        <p:spPr bwMode="auto">
          <a:xfrm>
            <a:off x="315704" y="-38786"/>
            <a:ext cx="288651" cy="288726"/>
          </a:xfrm>
          <a:prstGeom prst="rect">
            <a:avLst/>
          </a:prstGeom>
          <a:noFill/>
        </p:spPr>
        <p:txBody>
          <a:bodyPr vert="horz" wrap="square" lIns="88934" tIns="44467" rIns="88934" bIns="444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4" name="AutoShape 4" descr="KfW - Wikipedia"/>
          <p:cNvSpPr>
            <a:spLocks noChangeAspect="1" noChangeArrowheads="1"/>
          </p:cNvSpPr>
          <p:nvPr/>
        </p:nvSpPr>
        <p:spPr bwMode="auto">
          <a:xfrm>
            <a:off x="315704" y="-38786"/>
            <a:ext cx="288651" cy="288726"/>
          </a:xfrm>
          <a:prstGeom prst="rect">
            <a:avLst/>
          </a:prstGeom>
          <a:noFill/>
        </p:spPr>
        <p:txBody>
          <a:bodyPr vert="horz" wrap="square" lIns="88934" tIns="44467" rIns="88934" bIns="444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813" y="2317332"/>
            <a:ext cx="1051186" cy="45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0365" y="2145512"/>
            <a:ext cx="1358267" cy="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/>
          <a:srcRect r="56939" b="-14286"/>
          <a:stretch>
            <a:fillRect/>
          </a:stretch>
        </p:blipFill>
        <p:spPr bwMode="auto">
          <a:xfrm>
            <a:off x="431472" y="5133557"/>
            <a:ext cx="918431" cy="5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65399" y="791823"/>
            <a:ext cx="1555929" cy="144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4455" y="3468010"/>
            <a:ext cx="1185471" cy="99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" name="Rectangle 105"/>
          <p:cNvSpPr/>
          <p:nvPr/>
        </p:nvSpPr>
        <p:spPr>
          <a:xfrm>
            <a:off x="3913321" y="760997"/>
            <a:ext cx="3067567" cy="25938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5" b="1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Countries</a:t>
            </a:r>
          </a:p>
          <a:p>
            <a:pPr marL="0" marR="0" lvl="0" indent="0" algn="ctr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1A21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 of Rwanda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Government of Kenya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Govt of Mexico 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CONABIO – Mexico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Alliance for food Sovereignty in Africa - AFSA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3882207" y="3429002"/>
            <a:ext cx="3098684" cy="3335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5" b="1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States, CSOs</a:t>
            </a:r>
          </a:p>
          <a:p>
            <a:pPr marL="0" marR="0" lvl="0" indent="0" algn="ctr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1A21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Resource organization to NITI Aayog on Natural Farming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Co-founder National Coalition for Natural Farming 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45" b="0" i="0" u="none" strike="noStrike" kern="1200" cap="none" spc="0" normalizeH="0" baseline="0" noProof="0" dirty="0">
                <a:ln>
                  <a:noFill/>
                </a:ln>
                <a:solidFill>
                  <a:srgbClr val="1A210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Support to state governments and national civil society institutions 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1A210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826889" y="2773347"/>
            <a:ext cx="1229055" cy="35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Bihar</a:t>
            </a:r>
          </a:p>
        </p:txBody>
      </p:sp>
      <p:grpSp>
        <p:nvGrpSpPr>
          <p:cNvPr id="4" name="Group 108"/>
          <p:cNvGrpSpPr/>
          <p:nvPr/>
        </p:nvGrpSpPr>
        <p:grpSpPr>
          <a:xfrm>
            <a:off x="6980891" y="1057444"/>
            <a:ext cx="4741882" cy="4749384"/>
            <a:chOff x="7010400" y="1441361"/>
            <a:chExt cx="4876801" cy="4883244"/>
          </a:xfrm>
        </p:grpSpPr>
        <p:grpSp>
          <p:nvGrpSpPr>
            <p:cNvPr id="5" name="Group 104"/>
            <p:cNvGrpSpPr/>
            <p:nvPr/>
          </p:nvGrpSpPr>
          <p:grpSpPr>
            <a:xfrm>
              <a:off x="7010400" y="1441361"/>
              <a:ext cx="4876801" cy="4883244"/>
              <a:chOff x="4100051" y="1295400"/>
              <a:chExt cx="5348748" cy="4953005"/>
            </a:xfrm>
          </p:grpSpPr>
          <p:grpSp>
            <p:nvGrpSpPr>
              <p:cNvPr id="6" name="Group 44">
                <a:extLst>
                  <a:ext uri="{FF2B5EF4-FFF2-40B4-BE49-F238E27FC236}">
                    <a16:creationId xmlns:a16="http://schemas.microsoft.com/office/drawing/2014/main" id="{546E40F8-D0B1-3E47-913C-334CBF6BAA97}"/>
                  </a:ext>
                </a:extLst>
              </p:cNvPr>
              <p:cNvGrpSpPr/>
              <p:nvPr/>
            </p:nvGrpSpPr>
            <p:grpSpPr>
              <a:xfrm>
                <a:off x="4724400" y="1295400"/>
                <a:ext cx="4724399" cy="4953005"/>
                <a:chOff x="3516389" y="641839"/>
                <a:chExt cx="5669656" cy="6119452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979C56E5-D9C5-8A44-9CEE-AA34937ED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8734" y="2075645"/>
                  <a:ext cx="1673597" cy="1433806"/>
                </a:xfrm>
                <a:custGeom>
                  <a:avLst/>
                  <a:gdLst>
                    <a:gd name="T0" fmla="*/ 0 w 4231"/>
                    <a:gd name="T1" fmla="*/ 0 h 3825"/>
                    <a:gd name="T2" fmla="*/ 0 w 4231"/>
                    <a:gd name="T3" fmla="*/ 0 h 3825"/>
                    <a:gd name="T4" fmla="*/ 0 w 4231"/>
                    <a:gd name="T5" fmla="*/ 0 h 3825"/>
                    <a:gd name="T6" fmla="*/ 0 w 4231"/>
                    <a:gd name="T7" fmla="*/ 0 h 3825"/>
                    <a:gd name="T8" fmla="*/ 0 w 4231"/>
                    <a:gd name="T9" fmla="*/ 0 h 3825"/>
                    <a:gd name="T10" fmla="*/ 0 w 4231"/>
                    <a:gd name="T11" fmla="*/ 0 h 3825"/>
                    <a:gd name="T12" fmla="*/ 0 w 4231"/>
                    <a:gd name="T13" fmla="*/ 0 h 3825"/>
                    <a:gd name="T14" fmla="*/ 0 w 4231"/>
                    <a:gd name="T15" fmla="*/ 0 h 3825"/>
                    <a:gd name="T16" fmla="*/ 0 w 4231"/>
                    <a:gd name="T17" fmla="*/ 0 h 3825"/>
                    <a:gd name="T18" fmla="*/ 0 w 4231"/>
                    <a:gd name="T19" fmla="*/ 0 h 3825"/>
                    <a:gd name="T20" fmla="*/ 0 w 4231"/>
                    <a:gd name="T21" fmla="*/ 0 h 3825"/>
                    <a:gd name="T22" fmla="*/ 0 w 4231"/>
                    <a:gd name="T23" fmla="*/ 0 h 3825"/>
                    <a:gd name="T24" fmla="*/ 0 w 4231"/>
                    <a:gd name="T25" fmla="*/ 0 h 3825"/>
                    <a:gd name="T26" fmla="*/ 0 w 4231"/>
                    <a:gd name="T27" fmla="*/ 0 h 3825"/>
                    <a:gd name="T28" fmla="*/ 0 w 4231"/>
                    <a:gd name="T29" fmla="*/ 0 h 3825"/>
                    <a:gd name="T30" fmla="*/ 0 w 4231"/>
                    <a:gd name="T31" fmla="*/ 0 h 3825"/>
                    <a:gd name="T32" fmla="*/ 0 w 4231"/>
                    <a:gd name="T33" fmla="*/ 0 h 3825"/>
                    <a:gd name="T34" fmla="*/ 0 w 4231"/>
                    <a:gd name="T35" fmla="*/ 0 h 3825"/>
                    <a:gd name="T36" fmla="*/ 0 w 4231"/>
                    <a:gd name="T37" fmla="*/ 0 h 3825"/>
                    <a:gd name="T38" fmla="*/ 0 w 4231"/>
                    <a:gd name="T39" fmla="*/ 0 h 3825"/>
                    <a:gd name="T40" fmla="*/ 0 w 4231"/>
                    <a:gd name="T41" fmla="*/ 0 h 3825"/>
                    <a:gd name="T42" fmla="*/ 0 w 4231"/>
                    <a:gd name="T43" fmla="*/ 0 h 3825"/>
                    <a:gd name="T44" fmla="*/ 0 w 4231"/>
                    <a:gd name="T45" fmla="*/ 0 h 3825"/>
                    <a:gd name="T46" fmla="*/ 0 w 4231"/>
                    <a:gd name="T47" fmla="*/ 0 h 3825"/>
                    <a:gd name="T48" fmla="*/ 0 w 4231"/>
                    <a:gd name="T49" fmla="*/ 0 h 3825"/>
                    <a:gd name="T50" fmla="*/ 0 w 4231"/>
                    <a:gd name="T51" fmla="*/ 0 h 3825"/>
                    <a:gd name="T52" fmla="*/ 0 w 4231"/>
                    <a:gd name="T53" fmla="*/ 0 h 3825"/>
                    <a:gd name="T54" fmla="*/ 0 w 4231"/>
                    <a:gd name="T55" fmla="*/ 0 h 3825"/>
                    <a:gd name="T56" fmla="*/ 0 w 4231"/>
                    <a:gd name="T57" fmla="*/ 0 h 3825"/>
                    <a:gd name="T58" fmla="*/ 0 w 4231"/>
                    <a:gd name="T59" fmla="*/ 0 h 3825"/>
                    <a:gd name="T60" fmla="*/ 0 w 4231"/>
                    <a:gd name="T61" fmla="*/ 0 h 3825"/>
                    <a:gd name="T62" fmla="*/ 0 w 4231"/>
                    <a:gd name="T63" fmla="*/ 0 h 3825"/>
                    <a:gd name="T64" fmla="*/ 0 w 4231"/>
                    <a:gd name="T65" fmla="*/ 0 h 3825"/>
                    <a:gd name="T66" fmla="*/ 0 w 4231"/>
                    <a:gd name="T67" fmla="*/ 0 h 3825"/>
                    <a:gd name="T68" fmla="*/ 0 w 4231"/>
                    <a:gd name="T69" fmla="*/ 0 h 3825"/>
                    <a:gd name="T70" fmla="*/ 0 w 4231"/>
                    <a:gd name="T71" fmla="*/ 0 h 3825"/>
                    <a:gd name="T72" fmla="*/ 0 w 4231"/>
                    <a:gd name="T73" fmla="*/ 0 h 3825"/>
                    <a:gd name="T74" fmla="*/ 0 w 4231"/>
                    <a:gd name="T75" fmla="*/ 0 h 3825"/>
                    <a:gd name="T76" fmla="*/ 0 w 4231"/>
                    <a:gd name="T77" fmla="*/ 0 h 3825"/>
                    <a:gd name="T78" fmla="*/ 0 w 4231"/>
                    <a:gd name="T79" fmla="*/ 0 h 3825"/>
                    <a:gd name="T80" fmla="*/ 0 w 4231"/>
                    <a:gd name="T81" fmla="*/ 0 h 3825"/>
                    <a:gd name="T82" fmla="*/ 0 w 4231"/>
                    <a:gd name="T83" fmla="*/ 0 h 3825"/>
                    <a:gd name="T84" fmla="*/ 0 w 4231"/>
                    <a:gd name="T85" fmla="*/ 0 h 3825"/>
                    <a:gd name="T86" fmla="*/ 0 w 4231"/>
                    <a:gd name="T87" fmla="*/ 0 h 3825"/>
                    <a:gd name="T88" fmla="*/ 0 w 4231"/>
                    <a:gd name="T89" fmla="*/ 0 h 3825"/>
                    <a:gd name="T90" fmla="*/ 0 w 4231"/>
                    <a:gd name="T91" fmla="*/ 0 h 3825"/>
                    <a:gd name="T92" fmla="*/ 0 w 4231"/>
                    <a:gd name="T93" fmla="*/ 0 h 382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231" h="3825">
                      <a:moveTo>
                        <a:pt x="726" y="2859"/>
                      </a:moveTo>
                      <a:lnTo>
                        <a:pt x="646" y="2739"/>
                      </a:lnTo>
                      <a:lnTo>
                        <a:pt x="631" y="2649"/>
                      </a:lnTo>
                      <a:lnTo>
                        <a:pt x="545" y="2502"/>
                      </a:lnTo>
                      <a:lnTo>
                        <a:pt x="572" y="2430"/>
                      </a:lnTo>
                      <a:lnTo>
                        <a:pt x="500" y="2309"/>
                      </a:lnTo>
                      <a:lnTo>
                        <a:pt x="380" y="2319"/>
                      </a:lnTo>
                      <a:lnTo>
                        <a:pt x="256" y="2139"/>
                      </a:lnTo>
                      <a:lnTo>
                        <a:pt x="302" y="1994"/>
                      </a:lnTo>
                      <a:lnTo>
                        <a:pt x="336" y="1808"/>
                      </a:lnTo>
                      <a:lnTo>
                        <a:pt x="212" y="1800"/>
                      </a:lnTo>
                      <a:lnTo>
                        <a:pt x="45" y="1748"/>
                      </a:lnTo>
                      <a:lnTo>
                        <a:pt x="0" y="1662"/>
                      </a:lnTo>
                      <a:lnTo>
                        <a:pt x="18" y="1524"/>
                      </a:lnTo>
                      <a:lnTo>
                        <a:pt x="174" y="1380"/>
                      </a:lnTo>
                      <a:lnTo>
                        <a:pt x="323" y="1251"/>
                      </a:lnTo>
                      <a:lnTo>
                        <a:pt x="473" y="1032"/>
                      </a:lnTo>
                      <a:lnTo>
                        <a:pt x="542" y="1029"/>
                      </a:lnTo>
                      <a:lnTo>
                        <a:pt x="621" y="1064"/>
                      </a:lnTo>
                      <a:lnTo>
                        <a:pt x="617" y="1193"/>
                      </a:lnTo>
                      <a:lnTo>
                        <a:pt x="705" y="1229"/>
                      </a:lnTo>
                      <a:lnTo>
                        <a:pt x="915" y="1170"/>
                      </a:lnTo>
                      <a:lnTo>
                        <a:pt x="1163" y="1155"/>
                      </a:lnTo>
                      <a:lnTo>
                        <a:pt x="1250" y="999"/>
                      </a:lnTo>
                      <a:lnTo>
                        <a:pt x="1355" y="912"/>
                      </a:lnTo>
                      <a:lnTo>
                        <a:pt x="1416" y="763"/>
                      </a:lnTo>
                      <a:lnTo>
                        <a:pt x="1533" y="639"/>
                      </a:lnTo>
                      <a:lnTo>
                        <a:pt x="1659" y="624"/>
                      </a:lnTo>
                      <a:lnTo>
                        <a:pt x="1802" y="465"/>
                      </a:lnTo>
                      <a:lnTo>
                        <a:pt x="1904" y="300"/>
                      </a:lnTo>
                      <a:lnTo>
                        <a:pt x="2001" y="60"/>
                      </a:lnTo>
                      <a:lnTo>
                        <a:pt x="2211" y="0"/>
                      </a:lnTo>
                      <a:lnTo>
                        <a:pt x="2288" y="83"/>
                      </a:lnTo>
                      <a:lnTo>
                        <a:pt x="2523" y="114"/>
                      </a:lnTo>
                      <a:lnTo>
                        <a:pt x="2491" y="198"/>
                      </a:lnTo>
                      <a:lnTo>
                        <a:pt x="2550" y="285"/>
                      </a:lnTo>
                      <a:lnTo>
                        <a:pt x="2553" y="447"/>
                      </a:lnTo>
                      <a:lnTo>
                        <a:pt x="2658" y="458"/>
                      </a:lnTo>
                      <a:lnTo>
                        <a:pt x="2797" y="478"/>
                      </a:lnTo>
                      <a:lnTo>
                        <a:pt x="2931" y="453"/>
                      </a:lnTo>
                      <a:lnTo>
                        <a:pt x="2925" y="585"/>
                      </a:lnTo>
                      <a:lnTo>
                        <a:pt x="2986" y="661"/>
                      </a:lnTo>
                      <a:lnTo>
                        <a:pt x="2976" y="868"/>
                      </a:lnTo>
                      <a:lnTo>
                        <a:pt x="3124" y="976"/>
                      </a:lnTo>
                      <a:lnTo>
                        <a:pt x="3183" y="1110"/>
                      </a:lnTo>
                      <a:lnTo>
                        <a:pt x="3156" y="1255"/>
                      </a:lnTo>
                      <a:lnTo>
                        <a:pt x="3229" y="1276"/>
                      </a:lnTo>
                      <a:lnTo>
                        <a:pt x="3277" y="1139"/>
                      </a:lnTo>
                      <a:lnTo>
                        <a:pt x="3376" y="1113"/>
                      </a:lnTo>
                      <a:lnTo>
                        <a:pt x="3420" y="1200"/>
                      </a:lnTo>
                      <a:lnTo>
                        <a:pt x="3517" y="1158"/>
                      </a:lnTo>
                      <a:lnTo>
                        <a:pt x="3592" y="1059"/>
                      </a:lnTo>
                      <a:lnTo>
                        <a:pt x="3623" y="1198"/>
                      </a:lnTo>
                      <a:lnTo>
                        <a:pt x="3623" y="1358"/>
                      </a:lnTo>
                      <a:lnTo>
                        <a:pt x="3694" y="1305"/>
                      </a:lnTo>
                      <a:lnTo>
                        <a:pt x="3832" y="1320"/>
                      </a:lnTo>
                      <a:lnTo>
                        <a:pt x="3819" y="1429"/>
                      </a:lnTo>
                      <a:lnTo>
                        <a:pt x="3946" y="1594"/>
                      </a:lnTo>
                      <a:lnTo>
                        <a:pt x="3923" y="1733"/>
                      </a:lnTo>
                      <a:lnTo>
                        <a:pt x="3893" y="1828"/>
                      </a:lnTo>
                      <a:lnTo>
                        <a:pt x="3873" y="1888"/>
                      </a:lnTo>
                      <a:lnTo>
                        <a:pt x="4043" y="1813"/>
                      </a:lnTo>
                      <a:lnTo>
                        <a:pt x="4143" y="1828"/>
                      </a:lnTo>
                      <a:lnTo>
                        <a:pt x="4218" y="1783"/>
                      </a:lnTo>
                      <a:lnTo>
                        <a:pt x="4231" y="1856"/>
                      </a:lnTo>
                      <a:lnTo>
                        <a:pt x="4174" y="1956"/>
                      </a:lnTo>
                      <a:lnTo>
                        <a:pt x="4051" y="1944"/>
                      </a:lnTo>
                      <a:lnTo>
                        <a:pt x="3939" y="2078"/>
                      </a:lnTo>
                      <a:lnTo>
                        <a:pt x="3789" y="2084"/>
                      </a:lnTo>
                      <a:lnTo>
                        <a:pt x="3623" y="2214"/>
                      </a:lnTo>
                      <a:lnTo>
                        <a:pt x="3548" y="2319"/>
                      </a:lnTo>
                      <a:lnTo>
                        <a:pt x="3408" y="2379"/>
                      </a:lnTo>
                      <a:lnTo>
                        <a:pt x="3408" y="2519"/>
                      </a:lnTo>
                      <a:lnTo>
                        <a:pt x="3498" y="2664"/>
                      </a:lnTo>
                      <a:lnTo>
                        <a:pt x="3653" y="2679"/>
                      </a:lnTo>
                      <a:lnTo>
                        <a:pt x="3813" y="2609"/>
                      </a:lnTo>
                      <a:lnTo>
                        <a:pt x="3833" y="2774"/>
                      </a:lnTo>
                      <a:lnTo>
                        <a:pt x="3603" y="2804"/>
                      </a:lnTo>
                      <a:lnTo>
                        <a:pt x="3533" y="2859"/>
                      </a:lnTo>
                      <a:lnTo>
                        <a:pt x="3574" y="2907"/>
                      </a:lnTo>
                      <a:lnTo>
                        <a:pt x="3531" y="2943"/>
                      </a:lnTo>
                      <a:lnTo>
                        <a:pt x="3638" y="2999"/>
                      </a:lnTo>
                      <a:lnTo>
                        <a:pt x="3678" y="3105"/>
                      </a:lnTo>
                      <a:lnTo>
                        <a:pt x="3608" y="3119"/>
                      </a:lnTo>
                      <a:lnTo>
                        <a:pt x="3528" y="3104"/>
                      </a:lnTo>
                      <a:lnTo>
                        <a:pt x="3548" y="3219"/>
                      </a:lnTo>
                      <a:lnTo>
                        <a:pt x="3615" y="3282"/>
                      </a:lnTo>
                      <a:lnTo>
                        <a:pt x="3559" y="3328"/>
                      </a:lnTo>
                      <a:lnTo>
                        <a:pt x="3495" y="3298"/>
                      </a:lnTo>
                      <a:lnTo>
                        <a:pt x="3451" y="3220"/>
                      </a:lnTo>
                      <a:lnTo>
                        <a:pt x="3378" y="3269"/>
                      </a:lnTo>
                      <a:lnTo>
                        <a:pt x="3218" y="3219"/>
                      </a:lnTo>
                      <a:lnTo>
                        <a:pt x="3128" y="3299"/>
                      </a:lnTo>
                      <a:lnTo>
                        <a:pt x="3093" y="3414"/>
                      </a:lnTo>
                      <a:lnTo>
                        <a:pt x="2963" y="3494"/>
                      </a:lnTo>
                      <a:lnTo>
                        <a:pt x="2853" y="3414"/>
                      </a:lnTo>
                      <a:lnTo>
                        <a:pt x="2888" y="3354"/>
                      </a:lnTo>
                      <a:lnTo>
                        <a:pt x="3003" y="3333"/>
                      </a:lnTo>
                      <a:lnTo>
                        <a:pt x="3000" y="3240"/>
                      </a:lnTo>
                      <a:lnTo>
                        <a:pt x="2978" y="3149"/>
                      </a:lnTo>
                      <a:lnTo>
                        <a:pt x="3079" y="3120"/>
                      </a:lnTo>
                      <a:lnTo>
                        <a:pt x="3054" y="3016"/>
                      </a:lnTo>
                      <a:lnTo>
                        <a:pt x="2978" y="2954"/>
                      </a:lnTo>
                      <a:lnTo>
                        <a:pt x="2858" y="2994"/>
                      </a:lnTo>
                      <a:lnTo>
                        <a:pt x="2753" y="2954"/>
                      </a:lnTo>
                      <a:lnTo>
                        <a:pt x="2823" y="2829"/>
                      </a:lnTo>
                      <a:lnTo>
                        <a:pt x="2723" y="2814"/>
                      </a:lnTo>
                      <a:lnTo>
                        <a:pt x="2673" y="2894"/>
                      </a:lnTo>
                      <a:lnTo>
                        <a:pt x="2568" y="2859"/>
                      </a:lnTo>
                      <a:lnTo>
                        <a:pt x="2543" y="2994"/>
                      </a:lnTo>
                      <a:lnTo>
                        <a:pt x="2527" y="3072"/>
                      </a:lnTo>
                      <a:lnTo>
                        <a:pt x="2568" y="3128"/>
                      </a:lnTo>
                      <a:lnTo>
                        <a:pt x="2508" y="3189"/>
                      </a:lnTo>
                      <a:lnTo>
                        <a:pt x="2583" y="3224"/>
                      </a:lnTo>
                      <a:lnTo>
                        <a:pt x="2628" y="3329"/>
                      </a:lnTo>
                      <a:lnTo>
                        <a:pt x="2573" y="3419"/>
                      </a:lnTo>
                      <a:lnTo>
                        <a:pt x="2595" y="3540"/>
                      </a:lnTo>
                      <a:lnTo>
                        <a:pt x="2407" y="3644"/>
                      </a:lnTo>
                      <a:lnTo>
                        <a:pt x="2378" y="3714"/>
                      </a:lnTo>
                      <a:lnTo>
                        <a:pt x="2496" y="3779"/>
                      </a:lnTo>
                      <a:lnTo>
                        <a:pt x="2389" y="3825"/>
                      </a:lnTo>
                      <a:lnTo>
                        <a:pt x="2274" y="3825"/>
                      </a:lnTo>
                      <a:lnTo>
                        <a:pt x="2105" y="3689"/>
                      </a:lnTo>
                      <a:lnTo>
                        <a:pt x="1926" y="3599"/>
                      </a:lnTo>
                      <a:lnTo>
                        <a:pt x="1926" y="3524"/>
                      </a:lnTo>
                      <a:lnTo>
                        <a:pt x="1829" y="3477"/>
                      </a:lnTo>
                      <a:lnTo>
                        <a:pt x="1791" y="3419"/>
                      </a:lnTo>
                      <a:lnTo>
                        <a:pt x="1862" y="3327"/>
                      </a:lnTo>
                      <a:lnTo>
                        <a:pt x="1808" y="3263"/>
                      </a:lnTo>
                      <a:lnTo>
                        <a:pt x="1731" y="3267"/>
                      </a:lnTo>
                      <a:lnTo>
                        <a:pt x="1688" y="3164"/>
                      </a:lnTo>
                      <a:lnTo>
                        <a:pt x="1756" y="3099"/>
                      </a:lnTo>
                      <a:lnTo>
                        <a:pt x="1641" y="3039"/>
                      </a:lnTo>
                      <a:lnTo>
                        <a:pt x="1539" y="3068"/>
                      </a:lnTo>
                      <a:lnTo>
                        <a:pt x="1386" y="2994"/>
                      </a:lnTo>
                      <a:lnTo>
                        <a:pt x="1277" y="2967"/>
                      </a:lnTo>
                      <a:lnTo>
                        <a:pt x="1206" y="2877"/>
                      </a:lnTo>
                      <a:lnTo>
                        <a:pt x="1112" y="2918"/>
                      </a:lnTo>
                      <a:lnTo>
                        <a:pt x="972" y="2892"/>
                      </a:lnTo>
                      <a:lnTo>
                        <a:pt x="822" y="2894"/>
                      </a:lnTo>
                      <a:lnTo>
                        <a:pt x="726" y="2859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6182C8CE-896A-BD4A-974A-265CE6F29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6389" y="3147719"/>
                  <a:ext cx="1236405" cy="942750"/>
                </a:xfrm>
                <a:custGeom>
                  <a:avLst/>
                  <a:gdLst>
                    <a:gd name="T0" fmla="*/ 0 w 3126"/>
                    <a:gd name="T1" fmla="*/ 0 h 2517"/>
                    <a:gd name="T2" fmla="*/ 0 w 3126"/>
                    <a:gd name="T3" fmla="*/ 0 h 2517"/>
                    <a:gd name="T4" fmla="*/ 0 w 3126"/>
                    <a:gd name="T5" fmla="*/ 0 h 2517"/>
                    <a:gd name="T6" fmla="*/ 0 w 3126"/>
                    <a:gd name="T7" fmla="*/ 0 h 2517"/>
                    <a:gd name="T8" fmla="*/ 0 w 3126"/>
                    <a:gd name="T9" fmla="*/ 0 h 2517"/>
                    <a:gd name="T10" fmla="*/ 0 w 3126"/>
                    <a:gd name="T11" fmla="*/ 0 h 2517"/>
                    <a:gd name="T12" fmla="*/ 0 w 3126"/>
                    <a:gd name="T13" fmla="*/ 0 h 2517"/>
                    <a:gd name="T14" fmla="*/ 0 w 3126"/>
                    <a:gd name="T15" fmla="*/ 0 h 2517"/>
                    <a:gd name="T16" fmla="*/ 0 w 3126"/>
                    <a:gd name="T17" fmla="*/ 0 h 2517"/>
                    <a:gd name="T18" fmla="*/ 0 w 3126"/>
                    <a:gd name="T19" fmla="*/ 0 h 2517"/>
                    <a:gd name="T20" fmla="*/ 0 w 3126"/>
                    <a:gd name="T21" fmla="*/ 0 h 2517"/>
                    <a:gd name="T22" fmla="*/ 0 w 3126"/>
                    <a:gd name="T23" fmla="*/ 0 h 2517"/>
                    <a:gd name="T24" fmla="*/ 0 w 3126"/>
                    <a:gd name="T25" fmla="*/ 0 h 2517"/>
                    <a:gd name="T26" fmla="*/ 0 w 3126"/>
                    <a:gd name="T27" fmla="*/ 0 h 2517"/>
                    <a:gd name="T28" fmla="*/ 0 w 3126"/>
                    <a:gd name="T29" fmla="*/ 0 h 2517"/>
                    <a:gd name="T30" fmla="*/ 0 w 3126"/>
                    <a:gd name="T31" fmla="*/ 0 h 2517"/>
                    <a:gd name="T32" fmla="*/ 0 w 3126"/>
                    <a:gd name="T33" fmla="*/ 0 h 2517"/>
                    <a:gd name="T34" fmla="*/ 0 w 3126"/>
                    <a:gd name="T35" fmla="*/ 0 h 2517"/>
                    <a:gd name="T36" fmla="*/ 0 w 3126"/>
                    <a:gd name="T37" fmla="*/ 0 h 2517"/>
                    <a:gd name="T38" fmla="*/ 0 w 3126"/>
                    <a:gd name="T39" fmla="*/ 0 h 2517"/>
                    <a:gd name="T40" fmla="*/ 0 w 3126"/>
                    <a:gd name="T41" fmla="*/ 0 h 2517"/>
                    <a:gd name="T42" fmla="*/ 0 w 3126"/>
                    <a:gd name="T43" fmla="*/ 0 h 2517"/>
                    <a:gd name="T44" fmla="*/ 0 w 3126"/>
                    <a:gd name="T45" fmla="*/ 0 h 2517"/>
                    <a:gd name="T46" fmla="*/ 0 w 3126"/>
                    <a:gd name="T47" fmla="*/ 0 h 2517"/>
                    <a:gd name="T48" fmla="*/ 0 w 3126"/>
                    <a:gd name="T49" fmla="*/ 0 h 2517"/>
                    <a:gd name="T50" fmla="*/ 0 w 3126"/>
                    <a:gd name="T51" fmla="*/ 0 h 2517"/>
                    <a:gd name="T52" fmla="*/ 0 w 3126"/>
                    <a:gd name="T53" fmla="*/ 0 h 2517"/>
                    <a:gd name="T54" fmla="*/ 0 w 3126"/>
                    <a:gd name="T55" fmla="*/ 0 h 2517"/>
                    <a:gd name="T56" fmla="*/ 0 w 3126"/>
                    <a:gd name="T57" fmla="*/ 0 h 2517"/>
                    <a:gd name="T58" fmla="*/ 0 w 3126"/>
                    <a:gd name="T59" fmla="*/ 0 h 2517"/>
                    <a:gd name="T60" fmla="*/ 0 w 3126"/>
                    <a:gd name="T61" fmla="*/ 0 h 2517"/>
                    <a:gd name="T62" fmla="*/ 0 w 3126"/>
                    <a:gd name="T63" fmla="*/ 0 h 2517"/>
                    <a:gd name="T64" fmla="*/ 0 w 3126"/>
                    <a:gd name="T65" fmla="*/ 0 h 2517"/>
                    <a:gd name="T66" fmla="*/ 0 w 3126"/>
                    <a:gd name="T67" fmla="*/ 0 h 2517"/>
                    <a:gd name="T68" fmla="*/ 0 w 3126"/>
                    <a:gd name="T69" fmla="*/ 0 h 2517"/>
                    <a:gd name="T70" fmla="*/ 0 w 3126"/>
                    <a:gd name="T71" fmla="*/ 0 h 2517"/>
                    <a:gd name="T72" fmla="*/ 0 w 3126"/>
                    <a:gd name="T73" fmla="*/ 0 h 2517"/>
                    <a:gd name="T74" fmla="*/ 0 w 3126"/>
                    <a:gd name="T75" fmla="*/ 0 h 2517"/>
                    <a:gd name="T76" fmla="*/ 0 w 3126"/>
                    <a:gd name="T77" fmla="*/ 0 h 2517"/>
                    <a:gd name="T78" fmla="*/ 0 w 3126"/>
                    <a:gd name="T79" fmla="*/ 0 h 2517"/>
                    <a:gd name="T80" fmla="*/ 0 w 3126"/>
                    <a:gd name="T81" fmla="*/ 0 h 2517"/>
                    <a:gd name="T82" fmla="*/ 0 w 3126"/>
                    <a:gd name="T83" fmla="*/ 0 h 2517"/>
                    <a:gd name="T84" fmla="*/ 0 w 3126"/>
                    <a:gd name="T85" fmla="*/ 0 h 2517"/>
                    <a:gd name="T86" fmla="*/ 0 w 3126"/>
                    <a:gd name="T87" fmla="*/ 0 h 2517"/>
                    <a:gd name="T88" fmla="*/ 0 w 3126"/>
                    <a:gd name="T89" fmla="*/ 0 h 2517"/>
                    <a:gd name="T90" fmla="*/ 0 w 3126"/>
                    <a:gd name="T91" fmla="*/ 0 h 2517"/>
                    <a:gd name="T92" fmla="*/ 0 w 3126"/>
                    <a:gd name="T93" fmla="*/ 0 h 2517"/>
                    <a:gd name="T94" fmla="*/ 0 w 3126"/>
                    <a:gd name="T95" fmla="*/ 0 h 2517"/>
                    <a:gd name="T96" fmla="*/ 0 w 3126"/>
                    <a:gd name="T97" fmla="*/ 0 h 2517"/>
                    <a:gd name="T98" fmla="*/ 0 w 3126"/>
                    <a:gd name="T99" fmla="*/ 0 h 2517"/>
                    <a:gd name="T100" fmla="*/ 0 w 3126"/>
                    <a:gd name="T101" fmla="*/ 0 h 2517"/>
                    <a:gd name="T102" fmla="*/ 0 w 3126"/>
                    <a:gd name="T103" fmla="*/ 0 h 2517"/>
                    <a:gd name="T104" fmla="*/ 0 w 3126"/>
                    <a:gd name="T105" fmla="*/ 0 h 251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3126" h="2517">
                      <a:moveTo>
                        <a:pt x="195" y="563"/>
                      </a:moveTo>
                      <a:lnTo>
                        <a:pt x="215" y="682"/>
                      </a:lnTo>
                      <a:lnTo>
                        <a:pt x="405" y="877"/>
                      </a:lnTo>
                      <a:lnTo>
                        <a:pt x="570" y="977"/>
                      </a:lnTo>
                      <a:lnTo>
                        <a:pt x="735" y="997"/>
                      </a:lnTo>
                      <a:lnTo>
                        <a:pt x="869" y="937"/>
                      </a:lnTo>
                      <a:lnTo>
                        <a:pt x="1024" y="892"/>
                      </a:lnTo>
                      <a:lnTo>
                        <a:pt x="1099" y="797"/>
                      </a:lnTo>
                      <a:lnTo>
                        <a:pt x="1219" y="802"/>
                      </a:lnTo>
                      <a:lnTo>
                        <a:pt x="1236" y="850"/>
                      </a:lnTo>
                      <a:lnTo>
                        <a:pt x="1189" y="982"/>
                      </a:lnTo>
                      <a:lnTo>
                        <a:pt x="1084" y="1012"/>
                      </a:lnTo>
                      <a:lnTo>
                        <a:pt x="964" y="1157"/>
                      </a:lnTo>
                      <a:lnTo>
                        <a:pt x="889" y="1117"/>
                      </a:lnTo>
                      <a:lnTo>
                        <a:pt x="810" y="1202"/>
                      </a:lnTo>
                      <a:lnTo>
                        <a:pt x="725" y="1177"/>
                      </a:lnTo>
                      <a:lnTo>
                        <a:pt x="680" y="1267"/>
                      </a:lnTo>
                      <a:lnTo>
                        <a:pt x="495" y="1308"/>
                      </a:lnTo>
                      <a:lnTo>
                        <a:pt x="530" y="1187"/>
                      </a:lnTo>
                      <a:lnTo>
                        <a:pt x="435" y="1192"/>
                      </a:lnTo>
                      <a:lnTo>
                        <a:pt x="390" y="1262"/>
                      </a:lnTo>
                      <a:lnTo>
                        <a:pt x="500" y="1448"/>
                      </a:lnTo>
                      <a:lnTo>
                        <a:pt x="630" y="1538"/>
                      </a:lnTo>
                      <a:lnTo>
                        <a:pt x="795" y="1763"/>
                      </a:lnTo>
                      <a:lnTo>
                        <a:pt x="1034" y="2047"/>
                      </a:lnTo>
                      <a:lnTo>
                        <a:pt x="1184" y="2132"/>
                      </a:lnTo>
                      <a:lnTo>
                        <a:pt x="1326" y="2137"/>
                      </a:lnTo>
                      <a:lnTo>
                        <a:pt x="1377" y="2157"/>
                      </a:lnTo>
                      <a:lnTo>
                        <a:pt x="1404" y="2158"/>
                      </a:lnTo>
                      <a:lnTo>
                        <a:pt x="1431" y="2160"/>
                      </a:lnTo>
                      <a:lnTo>
                        <a:pt x="1481" y="2125"/>
                      </a:lnTo>
                      <a:lnTo>
                        <a:pt x="1550" y="2107"/>
                      </a:lnTo>
                      <a:lnTo>
                        <a:pt x="1640" y="2042"/>
                      </a:lnTo>
                      <a:lnTo>
                        <a:pt x="1805" y="2027"/>
                      </a:lnTo>
                      <a:lnTo>
                        <a:pt x="1955" y="1893"/>
                      </a:lnTo>
                      <a:lnTo>
                        <a:pt x="2082" y="1789"/>
                      </a:lnTo>
                      <a:lnTo>
                        <a:pt x="2106" y="1663"/>
                      </a:lnTo>
                      <a:lnTo>
                        <a:pt x="2082" y="1537"/>
                      </a:lnTo>
                      <a:lnTo>
                        <a:pt x="2088" y="1435"/>
                      </a:lnTo>
                      <a:lnTo>
                        <a:pt x="2130" y="1393"/>
                      </a:lnTo>
                      <a:lnTo>
                        <a:pt x="2208" y="1333"/>
                      </a:lnTo>
                      <a:lnTo>
                        <a:pt x="2345" y="1358"/>
                      </a:lnTo>
                      <a:lnTo>
                        <a:pt x="2360" y="1448"/>
                      </a:lnTo>
                      <a:lnTo>
                        <a:pt x="2205" y="1458"/>
                      </a:lnTo>
                      <a:lnTo>
                        <a:pt x="2195" y="1563"/>
                      </a:lnTo>
                      <a:lnTo>
                        <a:pt x="2315" y="1563"/>
                      </a:lnTo>
                      <a:lnTo>
                        <a:pt x="2220" y="1683"/>
                      </a:lnTo>
                      <a:lnTo>
                        <a:pt x="2345" y="1698"/>
                      </a:lnTo>
                      <a:lnTo>
                        <a:pt x="2235" y="1928"/>
                      </a:lnTo>
                      <a:lnTo>
                        <a:pt x="2325" y="2042"/>
                      </a:lnTo>
                      <a:lnTo>
                        <a:pt x="2361" y="2121"/>
                      </a:lnTo>
                      <a:lnTo>
                        <a:pt x="2343" y="2215"/>
                      </a:lnTo>
                      <a:lnTo>
                        <a:pt x="2340" y="2319"/>
                      </a:lnTo>
                      <a:lnTo>
                        <a:pt x="2348" y="2314"/>
                      </a:lnTo>
                      <a:lnTo>
                        <a:pt x="2366" y="2317"/>
                      </a:lnTo>
                      <a:lnTo>
                        <a:pt x="2364" y="2326"/>
                      </a:lnTo>
                      <a:lnTo>
                        <a:pt x="2352" y="2331"/>
                      </a:lnTo>
                      <a:lnTo>
                        <a:pt x="2351" y="2340"/>
                      </a:lnTo>
                      <a:lnTo>
                        <a:pt x="2364" y="2337"/>
                      </a:lnTo>
                      <a:lnTo>
                        <a:pt x="2373" y="2346"/>
                      </a:lnTo>
                      <a:lnTo>
                        <a:pt x="2366" y="2350"/>
                      </a:lnTo>
                      <a:lnTo>
                        <a:pt x="2364" y="2358"/>
                      </a:lnTo>
                      <a:lnTo>
                        <a:pt x="2367" y="2365"/>
                      </a:lnTo>
                      <a:lnTo>
                        <a:pt x="2360" y="2367"/>
                      </a:lnTo>
                      <a:lnTo>
                        <a:pt x="2342" y="2368"/>
                      </a:lnTo>
                      <a:lnTo>
                        <a:pt x="2325" y="2371"/>
                      </a:lnTo>
                      <a:lnTo>
                        <a:pt x="2250" y="2437"/>
                      </a:lnTo>
                      <a:lnTo>
                        <a:pt x="2321" y="2457"/>
                      </a:lnTo>
                      <a:lnTo>
                        <a:pt x="2313" y="2443"/>
                      </a:lnTo>
                      <a:lnTo>
                        <a:pt x="2325" y="2431"/>
                      </a:lnTo>
                      <a:lnTo>
                        <a:pt x="2346" y="2443"/>
                      </a:lnTo>
                      <a:lnTo>
                        <a:pt x="2345" y="2430"/>
                      </a:lnTo>
                      <a:lnTo>
                        <a:pt x="2382" y="2431"/>
                      </a:lnTo>
                      <a:lnTo>
                        <a:pt x="2391" y="2409"/>
                      </a:lnTo>
                      <a:lnTo>
                        <a:pt x="2408" y="2413"/>
                      </a:lnTo>
                      <a:lnTo>
                        <a:pt x="2412" y="2397"/>
                      </a:lnTo>
                      <a:lnTo>
                        <a:pt x="2418" y="2392"/>
                      </a:lnTo>
                      <a:lnTo>
                        <a:pt x="2421" y="2406"/>
                      </a:lnTo>
                      <a:lnTo>
                        <a:pt x="2420" y="2419"/>
                      </a:lnTo>
                      <a:lnTo>
                        <a:pt x="2424" y="2422"/>
                      </a:lnTo>
                      <a:lnTo>
                        <a:pt x="2439" y="2421"/>
                      </a:lnTo>
                      <a:lnTo>
                        <a:pt x="2459" y="2422"/>
                      </a:lnTo>
                      <a:lnTo>
                        <a:pt x="2457" y="2430"/>
                      </a:lnTo>
                      <a:lnTo>
                        <a:pt x="2444" y="2433"/>
                      </a:lnTo>
                      <a:lnTo>
                        <a:pt x="2424" y="2451"/>
                      </a:lnTo>
                      <a:lnTo>
                        <a:pt x="2418" y="2458"/>
                      </a:lnTo>
                      <a:lnTo>
                        <a:pt x="2408" y="2467"/>
                      </a:lnTo>
                      <a:lnTo>
                        <a:pt x="2394" y="2469"/>
                      </a:lnTo>
                      <a:lnTo>
                        <a:pt x="2388" y="2476"/>
                      </a:lnTo>
                      <a:lnTo>
                        <a:pt x="2388" y="2491"/>
                      </a:lnTo>
                      <a:lnTo>
                        <a:pt x="2394" y="2506"/>
                      </a:lnTo>
                      <a:lnTo>
                        <a:pt x="2402" y="2503"/>
                      </a:lnTo>
                      <a:lnTo>
                        <a:pt x="2409" y="2517"/>
                      </a:lnTo>
                      <a:lnTo>
                        <a:pt x="2415" y="2508"/>
                      </a:lnTo>
                      <a:lnTo>
                        <a:pt x="2426" y="2514"/>
                      </a:lnTo>
                      <a:lnTo>
                        <a:pt x="2445" y="2506"/>
                      </a:lnTo>
                      <a:lnTo>
                        <a:pt x="2444" y="2497"/>
                      </a:lnTo>
                      <a:lnTo>
                        <a:pt x="2456" y="2491"/>
                      </a:lnTo>
                      <a:lnTo>
                        <a:pt x="2499" y="2499"/>
                      </a:lnTo>
                      <a:lnTo>
                        <a:pt x="2534" y="2502"/>
                      </a:lnTo>
                      <a:lnTo>
                        <a:pt x="2614" y="2357"/>
                      </a:lnTo>
                      <a:lnTo>
                        <a:pt x="2594" y="2212"/>
                      </a:lnTo>
                      <a:lnTo>
                        <a:pt x="2744" y="2312"/>
                      </a:lnTo>
                      <a:lnTo>
                        <a:pt x="2869" y="2207"/>
                      </a:lnTo>
                      <a:lnTo>
                        <a:pt x="2849" y="2107"/>
                      </a:lnTo>
                      <a:lnTo>
                        <a:pt x="2729" y="2017"/>
                      </a:lnTo>
                      <a:lnTo>
                        <a:pt x="2882" y="1898"/>
                      </a:lnTo>
                      <a:lnTo>
                        <a:pt x="3033" y="1823"/>
                      </a:lnTo>
                      <a:lnTo>
                        <a:pt x="2897" y="1790"/>
                      </a:lnTo>
                      <a:lnTo>
                        <a:pt x="2826" y="1775"/>
                      </a:lnTo>
                      <a:lnTo>
                        <a:pt x="2822" y="1655"/>
                      </a:lnTo>
                      <a:lnTo>
                        <a:pt x="2939" y="1577"/>
                      </a:lnTo>
                      <a:lnTo>
                        <a:pt x="2928" y="1489"/>
                      </a:lnTo>
                      <a:lnTo>
                        <a:pt x="2892" y="1417"/>
                      </a:lnTo>
                      <a:lnTo>
                        <a:pt x="2916" y="1369"/>
                      </a:lnTo>
                      <a:lnTo>
                        <a:pt x="2988" y="1381"/>
                      </a:lnTo>
                      <a:lnTo>
                        <a:pt x="3018" y="1333"/>
                      </a:lnTo>
                      <a:lnTo>
                        <a:pt x="2934" y="1309"/>
                      </a:lnTo>
                      <a:lnTo>
                        <a:pt x="2898" y="1267"/>
                      </a:lnTo>
                      <a:lnTo>
                        <a:pt x="3096" y="1165"/>
                      </a:lnTo>
                      <a:lnTo>
                        <a:pt x="3126" y="1081"/>
                      </a:lnTo>
                      <a:lnTo>
                        <a:pt x="3048" y="1033"/>
                      </a:lnTo>
                      <a:lnTo>
                        <a:pt x="3109" y="967"/>
                      </a:lnTo>
                      <a:lnTo>
                        <a:pt x="3036" y="904"/>
                      </a:lnTo>
                      <a:lnTo>
                        <a:pt x="2942" y="828"/>
                      </a:lnTo>
                      <a:lnTo>
                        <a:pt x="2764" y="742"/>
                      </a:lnTo>
                      <a:lnTo>
                        <a:pt x="2764" y="667"/>
                      </a:lnTo>
                      <a:lnTo>
                        <a:pt x="2670" y="619"/>
                      </a:lnTo>
                      <a:lnTo>
                        <a:pt x="2631" y="561"/>
                      </a:lnTo>
                      <a:lnTo>
                        <a:pt x="2700" y="469"/>
                      </a:lnTo>
                      <a:lnTo>
                        <a:pt x="2646" y="406"/>
                      </a:lnTo>
                      <a:lnTo>
                        <a:pt x="2571" y="408"/>
                      </a:lnTo>
                      <a:lnTo>
                        <a:pt x="2528" y="306"/>
                      </a:lnTo>
                      <a:lnTo>
                        <a:pt x="2595" y="241"/>
                      </a:lnTo>
                      <a:lnTo>
                        <a:pt x="2480" y="181"/>
                      </a:lnTo>
                      <a:lnTo>
                        <a:pt x="2378" y="208"/>
                      </a:lnTo>
                      <a:lnTo>
                        <a:pt x="2231" y="139"/>
                      </a:lnTo>
                      <a:lnTo>
                        <a:pt x="2115" y="108"/>
                      </a:lnTo>
                      <a:lnTo>
                        <a:pt x="2046" y="21"/>
                      </a:lnTo>
                      <a:lnTo>
                        <a:pt x="1949" y="58"/>
                      </a:lnTo>
                      <a:lnTo>
                        <a:pt x="1814" y="34"/>
                      </a:lnTo>
                      <a:lnTo>
                        <a:pt x="1662" y="36"/>
                      </a:lnTo>
                      <a:lnTo>
                        <a:pt x="1566" y="0"/>
                      </a:lnTo>
                      <a:lnTo>
                        <a:pt x="1569" y="112"/>
                      </a:lnTo>
                      <a:lnTo>
                        <a:pt x="1644" y="106"/>
                      </a:lnTo>
                      <a:lnTo>
                        <a:pt x="1638" y="145"/>
                      </a:lnTo>
                      <a:lnTo>
                        <a:pt x="1536" y="171"/>
                      </a:lnTo>
                      <a:lnTo>
                        <a:pt x="1443" y="202"/>
                      </a:lnTo>
                      <a:lnTo>
                        <a:pt x="1356" y="205"/>
                      </a:lnTo>
                      <a:lnTo>
                        <a:pt x="1350" y="103"/>
                      </a:lnTo>
                      <a:lnTo>
                        <a:pt x="1248" y="106"/>
                      </a:lnTo>
                      <a:lnTo>
                        <a:pt x="1111" y="174"/>
                      </a:lnTo>
                      <a:lnTo>
                        <a:pt x="1014" y="226"/>
                      </a:lnTo>
                      <a:lnTo>
                        <a:pt x="894" y="214"/>
                      </a:lnTo>
                      <a:lnTo>
                        <a:pt x="810" y="121"/>
                      </a:lnTo>
                      <a:lnTo>
                        <a:pt x="710" y="169"/>
                      </a:lnTo>
                      <a:lnTo>
                        <a:pt x="537" y="124"/>
                      </a:lnTo>
                      <a:lnTo>
                        <a:pt x="425" y="139"/>
                      </a:lnTo>
                      <a:lnTo>
                        <a:pt x="380" y="261"/>
                      </a:lnTo>
                      <a:lnTo>
                        <a:pt x="303" y="277"/>
                      </a:lnTo>
                      <a:lnTo>
                        <a:pt x="258" y="283"/>
                      </a:lnTo>
                      <a:lnTo>
                        <a:pt x="185" y="294"/>
                      </a:lnTo>
                      <a:lnTo>
                        <a:pt x="123" y="274"/>
                      </a:lnTo>
                      <a:lnTo>
                        <a:pt x="74" y="324"/>
                      </a:lnTo>
                      <a:lnTo>
                        <a:pt x="0" y="403"/>
                      </a:lnTo>
                      <a:lnTo>
                        <a:pt x="105" y="453"/>
                      </a:lnTo>
                      <a:lnTo>
                        <a:pt x="180" y="409"/>
                      </a:lnTo>
                      <a:lnTo>
                        <a:pt x="335" y="355"/>
                      </a:lnTo>
                      <a:lnTo>
                        <a:pt x="324" y="394"/>
                      </a:lnTo>
                      <a:lnTo>
                        <a:pt x="186" y="493"/>
                      </a:lnTo>
                      <a:lnTo>
                        <a:pt x="195" y="56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96FC3221-B57C-3841-9604-1FA416FCB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2753" y="3732488"/>
                  <a:ext cx="1665685" cy="1293237"/>
                </a:xfrm>
                <a:custGeom>
                  <a:avLst/>
                  <a:gdLst>
                    <a:gd name="T0" fmla="*/ 0 w 4209"/>
                    <a:gd name="T1" fmla="*/ 0 h 3450"/>
                    <a:gd name="T2" fmla="*/ 0 w 4209"/>
                    <a:gd name="T3" fmla="*/ 0 h 3450"/>
                    <a:gd name="T4" fmla="*/ 0 w 4209"/>
                    <a:gd name="T5" fmla="*/ 0 h 3450"/>
                    <a:gd name="T6" fmla="*/ 0 w 4209"/>
                    <a:gd name="T7" fmla="*/ 0 h 3450"/>
                    <a:gd name="T8" fmla="*/ 0 w 4209"/>
                    <a:gd name="T9" fmla="*/ 0 h 3450"/>
                    <a:gd name="T10" fmla="*/ 0 w 4209"/>
                    <a:gd name="T11" fmla="*/ 0 h 3450"/>
                    <a:gd name="T12" fmla="*/ 0 w 4209"/>
                    <a:gd name="T13" fmla="*/ 0 h 3450"/>
                    <a:gd name="T14" fmla="*/ 0 w 4209"/>
                    <a:gd name="T15" fmla="*/ 0 h 3450"/>
                    <a:gd name="T16" fmla="*/ 0 w 4209"/>
                    <a:gd name="T17" fmla="*/ 0 h 3450"/>
                    <a:gd name="T18" fmla="*/ 0 w 4209"/>
                    <a:gd name="T19" fmla="*/ 0 h 3450"/>
                    <a:gd name="T20" fmla="*/ 0 w 4209"/>
                    <a:gd name="T21" fmla="*/ 0 h 3450"/>
                    <a:gd name="T22" fmla="*/ 0 w 4209"/>
                    <a:gd name="T23" fmla="*/ 0 h 3450"/>
                    <a:gd name="T24" fmla="*/ 0 w 4209"/>
                    <a:gd name="T25" fmla="*/ 0 h 3450"/>
                    <a:gd name="T26" fmla="*/ 0 w 4209"/>
                    <a:gd name="T27" fmla="*/ 0 h 3450"/>
                    <a:gd name="T28" fmla="*/ 0 w 4209"/>
                    <a:gd name="T29" fmla="*/ 0 h 3450"/>
                    <a:gd name="T30" fmla="*/ 0 w 4209"/>
                    <a:gd name="T31" fmla="*/ 0 h 3450"/>
                    <a:gd name="T32" fmla="*/ 0 w 4209"/>
                    <a:gd name="T33" fmla="*/ 0 h 3450"/>
                    <a:gd name="T34" fmla="*/ 0 w 4209"/>
                    <a:gd name="T35" fmla="*/ 0 h 3450"/>
                    <a:gd name="T36" fmla="*/ 0 w 4209"/>
                    <a:gd name="T37" fmla="*/ 0 h 3450"/>
                    <a:gd name="T38" fmla="*/ 0 w 4209"/>
                    <a:gd name="T39" fmla="*/ 0 h 3450"/>
                    <a:gd name="T40" fmla="*/ 0 w 4209"/>
                    <a:gd name="T41" fmla="*/ 0 h 3450"/>
                    <a:gd name="T42" fmla="*/ 0 w 4209"/>
                    <a:gd name="T43" fmla="*/ 0 h 3450"/>
                    <a:gd name="T44" fmla="*/ 0 w 4209"/>
                    <a:gd name="T45" fmla="*/ 0 h 3450"/>
                    <a:gd name="T46" fmla="*/ 0 w 4209"/>
                    <a:gd name="T47" fmla="*/ 0 h 3450"/>
                    <a:gd name="T48" fmla="*/ 0 w 4209"/>
                    <a:gd name="T49" fmla="*/ 0 h 3450"/>
                    <a:gd name="T50" fmla="*/ 0 w 4209"/>
                    <a:gd name="T51" fmla="*/ 0 h 3450"/>
                    <a:gd name="T52" fmla="*/ 0 w 4209"/>
                    <a:gd name="T53" fmla="*/ 0 h 3450"/>
                    <a:gd name="T54" fmla="*/ 0 w 4209"/>
                    <a:gd name="T55" fmla="*/ 0 h 3450"/>
                    <a:gd name="T56" fmla="*/ 0 w 4209"/>
                    <a:gd name="T57" fmla="*/ 0 h 3450"/>
                    <a:gd name="T58" fmla="*/ 0 w 4209"/>
                    <a:gd name="T59" fmla="*/ 0 h 3450"/>
                    <a:gd name="T60" fmla="*/ 0 w 4209"/>
                    <a:gd name="T61" fmla="*/ 0 h 3450"/>
                    <a:gd name="T62" fmla="*/ 0 w 4209"/>
                    <a:gd name="T63" fmla="*/ 0 h 3450"/>
                    <a:gd name="T64" fmla="*/ 0 w 4209"/>
                    <a:gd name="T65" fmla="*/ 0 h 3450"/>
                    <a:gd name="T66" fmla="*/ 0 w 4209"/>
                    <a:gd name="T67" fmla="*/ 0 h 3450"/>
                    <a:gd name="T68" fmla="*/ 0 w 4209"/>
                    <a:gd name="T69" fmla="*/ 0 h 3450"/>
                    <a:gd name="T70" fmla="*/ 0 w 4209"/>
                    <a:gd name="T71" fmla="*/ 0 h 3450"/>
                    <a:gd name="T72" fmla="*/ 0 w 4209"/>
                    <a:gd name="T73" fmla="*/ 0 h 3450"/>
                    <a:gd name="T74" fmla="*/ 0 w 4209"/>
                    <a:gd name="T75" fmla="*/ 0 h 3450"/>
                    <a:gd name="T76" fmla="*/ 0 w 4209"/>
                    <a:gd name="T77" fmla="*/ 0 h 3450"/>
                    <a:gd name="T78" fmla="*/ 0 w 4209"/>
                    <a:gd name="T79" fmla="*/ 0 h 3450"/>
                    <a:gd name="T80" fmla="*/ 0 w 4209"/>
                    <a:gd name="T81" fmla="*/ 0 h 3450"/>
                    <a:gd name="T82" fmla="*/ 0 w 4209"/>
                    <a:gd name="T83" fmla="*/ 0 h 3450"/>
                    <a:gd name="T84" fmla="*/ 0 w 4209"/>
                    <a:gd name="T85" fmla="*/ 0 h 3450"/>
                    <a:gd name="T86" fmla="*/ 0 w 4209"/>
                    <a:gd name="T87" fmla="*/ 0 h 3450"/>
                    <a:gd name="T88" fmla="*/ 0 w 4209"/>
                    <a:gd name="T89" fmla="*/ 0 h 3450"/>
                    <a:gd name="T90" fmla="*/ 0 w 4209"/>
                    <a:gd name="T91" fmla="*/ 0 h 3450"/>
                    <a:gd name="T92" fmla="*/ 0 w 4209"/>
                    <a:gd name="T93" fmla="*/ 0 h 3450"/>
                    <a:gd name="T94" fmla="*/ 0 w 4209"/>
                    <a:gd name="T95" fmla="*/ 0 h 3450"/>
                    <a:gd name="T96" fmla="*/ 0 w 4209"/>
                    <a:gd name="T97" fmla="*/ 0 h 3450"/>
                    <a:gd name="T98" fmla="*/ 0 w 4209"/>
                    <a:gd name="T99" fmla="*/ 0 h 3450"/>
                    <a:gd name="T100" fmla="*/ 0 w 4209"/>
                    <a:gd name="T101" fmla="*/ 0 h 3450"/>
                    <a:gd name="T102" fmla="*/ 0 w 4209"/>
                    <a:gd name="T103" fmla="*/ 0 h 3450"/>
                    <a:gd name="T104" fmla="*/ 0 w 4209"/>
                    <a:gd name="T105" fmla="*/ 0 h 3450"/>
                    <a:gd name="T106" fmla="*/ 0 w 4209"/>
                    <a:gd name="T107" fmla="*/ 0 h 3450"/>
                    <a:gd name="T108" fmla="*/ 0 w 4209"/>
                    <a:gd name="T109" fmla="*/ 0 h 3450"/>
                    <a:gd name="T110" fmla="*/ 0 w 4209"/>
                    <a:gd name="T111" fmla="*/ 0 h 3450"/>
                    <a:gd name="T112" fmla="*/ 0 w 4209"/>
                    <a:gd name="T113" fmla="*/ 0 h 3450"/>
                    <a:gd name="T114" fmla="*/ 0 w 4209"/>
                    <a:gd name="T115" fmla="*/ 0 h 345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4209" h="3450">
                      <a:moveTo>
                        <a:pt x="3729" y="1814"/>
                      </a:moveTo>
                      <a:lnTo>
                        <a:pt x="3699" y="1654"/>
                      </a:lnTo>
                      <a:lnTo>
                        <a:pt x="3724" y="1459"/>
                      </a:lnTo>
                      <a:lnTo>
                        <a:pt x="3609" y="1384"/>
                      </a:lnTo>
                      <a:lnTo>
                        <a:pt x="3489" y="1399"/>
                      </a:lnTo>
                      <a:lnTo>
                        <a:pt x="3354" y="1394"/>
                      </a:lnTo>
                      <a:lnTo>
                        <a:pt x="3334" y="1439"/>
                      </a:lnTo>
                      <a:lnTo>
                        <a:pt x="3169" y="1414"/>
                      </a:lnTo>
                      <a:lnTo>
                        <a:pt x="3109" y="1304"/>
                      </a:lnTo>
                      <a:lnTo>
                        <a:pt x="3019" y="1244"/>
                      </a:lnTo>
                      <a:lnTo>
                        <a:pt x="2884" y="1199"/>
                      </a:lnTo>
                      <a:lnTo>
                        <a:pt x="2874" y="1324"/>
                      </a:lnTo>
                      <a:lnTo>
                        <a:pt x="2854" y="1439"/>
                      </a:lnTo>
                      <a:lnTo>
                        <a:pt x="2769" y="1544"/>
                      </a:lnTo>
                      <a:lnTo>
                        <a:pt x="2644" y="1514"/>
                      </a:lnTo>
                      <a:lnTo>
                        <a:pt x="2619" y="1604"/>
                      </a:lnTo>
                      <a:lnTo>
                        <a:pt x="2559" y="1684"/>
                      </a:lnTo>
                      <a:lnTo>
                        <a:pt x="2629" y="1789"/>
                      </a:lnTo>
                      <a:lnTo>
                        <a:pt x="2574" y="1909"/>
                      </a:lnTo>
                      <a:lnTo>
                        <a:pt x="2454" y="1964"/>
                      </a:lnTo>
                      <a:lnTo>
                        <a:pt x="2480" y="2075"/>
                      </a:lnTo>
                      <a:lnTo>
                        <a:pt x="2305" y="2015"/>
                      </a:lnTo>
                      <a:lnTo>
                        <a:pt x="2269" y="2128"/>
                      </a:lnTo>
                      <a:lnTo>
                        <a:pt x="2125" y="2134"/>
                      </a:lnTo>
                      <a:lnTo>
                        <a:pt x="2138" y="2234"/>
                      </a:lnTo>
                      <a:lnTo>
                        <a:pt x="2044" y="2296"/>
                      </a:lnTo>
                      <a:lnTo>
                        <a:pt x="2013" y="2389"/>
                      </a:lnTo>
                      <a:lnTo>
                        <a:pt x="1924" y="2374"/>
                      </a:lnTo>
                      <a:lnTo>
                        <a:pt x="1809" y="2456"/>
                      </a:lnTo>
                      <a:lnTo>
                        <a:pt x="1824" y="2555"/>
                      </a:lnTo>
                      <a:lnTo>
                        <a:pt x="1707" y="2569"/>
                      </a:lnTo>
                      <a:lnTo>
                        <a:pt x="1598" y="2579"/>
                      </a:lnTo>
                      <a:lnTo>
                        <a:pt x="1443" y="2509"/>
                      </a:lnTo>
                      <a:lnTo>
                        <a:pt x="1443" y="2658"/>
                      </a:lnTo>
                      <a:lnTo>
                        <a:pt x="1489" y="2788"/>
                      </a:lnTo>
                      <a:lnTo>
                        <a:pt x="1345" y="2772"/>
                      </a:lnTo>
                      <a:lnTo>
                        <a:pt x="1224" y="2818"/>
                      </a:lnTo>
                      <a:lnTo>
                        <a:pt x="1072" y="2743"/>
                      </a:lnTo>
                      <a:lnTo>
                        <a:pt x="1053" y="2866"/>
                      </a:lnTo>
                      <a:lnTo>
                        <a:pt x="745" y="2968"/>
                      </a:lnTo>
                      <a:lnTo>
                        <a:pt x="757" y="3109"/>
                      </a:lnTo>
                      <a:lnTo>
                        <a:pt x="817" y="3196"/>
                      </a:lnTo>
                      <a:lnTo>
                        <a:pt x="768" y="3268"/>
                      </a:lnTo>
                      <a:lnTo>
                        <a:pt x="738" y="3418"/>
                      </a:lnTo>
                      <a:lnTo>
                        <a:pt x="655" y="3450"/>
                      </a:lnTo>
                      <a:lnTo>
                        <a:pt x="543" y="3448"/>
                      </a:lnTo>
                      <a:lnTo>
                        <a:pt x="488" y="3378"/>
                      </a:lnTo>
                      <a:lnTo>
                        <a:pt x="393" y="3403"/>
                      </a:lnTo>
                      <a:lnTo>
                        <a:pt x="288" y="3228"/>
                      </a:lnTo>
                      <a:lnTo>
                        <a:pt x="248" y="2983"/>
                      </a:lnTo>
                      <a:lnTo>
                        <a:pt x="203" y="2389"/>
                      </a:lnTo>
                      <a:lnTo>
                        <a:pt x="168" y="2239"/>
                      </a:lnTo>
                      <a:lnTo>
                        <a:pt x="173" y="2164"/>
                      </a:lnTo>
                      <a:lnTo>
                        <a:pt x="88" y="2069"/>
                      </a:lnTo>
                      <a:lnTo>
                        <a:pt x="53" y="1774"/>
                      </a:lnTo>
                      <a:lnTo>
                        <a:pt x="38" y="1634"/>
                      </a:lnTo>
                      <a:lnTo>
                        <a:pt x="3" y="1429"/>
                      </a:lnTo>
                      <a:lnTo>
                        <a:pt x="8" y="1109"/>
                      </a:lnTo>
                      <a:lnTo>
                        <a:pt x="0" y="910"/>
                      </a:lnTo>
                      <a:lnTo>
                        <a:pt x="34" y="874"/>
                      </a:lnTo>
                      <a:lnTo>
                        <a:pt x="103" y="893"/>
                      </a:lnTo>
                      <a:lnTo>
                        <a:pt x="120" y="901"/>
                      </a:lnTo>
                      <a:lnTo>
                        <a:pt x="129" y="917"/>
                      </a:lnTo>
                      <a:lnTo>
                        <a:pt x="132" y="941"/>
                      </a:lnTo>
                      <a:lnTo>
                        <a:pt x="124" y="965"/>
                      </a:lnTo>
                      <a:lnTo>
                        <a:pt x="133" y="973"/>
                      </a:lnTo>
                      <a:lnTo>
                        <a:pt x="144" y="968"/>
                      </a:lnTo>
                      <a:lnTo>
                        <a:pt x="153" y="982"/>
                      </a:lnTo>
                      <a:lnTo>
                        <a:pt x="159" y="994"/>
                      </a:lnTo>
                      <a:lnTo>
                        <a:pt x="169" y="1000"/>
                      </a:lnTo>
                      <a:lnTo>
                        <a:pt x="174" y="983"/>
                      </a:lnTo>
                      <a:lnTo>
                        <a:pt x="192" y="988"/>
                      </a:lnTo>
                      <a:lnTo>
                        <a:pt x="208" y="995"/>
                      </a:lnTo>
                      <a:lnTo>
                        <a:pt x="222" y="998"/>
                      </a:lnTo>
                      <a:lnTo>
                        <a:pt x="232" y="1004"/>
                      </a:lnTo>
                      <a:lnTo>
                        <a:pt x="243" y="1012"/>
                      </a:lnTo>
                      <a:lnTo>
                        <a:pt x="253" y="1006"/>
                      </a:lnTo>
                      <a:lnTo>
                        <a:pt x="252" y="994"/>
                      </a:lnTo>
                      <a:lnTo>
                        <a:pt x="264" y="982"/>
                      </a:lnTo>
                      <a:lnTo>
                        <a:pt x="270" y="961"/>
                      </a:lnTo>
                      <a:lnTo>
                        <a:pt x="261" y="949"/>
                      </a:lnTo>
                      <a:lnTo>
                        <a:pt x="246" y="946"/>
                      </a:lnTo>
                      <a:lnTo>
                        <a:pt x="240" y="931"/>
                      </a:lnTo>
                      <a:lnTo>
                        <a:pt x="318" y="938"/>
                      </a:lnTo>
                      <a:lnTo>
                        <a:pt x="398" y="795"/>
                      </a:lnTo>
                      <a:lnTo>
                        <a:pt x="379" y="653"/>
                      </a:lnTo>
                      <a:lnTo>
                        <a:pt x="531" y="750"/>
                      </a:lnTo>
                      <a:lnTo>
                        <a:pt x="652" y="647"/>
                      </a:lnTo>
                      <a:lnTo>
                        <a:pt x="634" y="548"/>
                      </a:lnTo>
                      <a:lnTo>
                        <a:pt x="514" y="455"/>
                      </a:lnTo>
                      <a:lnTo>
                        <a:pt x="668" y="335"/>
                      </a:lnTo>
                      <a:lnTo>
                        <a:pt x="818" y="260"/>
                      </a:lnTo>
                      <a:lnTo>
                        <a:pt x="610" y="212"/>
                      </a:lnTo>
                      <a:lnTo>
                        <a:pt x="608" y="90"/>
                      </a:lnTo>
                      <a:lnTo>
                        <a:pt x="724" y="11"/>
                      </a:lnTo>
                      <a:lnTo>
                        <a:pt x="833" y="15"/>
                      </a:lnTo>
                      <a:lnTo>
                        <a:pt x="933" y="0"/>
                      </a:lnTo>
                      <a:lnTo>
                        <a:pt x="968" y="65"/>
                      </a:lnTo>
                      <a:lnTo>
                        <a:pt x="968" y="165"/>
                      </a:lnTo>
                      <a:lnTo>
                        <a:pt x="1103" y="210"/>
                      </a:lnTo>
                      <a:lnTo>
                        <a:pt x="1208" y="245"/>
                      </a:lnTo>
                      <a:lnTo>
                        <a:pt x="1283" y="335"/>
                      </a:lnTo>
                      <a:lnTo>
                        <a:pt x="1743" y="365"/>
                      </a:lnTo>
                      <a:lnTo>
                        <a:pt x="1758" y="470"/>
                      </a:lnTo>
                      <a:lnTo>
                        <a:pt x="1838" y="540"/>
                      </a:lnTo>
                      <a:lnTo>
                        <a:pt x="1958" y="500"/>
                      </a:lnTo>
                      <a:lnTo>
                        <a:pt x="2048" y="440"/>
                      </a:lnTo>
                      <a:lnTo>
                        <a:pt x="2134" y="215"/>
                      </a:lnTo>
                      <a:lnTo>
                        <a:pt x="2319" y="170"/>
                      </a:lnTo>
                      <a:lnTo>
                        <a:pt x="2514" y="165"/>
                      </a:lnTo>
                      <a:lnTo>
                        <a:pt x="2439" y="305"/>
                      </a:lnTo>
                      <a:lnTo>
                        <a:pt x="2554" y="380"/>
                      </a:lnTo>
                      <a:lnTo>
                        <a:pt x="2709" y="375"/>
                      </a:lnTo>
                      <a:lnTo>
                        <a:pt x="2854" y="270"/>
                      </a:lnTo>
                      <a:lnTo>
                        <a:pt x="3129" y="345"/>
                      </a:lnTo>
                      <a:lnTo>
                        <a:pt x="3259" y="255"/>
                      </a:lnTo>
                      <a:lnTo>
                        <a:pt x="3394" y="225"/>
                      </a:lnTo>
                      <a:lnTo>
                        <a:pt x="3504" y="305"/>
                      </a:lnTo>
                      <a:lnTo>
                        <a:pt x="3624" y="290"/>
                      </a:lnTo>
                      <a:lnTo>
                        <a:pt x="3879" y="270"/>
                      </a:lnTo>
                      <a:lnTo>
                        <a:pt x="3956" y="374"/>
                      </a:lnTo>
                      <a:lnTo>
                        <a:pt x="4067" y="402"/>
                      </a:lnTo>
                      <a:lnTo>
                        <a:pt x="3984" y="500"/>
                      </a:lnTo>
                      <a:lnTo>
                        <a:pt x="3969" y="590"/>
                      </a:lnTo>
                      <a:lnTo>
                        <a:pt x="4044" y="740"/>
                      </a:lnTo>
                      <a:lnTo>
                        <a:pt x="4069" y="959"/>
                      </a:lnTo>
                      <a:lnTo>
                        <a:pt x="3964" y="979"/>
                      </a:lnTo>
                      <a:lnTo>
                        <a:pt x="3934" y="1049"/>
                      </a:lnTo>
                      <a:lnTo>
                        <a:pt x="4029" y="1109"/>
                      </a:lnTo>
                      <a:lnTo>
                        <a:pt x="3994" y="1199"/>
                      </a:lnTo>
                      <a:lnTo>
                        <a:pt x="4209" y="1429"/>
                      </a:lnTo>
                      <a:lnTo>
                        <a:pt x="4174" y="1519"/>
                      </a:lnTo>
                      <a:lnTo>
                        <a:pt x="4119" y="1549"/>
                      </a:lnTo>
                      <a:lnTo>
                        <a:pt x="4054" y="1499"/>
                      </a:lnTo>
                      <a:lnTo>
                        <a:pt x="3954" y="1579"/>
                      </a:lnTo>
                      <a:lnTo>
                        <a:pt x="3894" y="1699"/>
                      </a:lnTo>
                      <a:lnTo>
                        <a:pt x="3920" y="1783"/>
                      </a:lnTo>
                      <a:lnTo>
                        <a:pt x="3853" y="1843"/>
                      </a:lnTo>
                      <a:lnTo>
                        <a:pt x="3729" y="181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2A5A0C3-A33C-D040-A16C-044267DD9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5968" y="4487812"/>
                  <a:ext cx="917906" cy="1394446"/>
                </a:xfrm>
                <a:custGeom>
                  <a:avLst/>
                  <a:gdLst>
                    <a:gd name="T0" fmla="*/ 0 w 2321"/>
                    <a:gd name="T1" fmla="*/ 0 h 3721"/>
                    <a:gd name="T2" fmla="*/ 0 w 2321"/>
                    <a:gd name="T3" fmla="*/ 0 h 3721"/>
                    <a:gd name="T4" fmla="*/ 0 w 2321"/>
                    <a:gd name="T5" fmla="*/ 0 h 3721"/>
                    <a:gd name="T6" fmla="*/ 0 w 2321"/>
                    <a:gd name="T7" fmla="*/ 0 h 3721"/>
                    <a:gd name="T8" fmla="*/ 0 w 2321"/>
                    <a:gd name="T9" fmla="*/ 0 h 3721"/>
                    <a:gd name="T10" fmla="*/ 0 w 2321"/>
                    <a:gd name="T11" fmla="*/ 0 h 3721"/>
                    <a:gd name="T12" fmla="*/ 0 w 2321"/>
                    <a:gd name="T13" fmla="*/ 0 h 3721"/>
                    <a:gd name="T14" fmla="*/ 0 w 2321"/>
                    <a:gd name="T15" fmla="*/ 0 h 3721"/>
                    <a:gd name="T16" fmla="*/ 0 w 2321"/>
                    <a:gd name="T17" fmla="*/ 0 h 3721"/>
                    <a:gd name="T18" fmla="*/ 0 w 2321"/>
                    <a:gd name="T19" fmla="*/ 0 h 3721"/>
                    <a:gd name="T20" fmla="*/ 0 w 2321"/>
                    <a:gd name="T21" fmla="*/ 0 h 3721"/>
                    <a:gd name="T22" fmla="*/ 0 w 2321"/>
                    <a:gd name="T23" fmla="*/ 0 h 3721"/>
                    <a:gd name="T24" fmla="*/ 0 w 2321"/>
                    <a:gd name="T25" fmla="*/ 0 h 3721"/>
                    <a:gd name="T26" fmla="*/ 0 w 2321"/>
                    <a:gd name="T27" fmla="*/ 0 h 3721"/>
                    <a:gd name="T28" fmla="*/ 0 w 2321"/>
                    <a:gd name="T29" fmla="*/ 0 h 3721"/>
                    <a:gd name="T30" fmla="*/ 0 w 2321"/>
                    <a:gd name="T31" fmla="*/ 0 h 3721"/>
                    <a:gd name="T32" fmla="*/ 0 w 2321"/>
                    <a:gd name="T33" fmla="*/ 0 h 3721"/>
                    <a:gd name="T34" fmla="*/ 0 w 2321"/>
                    <a:gd name="T35" fmla="*/ 0 h 3721"/>
                    <a:gd name="T36" fmla="*/ 0 w 2321"/>
                    <a:gd name="T37" fmla="*/ 0 h 3721"/>
                    <a:gd name="T38" fmla="*/ 0 w 2321"/>
                    <a:gd name="T39" fmla="*/ 0 h 3721"/>
                    <a:gd name="T40" fmla="*/ 0 w 2321"/>
                    <a:gd name="T41" fmla="*/ 0 h 3721"/>
                    <a:gd name="T42" fmla="*/ 0 w 2321"/>
                    <a:gd name="T43" fmla="*/ 0 h 3721"/>
                    <a:gd name="T44" fmla="*/ 0 w 2321"/>
                    <a:gd name="T45" fmla="*/ 0 h 3721"/>
                    <a:gd name="T46" fmla="*/ 0 w 2321"/>
                    <a:gd name="T47" fmla="*/ 0 h 3721"/>
                    <a:gd name="T48" fmla="*/ 0 w 2321"/>
                    <a:gd name="T49" fmla="*/ 0 h 3721"/>
                    <a:gd name="T50" fmla="*/ 0 w 2321"/>
                    <a:gd name="T51" fmla="*/ 0 h 3721"/>
                    <a:gd name="T52" fmla="*/ 0 w 2321"/>
                    <a:gd name="T53" fmla="*/ 0 h 3721"/>
                    <a:gd name="T54" fmla="*/ 0 w 2321"/>
                    <a:gd name="T55" fmla="*/ 0 h 3721"/>
                    <a:gd name="T56" fmla="*/ 0 w 2321"/>
                    <a:gd name="T57" fmla="*/ 0 h 3721"/>
                    <a:gd name="T58" fmla="*/ 0 w 2321"/>
                    <a:gd name="T59" fmla="*/ 0 h 3721"/>
                    <a:gd name="T60" fmla="*/ 0 w 2321"/>
                    <a:gd name="T61" fmla="*/ 0 h 3721"/>
                    <a:gd name="T62" fmla="*/ 0 w 2321"/>
                    <a:gd name="T63" fmla="*/ 0 h 3721"/>
                    <a:gd name="T64" fmla="*/ 0 w 2321"/>
                    <a:gd name="T65" fmla="*/ 0 h 3721"/>
                    <a:gd name="T66" fmla="*/ 0 w 2321"/>
                    <a:gd name="T67" fmla="*/ 0 h 3721"/>
                    <a:gd name="T68" fmla="*/ 0 w 2321"/>
                    <a:gd name="T69" fmla="*/ 0 h 3721"/>
                    <a:gd name="T70" fmla="*/ 0 w 2321"/>
                    <a:gd name="T71" fmla="*/ 0 h 3721"/>
                    <a:gd name="T72" fmla="*/ 0 w 2321"/>
                    <a:gd name="T73" fmla="*/ 0 h 3721"/>
                    <a:gd name="T74" fmla="*/ 0 w 2321"/>
                    <a:gd name="T75" fmla="*/ 0 h 3721"/>
                    <a:gd name="T76" fmla="*/ 0 w 2321"/>
                    <a:gd name="T77" fmla="*/ 0 h 3721"/>
                    <a:gd name="T78" fmla="*/ 0 w 2321"/>
                    <a:gd name="T79" fmla="*/ 0 h 3721"/>
                    <a:gd name="T80" fmla="*/ 0 w 2321"/>
                    <a:gd name="T81" fmla="*/ 0 h 3721"/>
                    <a:gd name="T82" fmla="*/ 0 w 2321"/>
                    <a:gd name="T83" fmla="*/ 0 h 3721"/>
                    <a:gd name="T84" fmla="*/ 0 w 2321"/>
                    <a:gd name="T85" fmla="*/ 0 h 3721"/>
                    <a:gd name="T86" fmla="*/ 0 w 2321"/>
                    <a:gd name="T87" fmla="*/ 0 h 3721"/>
                    <a:gd name="T88" fmla="*/ 0 w 2321"/>
                    <a:gd name="T89" fmla="*/ 0 h 3721"/>
                    <a:gd name="T90" fmla="*/ 0 w 2321"/>
                    <a:gd name="T91" fmla="*/ 0 h 3721"/>
                    <a:gd name="T92" fmla="*/ 0 w 2321"/>
                    <a:gd name="T93" fmla="*/ 0 h 3721"/>
                    <a:gd name="T94" fmla="*/ 0 w 2321"/>
                    <a:gd name="T95" fmla="*/ 0 h 372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321" h="3721">
                      <a:moveTo>
                        <a:pt x="880" y="3510"/>
                      </a:moveTo>
                      <a:lnTo>
                        <a:pt x="610" y="3325"/>
                      </a:lnTo>
                      <a:lnTo>
                        <a:pt x="479" y="3120"/>
                      </a:lnTo>
                      <a:lnTo>
                        <a:pt x="339" y="3070"/>
                      </a:lnTo>
                      <a:lnTo>
                        <a:pt x="239" y="2740"/>
                      </a:lnTo>
                      <a:lnTo>
                        <a:pt x="269" y="2625"/>
                      </a:lnTo>
                      <a:lnTo>
                        <a:pt x="249" y="2515"/>
                      </a:lnTo>
                      <a:lnTo>
                        <a:pt x="104" y="2100"/>
                      </a:lnTo>
                      <a:lnTo>
                        <a:pt x="0" y="1888"/>
                      </a:lnTo>
                      <a:lnTo>
                        <a:pt x="59" y="1770"/>
                      </a:lnTo>
                      <a:lnTo>
                        <a:pt x="69" y="1635"/>
                      </a:lnTo>
                      <a:lnTo>
                        <a:pt x="15" y="1437"/>
                      </a:lnTo>
                      <a:lnTo>
                        <a:pt x="99" y="1405"/>
                      </a:lnTo>
                      <a:lnTo>
                        <a:pt x="129" y="1255"/>
                      </a:lnTo>
                      <a:lnTo>
                        <a:pt x="179" y="1185"/>
                      </a:lnTo>
                      <a:lnTo>
                        <a:pt x="119" y="1095"/>
                      </a:lnTo>
                      <a:lnTo>
                        <a:pt x="104" y="955"/>
                      </a:lnTo>
                      <a:lnTo>
                        <a:pt x="415" y="852"/>
                      </a:lnTo>
                      <a:lnTo>
                        <a:pt x="434" y="730"/>
                      </a:lnTo>
                      <a:lnTo>
                        <a:pt x="585" y="805"/>
                      </a:lnTo>
                      <a:lnTo>
                        <a:pt x="705" y="760"/>
                      </a:lnTo>
                      <a:lnTo>
                        <a:pt x="850" y="775"/>
                      </a:lnTo>
                      <a:lnTo>
                        <a:pt x="805" y="640"/>
                      </a:lnTo>
                      <a:lnTo>
                        <a:pt x="805" y="495"/>
                      </a:lnTo>
                      <a:lnTo>
                        <a:pt x="960" y="565"/>
                      </a:lnTo>
                      <a:lnTo>
                        <a:pt x="1075" y="555"/>
                      </a:lnTo>
                      <a:lnTo>
                        <a:pt x="1185" y="540"/>
                      </a:lnTo>
                      <a:lnTo>
                        <a:pt x="1170" y="445"/>
                      </a:lnTo>
                      <a:lnTo>
                        <a:pt x="1285" y="360"/>
                      </a:lnTo>
                      <a:lnTo>
                        <a:pt x="1375" y="375"/>
                      </a:lnTo>
                      <a:lnTo>
                        <a:pt x="1405" y="285"/>
                      </a:lnTo>
                      <a:lnTo>
                        <a:pt x="1500" y="220"/>
                      </a:lnTo>
                      <a:lnTo>
                        <a:pt x="1485" y="120"/>
                      </a:lnTo>
                      <a:lnTo>
                        <a:pt x="1630" y="115"/>
                      </a:lnTo>
                      <a:lnTo>
                        <a:pt x="1665" y="0"/>
                      </a:lnTo>
                      <a:lnTo>
                        <a:pt x="1841" y="60"/>
                      </a:lnTo>
                      <a:lnTo>
                        <a:pt x="1831" y="195"/>
                      </a:lnTo>
                      <a:lnTo>
                        <a:pt x="1901" y="270"/>
                      </a:lnTo>
                      <a:lnTo>
                        <a:pt x="1811" y="345"/>
                      </a:lnTo>
                      <a:lnTo>
                        <a:pt x="1766" y="445"/>
                      </a:lnTo>
                      <a:lnTo>
                        <a:pt x="1856" y="495"/>
                      </a:lnTo>
                      <a:lnTo>
                        <a:pt x="1756" y="625"/>
                      </a:lnTo>
                      <a:lnTo>
                        <a:pt x="1725" y="675"/>
                      </a:lnTo>
                      <a:lnTo>
                        <a:pt x="1796" y="750"/>
                      </a:lnTo>
                      <a:lnTo>
                        <a:pt x="1771" y="865"/>
                      </a:lnTo>
                      <a:lnTo>
                        <a:pt x="1781" y="1030"/>
                      </a:lnTo>
                      <a:lnTo>
                        <a:pt x="1695" y="1110"/>
                      </a:lnTo>
                      <a:lnTo>
                        <a:pt x="1841" y="1150"/>
                      </a:lnTo>
                      <a:lnTo>
                        <a:pt x="1771" y="1230"/>
                      </a:lnTo>
                      <a:lnTo>
                        <a:pt x="1781" y="1315"/>
                      </a:lnTo>
                      <a:lnTo>
                        <a:pt x="1605" y="1320"/>
                      </a:lnTo>
                      <a:lnTo>
                        <a:pt x="1530" y="1395"/>
                      </a:lnTo>
                      <a:lnTo>
                        <a:pt x="1525" y="1530"/>
                      </a:lnTo>
                      <a:lnTo>
                        <a:pt x="1540" y="1630"/>
                      </a:lnTo>
                      <a:lnTo>
                        <a:pt x="1585" y="1740"/>
                      </a:lnTo>
                      <a:lnTo>
                        <a:pt x="1555" y="1860"/>
                      </a:lnTo>
                      <a:lnTo>
                        <a:pt x="1440" y="1860"/>
                      </a:lnTo>
                      <a:lnTo>
                        <a:pt x="1395" y="1950"/>
                      </a:lnTo>
                      <a:lnTo>
                        <a:pt x="1360" y="2080"/>
                      </a:lnTo>
                      <a:lnTo>
                        <a:pt x="1470" y="2175"/>
                      </a:lnTo>
                      <a:lnTo>
                        <a:pt x="1455" y="2265"/>
                      </a:lnTo>
                      <a:lnTo>
                        <a:pt x="1495" y="2325"/>
                      </a:lnTo>
                      <a:lnTo>
                        <a:pt x="1575" y="2215"/>
                      </a:lnTo>
                      <a:lnTo>
                        <a:pt x="1720" y="2250"/>
                      </a:lnTo>
                      <a:lnTo>
                        <a:pt x="1735" y="2340"/>
                      </a:lnTo>
                      <a:lnTo>
                        <a:pt x="1605" y="2400"/>
                      </a:lnTo>
                      <a:lnTo>
                        <a:pt x="1480" y="2365"/>
                      </a:lnTo>
                      <a:lnTo>
                        <a:pt x="1495" y="2455"/>
                      </a:lnTo>
                      <a:lnTo>
                        <a:pt x="1455" y="2530"/>
                      </a:lnTo>
                      <a:lnTo>
                        <a:pt x="1540" y="2545"/>
                      </a:lnTo>
                      <a:lnTo>
                        <a:pt x="1575" y="2500"/>
                      </a:lnTo>
                      <a:lnTo>
                        <a:pt x="1695" y="2485"/>
                      </a:lnTo>
                      <a:lnTo>
                        <a:pt x="1695" y="2560"/>
                      </a:lnTo>
                      <a:lnTo>
                        <a:pt x="1901" y="2530"/>
                      </a:lnTo>
                      <a:lnTo>
                        <a:pt x="1946" y="2460"/>
                      </a:lnTo>
                      <a:lnTo>
                        <a:pt x="2041" y="2475"/>
                      </a:lnTo>
                      <a:lnTo>
                        <a:pt x="2066" y="2590"/>
                      </a:lnTo>
                      <a:lnTo>
                        <a:pt x="2146" y="2655"/>
                      </a:lnTo>
                      <a:lnTo>
                        <a:pt x="2236" y="2665"/>
                      </a:lnTo>
                      <a:lnTo>
                        <a:pt x="2236" y="2785"/>
                      </a:lnTo>
                      <a:lnTo>
                        <a:pt x="2321" y="2815"/>
                      </a:lnTo>
                      <a:lnTo>
                        <a:pt x="2311" y="2910"/>
                      </a:lnTo>
                      <a:lnTo>
                        <a:pt x="2246" y="3000"/>
                      </a:lnTo>
                      <a:lnTo>
                        <a:pt x="2146" y="3075"/>
                      </a:lnTo>
                      <a:lnTo>
                        <a:pt x="1998" y="3060"/>
                      </a:lnTo>
                      <a:lnTo>
                        <a:pt x="1906" y="3015"/>
                      </a:lnTo>
                      <a:lnTo>
                        <a:pt x="1875" y="3120"/>
                      </a:lnTo>
                      <a:lnTo>
                        <a:pt x="1770" y="3207"/>
                      </a:lnTo>
                      <a:lnTo>
                        <a:pt x="1802" y="3310"/>
                      </a:lnTo>
                      <a:lnTo>
                        <a:pt x="1735" y="3390"/>
                      </a:lnTo>
                      <a:lnTo>
                        <a:pt x="1946" y="3460"/>
                      </a:lnTo>
                      <a:lnTo>
                        <a:pt x="1682" y="3630"/>
                      </a:lnTo>
                      <a:lnTo>
                        <a:pt x="1440" y="3625"/>
                      </a:lnTo>
                      <a:lnTo>
                        <a:pt x="1316" y="3721"/>
                      </a:lnTo>
                      <a:lnTo>
                        <a:pt x="1148" y="3691"/>
                      </a:lnTo>
                      <a:lnTo>
                        <a:pt x="990" y="3540"/>
                      </a:lnTo>
                      <a:lnTo>
                        <a:pt x="880" y="35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9">
                  <a:extLst>
                    <a:ext uri="{FF2B5EF4-FFF2-40B4-BE49-F238E27FC236}">
                      <a16:creationId xmlns:a16="http://schemas.microsoft.com/office/drawing/2014/main" id="{C8A2CCE7-E737-914A-AA54-5108DBC91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815" y="2770993"/>
                  <a:ext cx="1770531" cy="1163913"/>
                </a:xfrm>
                <a:custGeom>
                  <a:avLst/>
                  <a:gdLst>
                    <a:gd name="T0" fmla="*/ 0 w 4473"/>
                    <a:gd name="T1" fmla="*/ 0 h 3106"/>
                    <a:gd name="T2" fmla="*/ 0 w 4473"/>
                    <a:gd name="T3" fmla="*/ 0 h 3106"/>
                    <a:gd name="T4" fmla="*/ 0 w 4473"/>
                    <a:gd name="T5" fmla="*/ 0 h 3106"/>
                    <a:gd name="T6" fmla="*/ 0 w 4473"/>
                    <a:gd name="T7" fmla="*/ 0 h 3106"/>
                    <a:gd name="T8" fmla="*/ 0 w 4473"/>
                    <a:gd name="T9" fmla="*/ 0 h 3106"/>
                    <a:gd name="T10" fmla="*/ 0 w 4473"/>
                    <a:gd name="T11" fmla="*/ 0 h 3106"/>
                    <a:gd name="T12" fmla="*/ 0 w 4473"/>
                    <a:gd name="T13" fmla="*/ 0 h 3106"/>
                    <a:gd name="T14" fmla="*/ 0 w 4473"/>
                    <a:gd name="T15" fmla="*/ 0 h 3106"/>
                    <a:gd name="T16" fmla="*/ 0 w 4473"/>
                    <a:gd name="T17" fmla="*/ 0 h 3106"/>
                    <a:gd name="T18" fmla="*/ 0 w 4473"/>
                    <a:gd name="T19" fmla="*/ 0 h 3106"/>
                    <a:gd name="T20" fmla="*/ 0 w 4473"/>
                    <a:gd name="T21" fmla="*/ 0 h 3106"/>
                    <a:gd name="T22" fmla="*/ 0 w 4473"/>
                    <a:gd name="T23" fmla="*/ 0 h 3106"/>
                    <a:gd name="T24" fmla="*/ 0 w 4473"/>
                    <a:gd name="T25" fmla="*/ 0 h 3106"/>
                    <a:gd name="T26" fmla="*/ 0 w 4473"/>
                    <a:gd name="T27" fmla="*/ 0 h 3106"/>
                    <a:gd name="T28" fmla="*/ 0 w 4473"/>
                    <a:gd name="T29" fmla="*/ 0 h 3106"/>
                    <a:gd name="T30" fmla="*/ 0 w 4473"/>
                    <a:gd name="T31" fmla="*/ 0 h 3106"/>
                    <a:gd name="T32" fmla="*/ 0 w 4473"/>
                    <a:gd name="T33" fmla="*/ 0 h 3106"/>
                    <a:gd name="T34" fmla="*/ 0 w 4473"/>
                    <a:gd name="T35" fmla="*/ 0 h 3106"/>
                    <a:gd name="T36" fmla="*/ 0 w 4473"/>
                    <a:gd name="T37" fmla="*/ 0 h 3106"/>
                    <a:gd name="T38" fmla="*/ 0 w 4473"/>
                    <a:gd name="T39" fmla="*/ 0 h 3106"/>
                    <a:gd name="T40" fmla="*/ 0 w 4473"/>
                    <a:gd name="T41" fmla="*/ 0 h 3106"/>
                    <a:gd name="T42" fmla="*/ 0 w 4473"/>
                    <a:gd name="T43" fmla="*/ 0 h 3106"/>
                    <a:gd name="T44" fmla="*/ 0 w 4473"/>
                    <a:gd name="T45" fmla="*/ 0 h 3106"/>
                    <a:gd name="T46" fmla="*/ 0 w 4473"/>
                    <a:gd name="T47" fmla="*/ 0 h 3106"/>
                    <a:gd name="T48" fmla="*/ 0 w 4473"/>
                    <a:gd name="T49" fmla="*/ 0 h 3106"/>
                    <a:gd name="T50" fmla="*/ 0 w 4473"/>
                    <a:gd name="T51" fmla="*/ 0 h 3106"/>
                    <a:gd name="T52" fmla="*/ 0 w 4473"/>
                    <a:gd name="T53" fmla="*/ 0 h 3106"/>
                    <a:gd name="T54" fmla="*/ 0 w 4473"/>
                    <a:gd name="T55" fmla="*/ 0 h 3106"/>
                    <a:gd name="T56" fmla="*/ 0 w 4473"/>
                    <a:gd name="T57" fmla="*/ 0 h 3106"/>
                    <a:gd name="T58" fmla="*/ 0 w 4473"/>
                    <a:gd name="T59" fmla="*/ 0 h 3106"/>
                    <a:gd name="T60" fmla="*/ 0 w 4473"/>
                    <a:gd name="T61" fmla="*/ 0 h 3106"/>
                    <a:gd name="T62" fmla="*/ 0 w 4473"/>
                    <a:gd name="T63" fmla="*/ 0 h 3106"/>
                    <a:gd name="T64" fmla="*/ 0 w 4473"/>
                    <a:gd name="T65" fmla="*/ 0 h 3106"/>
                    <a:gd name="T66" fmla="*/ 0 w 4473"/>
                    <a:gd name="T67" fmla="*/ 0 h 3106"/>
                    <a:gd name="T68" fmla="*/ 0 w 4473"/>
                    <a:gd name="T69" fmla="*/ 0 h 3106"/>
                    <a:gd name="T70" fmla="*/ 0 w 4473"/>
                    <a:gd name="T71" fmla="*/ 0 h 3106"/>
                    <a:gd name="T72" fmla="*/ 0 w 4473"/>
                    <a:gd name="T73" fmla="*/ 0 h 3106"/>
                    <a:gd name="T74" fmla="*/ 0 w 4473"/>
                    <a:gd name="T75" fmla="*/ 0 h 3106"/>
                    <a:gd name="T76" fmla="*/ 0 w 4473"/>
                    <a:gd name="T77" fmla="*/ 0 h 3106"/>
                    <a:gd name="T78" fmla="*/ 0 w 4473"/>
                    <a:gd name="T79" fmla="*/ 0 h 3106"/>
                    <a:gd name="T80" fmla="*/ 0 w 4473"/>
                    <a:gd name="T81" fmla="*/ 0 h 3106"/>
                    <a:gd name="T82" fmla="*/ 0 w 4473"/>
                    <a:gd name="T83" fmla="*/ 0 h 3106"/>
                    <a:gd name="T84" fmla="*/ 0 w 4473"/>
                    <a:gd name="T85" fmla="*/ 0 h 3106"/>
                    <a:gd name="T86" fmla="*/ 0 w 4473"/>
                    <a:gd name="T87" fmla="*/ 0 h 3106"/>
                    <a:gd name="T88" fmla="*/ 0 w 4473"/>
                    <a:gd name="T89" fmla="*/ 0 h 3106"/>
                    <a:gd name="T90" fmla="*/ 0 w 4473"/>
                    <a:gd name="T91" fmla="*/ 0 h 3106"/>
                    <a:gd name="T92" fmla="*/ 0 w 4473"/>
                    <a:gd name="T93" fmla="*/ 0 h 3106"/>
                    <a:gd name="T94" fmla="*/ 0 w 4473"/>
                    <a:gd name="T95" fmla="*/ 0 h 3106"/>
                    <a:gd name="T96" fmla="*/ 0 w 4473"/>
                    <a:gd name="T97" fmla="*/ 0 h 3106"/>
                    <a:gd name="T98" fmla="*/ 0 w 4473"/>
                    <a:gd name="T99" fmla="*/ 0 h 31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4473" h="3106">
                      <a:moveTo>
                        <a:pt x="2177" y="0"/>
                      </a:moveTo>
                      <a:lnTo>
                        <a:pt x="2121" y="101"/>
                      </a:lnTo>
                      <a:lnTo>
                        <a:pt x="1997" y="90"/>
                      </a:lnTo>
                      <a:lnTo>
                        <a:pt x="1882" y="225"/>
                      </a:lnTo>
                      <a:lnTo>
                        <a:pt x="1732" y="230"/>
                      </a:lnTo>
                      <a:lnTo>
                        <a:pt x="1566" y="361"/>
                      </a:lnTo>
                      <a:lnTo>
                        <a:pt x="1493" y="466"/>
                      </a:lnTo>
                      <a:lnTo>
                        <a:pt x="1352" y="525"/>
                      </a:lnTo>
                      <a:lnTo>
                        <a:pt x="1353" y="667"/>
                      </a:lnTo>
                      <a:lnTo>
                        <a:pt x="1442" y="811"/>
                      </a:lnTo>
                      <a:lnTo>
                        <a:pt x="1598" y="826"/>
                      </a:lnTo>
                      <a:lnTo>
                        <a:pt x="1757" y="756"/>
                      </a:lnTo>
                      <a:lnTo>
                        <a:pt x="1777" y="920"/>
                      </a:lnTo>
                      <a:lnTo>
                        <a:pt x="1548" y="951"/>
                      </a:lnTo>
                      <a:lnTo>
                        <a:pt x="1479" y="1006"/>
                      </a:lnTo>
                      <a:lnTo>
                        <a:pt x="1520" y="1050"/>
                      </a:lnTo>
                      <a:lnTo>
                        <a:pt x="1478" y="1087"/>
                      </a:lnTo>
                      <a:lnTo>
                        <a:pt x="1584" y="1147"/>
                      </a:lnTo>
                      <a:lnTo>
                        <a:pt x="1625" y="1251"/>
                      </a:lnTo>
                      <a:lnTo>
                        <a:pt x="1554" y="1266"/>
                      </a:lnTo>
                      <a:lnTo>
                        <a:pt x="1473" y="1251"/>
                      </a:lnTo>
                      <a:lnTo>
                        <a:pt x="1493" y="1365"/>
                      </a:lnTo>
                      <a:lnTo>
                        <a:pt x="1563" y="1428"/>
                      </a:lnTo>
                      <a:lnTo>
                        <a:pt x="1506" y="1471"/>
                      </a:lnTo>
                      <a:lnTo>
                        <a:pt x="1445" y="1444"/>
                      </a:lnTo>
                      <a:lnTo>
                        <a:pt x="1397" y="1366"/>
                      </a:lnTo>
                      <a:lnTo>
                        <a:pt x="1323" y="1416"/>
                      </a:lnTo>
                      <a:lnTo>
                        <a:pt x="1161" y="1366"/>
                      </a:lnTo>
                      <a:lnTo>
                        <a:pt x="1071" y="1447"/>
                      </a:lnTo>
                      <a:lnTo>
                        <a:pt x="1037" y="1563"/>
                      </a:lnTo>
                      <a:lnTo>
                        <a:pt x="906" y="1641"/>
                      </a:lnTo>
                      <a:lnTo>
                        <a:pt x="798" y="1560"/>
                      </a:lnTo>
                      <a:lnTo>
                        <a:pt x="831" y="1503"/>
                      </a:lnTo>
                      <a:lnTo>
                        <a:pt x="951" y="1477"/>
                      </a:lnTo>
                      <a:lnTo>
                        <a:pt x="947" y="1390"/>
                      </a:lnTo>
                      <a:lnTo>
                        <a:pt x="924" y="1296"/>
                      </a:lnTo>
                      <a:lnTo>
                        <a:pt x="1027" y="1265"/>
                      </a:lnTo>
                      <a:lnTo>
                        <a:pt x="999" y="1158"/>
                      </a:lnTo>
                      <a:lnTo>
                        <a:pt x="924" y="1101"/>
                      </a:lnTo>
                      <a:lnTo>
                        <a:pt x="803" y="1141"/>
                      </a:lnTo>
                      <a:lnTo>
                        <a:pt x="697" y="1100"/>
                      </a:lnTo>
                      <a:lnTo>
                        <a:pt x="768" y="976"/>
                      </a:lnTo>
                      <a:lnTo>
                        <a:pt x="668" y="960"/>
                      </a:lnTo>
                      <a:lnTo>
                        <a:pt x="618" y="1042"/>
                      </a:lnTo>
                      <a:lnTo>
                        <a:pt x="512" y="1006"/>
                      </a:lnTo>
                      <a:lnTo>
                        <a:pt x="472" y="1220"/>
                      </a:lnTo>
                      <a:lnTo>
                        <a:pt x="512" y="1275"/>
                      </a:lnTo>
                      <a:lnTo>
                        <a:pt x="452" y="1335"/>
                      </a:lnTo>
                      <a:lnTo>
                        <a:pt x="527" y="1370"/>
                      </a:lnTo>
                      <a:lnTo>
                        <a:pt x="572" y="1475"/>
                      </a:lnTo>
                      <a:lnTo>
                        <a:pt x="518" y="1567"/>
                      </a:lnTo>
                      <a:lnTo>
                        <a:pt x="542" y="1686"/>
                      </a:lnTo>
                      <a:lnTo>
                        <a:pt x="352" y="1791"/>
                      </a:lnTo>
                      <a:lnTo>
                        <a:pt x="322" y="1861"/>
                      </a:lnTo>
                      <a:lnTo>
                        <a:pt x="442" y="1926"/>
                      </a:lnTo>
                      <a:lnTo>
                        <a:pt x="332" y="1971"/>
                      </a:lnTo>
                      <a:lnTo>
                        <a:pt x="217" y="1971"/>
                      </a:lnTo>
                      <a:lnTo>
                        <a:pt x="156" y="2036"/>
                      </a:lnTo>
                      <a:lnTo>
                        <a:pt x="234" y="2084"/>
                      </a:lnTo>
                      <a:lnTo>
                        <a:pt x="204" y="2168"/>
                      </a:lnTo>
                      <a:lnTo>
                        <a:pt x="6" y="2270"/>
                      </a:lnTo>
                      <a:lnTo>
                        <a:pt x="42" y="2315"/>
                      </a:lnTo>
                      <a:lnTo>
                        <a:pt x="125" y="2334"/>
                      </a:lnTo>
                      <a:lnTo>
                        <a:pt x="98" y="2384"/>
                      </a:lnTo>
                      <a:lnTo>
                        <a:pt x="23" y="2373"/>
                      </a:lnTo>
                      <a:lnTo>
                        <a:pt x="0" y="2424"/>
                      </a:lnTo>
                      <a:lnTo>
                        <a:pt x="38" y="2498"/>
                      </a:lnTo>
                      <a:lnTo>
                        <a:pt x="47" y="2578"/>
                      </a:lnTo>
                      <a:lnTo>
                        <a:pt x="162" y="2581"/>
                      </a:lnTo>
                      <a:lnTo>
                        <a:pt x="255" y="2566"/>
                      </a:lnTo>
                      <a:lnTo>
                        <a:pt x="291" y="2628"/>
                      </a:lnTo>
                      <a:lnTo>
                        <a:pt x="293" y="2731"/>
                      </a:lnTo>
                      <a:lnTo>
                        <a:pt x="530" y="2809"/>
                      </a:lnTo>
                      <a:lnTo>
                        <a:pt x="608" y="2901"/>
                      </a:lnTo>
                      <a:lnTo>
                        <a:pt x="1067" y="2932"/>
                      </a:lnTo>
                      <a:lnTo>
                        <a:pt x="1082" y="3037"/>
                      </a:lnTo>
                      <a:lnTo>
                        <a:pt x="1162" y="3106"/>
                      </a:lnTo>
                      <a:lnTo>
                        <a:pt x="1292" y="3061"/>
                      </a:lnTo>
                      <a:lnTo>
                        <a:pt x="1371" y="3007"/>
                      </a:lnTo>
                      <a:lnTo>
                        <a:pt x="1457" y="2779"/>
                      </a:lnTo>
                      <a:lnTo>
                        <a:pt x="1642" y="2736"/>
                      </a:lnTo>
                      <a:lnTo>
                        <a:pt x="1835" y="2731"/>
                      </a:lnTo>
                      <a:lnTo>
                        <a:pt x="1762" y="2871"/>
                      </a:lnTo>
                      <a:lnTo>
                        <a:pt x="1878" y="2946"/>
                      </a:lnTo>
                      <a:lnTo>
                        <a:pt x="2028" y="2943"/>
                      </a:lnTo>
                      <a:lnTo>
                        <a:pt x="2178" y="2835"/>
                      </a:lnTo>
                      <a:lnTo>
                        <a:pt x="2452" y="2910"/>
                      </a:lnTo>
                      <a:lnTo>
                        <a:pt x="2584" y="2820"/>
                      </a:lnTo>
                      <a:lnTo>
                        <a:pt x="2721" y="2791"/>
                      </a:lnTo>
                      <a:lnTo>
                        <a:pt x="2827" y="2869"/>
                      </a:lnTo>
                      <a:lnTo>
                        <a:pt x="2956" y="2856"/>
                      </a:lnTo>
                      <a:lnTo>
                        <a:pt x="3203" y="2836"/>
                      </a:lnTo>
                      <a:lnTo>
                        <a:pt x="3278" y="2941"/>
                      </a:lnTo>
                      <a:lnTo>
                        <a:pt x="3393" y="2968"/>
                      </a:lnTo>
                      <a:lnTo>
                        <a:pt x="3498" y="2781"/>
                      </a:lnTo>
                      <a:lnTo>
                        <a:pt x="3528" y="2566"/>
                      </a:lnTo>
                      <a:lnTo>
                        <a:pt x="3663" y="2346"/>
                      </a:lnTo>
                      <a:lnTo>
                        <a:pt x="3768" y="2361"/>
                      </a:lnTo>
                      <a:lnTo>
                        <a:pt x="3903" y="2281"/>
                      </a:lnTo>
                      <a:lnTo>
                        <a:pt x="4038" y="2061"/>
                      </a:lnTo>
                      <a:lnTo>
                        <a:pt x="4161" y="1942"/>
                      </a:lnTo>
                      <a:lnTo>
                        <a:pt x="4083" y="1851"/>
                      </a:lnTo>
                      <a:lnTo>
                        <a:pt x="3948" y="1786"/>
                      </a:lnTo>
                      <a:lnTo>
                        <a:pt x="3874" y="1791"/>
                      </a:lnTo>
                      <a:lnTo>
                        <a:pt x="3903" y="1696"/>
                      </a:lnTo>
                      <a:lnTo>
                        <a:pt x="3880" y="1605"/>
                      </a:lnTo>
                      <a:lnTo>
                        <a:pt x="4042" y="1620"/>
                      </a:lnTo>
                      <a:lnTo>
                        <a:pt x="4186" y="1605"/>
                      </a:lnTo>
                      <a:lnTo>
                        <a:pt x="4313" y="1636"/>
                      </a:lnTo>
                      <a:lnTo>
                        <a:pt x="4473" y="1550"/>
                      </a:lnTo>
                      <a:lnTo>
                        <a:pt x="4398" y="1455"/>
                      </a:lnTo>
                      <a:lnTo>
                        <a:pt x="4443" y="1335"/>
                      </a:lnTo>
                      <a:lnTo>
                        <a:pt x="4403" y="1295"/>
                      </a:lnTo>
                      <a:lnTo>
                        <a:pt x="4448" y="1215"/>
                      </a:lnTo>
                      <a:lnTo>
                        <a:pt x="4398" y="1140"/>
                      </a:lnTo>
                      <a:lnTo>
                        <a:pt x="4238" y="1205"/>
                      </a:lnTo>
                      <a:lnTo>
                        <a:pt x="4053" y="1020"/>
                      </a:lnTo>
                      <a:lnTo>
                        <a:pt x="3908" y="975"/>
                      </a:lnTo>
                      <a:lnTo>
                        <a:pt x="3843" y="875"/>
                      </a:lnTo>
                      <a:lnTo>
                        <a:pt x="3728" y="890"/>
                      </a:lnTo>
                      <a:lnTo>
                        <a:pt x="3653" y="1025"/>
                      </a:lnTo>
                      <a:lnTo>
                        <a:pt x="3513" y="1025"/>
                      </a:lnTo>
                      <a:lnTo>
                        <a:pt x="3503" y="885"/>
                      </a:lnTo>
                      <a:lnTo>
                        <a:pt x="3323" y="975"/>
                      </a:lnTo>
                      <a:lnTo>
                        <a:pt x="3233" y="950"/>
                      </a:lnTo>
                      <a:lnTo>
                        <a:pt x="3263" y="855"/>
                      </a:lnTo>
                      <a:lnTo>
                        <a:pt x="3213" y="765"/>
                      </a:lnTo>
                      <a:lnTo>
                        <a:pt x="3068" y="825"/>
                      </a:lnTo>
                      <a:lnTo>
                        <a:pt x="3003" y="905"/>
                      </a:lnTo>
                      <a:lnTo>
                        <a:pt x="2793" y="950"/>
                      </a:lnTo>
                      <a:lnTo>
                        <a:pt x="2808" y="830"/>
                      </a:lnTo>
                      <a:lnTo>
                        <a:pt x="2678" y="915"/>
                      </a:lnTo>
                      <a:lnTo>
                        <a:pt x="2538" y="825"/>
                      </a:lnTo>
                      <a:lnTo>
                        <a:pt x="2508" y="720"/>
                      </a:lnTo>
                      <a:lnTo>
                        <a:pt x="2393" y="740"/>
                      </a:lnTo>
                      <a:lnTo>
                        <a:pt x="2333" y="825"/>
                      </a:lnTo>
                      <a:lnTo>
                        <a:pt x="2422" y="970"/>
                      </a:lnTo>
                      <a:lnTo>
                        <a:pt x="2448" y="1095"/>
                      </a:lnTo>
                      <a:lnTo>
                        <a:pt x="2453" y="1205"/>
                      </a:lnTo>
                      <a:lnTo>
                        <a:pt x="2558" y="1230"/>
                      </a:lnTo>
                      <a:lnTo>
                        <a:pt x="2544" y="1381"/>
                      </a:lnTo>
                      <a:lnTo>
                        <a:pt x="2433" y="1410"/>
                      </a:lnTo>
                      <a:lnTo>
                        <a:pt x="2348" y="1325"/>
                      </a:lnTo>
                      <a:lnTo>
                        <a:pt x="2257" y="1350"/>
                      </a:lnTo>
                      <a:lnTo>
                        <a:pt x="2192" y="1230"/>
                      </a:lnTo>
                      <a:lnTo>
                        <a:pt x="2167" y="1050"/>
                      </a:lnTo>
                      <a:lnTo>
                        <a:pt x="2222" y="930"/>
                      </a:lnTo>
                      <a:lnTo>
                        <a:pt x="2212" y="755"/>
                      </a:lnTo>
                      <a:lnTo>
                        <a:pt x="2288" y="650"/>
                      </a:lnTo>
                      <a:lnTo>
                        <a:pt x="2423" y="675"/>
                      </a:lnTo>
                      <a:lnTo>
                        <a:pt x="2498" y="560"/>
                      </a:lnTo>
                      <a:lnTo>
                        <a:pt x="2558" y="425"/>
                      </a:lnTo>
                      <a:lnTo>
                        <a:pt x="2618" y="315"/>
                      </a:lnTo>
                      <a:lnTo>
                        <a:pt x="2603" y="170"/>
                      </a:lnTo>
                      <a:lnTo>
                        <a:pt x="2543" y="50"/>
                      </a:lnTo>
                      <a:lnTo>
                        <a:pt x="2363" y="0"/>
                      </a:lnTo>
                      <a:lnTo>
                        <a:pt x="2177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F4E64DD7-9B98-774D-963F-4E2185ED4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6594" y="2045657"/>
                  <a:ext cx="1452033" cy="1323225"/>
                </a:xfrm>
                <a:custGeom>
                  <a:avLst/>
                  <a:gdLst>
                    <a:gd name="T0" fmla="*/ 0 w 3670"/>
                    <a:gd name="T1" fmla="*/ 0 h 3530"/>
                    <a:gd name="T2" fmla="*/ 0 w 3670"/>
                    <a:gd name="T3" fmla="*/ 0 h 3530"/>
                    <a:gd name="T4" fmla="*/ 0 w 3670"/>
                    <a:gd name="T5" fmla="*/ 0 h 3530"/>
                    <a:gd name="T6" fmla="*/ 0 w 3670"/>
                    <a:gd name="T7" fmla="*/ 0 h 3530"/>
                    <a:gd name="T8" fmla="*/ 0 w 3670"/>
                    <a:gd name="T9" fmla="*/ 0 h 3530"/>
                    <a:gd name="T10" fmla="*/ 0 w 3670"/>
                    <a:gd name="T11" fmla="*/ 0 h 3530"/>
                    <a:gd name="T12" fmla="*/ 0 w 3670"/>
                    <a:gd name="T13" fmla="*/ 0 h 3530"/>
                    <a:gd name="T14" fmla="*/ 0 w 3670"/>
                    <a:gd name="T15" fmla="*/ 0 h 3530"/>
                    <a:gd name="T16" fmla="*/ 0 w 3670"/>
                    <a:gd name="T17" fmla="*/ 0 h 3530"/>
                    <a:gd name="T18" fmla="*/ 0 w 3670"/>
                    <a:gd name="T19" fmla="*/ 0 h 3530"/>
                    <a:gd name="T20" fmla="*/ 0 w 3670"/>
                    <a:gd name="T21" fmla="*/ 0 h 3530"/>
                    <a:gd name="T22" fmla="*/ 0 w 3670"/>
                    <a:gd name="T23" fmla="*/ 0 h 3530"/>
                    <a:gd name="T24" fmla="*/ 0 w 3670"/>
                    <a:gd name="T25" fmla="*/ 0 h 3530"/>
                    <a:gd name="T26" fmla="*/ 0 w 3670"/>
                    <a:gd name="T27" fmla="*/ 0 h 3530"/>
                    <a:gd name="T28" fmla="*/ 0 w 3670"/>
                    <a:gd name="T29" fmla="*/ 0 h 3530"/>
                    <a:gd name="T30" fmla="*/ 0 w 3670"/>
                    <a:gd name="T31" fmla="*/ 0 h 3530"/>
                    <a:gd name="T32" fmla="*/ 0 w 3670"/>
                    <a:gd name="T33" fmla="*/ 0 h 3530"/>
                    <a:gd name="T34" fmla="*/ 0 w 3670"/>
                    <a:gd name="T35" fmla="*/ 0 h 3530"/>
                    <a:gd name="T36" fmla="*/ 0 w 3670"/>
                    <a:gd name="T37" fmla="*/ 0 h 3530"/>
                    <a:gd name="T38" fmla="*/ 0 w 3670"/>
                    <a:gd name="T39" fmla="*/ 0 h 3530"/>
                    <a:gd name="T40" fmla="*/ 0 w 3670"/>
                    <a:gd name="T41" fmla="*/ 0 h 3530"/>
                    <a:gd name="T42" fmla="*/ 0 w 3670"/>
                    <a:gd name="T43" fmla="*/ 0 h 3530"/>
                    <a:gd name="T44" fmla="*/ 0 w 3670"/>
                    <a:gd name="T45" fmla="*/ 0 h 3530"/>
                    <a:gd name="T46" fmla="*/ 0 w 3670"/>
                    <a:gd name="T47" fmla="*/ 0 h 3530"/>
                    <a:gd name="T48" fmla="*/ 0 w 3670"/>
                    <a:gd name="T49" fmla="*/ 0 h 3530"/>
                    <a:gd name="T50" fmla="*/ 0 w 3670"/>
                    <a:gd name="T51" fmla="*/ 0 h 3530"/>
                    <a:gd name="T52" fmla="*/ 0 w 3670"/>
                    <a:gd name="T53" fmla="*/ 0 h 3530"/>
                    <a:gd name="T54" fmla="*/ 0 w 3670"/>
                    <a:gd name="T55" fmla="*/ 0 h 3530"/>
                    <a:gd name="T56" fmla="*/ 0 w 3670"/>
                    <a:gd name="T57" fmla="*/ 0 h 3530"/>
                    <a:gd name="T58" fmla="*/ 0 w 3670"/>
                    <a:gd name="T59" fmla="*/ 0 h 3530"/>
                    <a:gd name="T60" fmla="*/ 0 w 3670"/>
                    <a:gd name="T61" fmla="*/ 0 h 3530"/>
                    <a:gd name="T62" fmla="*/ 0 w 3670"/>
                    <a:gd name="T63" fmla="*/ 0 h 3530"/>
                    <a:gd name="T64" fmla="*/ 0 w 3670"/>
                    <a:gd name="T65" fmla="*/ 0 h 3530"/>
                    <a:gd name="T66" fmla="*/ 0 w 3670"/>
                    <a:gd name="T67" fmla="*/ 0 h 3530"/>
                    <a:gd name="T68" fmla="*/ 0 w 3670"/>
                    <a:gd name="T69" fmla="*/ 0 h 3530"/>
                    <a:gd name="T70" fmla="*/ 0 w 3670"/>
                    <a:gd name="T71" fmla="*/ 0 h 3530"/>
                    <a:gd name="T72" fmla="*/ 0 w 3670"/>
                    <a:gd name="T73" fmla="*/ 0 h 3530"/>
                    <a:gd name="T74" fmla="*/ 0 w 3670"/>
                    <a:gd name="T75" fmla="*/ 0 h 3530"/>
                    <a:gd name="T76" fmla="*/ 0 w 3670"/>
                    <a:gd name="T77" fmla="*/ 0 h 3530"/>
                    <a:gd name="T78" fmla="*/ 0 w 3670"/>
                    <a:gd name="T79" fmla="*/ 0 h 3530"/>
                    <a:gd name="T80" fmla="*/ 0 w 3670"/>
                    <a:gd name="T81" fmla="*/ 0 h 3530"/>
                    <a:gd name="T82" fmla="*/ 0 w 3670"/>
                    <a:gd name="T83" fmla="*/ 0 h 3530"/>
                    <a:gd name="T84" fmla="*/ 0 w 3670"/>
                    <a:gd name="T85" fmla="*/ 0 h 3530"/>
                    <a:gd name="T86" fmla="*/ 0 w 3670"/>
                    <a:gd name="T87" fmla="*/ 0 h 3530"/>
                    <a:gd name="T88" fmla="*/ 0 w 3670"/>
                    <a:gd name="T89" fmla="*/ 0 h 3530"/>
                    <a:gd name="T90" fmla="*/ 0 w 3670"/>
                    <a:gd name="T91" fmla="*/ 0 h 3530"/>
                    <a:gd name="T92" fmla="*/ 0 w 3670"/>
                    <a:gd name="T93" fmla="*/ 0 h 3530"/>
                    <a:gd name="T94" fmla="*/ 0 w 3670"/>
                    <a:gd name="T95" fmla="*/ 0 h 3530"/>
                    <a:gd name="T96" fmla="*/ 0 w 3670"/>
                    <a:gd name="T97" fmla="*/ 0 h 3530"/>
                    <a:gd name="T98" fmla="*/ 0 w 3670"/>
                    <a:gd name="T99" fmla="*/ 0 h 3530"/>
                    <a:gd name="T100" fmla="*/ 0 w 3670"/>
                    <a:gd name="T101" fmla="*/ 0 h 3530"/>
                    <a:gd name="T102" fmla="*/ 0 w 3670"/>
                    <a:gd name="T103" fmla="*/ 0 h 353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670" h="3530">
                      <a:moveTo>
                        <a:pt x="120" y="1401"/>
                      </a:moveTo>
                      <a:lnTo>
                        <a:pt x="105" y="1506"/>
                      </a:lnTo>
                      <a:lnTo>
                        <a:pt x="235" y="1673"/>
                      </a:lnTo>
                      <a:lnTo>
                        <a:pt x="211" y="1815"/>
                      </a:lnTo>
                      <a:lnTo>
                        <a:pt x="161" y="1968"/>
                      </a:lnTo>
                      <a:lnTo>
                        <a:pt x="331" y="1896"/>
                      </a:lnTo>
                      <a:lnTo>
                        <a:pt x="431" y="1909"/>
                      </a:lnTo>
                      <a:lnTo>
                        <a:pt x="506" y="1864"/>
                      </a:lnTo>
                      <a:lnTo>
                        <a:pt x="517" y="1936"/>
                      </a:lnTo>
                      <a:lnTo>
                        <a:pt x="705" y="1936"/>
                      </a:lnTo>
                      <a:lnTo>
                        <a:pt x="886" y="1984"/>
                      </a:lnTo>
                      <a:lnTo>
                        <a:pt x="946" y="2104"/>
                      </a:lnTo>
                      <a:lnTo>
                        <a:pt x="961" y="2248"/>
                      </a:lnTo>
                      <a:lnTo>
                        <a:pt x="898" y="2367"/>
                      </a:lnTo>
                      <a:lnTo>
                        <a:pt x="842" y="2493"/>
                      </a:lnTo>
                      <a:lnTo>
                        <a:pt x="767" y="2611"/>
                      </a:lnTo>
                      <a:lnTo>
                        <a:pt x="631" y="2584"/>
                      </a:lnTo>
                      <a:lnTo>
                        <a:pt x="554" y="2692"/>
                      </a:lnTo>
                      <a:lnTo>
                        <a:pt x="565" y="2866"/>
                      </a:lnTo>
                      <a:lnTo>
                        <a:pt x="510" y="2985"/>
                      </a:lnTo>
                      <a:lnTo>
                        <a:pt x="535" y="3164"/>
                      </a:lnTo>
                      <a:lnTo>
                        <a:pt x="599" y="3284"/>
                      </a:lnTo>
                      <a:lnTo>
                        <a:pt x="689" y="3258"/>
                      </a:lnTo>
                      <a:lnTo>
                        <a:pt x="776" y="3345"/>
                      </a:lnTo>
                      <a:lnTo>
                        <a:pt x="887" y="3314"/>
                      </a:lnTo>
                      <a:lnTo>
                        <a:pt x="901" y="3162"/>
                      </a:lnTo>
                      <a:lnTo>
                        <a:pt x="796" y="3140"/>
                      </a:lnTo>
                      <a:lnTo>
                        <a:pt x="791" y="3032"/>
                      </a:lnTo>
                      <a:lnTo>
                        <a:pt x="766" y="2908"/>
                      </a:lnTo>
                      <a:lnTo>
                        <a:pt x="677" y="2761"/>
                      </a:lnTo>
                      <a:lnTo>
                        <a:pt x="737" y="2673"/>
                      </a:lnTo>
                      <a:lnTo>
                        <a:pt x="848" y="2655"/>
                      </a:lnTo>
                      <a:lnTo>
                        <a:pt x="883" y="2763"/>
                      </a:lnTo>
                      <a:lnTo>
                        <a:pt x="1019" y="2851"/>
                      </a:lnTo>
                      <a:lnTo>
                        <a:pt x="1150" y="2766"/>
                      </a:lnTo>
                      <a:lnTo>
                        <a:pt x="1135" y="2883"/>
                      </a:lnTo>
                      <a:lnTo>
                        <a:pt x="1346" y="2841"/>
                      </a:lnTo>
                      <a:lnTo>
                        <a:pt x="1411" y="2760"/>
                      </a:lnTo>
                      <a:lnTo>
                        <a:pt x="1555" y="2701"/>
                      </a:lnTo>
                      <a:lnTo>
                        <a:pt x="1604" y="2791"/>
                      </a:lnTo>
                      <a:lnTo>
                        <a:pt x="1574" y="2887"/>
                      </a:lnTo>
                      <a:lnTo>
                        <a:pt x="1669" y="2910"/>
                      </a:lnTo>
                      <a:lnTo>
                        <a:pt x="1845" y="2821"/>
                      </a:lnTo>
                      <a:lnTo>
                        <a:pt x="1855" y="2958"/>
                      </a:lnTo>
                      <a:lnTo>
                        <a:pt x="1994" y="2960"/>
                      </a:lnTo>
                      <a:lnTo>
                        <a:pt x="2072" y="2824"/>
                      </a:lnTo>
                      <a:lnTo>
                        <a:pt x="2185" y="2811"/>
                      </a:lnTo>
                      <a:lnTo>
                        <a:pt x="2249" y="2908"/>
                      </a:lnTo>
                      <a:lnTo>
                        <a:pt x="2392" y="2952"/>
                      </a:lnTo>
                      <a:lnTo>
                        <a:pt x="2578" y="3138"/>
                      </a:lnTo>
                      <a:lnTo>
                        <a:pt x="2740" y="3075"/>
                      </a:lnTo>
                      <a:lnTo>
                        <a:pt x="2791" y="3150"/>
                      </a:lnTo>
                      <a:lnTo>
                        <a:pt x="2744" y="3230"/>
                      </a:lnTo>
                      <a:lnTo>
                        <a:pt x="2786" y="3270"/>
                      </a:lnTo>
                      <a:lnTo>
                        <a:pt x="2741" y="3387"/>
                      </a:lnTo>
                      <a:lnTo>
                        <a:pt x="2816" y="3485"/>
                      </a:lnTo>
                      <a:lnTo>
                        <a:pt x="2920" y="3530"/>
                      </a:lnTo>
                      <a:lnTo>
                        <a:pt x="3031" y="3485"/>
                      </a:lnTo>
                      <a:lnTo>
                        <a:pt x="3090" y="3405"/>
                      </a:lnTo>
                      <a:lnTo>
                        <a:pt x="3115" y="3215"/>
                      </a:lnTo>
                      <a:lnTo>
                        <a:pt x="3175" y="3150"/>
                      </a:lnTo>
                      <a:lnTo>
                        <a:pt x="3090" y="2990"/>
                      </a:lnTo>
                      <a:lnTo>
                        <a:pt x="3040" y="2881"/>
                      </a:lnTo>
                      <a:lnTo>
                        <a:pt x="3075" y="2761"/>
                      </a:lnTo>
                      <a:lnTo>
                        <a:pt x="3280" y="2641"/>
                      </a:lnTo>
                      <a:lnTo>
                        <a:pt x="3445" y="2491"/>
                      </a:lnTo>
                      <a:lnTo>
                        <a:pt x="3655" y="2491"/>
                      </a:lnTo>
                      <a:lnTo>
                        <a:pt x="3670" y="2406"/>
                      </a:lnTo>
                      <a:lnTo>
                        <a:pt x="3420" y="2316"/>
                      </a:lnTo>
                      <a:lnTo>
                        <a:pt x="3450" y="2151"/>
                      </a:lnTo>
                      <a:lnTo>
                        <a:pt x="3330" y="2116"/>
                      </a:lnTo>
                      <a:lnTo>
                        <a:pt x="3415" y="2026"/>
                      </a:lnTo>
                      <a:lnTo>
                        <a:pt x="3570" y="2011"/>
                      </a:lnTo>
                      <a:lnTo>
                        <a:pt x="3420" y="1881"/>
                      </a:lnTo>
                      <a:lnTo>
                        <a:pt x="3329" y="1732"/>
                      </a:lnTo>
                      <a:lnTo>
                        <a:pt x="3287" y="1579"/>
                      </a:lnTo>
                      <a:lnTo>
                        <a:pt x="3149" y="1546"/>
                      </a:lnTo>
                      <a:lnTo>
                        <a:pt x="3056" y="1625"/>
                      </a:lnTo>
                      <a:lnTo>
                        <a:pt x="2776" y="1522"/>
                      </a:lnTo>
                      <a:lnTo>
                        <a:pt x="2740" y="1430"/>
                      </a:lnTo>
                      <a:lnTo>
                        <a:pt x="2624" y="1447"/>
                      </a:lnTo>
                      <a:lnTo>
                        <a:pt x="2440" y="1326"/>
                      </a:lnTo>
                      <a:lnTo>
                        <a:pt x="2354" y="1381"/>
                      </a:lnTo>
                      <a:lnTo>
                        <a:pt x="1939" y="1067"/>
                      </a:lnTo>
                      <a:lnTo>
                        <a:pt x="1457" y="872"/>
                      </a:lnTo>
                      <a:lnTo>
                        <a:pt x="1185" y="811"/>
                      </a:lnTo>
                      <a:lnTo>
                        <a:pt x="970" y="706"/>
                      </a:lnTo>
                      <a:lnTo>
                        <a:pt x="825" y="601"/>
                      </a:lnTo>
                      <a:lnTo>
                        <a:pt x="882" y="509"/>
                      </a:lnTo>
                      <a:lnTo>
                        <a:pt x="735" y="452"/>
                      </a:lnTo>
                      <a:lnTo>
                        <a:pt x="645" y="352"/>
                      </a:lnTo>
                      <a:lnTo>
                        <a:pt x="475" y="447"/>
                      </a:lnTo>
                      <a:lnTo>
                        <a:pt x="355" y="352"/>
                      </a:lnTo>
                      <a:lnTo>
                        <a:pt x="355" y="257"/>
                      </a:lnTo>
                      <a:lnTo>
                        <a:pt x="402" y="80"/>
                      </a:lnTo>
                      <a:lnTo>
                        <a:pt x="247" y="0"/>
                      </a:lnTo>
                      <a:lnTo>
                        <a:pt x="195" y="112"/>
                      </a:lnTo>
                      <a:lnTo>
                        <a:pt x="75" y="217"/>
                      </a:lnTo>
                      <a:lnTo>
                        <a:pt x="0" y="397"/>
                      </a:lnTo>
                      <a:lnTo>
                        <a:pt x="30" y="577"/>
                      </a:lnTo>
                      <a:lnTo>
                        <a:pt x="60" y="751"/>
                      </a:lnTo>
                      <a:lnTo>
                        <a:pt x="48" y="798"/>
                      </a:lnTo>
                      <a:lnTo>
                        <a:pt x="91" y="848"/>
                      </a:lnTo>
                      <a:lnTo>
                        <a:pt x="117" y="902"/>
                      </a:lnTo>
                      <a:lnTo>
                        <a:pt x="127" y="977"/>
                      </a:lnTo>
                      <a:lnTo>
                        <a:pt x="210" y="1096"/>
                      </a:lnTo>
                      <a:lnTo>
                        <a:pt x="208" y="1220"/>
                      </a:lnTo>
                      <a:lnTo>
                        <a:pt x="120" y="140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22" name="Freeform 11">
                  <a:extLst>
                    <a:ext uri="{FF2B5EF4-FFF2-40B4-BE49-F238E27FC236}">
                      <a16:creationId xmlns:a16="http://schemas.microsoft.com/office/drawing/2014/main" id="{26BFA163-284E-3D45-96A5-D92843C39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6002" y="3322025"/>
                  <a:ext cx="824930" cy="1289488"/>
                </a:xfrm>
                <a:custGeom>
                  <a:avLst/>
                  <a:gdLst>
                    <a:gd name="T0" fmla="*/ 0 w 2085"/>
                    <a:gd name="T1" fmla="*/ 0 h 3441"/>
                    <a:gd name="T2" fmla="*/ 0 w 2085"/>
                    <a:gd name="T3" fmla="*/ 0 h 3441"/>
                    <a:gd name="T4" fmla="*/ 0 w 2085"/>
                    <a:gd name="T5" fmla="*/ 0 h 3441"/>
                    <a:gd name="T6" fmla="*/ 0 w 2085"/>
                    <a:gd name="T7" fmla="*/ 0 h 3441"/>
                    <a:gd name="T8" fmla="*/ 0 w 2085"/>
                    <a:gd name="T9" fmla="*/ 0 h 3441"/>
                    <a:gd name="T10" fmla="*/ 0 w 2085"/>
                    <a:gd name="T11" fmla="*/ 0 h 3441"/>
                    <a:gd name="T12" fmla="*/ 0 w 2085"/>
                    <a:gd name="T13" fmla="*/ 0 h 3441"/>
                    <a:gd name="T14" fmla="*/ 0 w 2085"/>
                    <a:gd name="T15" fmla="*/ 0 h 3441"/>
                    <a:gd name="T16" fmla="*/ 0 w 2085"/>
                    <a:gd name="T17" fmla="*/ 0 h 3441"/>
                    <a:gd name="T18" fmla="*/ 0 w 2085"/>
                    <a:gd name="T19" fmla="*/ 0 h 3441"/>
                    <a:gd name="T20" fmla="*/ 0 w 2085"/>
                    <a:gd name="T21" fmla="*/ 0 h 3441"/>
                    <a:gd name="T22" fmla="*/ 0 w 2085"/>
                    <a:gd name="T23" fmla="*/ 0 h 3441"/>
                    <a:gd name="T24" fmla="*/ 0 w 2085"/>
                    <a:gd name="T25" fmla="*/ 0 h 3441"/>
                    <a:gd name="T26" fmla="*/ 0 w 2085"/>
                    <a:gd name="T27" fmla="*/ 0 h 3441"/>
                    <a:gd name="T28" fmla="*/ 0 w 2085"/>
                    <a:gd name="T29" fmla="*/ 0 h 3441"/>
                    <a:gd name="T30" fmla="*/ 0 w 2085"/>
                    <a:gd name="T31" fmla="*/ 0 h 3441"/>
                    <a:gd name="T32" fmla="*/ 0 w 2085"/>
                    <a:gd name="T33" fmla="*/ 0 h 3441"/>
                    <a:gd name="T34" fmla="*/ 0 w 2085"/>
                    <a:gd name="T35" fmla="*/ 0 h 3441"/>
                    <a:gd name="T36" fmla="*/ 0 w 2085"/>
                    <a:gd name="T37" fmla="*/ 0 h 3441"/>
                    <a:gd name="T38" fmla="*/ 0 w 2085"/>
                    <a:gd name="T39" fmla="*/ 0 h 3441"/>
                    <a:gd name="T40" fmla="*/ 0 w 2085"/>
                    <a:gd name="T41" fmla="*/ 0 h 3441"/>
                    <a:gd name="T42" fmla="*/ 0 w 2085"/>
                    <a:gd name="T43" fmla="*/ 0 h 3441"/>
                    <a:gd name="T44" fmla="*/ 0 w 2085"/>
                    <a:gd name="T45" fmla="*/ 0 h 3441"/>
                    <a:gd name="T46" fmla="*/ 0 w 2085"/>
                    <a:gd name="T47" fmla="*/ 0 h 3441"/>
                    <a:gd name="T48" fmla="*/ 0 w 2085"/>
                    <a:gd name="T49" fmla="*/ 0 h 3441"/>
                    <a:gd name="T50" fmla="*/ 0 w 2085"/>
                    <a:gd name="T51" fmla="*/ 0 h 3441"/>
                    <a:gd name="T52" fmla="*/ 0 w 2085"/>
                    <a:gd name="T53" fmla="*/ 0 h 3441"/>
                    <a:gd name="T54" fmla="*/ 0 w 2085"/>
                    <a:gd name="T55" fmla="*/ 0 h 3441"/>
                    <a:gd name="T56" fmla="*/ 0 w 2085"/>
                    <a:gd name="T57" fmla="*/ 0 h 3441"/>
                    <a:gd name="T58" fmla="*/ 0 w 2085"/>
                    <a:gd name="T59" fmla="*/ 0 h 3441"/>
                    <a:gd name="T60" fmla="*/ 0 w 2085"/>
                    <a:gd name="T61" fmla="*/ 0 h 3441"/>
                    <a:gd name="T62" fmla="*/ 0 w 2085"/>
                    <a:gd name="T63" fmla="*/ 0 h 3441"/>
                    <a:gd name="T64" fmla="*/ 0 w 2085"/>
                    <a:gd name="T65" fmla="*/ 0 h 3441"/>
                    <a:gd name="T66" fmla="*/ 0 w 2085"/>
                    <a:gd name="T67" fmla="*/ 0 h 3441"/>
                    <a:gd name="T68" fmla="*/ 0 w 2085"/>
                    <a:gd name="T69" fmla="*/ 0 h 3441"/>
                    <a:gd name="T70" fmla="*/ 0 w 2085"/>
                    <a:gd name="T71" fmla="*/ 0 h 3441"/>
                    <a:gd name="T72" fmla="*/ 0 w 2085"/>
                    <a:gd name="T73" fmla="*/ 0 h 344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2085" h="3441">
                      <a:moveTo>
                        <a:pt x="1575" y="0"/>
                      </a:moveTo>
                      <a:lnTo>
                        <a:pt x="1695" y="125"/>
                      </a:lnTo>
                      <a:lnTo>
                        <a:pt x="1800" y="260"/>
                      </a:lnTo>
                      <a:lnTo>
                        <a:pt x="1920" y="215"/>
                      </a:lnTo>
                      <a:lnTo>
                        <a:pt x="1905" y="425"/>
                      </a:lnTo>
                      <a:lnTo>
                        <a:pt x="1960" y="540"/>
                      </a:lnTo>
                      <a:lnTo>
                        <a:pt x="2080" y="570"/>
                      </a:lnTo>
                      <a:lnTo>
                        <a:pt x="2085" y="660"/>
                      </a:lnTo>
                      <a:lnTo>
                        <a:pt x="1930" y="815"/>
                      </a:lnTo>
                      <a:lnTo>
                        <a:pt x="1919" y="891"/>
                      </a:lnTo>
                      <a:lnTo>
                        <a:pt x="1711" y="1052"/>
                      </a:lnTo>
                      <a:lnTo>
                        <a:pt x="1710" y="1190"/>
                      </a:lnTo>
                      <a:lnTo>
                        <a:pt x="1615" y="1325"/>
                      </a:lnTo>
                      <a:lnTo>
                        <a:pt x="1606" y="1484"/>
                      </a:lnTo>
                      <a:lnTo>
                        <a:pt x="1469" y="1581"/>
                      </a:lnTo>
                      <a:lnTo>
                        <a:pt x="1271" y="1580"/>
                      </a:lnTo>
                      <a:lnTo>
                        <a:pt x="1213" y="1695"/>
                      </a:lnTo>
                      <a:lnTo>
                        <a:pt x="1110" y="1801"/>
                      </a:lnTo>
                      <a:lnTo>
                        <a:pt x="1139" y="2163"/>
                      </a:lnTo>
                      <a:lnTo>
                        <a:pt x="1240" y="2211"/>
                      </a:lnTo>
                      <a:lnTo>
                        <a:pt x="1349" y="2271"/>
                      </a:lnTo>
                      <a:lnTo>
                        <a:pt x="1225" y="2326"/>
                      </a:lnTo>
                      <a:lnTo>
                        <a:pt x="1070" y="2262"/>
                      </a:lnTo>
                      <a:lnTo>
                        <a:pt x="896" y="2176"/>
                      </a:lnTo>
                      <a:lnTo>
                        <a:pt x="841" y="2256"/>
                      </a:lnTo>
                      <a:lnTo>
                        <a:pt x="944" y="2355"/>
                      </a:lnTo>
                      <a:lnTo>
                        <a:pt x="941" y="2478"/>
                      </a:lnTo>
                      <a:lnTo>
                        <a:pt x="1005" y="2571"/>
                      </a:lnTo>
                      <a:lnTo>
                        <a:pt x="1020" y="2691"/>
                      </a:lnTo>
                      <a:lnTo>
                        <a:pt x="1050" y="2791"/>
                      </a:lnTo>
                      <a:lnTo>
                        <a:pt x="910" y="2986"/>
                      </a:lnTo>
                      <a:lnTo>
                        <a:pt x="810" y="3081"/>
                      </a:lnTo>
                      <a:lnTo>
                        <a:pt x="705" y="3151"/>
                      </a:lnTo>
                      <a:lnTo>
                        <a:pt x="630" y="3441"/>
                      </a:lnTo>
                      <a:lnTo>
                        <a:pt x="535" y="3396"/>
                      </a:lnTo>
                      <a:lnTo>
                        <a:pt x="430" y="3421"/>
                      </a:lnTo>
                      <a:lnTo>
                        <a:pt x="390" y="3226"/>
                      </a:lnTo>
                      <a:lnTo>
                        <a:pt x="310" y="3241"/>
                      </a:lnTo>
                      <a:lnTo>
                        <a:pt x="240" y="3046"/>
                      </a:lnTo>
                      <a:lnTo>
                        <a:pt x="0" y="2941"/>
                      </a:lnTo>
                      <a:lnTo>
                        <a:pt x="70" y="2881"/>
                      </a:lnTo>
                      <a:lnTo>
                        <a:pt x="45" y="2796"/>
                      </a:lnTo>
                      <a:lnTo>
                        <a:pt x="105" y="2676"/>
                      </a:lnTo>
                      <a:lnTo>
                        <a:pt x="205" y="2596"/>
                      </a:lnTo>
                      <a:lnTo>
                        <a:pt x="272" y="2646"/>
                      </a:lnTo>
                      <a:lnTo>
                        <a:pt x="323" y="2616"/>
                      </a:lnTo>
                      <a:lnTo>
                        <a:pt x="361" y="2527"/>
                      </a:lnTo>
                      <a:lnTo>
                        <a:pt x="146" y="2296"/>
                      </a:lnTo>
                      <a:lnTo>
                        <a:pt x="181" y="2206"/>
                      </a:lnTo>
                      <a:lnTo>
                        <a:pt x="86" y="2145"/>
                      </a:lnTo>
                      <a:lnTo>
                        <a:pt x="115" y="2076"/>
                      </a:lnTo>
                      <a:lnTo>
                        <a:pt x="220" y="2058"/>
                      </a:lnTo>
                      <a:lnTo>
                        <a:pt x="195" y="1836"/>
                      </a:lnTo>
                      <a:lnTo>
                        <a:pt x="121" y="1685"/>
                      </a:lnTo>
                      <a:lnTo>
                        <a:pt x="136" y="1595"/>
                      </a:lnTo>
                      <a:lnTo>
                        <a:pt x="218" y="1499"/>
                      </a:lnTo>
                      <a:lnTo>
                        <a:pt x="326" y="1307"/>
                      </a:lnTo>
                      <a:lnTo>
                        <a:pt x="356" y="1095"/>
                      </a:lnTo>
                      <a:lnTo>
                        <a:pt x="491" y="875"/>
                      </a:lnTo>
                      <a:lnTo>
                        <a:pt x="595" y="888"/>
                      </a:lnTo>
                      <a:lnTo>
                        <a:pt x="731" y="810"/>
                      </a:lnTo>
                      <a:lnTo>
                        <a:pt x="865" y="590"/>
                      </a:lnTo>
                      <a:lnTo>
                        <a:pt x="990" y="470"/>
                      </a:lnTo>
                      <a:lnTo>
                        <a:pt x="910" y="380"/>
                      </a:lnTo>
                      <a:lnTo>
                        <a:pt x="775" y="315"/>
                      </a:lnTo>
                      <a:lnTo>
                        <a:pt x="700" y="320"/>
                      </a:lnTo>
                      <a:lnTo>
                        <a:pt x="730" y="225"/>
                      </a:lnTo>
                      <a:lnTo>
                        <a:pt x="705" y="135"/>
                      </a:lnTo>
                      <a:lnTo>
                        <a:pt x="865" y="150"/>
                      </a:lnTo>
                      <a:lnTo>
                        <a:pt x="1015" y="135"/>
                      </a:lnTo>
                      <a:lnTo>
                        <a:pt x="1138" y="167"/>
                      </a:lnTo>
                      <a:lnTo>
                        <a:pt x="1300" y="80"/>
                      </a:lnTo>
                      <a:lnTo>
                        <a:pt x="1410" y="125"/>
                      </a:lnTo>
                      <a:lnTo>
                        <a:pt x="1515" y="80"/>
                      </a:lnTo>
                      <a:lnTo>
                        <a:pt x="1575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8825B55E-4A96-184F-BC21-598620DA4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529" y="1822620"/>
                  <a:ext cx="644909" cy="549158"/>
                </a:xfrm>
                <a:custGeom>
                  <a:avLst/>
                  <a:gdLst>
                    <a:gd name="T0" fmla="*/ 0 w 1628"/>
                    <a:gd name="T1" fmla="*/ 0 h 1466"/>
                    <a:gd name="T2" fmla="*/ 0 w 1628"/>
                    <a:gd name="T3" fmla="*/ 0 h 1466"/>
                    <a:gd name="T4" fmla="*/ 0 w 1628"/>
                    <a:gd name="T5" fmla="*/ 0 h 1466"/>
                    <a:gd name="T6" fmla="*/ 0 w 1628"/>
                    <a:gd name="T7" fmla="*/ 0 h 1466"/>
                    <a:gd name="T8" fmla="*/ 0 w 1628"/>
                    <a:gd name="T9" fmla="*/ 0 h 1466"/>
                    <a:gd name="T10" fmla="*/ 0 w 1628"/>
                    <a:gd name="T11" fmla="*/ 0 h 1466"/>
                    <a:gd name="T12" fmla="*/ 0 w 1628"/>
                    <a:gd name="T13" fmla="*/ 0 h 1466"/>
                    <a:gd name="T14" fmla="*/ 0 w 1628"/>
                    <a:gd name="T15" fmla="*/ 0 h 1466"/>
                    <a:gd name="T16" fmla="*/ 0 w 1628"/>
                    <a:gd name="T17" fmla="*/ 0 h 1466"/>
                    <a:gd name="T18" fmla="*/ 0 w 1628"/>
                    <a:gd name="T19" fmla="*/ 0 h 1466"/>
                    <a:gd name="T20" fmla="*/ 0 w 1628"/>
                    <a:gd name="T21" fmla="*/ 0 h 1466"/>
                    <a:gd name="T22" fmla="*/ 0 w 1628"/>
                    <a:gd name="T23" fmla="*/ 0 h 1466"/>
                    <a:gd name="T24" fmla="*/ 0 w 1628"/>
                    <a:gd name="T25" fmla="*/ 0 h 1466"/>
                    <a:gd name="T26" fmla="*/ 0 w 1628"/>
                    <a:gd name="T27" fmla="*/ 0 h 1466"/>
                    <a:gd name="T28" fmla="*/ 0 w 1628"/>
                    <a:gd name="T29" fmla="*/ 0 h 1466"/>
                    <a:gd name="T30" fmla="*/ 0 w 1628"/>
                    <a:gd name="T31" fmla="*/ 0 h 1466"/>
                    <a:gd name="T32" fmla="*/ 0 w 1628"/>
                    <a:gd name="T33" fmla="*/ 0 h 1466"/>
                    <a:gd name="T34" fmla="*/ 0 w 1628"/>
                    <a:gd name="T35" fmla="*/ 0 h 1466"/>
                    <a:gd name="T36" fmla="*/ 0 w 1628"/>
                    <a:gd name="T37" fmla="*/ 0 h 1466"/>
                    <a:gd name="T38" fmla="*/ 0 w 1628"/>
                    <a:gd name="T39" fmla="*/ 0 h 1466"/>
                    <a:gd name="T40" fmla="*/ 0 w 1628"/>
                    <a:gd name="T41" fmla="*/ 0 h 1466"/>
                    <a:gd name="T42" fmla="*/ 0 w 1628"/>
                    <a:gd name="T43" fmla="*/ 0 h 1466"/>
                    <a:gd name="T44" fmla="*/ 0 w 1628"/>
                    <a:gd name="T45" fmla="*/ 0 h 1466"/>
                    <a:gd name="T46" fmla="*/ 0 w 1628"/>
                    <a:gd name="T47" fmla="*/ 0 h 1466"/>
                    <a:gd name="T48" fmla="*/ 0 w 1628"/>
                    <a:gd name="T49" fmla="*/ 0 h 1466"/>
                    <a:gd name="T50" fmla="*/ 0 w 1628"/>
                    <a:gd name="T51" fmla="*/ 0 h 1466"/>
                    <a:gd name="T52" fmla="*/ 0 w 1628"/>
                    <a:gd name="T53" fmla="*/ 0 h 1466"/>
                    <a:gd name="T54" fmla="*/ 0 w 1628"/>
                    <a:gd name="T55" fmla="*/ 0 h 1466"/>
                    <a:gd name="T56" fmla="*/ 0 w 1628"/>
                    <a:gd name="T57" fmla="*/ 0 h 1466"/>
                    <a:gd name="T58" fmla="*/ 0 w 1628"/>
                    <a:gd name="T59" fmla="*/ 0 h 1466"/>
                    <a:gd name="T60" fmla="*/ 0 w 1628"/>
                    <a:gd name="T61" fmla="*/ 0 h 1466"/>
                    <a:gd name="T62" fmla="*/ 0 w 1628"/>
                    <a:gd name="T63" fmla="*/ 0 h 1466"/>
                    <a:gd name="T64" fmla="*/ 0 w 1628"/>
                    <a:gd name="T65" fmla="*/ 0 h 1466"/>
                    <a:gd name="T66" fmla="*/ 0 w 1628"/>
                    <a:gd name="T67" fmla="*/ 0 h 1466"/>
                    <a:gd name="T68" fmla="*/ 0 w 1628"/>
                    <a:gd name="T69" fmla="*/ 0 h 1466"/>
                    <a:gd name="T70" fmla="*/ 0 w 1628"/>
                    <a:gd name="T71" fmla="*/ 0 h 14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628" h="1466">
                      <a:moveTo>
                        <a:pt x="0" y="592"/>
                      </a:moveTo>
                      <a:lnTo>
                        <a:pt x="108" y="510"/>
                      </a:lnTo>
                      <a:lnTo>
                        <a:pt x="93" y="405"/>
                      </a:lnTo>
                      <a:lnTo>
                        <a:pt x="108" y="235"/>
                      </a:lnTo>
                      <a:lnTo>
                        <a:pt x="203" y="160"/>
                      </a:lnTo>
                      <a:lnTo>
                        <a:pt x="378" y="101"/>
                      </a:lnTo>
                      <a:lnTo>
                        <a:pt x="535" y="146"/>
                      </a:lnTo>
                      <a:lnTo>
                        <a:pt x="608" y="195"/>
                      </a:lnTo>
                      <a:lnTo>
                        <a:pt x="697" y="191"/>
                      </a:lnTo>
                      <a:lnTo>
                        <a:pt x="624" y="61"/>
                      </a:lnTo>
                      <a:lnTo>
                        <a:pt x="743" y="0"/>
                      </a:lnTo>
                      <a:lnTo>
                        <a:pt x="818" y="60"/>
                      </a:lnTo>
                      <a:lnTo>
                        <a:pt x="848" y="150"/>
                      </a:lnTo>
                      <a:lnTo>
                        <a:pt x="948" y="240"/>
                      </a:lnTo>
                      <a:lnTo>
                        <a:pt x="1143" y="280"/>
                      </a:lnTo>
                      <a:lnTo>
                        <a:pt x="1278" y="385"/>
                      </a:lnTo>
                      <a:lnTo>
                        <a:pt x="1278" y="505"/>
                      </a:lnTo>
                      <a:lnTo>
                        <a:pt x="1488" y="525"/>
                      </a:lnTo>
                      <a:lnTo>
                        <a:pt x="1628" y="660"/>
                      </a:lnTo>
                      <a:lnTo>
                        <a:pt x="1323" y="899"/>
                      </a:lnTo>
                      <a:lnTo>
                        <a:pt x="1312" y="1015"/>
                      </a:lnTo>
                      <a:lnTo>
                        <a:pt x="1278" y="1090"/>
                      </a:lnTo>
                      <a:lnTo>
                        <a:pt x="1329" y="1216"/>
                      </a:lnTo>
                      <a:lnTo>
                        <a:pt x="1207" y="1301"/>
                      </a:lnTo>
                      <a:lnTo>
                        <a:pt x="1209" y="1466"/>
                      </a:lnTo>
                      <a:lnTo>
                        <a:pt x="938" y="1405"/>
                      </a:lnTo>
                      <a:lnTo>
                        <a:pt x="723" y="1300"/>
                      </a:lnTo>
                      <a:lnTo>
                        <a:pt x="579" y="1196"/>
                      </a:lnTo>
                      <a:lnTo>
                        <a:pt x="637" y="1103"/>
                      </a:lnTo>
                      <a:lnTo>
                        <a:pt x="489" y="1046"/>
                      </a:lnTo>
                      <a:lnTo>
                        <a:pt x="399" y="946"/>
                      </a:lnTo>
                      <a:lnTo>
                        <a:pt x="231" y="1045"/>
                      </a:lnTo>
                      <a:lnTo>
                        <a:pt x="109" y="944"/>
                      </a:lnTo>
                      <a:lnTo>
                        <a:pt x="109" y="848"/>
                      </a:lnTo>
                      <a:lnTo>
                        <a:pt x="157" y="673"/>
                      </a:lnTo>
                      <a:lnTo>
                        <a:pt x="0" y="59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65D81473-03B3-F840-B3E4-0F8687EB36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9367" y="2624802"/>
                  <a:ext cx="967363" cy="648493"/>
                </a:xfrm>
                <a:custGeom>
                  <a:avLst/>
                  <a:gdLst>
                    <a:gd name="T0" fmla="*/ 0 w 2445"/>
                    <a:gd name="T1" fmla="*/ 0 h 1731"/>
                    <a:gd name="T2" fmla="*/ 0 w 2445"/>
                    <a:gd name="T3" fmla="*/ 0 h 1731"/>
                    <a:gd name="T4" fmla="*/ 0 w 2445"/>
                    <a:gd name="T5" fmla="*/ 0 h 1731"/>
                    <a:gd name="T6" fmla="*/ 0 w 2445"/>
                    <a:gd name="T7" fmla="*/ 0 h 1731"/>
                    <a:gd name="T8" fmla="*/ 0 w 2445"/>
                    <a:gd name="T9" fmla="*/ 0 h 1731"/>
                    <a:gd name="T10" fmla="*/ 0 w 2445"/>
                    <a:gd name="T11" fmla="*/ 0 h 1731"/>
                    <a:gd name="T12" fmla="*/ 0 w 2445"/>
                    <a:gd name="T13" fmla="*/ 0 h 1731"/>
                    <a:gd name="T14" fmla="*/ 0 w 2445"/>
                    <a:gd name="T15" fmla="*/ 0 h 1731"/>
                    <a:gd name="T16" fmla="*/ 0 w 2445"/>
                    <a:gd name="T17" fmla="*/ 0 h 1731"/>
                    <a:gd name="T18" fmla="*/ 0 w 2445"/>
                    <a:gd name="T19" fmla="*/ 0 h 1731"/>
                    <a:gd name="T20" fmla="*/ 0 w 2445"/>
                    <a:gd name="T21" fmla="*/ 0 h 1731"/>
                    <a:gd name="T22" fmla="*/ 0 w 2445"/>
                    <a:gd name="T23" fmla="*/ 0 h 1731"/>
                    <a:gd name="T24" fmla="*/ 0 w 2445"/>
                    <a:gd name="T25" fmla="*/ 0 h 1731"/>
                    <a:gd name="T26" fmla="*/ 0 w 2445"/>
                    <a:gd name="T27" fmla="*/ 0 h 1731"/>
                    <a:gd name="T28" fmla="*/ 0 w 2445"/>
                    <a:gd name="T29" fmla="*/ 0 h 1731"/>
                    <a:gd name="T30" fmla="*/ 0 w 2445"/>
                    <a:gd name="T31" fmla="*/ 0 h 1731"/>
                    <a:gd name="T32" fmla="*/ 0 w 2445"/>
                    <a:gd name="T33" fmla="*/ 0 h 1731"/>
                    <a:gd name="T34" fmla="*/ 0 w 2445"/>
                    <a:gd name="T35" fmla="*/ 0 h 1731"/>
                    <a:gd name="T36" fmla="*/ 0 w 2445"/>
                    <a:gd name="T37" fmla="*/ 0 h 1731"/>
                    <a:gd name="T38" fmla="*/ 0 w 2445"/>
                    <a:gd name="T39" fmla="*/ 0 h 1731"/>
                    <a:gd name="T40" fmla="*/ 0 w 2445"/>
                    <a:gd name="T41" fmla="*/ 0 h 1731"/>
                    <a:gd name="T42" fmla="*/ 0 w 2445"/>
                    <a:gd name="T43" fmla="*/ 0 h 1731"/>
                    <a:gd name="T44" fmla="*/ 0 w 2445"/>
                    <a:gd name="T45" fmla="*/ 0 h 1731"/>
                    <a:gd name="T46" fmla="*/ 0 w 2445"/>
                    <a:gd name="T47" fmla="*/ 0 h 1731"/>
                    <a:gd name="T48" fmla="*/ 0 w 2445"/>
                    <a:gd name="T49" fmla="*/ 0 h 1731"/>
                    <a:gd name="T50" fmla="*/ 0 w 2445"/>
                    <a:gd name="T51" fmla="*/ 0 h 1731"/>
                    <a:gd name="T52" fmla="*/ 0 w 2445"/>
                    <a:gd name="T53" fmla="*/ 0 h 1731"/>
                    <a:gd name="T54" fmla="*/ 0 w 2445"/>
                    <a:gd name="T55" fmla="*/ 0 h 1731"/>
                    <a:gd name="T56" fmla="*/ 0 w 2445"/>
                    <a:gd name="T57" fmla="*/ 0 h 1731"/>
                    <a:gd name="T58" fmla="*/ 0 w 2445"/>
                    <a:gd name="T59" fmla="*/ 0 h 1731"/>
                    <a:gd name="T60" fmla="*/ 0 w 2445"/>
                    <a:gd name="T61" fmla="*/ 0 h 1731"/>
                    <a:gd name="T62" fmla="*/ 0 w 2445"/>
                    <a:gd name="T63" fmla="*/ 0 h 1731"/>
                    <a:gd name="T64" fmla="*/ 0 w 2445"/>
                    <a:gd name="T65" fmla="*/ 0 h 173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445" h="1731">
                      <a:moveTo>
                        <a:pt x="245" y="33"/>
                      </a:moveTo>
                      <a:lnTo>
                        <a:pt x="374" y="0"/>
                      </a:lnTo>
                      <a:lnTo>
                        <a:pt x="500" y="64"/>
                      </a:lnTo>
                      <a:lnTo>
                        <a:pt x="635" y="76"/>
                      </a:lnTo>
                      <a:lnTo>
                        <a:pt x="635" y="255"/>
                      </a:lnTo>
                      <a:lnTo>
                        <a:pt x="735" y="259"/>
                      </a:lnTo>
                      <a:lnTo>
                        <a:pt x="839" y="315"/>
                      </a:lnTo>
                      <a:lnTo>
                        <a:pt x="935" y="364"/>
                      </a:lnTo>
                      <a:lnTo>
                        <a:pt x="1099" y="300"/>
                      </a:lnTo>
                      <a:lnTo>
                        <a:pt x="1144" y="335"/>
                      </a:lnTo>
                      <a:lnTo>
                        <a:pt x="1184" y="435"/>
                      </a:lnTo>
                      <a:lnTo>
                        <a:pt x="1275" y="450"/>
                      </a:lnTo>
                      <a:lnTo>
                        <a:pt x="1370" y="390"/>
                      </a:lnTo>
                      <a:lnTo>
                        <a:pt x="1505" y="425"/>
                      </a:lnTo>
                      <a:lnTo>
                        <a:pt x="1640" y="495"/>
                      </a:lnTo>
                      <a:lnTo>
                        <a:pt x="1815" y="435"/>
                      </a:lnTo>
                      <a:lnTo>
                        <a:pt x="1880" y="540"/>
                      </a:lnTo>
                      <a:lnTo>
                        <a:pt x="2200" y="490"/>
                      </a:lnTo>
                      <a:lnTo>
                        <a:pt x="2355" y="424"/>
                      </a:lnTo>
                      <a:lnTo>
                        <a:pt x="2445" y="545"/>
                      </a:lnTo>
                      <a:lnTo>
                        <a:pt x="2255" y="649"/>
                      </a:lnTo>
                      <a:lnTo>
                        <a:pt x="2205" y="765"/>
                      </a:lnTo>
                      <a:lnTo>
                        <a:pt x="2313" y="892"/>
                      </a:lnTo>
                      <a:lnTo>
                        <a:pt x="2339" y="996"/>
                      </a:lnTo>
                      <a:lnTo>
                        <a:pt x="2256" y="1006"/>
                      </a:lnTo>
                      <a:lnTo>
                        <a:pt x="2235" y="1069"/>
                      </a:lnTo>
                      <a:lnTo>
                        <a:pt x="2247" y="1129"/>
                      </a:lnTo>
                      <a:lnTo>
                        <a:pt x="2135" y="1099"/>
                      </a:lnTo>
                      <a:lnTo>
                        <a:pt x="2016" y="1171"/>
                      </a:lnTo>
                      <a:lnTo>
                        <a:pt x="1940" y="1245"/>
                      </a:lnTo>
                      <a:lnTo>
                        <a:pt x="1911" y="1378"/>
                      </a:lnTo>
                      <a:lnTo>
                        <a:pt x="1893" y="1500"/>
                      </a:lnTo>
                      <a:lnTo>
                        <a:pt x="1760" y="1551"/>
                      </a:lnTo>
                      <a:lnTo>
                        <a:pt x="1635" y="1531"/>
                      </a:lnTo>
                      <a:lnTo>
                        <a:pt x="1610" y="1641"/>
                      </a:lnTo>
                      <a:lnTo>
                        <a:pt x="1520" y="1626"/>
                      </a:lnTo>
                      <a:lnTo>
                        <a:pt x="1500" y="1536"/>
                      </a:lnTo>
                      <a:lnTo>
                        <a:pt x="1395" y="1476"/>
                      </a:lnTo>
                      <a:lnTo>
                        <a:pt x="1219" y="1431"/>
                      </a:lnTo>
                      <a:lnTo>
                        <a:pt x="1184" y="1491"/>
                      </a:lnTo>
                      <a:lnTo>
                        <a:pt x="1124" y="1588"/>
                      </a:lnTo>
                      <a:lnTo>
                        <a:pt x="1025" y="1602"/>
                      </a:lnTo>
                      <a:lnTo>
                        <a:pt x="814" y="1666"/>
                      </a:lnTo>
                      <a:lnTo>
                        <a:pt x="734" y="1591"/>
                      </a:lnTo>
                      <a:lnTo>
                        <a:pt x="659" y="1651"/>
                      </a:lnTo>
                      <a:lnTo>
                        <a:pt x="629" y="1731"/>
                      </a:lnTo>
                      <a:lnTo>
                        <a:pt x="524" y="1671"/>
                      </a:lnTo>
                      <a:lnTo>
                        <a:pt x="524" y="1576"/>
                      </a:lnTo>
                      <a:lnTo>
                        <a:pt x="409" y="1636"/>
                      </a:lnTo>
                      <a:lnTo>
                        <a:pt x="359" y="1546"/>
                      </a:lnTo>
                      <a:lnTo>
                        <a:pt x="299" y="1606"/>
                      </a:lnTo>
                      <a:lnTo>
                        <a:pt x="134" y="1605"/>
                      </a:lnTo>
                      <a:lnTo>
                        <a:pt x="47" y="1441"/>
                      </a:lnTo>
                      <a:lnTo>
                        <a:pt x="0" y="1336"/>
                      </a:lnTo>
                      <a:lnTo>
                        <a:pt x="35" y="1215"/>
                      </a:lnTo>
                      <a:lnTo>
                        <a:pt x="240" y="1095"/>
                      </a:lnTo>
                      <a:lnTo>
                        <a:pt x="404" y="945"/>
                      </a:lnTo>
                      <a:lnTo>
                        <a:pt x="614" y="946"/>
                      </a:lnTo>
                      <a:lnTo>
                        <a:pt x="629" y="861"/>
                      </a:lnTo>
                      <a:lnTo>
                        <a:pt x="379" y="770"/>
                      </a:lnTo>
                      <a:lnTo>
                        <a:pt x="408" y="606"/>
                      </a:lnTo>
                      <a:lnTo>
                        <a:pt x="289" y="570"/>
                      </a:lnTo>
                      <a:lnTo>
                        <a:pt x="374" y="483"/>
                      </a:lnTo>
                      <a:lnTo>
                        <a:pt x="528" y="465"/>
                      </a:lnTo>
                      <a:lnTo>
                        <a:pt x="379" y="335"/>
                      </a:lnTo>
                      <a:lnTo>
                        <a:pt x="289" y="185"/>
                      </a:lnTo>
                      <a:lnTo>
                        <a:pt x="245" y="3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556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华文中宋" panose="02010600040101010101" pitchFamily="2" charset="-122"/>
                      <a:cs typeface="+mn-cs"/>
                    </a:rPr>
                    <a:t>Bihar</a:t>
                  </a:r>
                  <a:endParaRPr kumimoji="0" lang="zh-CN" altLang="en-US" sz="155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4">
                  <a:extLst>
                    <a:ext uri="{FF2B5EF4-FFF2-40B4-BE49-F238E27FC236}">
                      <a16:creationId xmlns:a16="http://schemas.microsoft.com/office/drawing/2014/main" id="{874A7C6A-7D72-9741-ABBF-60B0AE701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5261" y="3620032"/>
                  <a:ext cx="1212666" cy="991482"/>
                </a:xfrm>
                <a:custGeom>
                  <a:avLst/>
                  <a:gdLst>
                    <a:gd name="T0" fmla="*/ 0 w 3065"/>
                    <a:gd name="T1" fmla="*/ 0 h 2646"/>
                    <a:gd name="T2" fmla="*/ 0 w 3065"/>
                    <a:gd name="T3" fmla="*/ 0 h 2646"/>
                    <a:gd name="T4" fmla="*/ 0 w 3065"/>
                    <a:gd name="T5" fmla="*/ 0 h 2646"/>
                    <a:gd name="T6" fmla="*/ 0 w 3065"/>
                    <a:gd name="T7" fmla="*/ 0 h 2646"/>
                    <a:gd name="T8" fmla="*/ 0 w 3065"/>
                    <a:gd name="T9" fmla="*/ 0 h 2646"/>
                    <a:gd name="T10" fmla="*/ 0 w 3065"/>
                    <a:gd name="T11" fmla="*/ 0 h 2646"/>
                    <a:gd name="T12" fmla="*/ 0 w 3065"/>
                    <a:gd name="T13" fmla="*/ 0 h 2646"/>
                    <a:gd name="T14" fmla="*/ 0 w 3065"/>
                    <a:gd name="T15" fmla="*/ 0 h 2646"/>
                    <a:gd name="T16" fmla="*/ 0 w 3065"/>
                    <a:gd name="T17" fmla="*/ 0 h 2646"/>
                    <a:gd name="T18" fmla="*/ 0 w 3065"/>
                    <a:gd name="T19" fmla="*/ 0 h 2646"/>
                    <a:gd name="T20" fmla="*/ 0 w 3065"/>
                    <a:gd name="T21" fmla="*/ 0 h 2646"/>
                    <a:gd name="T22" fmla="*/ 0 w 3065"/>
                    <a:gd name="T23" fmla="*/ 0 h 2646"/>
                    <a:gd name="T24" fmla="*/ 0 w 3065"/>
                    <a:gd name="T25" fmla="*/ 0 h 2646"/>
                    <a:gd name="T26" fmla="*/ 0 w 3065"/>
                    <a:gd name="T27" fmla="*/ 0 h 2646"/>
                    <a:gd name="T28" fmla="*/ 0 w 3065"/>
                    <a:gd name="T29" fmla="*/ 0 h 2646"/>
                    <a:gd name="T30" fmla="*/ 0 w 3065"/>
                    <a:gd name="T31" fmla="*/ 0 h 2646"/>
                    <a:gd name="T32" fmla="*/ 0 w 3065"/>
                    <a:gd name="T33" fmla="*/ 0 h 2646"/>
                    <a:gd name="T34" fmla="*/ 0 w 3065"/>
                    <a:gd name="T35" fmla="*/ 0 h 2646"/>
                    <a:gd name="T36" fmla="*/ 0 w 3065"/>
                    <a:gd name="T37" fmla="*/ 0 h 2646"/>
                    <a:gd name="T38" fmla="*/ 0 w 3065"/>
                    <a:gd name="T39" fmla="*/ 0 h 2646"/>
                    <a:gd name="T40" fmla="*/ 0 w 3065"/>
                    <a:gd name="T41" fmla="*/ 0 h 2646"/>
                    <a:gd name="T42" fmla="*/ 0 w 3065"/>
                    <a:gd name="T43" fmla="*/ 0 h 2646"/>
                    <a:gd name="T44" fmla="*/ 0 w 3065"/>
                    <a:gd name="T45" fmla="*/ 0 h 2646"/>
                    <a:gd name="T46" fmla="*/ 0 w 3065"/>
                    <a:gd name="T47" fmla="*/ 0 h 2646"/>
                    <a:gd name="T48" fmla="*/ 0 w 3065"/>
                    <a:gd name="T49" fmla="*/ 0 h 2646"/>
                    <a:gd name="T50" fmla="*/ 0 w 3065"/>
                    <a:gd name="T51" fmla="*/ 0 h 2646"/>
                    <a:gd name="T52" fmla="*/ 0 w 3065"/>
                    <a:gd name="T53" fmla="*/ 0 h 2646"/>
                    <a:gd name="T54" fmla="*/ 0 w 3065"/>
                    <a:gd name="T55" fmla="*/ 0 h 2646"/>
                    <a:gd name="T56" fmla="*/ 0 w 3065"/>
                    <a:gd name="T57" fmla="*/ 0 h 2646"/>
                    <a:gd name="T58" fmla="*/ 0 w 3065"/>
                    <a:gd name="T59" fmla="*/ 0 h 2646"/>
                    <a:gd name="T60" fmla="*/ 0 w 3065"/>
                    <a:gd name="T61" fmla="*/ 0 h 2646"/>
                    <a:gd name="T62" fmla="*/ 0 w 3065"/>
                    <a:gd name="T63" fmla="*/ 0 h 2646"/>
                    <a:gd name="T64" fmla="*/ 0 w 3065"/>
                    <a:gd name="T65" fmla="*/ 0 h 2646"/>
                    <a:gd name="T66" fmla="*/ 0 w 3065"/>
                    <a:gd name="T67" fmla="*/ 0 h 2646"/>
                    <a:gd name="T68" fmla="*/ 0 w 3065"/>
                    <a:gd name="T69" fmla="*/ 0 h 2646"/>
                    <a:gd name="T70" fmla="*/ 0 w 3065"/>
                    <a:gd name="T71" fmla="*/ 0 h 2646"/>
                    <a:gd name="T72" fmla="*/ 0 w 3065"/>
                    <a:gd name="T73" fmla="*/ 0 h 2646"/>
                    <a:gd name="T74" fmla="*/ 0 w 3065"/>
                    <a:gd name="T75" fmla="*/ 0 h 2646"/>
                    <a:gd name="T76" fmla="*/ 0 w 3065"/>
                    <a:gd name="T77" fmla="*/ 0 h 264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065" h="2646">
                      <a:moveTo>
                        <a:pt x="1288" y="95"/>
                      </a:moveTo>
                      <a:lnTo>
                        <a:pt x="1453" y="120"/>
                      </a:lnTo>
                      <a:lnTo>
                        <a:pt x="1598" y="60"/>
                      </a:lnTo>
                      <a:lnTo>
                        <a:pt x="1823" y="60"/>
                      </a:lnTo>
                      <a:lnTo>
                        <a:pt x="1853" y="165"/>
                      </a:lnTo>
                      <a:lnTo>
                        <a:pt x="1798" y="270"/>
                      </a:lnTo>
                      <a:lnTo>
                        <a:pt x="1918" y="275"/>
                      </a:lnTo>
                      <a:lnTo>
                        <a:pt x="1993" y="230"/>
                      </a:lnTo>
                      <a:lnTo>
                        <a:pt x="2153" y="255"/>
                      </a:lnTo>
                      <a:lnTo>
                        <a:pt x="2258" y="315"/>
                      </a:lnTo>
                      <a:lnTo>
                        <a:pt x="2323" y="215"/>
                      </a:lnTo>
                      <a:lnTo>
                        <a:pt x="2293" y="110"/>
                      </a:lnTo>
                      <a:lnTo>
                        <a:pt x="2273" y="5"/>
                      </a:lnTo>
                      <a:lnTo>
                        <a:pt x="2353" y="0"/>
                      </a:lnTo>
                      <a:lnTo>
                        <a:pt x="2483" y="65"/>
                      </a:lnTo>
                      <a:lnTo>
                        <a:pt x="2723" y="185"/>
                      </a:lnTo>
                      <a:lnTo>
                        <a:pt x="2818" y="320"/>
                      </a:lnTo>
                      <a:lnTo>
                        <a:pt x="2908" y="287"/>
                      </a:lnTo>
                      <a:lnTo>
                        <a:pt x="2960" y="389"/>
                      </a:lnTo>
                      <a:lnTo>
                        <a:pt x="3058" y="381"/>
                      </a:lnTo>
                      <a:lnTo>
                        <a:pt x="3065" y="495"/>
                      </a:lnTo>
                      <a:lnTo>
                        <a:pt x="2903" y="515"/>
                      </a:lnTo>
                      <a:lnTo>
                        <a:pt x="2728" y="705"/>
                      </a:lnTo>
                      <a:lnTo>
                        <a:pt x="2828" y="930"/>
                      </a:lnTo>
                      <a:lnTo>
                        <a:pt x="2843" y="1028"/>
                      </a:lnTo>
                      <a:lnTo>
                        <a:pt x="2738" y="1095"/>
                      </a:lnTo>
                      <a:lnTo>
                        <a:pt x="2768" y="1145"/>
                      </a:lnTo>
                      <a:lnTo>
                        <a:pt x="2608" y="1265"/>
                      </a:lnTo>
                      <a:lnTo>
                        <a:pt x="2503" y="1426"/>
                      </a:lnTo>
                      <a:lnTo>
                        <a:pt x="2075" y="1588"/>
                      </a:lnTo>
                      <a:lnTo>
                        <a:pt x="2093" y="1446"/>
                      </a:lnTo>
                      <a:lnTo>
                        <a:pt x="1958" y="1531"/>
                      </a:lnTo>
                      <a:lnTo>
                        <a:pt x="1918" y="1621"/>
                      </a:lnTo>
                      <a:lnTo>
                        <a:pt x="1933" y="1701"/>
                      </a:lnTo>
                      <a:lnTo>
                        <a:pt x="1819" y="1776"/>
                      </a:lnTo>
                      <a:lnTo>
                        <a:pt x="1739" y="1920"/>
                      </a:lnTo>
                      <a:lnTo>
                        <a:pt x="1688" y="1863"/>
                      </a:lnTo>
                      <a:lnTo>
                        <a:pt x="1558" y="1938"/>
                      </a:lnTo>
                      <a:lnTo>
                        <a:pt x="1491" y="2092"/>
                      </a:lnTo>
                      <a:lnTo>
                        <a:pt x="1356" y="2071"/>
                      </a:lnTo>
                      <a:lnTo>
                        <a:pt x="1223" y="1996"/>
                      </a:lnTo>
                      <a:lnTo>
                        <a:pt x="1137" y="1908"/>
                      </a:lnTo>
                      <a:lnTo>
                        <a:pt x="998" y="1983"/>
                      </a:lnTo>
                      <a:lnTo>
                        <a:pt x="989" y="2070"/>
                      </a:lnTo>
                      <a:lnTo>
                        <a:pt x="884" y="2100"/>
                      </a:lnTo>
                      <a:lnTo>
                        <a:pt x="822" y="2166"/>
                      </a:lnTo>
                      <a:lnTo>
                        <a:pt x="854" y="2317"/>
                      </a:lnTo>
                      <a:lnTo>
                        <a:pt x="743" y="2287"/>
                      </a:lnTo>
                      <a:lnTo>
                        <a:pt x="615" y="2391"/>
                      </a:lnTo>
                      <a:lnTo>
                        <a:pt x="553" y="2211"/>
                      </a:lnTo>
                      <a:lnTo>
                        <a:pt x="474" y="2280"/>
                      </a:lnTo>
                      <a:lnTo>
                        <a:pt x="494" y="2379"/>
                      </a:lnTo>
                      <a:lnTo>
                        <a:pt x="464" y="2481"/>
                      </a:lnTo>
                      <a:lnTo>
                        <a:pt x="163" y="2551"/>
                      </a:lnTo>
                      <a:lnTo>
                        <a:pt x="98" y="2626"/>
                      </a:lnTo>
                      <a:lnTo>
                        <a:pt x="0" y="2646"/>
                      </a:lnTo>
                      <a:lnTo>
                        <a:pt x="74" y="2355"/>
                      </a:lnTo>
                      <a:lnTo>
                        <a:pt x="182" y="2284"/>
                      </a:lnTo>
                      <a:lnTo>
                        <a:pt x="279" y="2188"/>
                      </a:lnTo>
                      <a:lnTo>
                        <a:pt x="419" y="1995"/>
                      </a:lnTo>
                      <a:lnTo>
                        <a:pt x="388" y="1896"/>
                      </a:lnTo>
                      <a:lnTo>
                        <a:pt x="374" y="1779"/>
                      </a:lnTo>
                      <a:lnTo>
                        <a:pt x="308" y="1681"/>
                      </a:lnTo>
                      <a:lnTo>
                        <a:pt x="313" y="1561"/>
                      </a:lnTo>
                      <a:lnTo>
                        <a:pt x="208" y="1461"/>
                      </a:lnTo>
                      <a:lnTo>
                        <a:pt x="263" y="1381"/>
                      </a:lnTo>
                      <a:lnTo>
                        <a:pt x="448" y="1471"/>
                      </a:lnTo>
                      <a:lnTo>
                        <a:pt x="593" y="1531"/>
                      </a:lnTo>
                      <a:lnTo>
                        <a:pt x="718" y="1476"/>
                      </a:lnTo>
                      <a:lnTo>
                        <a:pt x="608" y="1416"/>
                      </a:lnTo>
                      <a:lnTo>
                        <a:pt x="510" y="1370"/>
                      </a:lnTo>
                      <a:lnTo>
                        <a:pt x="493" y="1185"/>
                      </a:lnTo>
                      <a:lnTo>
                        <a:pt x="478" y="1005"/>
                      </a:lnTo>
                      <a:lnTo>
                        <a:pt x="583" y="900"/>
                      </a:lnTo>
                      <a:lnTo>
                        <a:pt x="638" y="785"/>
                      </a:lnTo>
                      <a:lnTo>
                        <a:pt x="838" y="785"/>
                      </a:lnTo>
                      <a:lnTo>
                        <a:pt x="973" y="690"/>
                      </a:lnTo>
                      <a:lnTo>
                        <a:pt x="983" y="530"/>
                      </a:lnTo>
                      <a:lnTo>
                        <a:pt x="1078" y="395"/>
                      </a:lnTo>
                      <a:lnTo>
                        <a:pt x="1078" y="260"/>
                      </a:lnTo>
                      <a:lnTo>
                        <a:pt x="1288" y="9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5">
                  <a:extLst>
                    <a:ext uri="{FF2B5EF4-FFF2-40B4-BE49-F238E27FC236}">
                      <a16:creationId xmlns:a16="http://schemas.microsoft.com/office/drawing/2014/main" id="{81E3F639-FBD3-084A-9592-0A2007EFEA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9149" y="3037138"/>
                  <a:ext cx="890211" cy="700972"/>
                </a:xfrm>
                <a:custGeom>
                  <a:avLst/>
                  <a:gdLst>
                    <a:gd name="T0" fmla="*/ 0 w 2251"/>
                    <a:gd name="T1" fmla="*/ 0 h 1871"/>
                    <a:gd name="T2" fmla="*/ 0 w 2251"/>
                    <a:gd name="T3" fmla="*/ 0 h 1871"/>
                    <a:gd name="T4" fmla="*/ 0 w 2251"/>
                    <a:gd name="T5" fmla="*/ 0 h 1871"/>
                    <a:gd name="T6" fmla="*/ 0 w 2251"/>
                    <a:gd name="T7" fmla="*/ 0 h 1871"/>
                    <a:gd name="T8" fmla="*/ 0 w 2251"/>
                    <a:gd name="T9" fmla="*/ 0 h 1871"/>
                    <a:gd name="T10" fmla="*/ 0 w 2251"/>
                    <a:gd name="T11" fmla="*/ 0 h 1871"/>
                    <a:gd name="T12" fmla="*/ 0 w 2251"/>
                    <a:gd name="T13" fmla="*/ 0 h 1871"/>
                    <a:gd name="T14" fmla="*/ 0 w 2251"/>
                    <a:gd name="T15" fmla="*/ 0 h 1871"/>
                    <a:gd name="T16" fmla="*/ 0 w 2251"/>
                    <a:gd name="T17" fmla="*/ 0 h 1871"/>
                    <a:gd name="T18" fmla="*/ 0 w 2251"/>
                    <a:gd name="T19" fmla="*/ 0 h 1871"/>
                    <a:gd name="T20" fmla="*/ 0 w 2251"/>
                    <a:gd name="T21" fmla="*/ 0 h 1871"/>
                    <a:gd name="T22" fmla="*/ 0 w 2251"/>
                    <a:gd name="T23" fmla="*/ 0 h 1871"/>
                    <a:gd name="T24" fmla="*/ 0 w 2251"/>
                    <a:gd name="T25" fmla="*/ 0 h 1871"/>
                    <a:gd name="T26" fmla="*/ 0 w 2251"/>
                    <a:gd name="T27" fmla="*/ 0 h 1871"/>
                    <a:gd name="T28" fmla="*/ 0 w 2251"/>
                    <a:gd name="T29" fmla="*/ 0 h 1871"/>
                    <a:gd name="T30" fmla="*/ 0 w 2251"/>
                    <a:gd name="T31" fmla="*/ 0 h 1871"/>
                    <a:gd name="T32" fmla="*/ 0 w 2251"/>
                    <a:gd name="T33" fmla="*/ 0 h 1871"/>
                    <a:gd name="T34" fmla="*/ 0 w 2251"/>
                    <a:gd name="T35" fmla="*/ 0 h 1871"/>
                    <a:gd name="T36" fmla="*/ 0 w 2251"/>
                    <a:gd name="T37" fmla="*/ 0 h 1871"/>
                    <a:gd name="T38" fmla="*/ 0 w 2251"/>
                    <a:gd name="T39" fmla="*/ 0 h 1871"/>
                    <a:gd name="T40" fmla="*/ 0 w 2251"/>
                    <a:gd name="T41" fmla="*/ 0 h 1871"/>
                    <a:gd name="T42" fmla="*/ 0 w 2251"/>
                    <a:gd name="T43" fmla="*/ 0 h 1871"/>
                    <a:gd name="T44" fmla="*/ 0 w 2251"/>
                    <a:gd name="T45" fmla="*/ 0 h 1871"/>
                    <a:gd name="T46" fmla="*/ 0 w 2251"/>
                    <a:gd name="T47" fmla="*/ 0 h 1871"/>
                    <a:gd name="T48" fmla="*/ 0 w 2251"/>
                    <a:gd name="T49" fmla="*/ 0 h 1871"/>
                    <a:gd name="T50" fmla="*/ 0 w 2251"/>
                    <a:gd name="T51" fmla="*/ 0 h 1871"/>
                    <a:gd name="T52" fmla="*/ 0 w 2251"/>
                    <a:gd name="T53" fmla="*/ 0 h 1871"/>
                    <a:gd name="T54" fmla="*/ 0 w 2251"/>
                    <a:gd name="T55" fmla="*/ 0 h 1871"/>
                    <a:gd name="T56" fmla="*/ 0 w 2251"/>
                    <a:gd name="T57" fmla="*/ 0 h 1871"/>
                    <a:gd name="T58" fmla="*/ 0 w 2251"/>
                    <a:gd name="T59" fmla="*/ 0 h 1871"/>
                    <a:gd name="T60" fmla="*/ 0 w 2251"/>
                    <a:gd name="T61" fmla="*/ 0 h 1871"/>
                    <a:gd name="T62" fmla="*/ 0 w 2251"/>
                    <a:gd name="T63" fmla="*/ 0 h 187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251" h="1871">
                      <a:moveTo>
                        <a:pt x="2201" y="30"/>
                      </a:moveTo>
                      <a:lnTo>
                        <a:pt x="2221" y="175"/>
                      </a:lnTo>
                      <a:lnTo>
                        <a:pt x="2186" y="295"/>
                      </a:lnTo>
                      <a:lnTo>
                        <a:pt x="2251" y="375"/>
                      </a:lnTo>
                      <a:lnTo>
                        <a:pt x="2191" y="510"/>
                      </a:lnTo>
                      <a:lnTo>
                        <a:pt x="2096" y="645"/>
                      </a:lnTo>
                      <a:lnTo>
                        <a:pt x="1921" y="780"/>
                      </a:lnTo>
                      <a:lnTo>
                        <a:pt x="1766" y="790"/>
                      </a:lnTo>
                      <a:lnTo>
                        <a:pt x="1516" y="1047"/>
                      </a:lnTo>
                      <a:lnTo>
                        <a:pt x="1396" y="1007"/>
                      </a:lnTo>
                      <a:lnTo>
                        <a:pt x="1271" y="1047"/>
                      </a:lnTo>
                      <a:lnTo>
                        <a:pt x="1246" y="1207"/>
                      </a:lnTo>
                      <a:lnTo>
                        <a:pt x="1406" y="1262"/>
                      </a:lnTo>
                      <a:lnTo>
                        <a:pt x="1621" y="1452"/>
                      </a:lnTo>
                      <a:lnTo>
                        <a:pt x="1771" y="1592"/>
                      </a:lnTo>
                      <a:lnTo>
                        <a:pt x="1781" y="1742"/>
                      </a:lnTo>
                      <a:lnTo>
                        <a:pt x="1412" y="1557"/>
                      </a:lnTo>
                      <a:lnTo>
                        <a:pt x="1327" y="1563"/>
                      </a:lnTo>
                      <a:lnTo>
                        <a:pt x="1350" y="1666"/>
                      </a:lnTo>
                      <a:lnTo>
                        <a:pt x="1381" y="1773"/>
                      </a:lnTo>
                      <a:lnTo>
                        <a:pt x="1316" y="1871"/>
                      </a:lnTo>
                      <a:lnTo>
                        <a:pt x="1214" y="1812"/>
                      </a:lnTo>
                      <a:lnTo>
                        <a:pt x="1051" y="1788"/>
                      </a:lnTo>
                      <a:lnTo>
                        <a:pt x="973" y="1833"/>
                      </a:lnTo>
                      <a:lnTo>
                        <a:pt x="853" y="1828"/>
                      </a:lnTo>
                      <a:lnTo>
                        <a:pt x="909" y="1722"/>
                      </a:lnTo>
                      <a:lnTo>
                        <a:pt x="881" y="1617"/>
                      </a:lnTo>
                      <a:lnTo>
                        <a:pt x="659" y="1616"/>
                      </a:lnTo>
                      <a:lnTo>
                        <a:pt x="510" y="1677"/>
                      </a:lnTo>
                      <a:lnTo>
                        <a:pt x="345" y="1652"/>
                      </a:lnTo>
                      <a:lnTo>
                        <a:pt x="354" y="1577"/>
                      </a:lnTo>
                      <a:lnTo>
                        <a:pt x="510" y="1424"/>
                      </a:lnTo>
                      <a:lnTo>
                        <a:pt x="506" y="1331"/>
                      </a:lnTo>
                      <a:lnTo>
                        <a:pt x="386" y="1302"/>
                      </a:lnTo>
                      <a:lnTo>
                        <a:pt x="332" y="1188"/>
                      </a:lnTo>
                      <a:lnTo>
                        <a:pt x="346" y="977"/>
                      </a:lnTo>
                      <a:lnTo>
                        <a:pt x="227" y="1022"/>
                      </a:lnTo>
                      <a:lnTo>
                        <a:pt x="119" y="883"/>
                      </a:lnTo>
                      <a:lnTo>
                        <a:pt x="0" y="760"/>
                      </a:lnTo>
                      <a:lnTo>
                        <a:pt x="26" y="569"/>
                      </a:lnTo>
                      <a:lnTo>
                        <a:pt x="87" y="506"/>
                      </a:lnTo>
                      <a:lnTo>
                        <a:pt x="249" y="504"/>
                      </a:lnTo>
                      <a:lnTo>
                        <a:pt x="311" y="446"/>
                      </a:lnTo>
                      <a:lnTo>
                        <a:pt x="362" y="536"/>
                      </a:lnTo>
                      <a:lnTo>
                        <a:pt x="476" y="476"/>
                      </a:lnTo>
                      <a:lnTo>
                        <a:pt x="476" y="571"/>
                      </a:lnTo>
                      <a:lnTo>
                        <a:pt x="579" y="631"/>
                      </a:lnTo>
                      <a:lnTo>
                        <a:pt x="611" y="550"/>
                      </a:lnTo>
                      <a:lnTo>
                        <a:pt x="687" y="491"/>
                      </a:lnTo>
                      <a:lnTo>
                        <a:pt x="765" y="566"/>
                      </a:lnTo>
                      <a:lnTo>
                        <a:pt x="977" y="502"/>
                      </a:lnTo>
                      <a:lnTo>
                        <a:pt x="1077" y="487"/>
                      </a:lnTo>
                      <a:lnTo>
                        <a:pt x="1171" y="330"/>
                      </a:lnTo>
                      <a:lnTo>
                        <a:pt x="1345" y="377"/>
                      </a:lnTo>
                      <a:lnTo>
                        <a:pt x="1451" y="435"/>
                      </a:lnTo>
                      <a:lnTo>
                        <a:pt x="1471" y="527"/>
                      </a:lnTo>
                      <a:lnTo>
                        <a:pt x="1561" y="541"/>
                      </a:lnTo>
                      <a:lnTo>
                        <a:pt x="1586" y="430"/>
                      </a:lnTo>
                      <a:lnTo>
                        <a:pt x="1711" y="451"/>
                      </a:lnTo>
                      <a:lnTo>
                        <a:pt x="1846" y="400"/>
                      </a:lnTo>
                      <a:lnTo>
                        <a:pt x="1861" y="280"/>
                      </a:lnTo>
                      <a:lnTo>
                        <a:pt x="1891" y="145"/>
                      </a:lnTo>
                      <a:lnTo>
                        <a:pt x="1966" y="70"/>
                      </a:lnTo>
                      <a:lnTo>
                        <a:pt x="2086" y="0"/>
                      </a:lnTo>
                      <a:lnTo>
                        <a:pt x="2201" y="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6">
                  <a:extLst>
                    <a:ext uri="{FF2B5EF4-FFF2-40B4-BE49-F238E27FC236}">
                      <a16:creationId xmlns:a16="http://schemas.microsoft.com/office/drawing/2014/main" id="{2D1EE04A-8727-794E-B0E0-7E7D689A2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733" y="2637922"/>
                  <a:ext cx="747777" cy="1167662"/>
                </a:xfrm>
                <a:custGeom>
                  <a:avLst/>
                  <a:gdLst>
                    <a:gd name="T0" fmla="*/ 0 w 1891"/>
                    <a:gd name="T1" fmla="*/ 0 h 3116"/>
                    <a:gd name="T2" fmla="*/ 0 w 1891"/>
                    <a:gd name="T3" fmla="*/ 0 h 3116"/>
                    <a:gd name="T4" fmla="*/ 0 w 1891"/>
                    <a:gd name="T5" fmla="*/ 0 h 3116"/>
                    <a:gd name="T6" fmla="*/ 0 w 1891"/>
                    <a:gd name="T7" fmla="*/ 0 h 3116"/>
                    <a:gd name="T8" fmla="*/ 0 w 1891"/>
                    <a:gd name="T9" fmla="*/ 0 h 3116"/>
                    <a:gd name="T10" fmla="*/ 0 w 1891"/>
                    <a:gd name="T11" fmla="*/ 0 h 3116"/>
                    <a:gd name="T12" fmla="*/ 0 w 1891"/>
                    <a:gd name="T13" fmla="*/ 0 h 3116"/>
                    <a:gd name="T14" fmla="*/ 0 w 1891"/>
                    <a:gd name="T15" fmla="*/ 0 h 3116"/>
                    <a:gd name="T16" fmla="*/ 0 w 1891"/>
                    <a:gd name="T17" fmla="*/ 0 h 3116"/>
                    <a:gd name="T18" fmla="*/ 0 w 1891"/>
                    <a:gd name="T19" fmla="*/ 0 h 3116"/>
                    <a:gd name="T20" fmla="*/ 0 w 1891"/>
                    <a:gd name="T21" fmla="*/ 0 h 3116"/>
                    <a:gd name="T22" fmla="*/ 0 w 1891"/>
                    <a:gd name="T23" fmla="*/ 0 h 3116"/>
                    <a:gd name="T24" fmla="*/ 0 w 1891"/>
                    <a:gd name="T25" fmla="*/ 0 h 3116"/>
                    <a:gd name="T26" fmla="*/ 0 w 1891"/>
                    <a:gd name="T27" fmla="*/ 0 h 3116"/>
                    <a:gd name="T28" fmla="*/ 0 w 1891"/>
                    <a:gd name="T29" fmla="*/ 0 h 3116"/>
                    <a:gd name="T30" fmla="*/ 0 w 1891"/>
                    <a:gd name="T31" fmla="*/ 0 h 3116"/>
                    <a:gd name="T32" fmla="*/ 0 w 1891"/>
                    <a:gd name="T33" fmla="*/ 0 h 3116"/>
                    <a:gd name="T34" fmla="*/ 0 w 1891"/>
                    <a:gd name="T35" fmla="*/ 0 h 3116"/>
                    <a:gd name="T36" fmla="*/ 0 w 1891"/>
                    <a:gd name="T37" fmla="*/ 0 h 3116"/>
                    <a:gd name="T38" fmla="*/ 0 w 1891"/>
                    <a:gd name="T39" fmla="*/ 0 h 3116"/>
                    <a:gd name="T40" fmla="*/ 0 w 1891"/>
                    <a:gd name="T41" fmla="*/ 0 h 3116"/>
                    <a:gd name="T42" fmla="*/ 0 w 1891"/>
                    <a:gd name="T43" fmla="*/ 0 h 3116"/>
                    <a:gd name="T44" fmla="*/ 0 w 1891"/>
                    <a:gd name="T45" fmla="*/ 0 h 3116"/>
                    <a:gd name="T46" fmla="*/ 0 w 1891"/>
                    <a:gd name="T47" fmla="*/ 0 h 3116"/>
                    <a:gd name="T48" fmla="*/ 0 w 1891"/>
                    <a:gd name="T49" fmla="*/ 0 h 3116"/>
                    <a:gd name="T50" fmla="*/ 0 w 1891"/>
                    <a:gd name="T51" fmla="*/ 0 h 3116"/>
                    <a:gd name="T52" fmla="*/ 0 w 1891"/>
                    <a:gd name="T53" fmla="*/ 0 h 3116"/>
                    <a:gd name="T54" fmla="*/ 0 w 1891"/>
                    <a:gd name="T55" fmla="*/ 0 h 3116"/>
                    <a:gd name="T56" fmla="*/ 0 w 1891"/>
                    <a:gd name="T57" fmla="*/ 0 h 3116"/>
                    <a:gd name="T58" fmla="*/ 0 w 1891"/>
                    <a:gd name="T59" fmla="*/ 0 h 3116"/>
                    <a:gd name="T60" fmla="*/ 0 w 1891"/>
                    <a:gd name="T61" fmla="*/ 0 h 3116"/>
                    <a:gd name="T62" fmla="*/ 0 w 1891"/>
                    <a:gd name="T63" fmla="*/ 0 h 3116"/>
                    <a:gd name="T64" fmla="*/ 0 w 1891"/>
                    <a:gd name="T65" fmla="*/ 0 h 3116"/>
                    <a:gd name="T66" fmla="*/ 0 w 1891"/>
                    <a:gd name="T67" fmla="*/ 0 h 3116"/>
                    <a:gd name="T68" fmla="*/ 0 w 1891"/>
                    <a:gd name="T69" fmla="*/ 0 h 3116"/>
                    <a:gd name="T70" fmla="*/ 0 w 1891"/>
                    <a:gd name="T71" fmla="*/ 0 h 3116"/>
                    <a:gd name="T72" fmla="*/ 0 w 1891"/>
                    <a:gd name="T73" fmla="*/ 0 h 3116"/>
                    <a:gd name="T74" fmla="*/ 0 w 1891"/>
                    <a:gd name="T75" fmla="*/ 0 h 3116"/>
                    <a:gd name="T76" fmla="*/ 0 w 1891"/>
                    <a:gd name="T77" fmla="*/ 0 h 3116"/>
                    <a:gd name="T78" fmla="*/ 0 w 1891"/>
                    <a:gd name="T79" fmla="*/ 0 h 3116"/>
                    <a:gd name="T80" fmla="*/ 0 w 1891"/>
                    <a:gd name="T81" fmla="*/ 0 h 3116"/>
                    <a:gd name="T82" fmla="*/ 0 w 1891"/>
                    <a:gd name="T83" fmla="*/ 0 h 311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891" h="3116">
                      <a:moveTo>
                        <a:pt x="879" y="3116"/>
                      </a:moveTo>
                      <a:lnTo>
                        <a:pt x="1050" y="3042"/>
                      </a:lnTo>
                      <a:lnTo>
                        <a:pt x="1150" y="2882"/>
                      </a:lnTo>
                      <a:lnTo>
                        <a:pt x="1495" y="2897"/>
                      </a:lnTo>
                      <a:lnTo>
                        <a:pt x="1680" y="2847"/>
                      </a:lnTo>
                      <a:lnTo>
                        <a:pt x="1590" y="2566"/>
                      </a:lnTo>
                      <a:lnTo>
                        <a:pt x="1588" y="2354"/>
                      </a:lnTo>
                      <a:lnTo>
                        <a:pt x="1545" y="2276"/>
                      </a:lnTo>
                      <a:lnTo>
                        <a:pt x="1605" y="2176"/>
                      </a:lnTo>
                      <a:lnTo>
                        <a:pt x="1464" y="2125"/>
                      </a:lnTo>
                      <a:lnTo>
                        <a:pt x="1465" y="2038"/>
                      </a:lnTo>
                      <a:lnTo>
                        <a:pt x="1359" y="1981"/>
                      </a:lnTo>
                      <a:lnTo>
                        <a:pt x="1345" y="1843"/>
                      </a:lnTo>
                      <a:lnTo>
                        <a:pt x="1410" y="1796"/>
                      </a:lnTo>
                      <a:lnTo>
                        <a:pt x="1440" y="1706"/>
                      </a:lnTo>
                      <a:lnTo>
                        <a:pt x="1360" y="1591"/>
                      </a:lnTo>
                      <a:lnTo>
                        <a:pt x="1150" y="1499"/>
                      </a:lnTo>
                      <a:lnTo>
                        <a:pt x="1060" y="1409"/>
                      </a:lnTo>
                      <a:lnTo>
                        <a:pt x="1120" y="1244"/>
                      </a:lnTo>
                      <a:lnTo>
                        <a:pt x="1215" y="1269"/>
                      </a:lnTo>
                      <a:lnTo>
                        <a:pt x="1270" y="1214"/>
                      </a:lnTo>
                      <a:lnTo>
                        <a:pt x="1230" y="1134"/>
                      </a:lnTo>
                      <a:lnTo>
                        <a:pt x="1320" y="1104"/>
                      </a:lnTo>
                      <a:lnTo>
                        <a:pt x="1450" y="1134"/>
                      </a:lnTo>
                      <a:lnTo>
                        <a:pt x="1495" y="1049"/>
                      </a:lnTo>
                      <a:lnTo>
                        <a:pt x="1396" y="924"/>
                      </a:lnTo>
                      <a:lnTo>
                        <a:pt x="1303" y="942"/>
                      </a:lnTo>
                      <a:lnTo>
                        <a:pt x="1150" y="774"/>
                      </a:lnTo>
                      <a:lnTo>
                        <a:pt x="1075" y="794"/>
                      </a:lnTo>
                      <a:lnTo>
                        <a:pt x="1065" y="704"/>
                      </a:lnTo>
                      <a:lnTo>
                        <a:pt x="1090" y="592"/>
                      </a:lnTo>
                      <a:lnTo>
                        <a:pt x="1260" y="493"/>
                      </a:lnTo>
                      <a:lnTo>
                        <a:pt x="1173" y="420"/>
                      </a:lnTo>
                      <a:lnTo>
                        <a:pt x="1215" y="358"/>
                      </a:lnTo>
                      <a:lnTo>
                        <a:pt x="1330" y="443"/>
                      </a:lnTo>
                      <a:lnTo>
                        <a:pt x="1305" y="524"/>
                      </a:lnTo>
                      <a:lnTo>
                        <a:pt x="1375" y="569"/>
                      </a:lnTo>
                      <a:lnTo>
                        <a:pt x="1495" y="493"/>
                      </a:lnTo>
                      <a:lnTo>
                        <a:pt x="1455" y="428"/>
                      </a:lnTo>
                      <a:lnTo>
                        <a:pt x="1545" y="428"/>
                      </a:lnTo>
                      <a:lnTo>
                        <a:pt x="1585" y="524"/>
                      </a:lnTo>
                      <a:lnTo>
                        <a:pt x="1635" y="599"/>
                      </a:lnTo>
                      <a:lnTo>
                        <a:pt x="1755" y="669"/>
                      </a:lnTo>
                      <a:lnTo>
                        <a:pt x="1770" y="539"/>
                      </a:lnTo>
                      <a:lnTo>
                        <a:pt x="1855" y="503"/>
                      </a:lnTo>
                      <a:lnTo>
                        <a:pt x="1891" y="234"/>
                      </a:lnTo>
                      <a:lnTo>
                        <a:pt x="1657" y="163"/>
                      </a:lnTo>
                      <a:lnTo>
                        <a:pt x="1584" y="205"/>
                      </a:lnTo>
                      <a:lnTo>
                        <a:pt x="1398" y="92"/>
                      </a:lnTo>
                      <a:lnTo>
                        <a:pt x="1359" y="6"/>
                      </a:lnTo>
                      <a:lnTo>
                        <a:pt x="1210" y="59"/>
                      </a:lnTo>
                      <a:lnTo>
                        <a:pt x="1075" y="68"/>
                      </a:lnTo>
                      <a:lnTo>
                        <a:pt x="990" y="0"/>
                      </a:lnTo>
                      <a:lnTo>
                        <a:pt x="949" y="70"/>
                      </a:lnTo>
                      <a:lnTo>
                        <a:pt x="1005" y="148"/>
                      </a:lnTo>
                      <a:lnTo>
                        <a:pt x="1090" y="268"/>
                      </a:lnTo>
                      <a:lnTo>
                        <a:pt x="1063" y="388"/>
                      </a:lnTo>
                      <a:lnTo>
                        <a:pt x="1149" y="509"/>
                      </a:lnTo>
                      <a:lnTo>
                        <a:pt x="960" y="614"/>
                      </a:lnTo>
                      <a:lnTo>
                        <a:pt x="909" y="729"/>
                      </a:lnTo>
                      <a:lnTo>
                        <a:pt x="1018" y="856"/>
                      </a:lnTo>
                      <a:lnTo>
                        <a:pt x="1045" y="959"/>
                      </a:lnTo>
                      <a:lnTo>
                        <a:pt x="960" y="969"/>
                      </a:lnTo>
                      <a:lnTo>
                        <a:pt x="939" y="1034"/>
                      </a:lnTo>
                      <a:lnTo>
                        <a:pt x="960" y="1119"/>
                      </a:lnTo>
                      <a:lnTo>
                        <a:pt x="975" y="1240"/>
                      </a:lnTo>
                      <a:lnTo>
                        <a:pt x="939" y="1359"/>
                      </a:lnTo>
                      <a:lnTo>
                        <a:pt x="1005" y="1438"/>
                      </a:lnTo>
                      <a:lnTo>
                        <a:pt x="944" y="1576"/>
                      </a:lnTo>
                      <a:lnTo>
                        <a:pt x="853" y="1709"/>
                      </a:lnTo>
                      <a:lnTo>
                        <a:pt x="678" y="1844"/>
                      </a:lnTo>
                      <a:lnTo>
                        <a:pt x="519" y="1856"/>
                      </a:lnTo>
                      <a:lnTo>
                        <a:pt x="268" y="2111"/>
                      </a:lnTo>
                      <a:lnTo>
                        <a:pt x="151" y="2071"/>
                      </a:lnTo>
                      <a:lnTo>
                        <a:pt x="25" y="2111"/>
                      </a:lnTo>
                      <a:lnTo>
                        <a:pt x="0" y="2272"/>
                      </a:lnTo>
                      <a:lnTo>
                        <a:pt x="160" y="2326"/>
                      </a:lnTo>
                      <a:lnTo>
                        <a:pt x="355" y="2498"/>
                      </a:lnTo>
                      <a:lnTo>
                        <a:pt x="526" y="2658"/>
                      </a:lnTo>
                      <a:lnTo>
                        <a:pt x="534" y="2807"/>
                      </a:lnTo>
                      <a:lnTo>
                        <a:pt x="629" y="2942"/>
                      </a:lnTo>
                      <a:lnTo>
                        <a:pt x="719" y="2907"/>
                      </a:lnTo>
                      <a:lnTo>
                        <a:pt x="774" y="3012"/>
                      </a:lnTo>
                      <a:lnTo>
                        <a:pt x="869" y="3002"/>
                      </a:lnTo>
                      <a:lnTo>
                        <a:pt x="879" y="311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7">
                  <a:extLst>
                    <a:ext uri="{FF2B5EF4-FFF2-40B4-BE49-F238E27FC236}">
                      <a16:creationId xmlns:a16="http://schemas.microsoft.com/office/drawing/2014/main" id="{979D2DCB-9F9E-AE48-B6D4-4EE48711A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01" y="1914459"/>
                  <a:ext cx="581605" cy="670984"/>
                </a:xfrm>
                <a:custGeom>
                  <a:avLst/>
                  <a:gdLst>
                    <a:gd name="T0" fmla="*/ 0 w 1471"/>
                    <a:gd name="T1" fmla="*/ 0 h 1788"/>
                    <a:gd name="T2" fmla="*/ 0 w 1471"/>
                    <a:gd name="T3" fmla="*/ 0 h 1788"/>
                    <a:gd name="T4" fmla="*/ 0 w 1471"/>
                    <a:gd name="T5" fmla="*/ 0 h 1788"/>
                    <a:gd name="T6" fmla="*/ 0 w 1471"/>
                    <a:gd name="T7" fmla="*/ 0 h 1788"/>
                    <a:gd name="T8" fmla="*/ 0 w 1471"/>
                    <a:gd name="T9" fmla="*/ 0 h 1788"/>
                    <a:gd name="T10" fmla="*/ 0 w 1471"/>
                    <a:gd name="T11" fmla="*/ 0 h 1788"/>
                    <a:gd name="T12" fmla="*/ 0 w 1471"/>
                    <a:gd name="T13" fmla="*/ 0 h 1788"/>
                    <a:gd name="T14" fmla="*/ 0 w 1471"/>
                    <a:gd name="T15" fmla="*/ 0 h 1788"/>
                    <a:gd name="T16" fmla="*/ 0 w 1471"/>
                    <a:gd name="T17" fmla="*/ 0 h 1788"/>
                    <a:gd name="T18" fmla="*/ 0 w 1471"/>
                    <a:gd name="T19" fmla="*/ 0 h 1788"/>
                    <a:gd name="T20" fmla="*/ 0 w 1471"/>
                    <a:gd name="T21" fmla="*/ 0 h 1788"/>
                    <a:gd name="T22" fmla="*/ 0 w 1471"/>
                    <a:gd name="T23" fmla="*/ 0 h 1788"/>
                    <a:gd name="T24" fmla="*/ 0 w 1471"/>
                    <a:gd name="T25" fmla="*/ 0 h 1788"/>
                    <a:gd name="T26" fmla="*/ 0 w 1471"/>
                    <a:gd name="T27" fmla="*/ 0 h 1788"/>
                    <a:gd name="T28" fmla="*/ 0 w 1471"/>
                    <a:gd name="T29" fmla="*/ 0 h 1788"/>
                    <a:gd name="T30" fmla="*/ 0 w 1471"/>
                    <a:gd name="T31" fmla="*/ 0 h 1788"/>
                    <a:gd name="T32" fmla="*/ 0 w 1471"/>
                    <a:gd name="T33" fmla="*/ 0 h 1788"/>
                    <a:gd name="T34" fmla="*/ 0 w 1471"/>
                    <a:gd name="T35" fmla="*/ 0 h 1788"/>
                    <a:gd name="T36" fmla="*/ 0 w 1471"/>
                    <a:gd name="T37" fmla="*/ 0 h 1788"/>
                    <a:gd name="T38" fmla="*/ 0 w 1471"/>
                    <a:gd name="T39" fmla="*/ 0 h 1788"/>
                    <a:gd name="T40" fmla="*/ 0 w 1471"/>
                    <a:gd name="T41" fmla="*/ 0 h 1788"/>
                    <a:gd name="T42" fmla="*/ 0 w 1471"/>
                    <a:gd name="T43" fmla="*/ 0 h 1788"/>
                    <a:gd name="T44" fmla="*/ 0 w 1471"/>
                    <a:gd name="T45" fmla="*/ 0 h 1788"/>
                    <a:gd name="T46" fmla="*/ 0 w 1471"/>
                    <a:gd name="T47" fmla="*/ 0 h 1788"/>
                    <a:gd name="T48" fmla="*/ 0 w 1471"/>
                    <a:gd name="T49" fmla="*/ 0 h 1788"/>
                    <a:gd name="T50" fmla="*/ 0 w 1471"/>
                    <a:gd name="T51" fmla="*/ 0 h 1788"/>
                    <a:gd name="T52" fmla="*/ 0 w 1471"/>
                    <a:gd name="T53" fmla="*/ 0 h 1788"/>
                    <a:gd name="T54" fmla="*/ 0 w 1471"/>
                    <a:gd name="T55" fmla="*/ 0 h 1788"/>
                    <a:gd name="T56" fmla="*/ 0 w 1471"/>
                    <a:gd name="T57" fmla="*/ 0 h 1788"/>
                    <a:gd name="T58" fmla="*/ 0 w 1471"/>
                    <a:gd name="T59" fmla="*/ 0 h 1788"/>
                    <a:gd name="T60" fmla="*/ 0 w 1471"/>
                    <a:gd name="T61" fmla="*/ 0 h 1788"/>
                    <a:gd name="T62" fmla="*/ 0 w 1471"/>
                    <a:gd name="T63" fmla="*/ 0 h 1788"/>
                    <a:gd name="T64" fmla="*/ 0 w 1471"/>
                    <a:gd name="T65" fmla="*/ 0 h 1788"/>
                    <a:gd name="T66" fmla="*/ 0 w 1471"/>
                    <a:gd name="T67" fmla="*/ 0 h 1788"/>
                    <a:gd name="T68" fmla="*/ 0 w 1471"/>
                    <a:gd name="T69" fmla="*/ 0 h 1788"/>
                    <a:gd name="T70" fmla="*/ 0 w 1471"/>
                    <a:gd name="T71" fmla="*/ 0 h 1788"/>
                    <a:gd name="T72" fmla="*/ 0 w 1471"/>
                    <a:gd name="T73" fmla="*/ 0 h 1788"/>
                    <a:gd name="T74" fmla="*/ 0 w 1471"/>
                    <a:gd name="T75" fmla="*/ 0 h 1788"/>
                    <a:gd name="T76" fmla="*/ 0 w 1471"/>
                    <a:gd name="T77" fmla="*/ 0 h 1788"/>
                    <a:gd name="T78" fmla="*/ 0 w 1471"/>
                    <a:gd name="T79" fmla="*/ 0 h 1788"/>
                    <a:gd name="T80" fmla="*/ 0 w 1471"/>
                    <a:gd name="T81" fmla="*/ 0 h 1788"/>
                    <a:gd name="T82" fmla="*/ 0 w 1471"/>
                    <a:gd name="T83" fmla="*/ 0 h 1788"/>
                    <a:gd name="T84" fmla="*/ 0 w 1471"/>
                    <a:gd name="T85" fmla="*/ 0 h 1788"/>
                    <a:gd name="T86" fmla="*/ 0 w 1471"/>
                    <a:gd name="T87" fmla="*/ 0 h 1788"/>
                    <a:gd name="T88" fmla="*/ 0 w 1471"/>
                    <a:gd name="T89" fmla="*/ 0 h 178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471" h="1788">
                      <a:moveTo>
                        <a:pt x="33" y="543"/>
                      </a:moveTo>
                      <a:lnTo>
                        <a:pt x="196" y="498"/>
                      </a:lnTo>
                      <a:lnTo>
                        <a:pt x="332" y="574"/>
                      </a:lnTo>
                      <a:lnTo>
                        <a:pt x="347" y="711"/>
                      </a:lnTo>
                      <a:lnTo>
                        <a:pt x="514" y="619"/>
                      </a:lnTo>
                      <a:lnTo>
                        <a:pt x="646" y="624"/>
                      </a:lnTo>
                      <a:lnTo>
                        <a:pt x="740" y="679"/>
                      </a:lnTo>
                      <a:lnTo>
                        <a:pt x="816" y="573"/>
                      </a:lnTo>
                      <a:lnTo>
                        <a:pt x="828" y="456"/>
                      </a:lnTo>
                      <a:lnTo>
                        <a:pt x="997" y="468"/>
                      </a:lnTo>
                      <a:lnTo>
                        <a:pt x="1022" y="368"/>
                      </a:lnTo>
                      <a:lnTo>
                        <a:pt x="1087" y="262"/>
                      </a:lnTo>
                      <a:lnTo>
                        <a:pt x="1172" y="292"/>
                      </a:lnTo>
                      <a:lnTo>
                        <a:pt x="1221" y="290"/>
                      </a:lnTo>
                      <a:lnTo>
                        <a:pt x="1206" y="137"/>
                      </a:lnTo>
                      <a:lnTo>
                        <a:pt x="1143" y="111"/>
                      </a:lnTo>
                      <a:lnTo>
                        <a:pt x="1113" y="65"/>
                      </a:lnTo>
                      <a:lnTo>
                        <a:pt x="1110" y="42"/>
                      </a:lnTo>
                      <a:lnTo>
                        <a:pt x="1141" y="38"/>
                      </a:lnTo>
                      <a:lnTo>
                        <a:pt x="1147" y="18"/>
                      </a:lnTo>
                      <a:lnTo>
                        <a:pt x="1153" y="2"/>
                      </a:lnTo>
                      <a:lnTo>
                        <a:pt x="1170" y="0"/>
                      </a:lnTo>
                      <a:lnTo>
                        <a:pt x="1206" y="39"/>
                      </a:lnTo>
                      <a:lnTo>
                        <a:pt x="1339" y="149"/>
                      </a:lnTo>
                      <a:lnTo>
                        <a:pt x="1317" y="197"/>
                      </a:lnTo>
                      <a:lnTo>
                        <a:pt x="1298" y="242"/>
                      </a:lnTo>
                      <a:lnTo>
                        <a:pt x="1471" y="346"/>
                      </a:lnTo>
                      <a:lnTo>
                        <a:pt x="1417" y="460"/>
                      </a:lnTo>
                      <a:lnTo>
                        <a:pt x="1299" y="562"/>
                      </a:lnTo>
                      <a:lnTo>
                        <a:pt x="1221" y="744"/>
                      </a:lnTo>
                      <a:lnTo>
                        <a:pt x="1283" y="1099"/>
                      </a:lnTo>
                      <a:lnTo>
                        <a:pt x="1266" y="1151"/>
                      </a:lnTo>
                      <a:lnTo>
                        <a:pt x="1194" y="1181"/>
                      </a:lnTo>
                      <a:lnTo>
                        <a:pt x="1206" y="1263"/>
                      </a:lnTo>
                      <a:lnTo>
                        <a:pt x="1159" y="1296"/>
                      </a:lnTo>
                      <a:lnTo>
                        <a:pt x="1197" y="1329"/>
                      </a:lnTo>
                      <a:lnTo>
                        <a:pt x="1249" y="1304"/>
                      </a:lnTo>
                      <a:lnTo>
                        <a:pt x="1296" y="1373"/>
                      </a:lnTo>
                      <a:lnTo>
                        <a:pt x="1351" y="1328"/>
                      </a:lnTo>
                      <a:lnTo>
                        <a:pt x="1433" y="1449"/>
                      </a:lnTo>
                      <a:lnTo>
                        <a:pt x="1429" y="1568"/>
                      </a:lnTo>
                      <a:lnTo>
                        <a:pt x="1342" y="1748"/>
                      </a:lnTo>
                      <a:lnTo>
                        <a:pt x="1205" y="1734"/>
                      </a:lnTo>
                      <a:lnTo>
                        <a:pt x="1133" y="1788"/>
                      </a:lnTo>
                      <a:lnTo>
                        <a:pt x="1132" y="1625"/>
                      </a:lnTo>
                      <a:lnTo>
                        <a:pt x="1102" y="1489"/>
                      </a:lnTo>
                      <a:lnTo>
                        <a:pt x="1027" y="1585"/>
                      </a:lnTo>
                      <a:lnTo>
                        <a:pt x="932" y="1630"/>
                      </a:lnTo>
                      <a:lnTo>
                        <a:pt x="887" y="1540"/>
                      </a:lnTo>
                      <a:lnTo>
                        <a:pt x="787" y="1570"/>
                      </a:lnTo>
                      <a:lnTo>
                        <a:pt x="740" y="1704"/>
                      </a:lnTo>
                      <a:lnTo>
                        <a:pt x="667" y="1685"/>
                      </a:lnTo>
                      <a:lnTo>
                        <a:pt x="691" y="1535"/>
                      </a:lnTo>
                      <a:lnTo>
                        <a:pt x="631" y="1400"/>
                      </a:lnTo>
                      <a:lnTo>
                        <a:pt x="485" y="1295"/>
                      </a:lnTo>
                      <a:lnTo>
                        <a:pt x="497" y="1090"/>
                      </a:lnTo>
                      <a:lnTo>
                        <a:pt x="436" y="1012"/>
                      </a:lnTo>
                      <a:lnTo>
                        <a:pt x="440" y="880"/>
                      </a:lnTo>
                      <a:lnTo>
                        <a:pt x="307" y="904"/>
                      </a:lnTo>
                      <a:lnTo>
                        <a:pt x="63" y="874"/>
                      </a:lnTo>
                      <a:lnTo>
                        <a:pt x="60" y="715"/>
                      </a:lnTo>
                      <a:lnTo>
                        <a:pt x="0" y="624"/>
                      </a:lnTo>
                      <a:lnTo>
                        <a:pt x="33" y="54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8">
                  <a:extLst>
                    <a:ext uri="{FF2B5EF4-FFF2-40B4-BE49-F238E27FC236}">
                      <a16:creationId xmlns:a16="http://schemas.microsoft.com/office/drawing/2014/main" id="{321951F3-730B-0D43-84B4-50FD5F1A8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9421" y="5483042"/>
                  <a:ext cx="878342" cy="1126428"/>
                </a:xfrm>
                <a:custGeom>
                  <a:avLst/>
                  <a:gdLst>
                    <a:gd name="T0" fmla="*/ 0 w 2218"/>
                    <a:gd name="T1" fmla="*/ 0 h 3005"/>
                    <a:gd name="T2" fmla="*/ 0 w 2218"/>
                    <a:gd name="T3" fmla="*/ 0 h 3005"/>
                    <a:gd name="T4" fmla="*/ 0 w 2218"/>
                    <a:gd name="T5" fmla="*/ 0 h 3005"/>
                    <a:gd name="T6" fmla="*/ 0 w 2218"/>
                    <a:gd name="T7" fmla="*/ 0 h 3005"/>
                    <a:gd name="T8" fmla="*/ 0 w 2218"/>
                    <a:gd name="T9" fmla="*/ 0 h 3005"/>
                    <a:gd name="T10" fmla="*/ 0 w 2218"/>
                    <a:gd name="T11" fmla="*/ 0 h 3005"/>
                    <a:gd name="T12" fmla="*/ 0 w 2218"/>
                    <a:gd name="T13" fmla="*/ 0 h 3005"/>
                    <a:gd name="T14" fmla="*/ 0 w 2218"/>
                    <a:gd name="T15" fmla="*/ 0 h 3005"/>
                    <a:gd name="T16" fmla="*/ 0 w 2218"/>
                    <a:gd name="T17" fmla="*/ 0 h 3005"/>
                    <a:gd name="T18" fmla="*/ 0 w 2218"/>
                    <a:gd name="T19" fmla="*/ 0 h 3005"/>
                    <a:gd name="T20" fmla="*/ 0 w 2218"/>
                    <a:gd name="T21" fmla="*/ 0 h 3005"/>
                    <a:gd name="T22" fmla="*/ 0 w 2218"/>
                    <a:gd name="T23" fmla="*/ 0 h 3005"/>
                    <a:gd name="T24" fmla="*/ 0 w 2218"/>
                    <a:gd name="T25" fmla="*/ 0 h 3005"/>
                    <a:gd name="T26" fmla="*/ 0 w 2218"/>
                    <a:gd name="T27" fmla="*/ 0 h 3005"/>
                    <a:gd name="T28" fmla="*/ 0 w 2218"/>
                    <a:gd name="T29" fmla="*/ 0 h 3005"/>
                    <a:gd name="T30" fmla="*/ 0 w 2218"/>
                    <a:gd name="T31" fmla="*/ 0 h 3005"/>
                    <a:gd name="T32" fmla="*/ 0 w 2218"/>
                    <a:gd name="T33" fmla="*/ 0 h 3005"/>
                    <a:gd name="T34" fmla="*/ 0 w 2218"/>
                    <a:gd name="T35" fmla="*/ 0 h 3005"/>
                    <a:gd name="T36" fmla="*/ 0 w 2218"/>
                    <a:gd name="T37" fmla="*/ 0 h 3005"/>
                    <a:gd name="T38" fmla="*/ 0 w 2218"/>
                    <a:gd name="T39" fmla="*/ 0 h 3005"/>
                    <a:gd name="T40" fmla="*/ 0 w 2218"/>
                    <a:gd name="T41" fmla="*/ 0 h 3005"/>
                    <a:gd name="T42" fmla="*/ 0 w 2218"/>
                    <a:gd name="T43" fmla="*/ 0 h 3005"/>
                    <a:gd name="T44" fmla="*/ 0 w 2218"/>
                    <a:gd name="T45" fmla="*/ 0 h 3005"/>
                    <a:gd name="T46" fmla="*/ 0 w 2218"/>
                    <a:gd name="T47" fmla="*/ 0 h 3005"/>
                    <a:gd name="T48" fmla="*/ 0 w 2218"/>
                    <a:gd name="T49" fmla="*/ 0 h 3005"/>
                    <a:gd name="T50" fmla="*/ 0 w 2218"/>
                    <a:gd name="T51" fmla="*/ 0 h 3005"/>
                    <a:gd name="T52" fmla="*/ 0 w 2218"/>
                    <a:gd name="T53" fmla="*/ 0 h 3005"/>
                    <a:gd name="T54" fmla="*/ 0 w 2218"/>
                    <a:gd name="T55" fmla="*/ 0 h 3005"/>
                    <a:gd name="T56" fmla="*/ 0 w 2218"/>
                    <a:gd name="T57" fmla="*/ 0 h 3005"/>
                    <a:gd name="T58" fmla="*/ 0 w 2218"/>
                    <a:gd name="T59" fmla="*/ 0 h 3005"/>
                    <a:gd name="T60" fmla="*/ 0 w 2218"/>
                    <a:gd name="T61" fmla="*/ 0 h 3005"/>
                    <a:gd name="T62" fmla="*/ 0 w 2218"/>
                    <a:gd name="T63" fmla="*/ 0 h 3005"/>
                    <a:gd name="T64" fmla="*/ 0 w 2218"/>
                    <a:gd name="T65" fmla="*/ 0 h 3005"/>
                    <a:gd name="T66" fmla="*/ 0 w 2218"/>
                    <a:gd name="T67" fmla="*/ 0 h 3005"/>
                    <a:gd name="T68" fmla="*/ 0 w 2218"/>
                    <a:gd name="T69" fmla="*/ 0 h 300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218" h="3005">
                      <a:moveTo>
                        <a:pt x="0" y="1120"/>
                      </a:moveTo>
                      <a:lnTo>
                        <a:pt x="120" y="1210"/>
                      </a:lnTo>
                      <a:lnTo>
                        <a:pt x="120" y="1315"/>
                      </a:lnTo>
                      <a:lnTo>
                        <a:pt x="215" y="1305"/>
                      </a:lnTo>
                      <a:lnTo>
                        <a:pt x="275" y="1395"/>
                      </a:lnTo>
                      <a:lnTo>
                        <a:pt x="210" y="1455"/>
                      </a:lnTo>
                      <a:lnTo>
                        <a:pt x="345" y="1561"/>
                      </a:lnTo>
                      <a:lnTo>
                        <a:pt x="285" y="1646"/>
                      </a:lnTo>
                      <a:lnTo>
                        <a:pt x="305" y="1831"/>
                      </a:lnTo>
                      <a:lnTo>
                        <a:pt x="375" y="1856"/>
                      </a:lnTo>
                      <a:lnTo>
                        <a:pt x="495" y="1796"/>
                      </a:lnTo>
                      <a:lnTo>
                        <a:pt x="540" y="1891"/>
                      </a:lnTo>
                      <a:lnTo>
                        <a:pt x="510" y="1981"/>
                      </a:lnTo>
                      <a:lnTo>
                        <a:pt x="530" y="2111"/>
                      </a:lnTo>
                      <a:lnTo>
                        <a:pt x="450" y="2166"/>
                      </a:lnTo>
                      <a:lnTo>
                        <a:pt x="545" y="2191"/>
                      </a:lnTo>
                      <a:lnTo>
                        <a:pt x="630" y="2261"/>
                      </a:lnTo>
                      <a:lnTo>
                        <a:pt x="570" y="2351"/>
                      </a:lnTo>
                      <a:lnTo>
                        <a:pt x="470" y="2501"/>
                      </a:lnTo>
                      <a:lnTo>
                        <a:pt x="495" y="2607"/>
                      </a:lnTo>
                      <a:lnTo>
                        <a:pt x="481" y="2695"/>
                      </a:lnTo>
                      <a:lnTo>
                        <a:pt x="514" y="2800"/>
                      </a:lnTo>
                      <a:lnTo>
                        <a:pt x="465" y="2953"/>
                      </a:lnTo>
                      <a:lnTo>
                        <a:pt x="562" y="2993"/>
                      </a:lnTo>
                      <a:lnTo>
                        <a:pt x="670" y="3005"/>
                      </a:lnTo>
                      <a:lnTo>
                        <a:pt x="750" y="2937"/>
                      </a:lnTo>
                      <a:lnTo>
                        <a:pt x="930" y="2833"/>
                      </a:lnTo>
                      <a:lnTo>
                        <a:pt x="1010" y="2746"/>
                      </a:lnTo>
                      <a:lnTo>
                        <a:pt x="1026" y="2632"/>
                      </a:lnTo>
                      <a:lnTo>
                        <a:pt x="1018" y="2541"/>
                      </a:lnTo>
                      <a:lnTo>
                        <a:pt x="1086" y="2461"/>
                      </a:lnTo>
                      <a:lnTo>
                        <a:pt x="1186" y="2401"/>
                      </a:lnTo>
                      <a:lnTo>
                        <a:pt x="1334" y="2349"/>
                      </a:lnTo>
                      <a:lnTo>
                        <a:pt x="1542" y="2329"/>
                      </a:lnTo>
                      <a:lnTo>
                        <a:pt x="1498" y="2289"/>
                      </a:lnTo>
                      <a:lnTo>
                        <a:pt x="1422" y="2205"/>
                      </a:lnTo>
                      <a:lnTo>
                        <a:pt x="1486" y="2089"/>
                      </a:lnTo>
                      <a:lnTo>
                        <a:pt x="1554" y="1981"/>
                      </a:lnTo>
                      <a:lnTo>
                        <a:pt x="1650" y="1861"/>
                      </a:lnTo>
                      <a:lnTo>
                        <a:pt x="1682" y="1753"/>
                      </a:lnTo>
                      <a:lnTo>
                        <a:pt x="1810" y="1741"/>
                      </a:lnTo>
                      <a:lnTo>
                        <a:pt x="1950" y="1793"/>
                      </a:lnTo>
                      <a:lnTo>
                        <a:pt x="1966" y="1677"/>
                      </a:lnTo>
                      <a:lnTo>
                        <a:pt x="1970" y="1470"/>
                      </a:lnTo>
                      <a:lnTo>
                        <a:pt x="1902" y="1441"/>
                      </a:lnTo>
                      <a:lnTo>
                        <a:pt x="1842" y="1397"/>
                      </a:lnTo>
                      <a:lnTo>
                        <a:pt x="1874" y="1353"/>
                      </a:lnTo>
                      <a:lnTo>
                        <a:pt x="1958" y="1349"/>
                      </a:lnTo>
                      <a:lnTo>
                        <a:pt x="1954" y="1257"/>
                      </a:lnTo>
                      <a:lnTo>
                        <a:pt x="1925" y="1135"/>
                      </a:lnTo>
                      <a:lnTo>
                        <a:pt x="1893" y="945"/>
                      </a:lnTo>
                      <a:lnTo>
                        <a:pt x="1854" y="942"/>
                      </a:lnTo>
                      <a:lnTo>
                        <a:pt x="1821" y="918"/>
                      </a:lnTo>
                      <a:lnTo>
                        <a:pt x="1806" y="873"/>
                      </a:lnTo>
                      <a:lnTo>
                        <a:pt x="1830" y="834"/>
                      </a:lnTo>
                      <a:lnTo>
                        <a:pt x="1842" y="792"/>
                      </a:lnTo>
                      <a:lnTo>
                        <a:pt x="1887" y="807"/>
                      </a:lnTo>
                      <a:lnTo>
                        <a:pt x="1932" y="843"/>
                      </a:lnTo>
                      <a:lnTo>
                        <a:pt x="1947" y="750"/>
                      </a:lnTo>
                      <a:lnTo>
                        <a:pt x="2105" y="645"/>
                      </a:lnTo>
                      <a:lnTo>
                        <a:pt x="2138" y="485"/>
                      </a:lnTo>
                      <a:lnTo>
                        <a:pt x="2190" y="321"/>
                      </a:lnTo>
                      <a:lnTo>
                        <a:pt x="2218" y="161"/>
                      </a:lnTo>
                      <a:lnTo>
                        <a:pt x="2182" y="45"/>
                      </a:lnTo>
                      <a:lnTo>
                        <a:pt x="2115" y="0"/>
                      </a:lnTo>
                      <a:lnTo>
                        <a:pt x="1978" y="130"/>
                      </a:lnTo>
                      <a:lnTo>
                        <a:pt x="1798" y="120"/>
                      </a:lnTo>
                      <a:lnTo>
                        <a:pt x="1638" y="268"/>
                      </a:lnTo>
                      <a:lnTo>
                        <a:pt x="1485" y="280"/>
                      </a:lnTo>
                      <a:lnTo>
                        <a:pt x="1355" y="265"/>
                      </a:lnTo>
                      <a:lnTo>
                        <a:pt x="1205" y="495"/>
                      </a:lnTo>
                      <a:lnTo>
                        <a:pt x="1115" y="490"/>
                      </a:lnTo>
                      <a:lnTo>
                        <a:pt x="1104" y="421"/>
                      </a:lnTo>
                      <a:lnTo>
                        <a:pt x="950" y="405"/>
                      </a:lnTo>
                      <a:lnTo>
                        <a:pt x="860" y="360"/>
                      </a:lnTo>
                      <a:lnTo>
                        <a:pt x="830" y="465"/>
                      </a:lnTo>
                      <a:lnTo>
                        <a:pt x="725" y="550"/>
                      </a:lnTo>
                      <a:lnTo>
                        <a:pt x="755" y="655"/>
                      </a:lnTo>
                      <a:lnTo>
                        <a:pt x="690" y="735"/>
                      </a:lnTo>
                      <a:lnTo>
                        <a:pt x="900" y="805"/>
                      </a:lnTo>
                      <a:lnTo>
                        <a:pt x="635" y="975"/>
                      </a:lnTo>
                      <a:lnTo>
                        <a:pt x="395" y="970"/>
                      </a:lnTo>
                      <a:lnTo>
                        <a:pt x="270" y="1065"/>
                      </a:lnTo>
                      <a:lnTo>
                        <a:pt x="105" y="1035"/>
                      </a:lnTo>
                      <a:lnTo>
                        <a:pt x="0" y="112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9">
                  <a:extLst>
                    <a:ext uri="{FF2B5EF4-FFF2-40B4-BE49-F238E27FC236}">
                      <a16:creationId xmlns:a16="http://schemas.microsoft.com/office/drawing/2014/main" id="{4FFD8E79-9916-C14A-9E6A-855AF9D22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0489" y="5638605"/>
                  <a:ext cx="528193" cy="950248"/>
                </a:xfrm>
                <a:custGeom>
                  <a:avLst/>
                  <a:gdLst>
                    <a:gd name="T0" fmla="*/ 0 w 1336"/>
                    <a:gd name="T1" fmla="*/ 0 h 2535"/>
                    <a:gd name="T2" fmla="*/ 0 w 1336"/>
                    <a:gd name="T3" fmla="*/ 0 h 2535"/>
                    <a:gd name="T4" fmla="*/ 0 w 1336"/>
                    <a:gd name="T5" fmla="*/ 0 h 2535"/>
                    <a:gd name="T6" fmla="*/ 0 w 1336"/>
                    <a:gd name="T7" fmla="*/ 0 h 2535"/>
                    <a:gd name="T8" fmla="*/ 0 w 1336"/>
                    <a:gd name="T9" fmla="*/ 0 h 2535"/>
                    <a:gd name="T10" fmla="*/ 0 w 1336"/>
                    <a:gd name="T11" fmla="*/ 0 h 2535"/>
                    <a:gd name="T12" fmla="*/ 0 w 1336"/>
                    <a:gd name="T13" fmla="*/ 0 h 2535"/>
                    <a:gd name="T14" fmla="*/ 0 w 1336"/>
                    <a:gd name="T15" fmla="*/ 0 h 2535"/>
                    <a:gd name="T16" fmla="*/ 0 w 1336"/>
                    <a:gd name="T17" fmla="*/ 0 h 2535"/>
                    <a:gd name="T18" fmla="*/ 0 w 1336"/>
                    <a:gd name="T19" fmla="*/ 0 h 2535"/>
                    <a:gd name="T20" fmla="*/ 0 w 1336"/>
                    <a:gd name="T21" fmla="*/ 0 h 2535"/>
                    <a:gd name="T22" fmla="*/ 0 w 1336"/>
                    <a:gd name="T23" fmla="*/ 0 h 2535"/>
                    <a:gd name="T24" fmla="*/ 0 w 1336"/>
                    <a:gd name="T25" fmla="*/ 0 h 2535"/>
                    <a:gd name="T26" fmla="*/ 0 w 1336"/>
                    <a:gd name="T27" fmla="*/ 0 h 2535"/>
                    <a:gd name="T28" fmla="*/ 0 w 1336"/>
                    <a:gd name="T29" fmla="*/ 0 h 2535"/>
                    <a:gd name="T30" fmla="*/ 0 w 1336"/>
                    <a:gd name="T31" fmla="*/ 0 h 2535"/>
                    <a:gd name="T32" fmla="*/ 0 w 1336"/>
                    <a:gd name="T33" fmla="*/ 0 h 2535"/>
                    <a:gd name="T34" fmla="*/ 0 w 1336"/>
                    <a:gd name="T35" fmla="*/ 0 h 2535"/>
                    <a:gd name="T36" fmla="*/ 0 w 1336"/>
                    <a:gd name="T37" fmla="*/ 0 h 2535"/>
                    <a:gd name="T38" fmla="*/ 0 w 1336"/>
                    <a:gd name="T39" fmla="*/ 0 h 2535"/>
                    <a:gd name="T40" fmla="*/ 0 w 1336"/>
                    <a:gd name="T41" fmla="*/ 0 h 2535"/>
                    <a:gd name="T42" fmla="*/ 0 w 1336"/>
                    <a:gd name="T43" fmla="*/ 0 h 2535"/>
                    <a:gd name="T44" fmla="*/ 0 w 1336"/>
                    <a:gd name="T45" fmla="*/ 0 h 2535"/>
                    <a:gd name="T46" fmla="*/ 0 w 1336"/>
                    <a:gd name="T47" fmla="*/ 0 h 2535"/>
                    <a:gd name="T48" fmla="*/ 0 w 1336"/>
                    <a:gd name="T49" fmla="*/ 0 h 2535"/>
                    <a:gd name="T50" fmla="*/ 0 w 1336"/>
                    <a:gd name="T51" fmla="*/ 0 h 2535"/>
                    <a:gd name="T52" fmla="*/ 0 w 1336"/>
                    <a:gd name="T53" fmla="*/ 0 h 2535"/>
                    <a:gd name="T54" fmla="*/ 0 w 1336"/>
                    <a:gd name="T55" fmla="*/ 0 h 2535"/>
                    <a:gd name="T56" fmla="*/ 0 w 1336"/>
                    <a:gd name="T57" fmla="*/ 0 h 2535"/>
                    <a:gd name="T58" fmla="*/ 0 w 1336"/>
                    <a:gd name="T59" fmla="*/ 0 h 2535"/>
                    <a:gd name="T60" fmla="*/ 0 w 1336"/>
                    <a:gd name="T61" fmla="*/ 0 h 2535"/>
                    <a:gd name="T62" fmla="*/ 0 w 1336"/>
                    <a:gd name="T63" fmla="*/ 0 h 2535"/>
                    <a:gd name="T64" fmla="*/ 0 w 1336"/>
                    <a:gd name="T65" fmla="*/ 0 h 2535"/>
                    <a:gd name="T66" fmla="*/ 0 w 1336"/>
                    <a:gd name="T67" fmla="*/ 0 h 2535"/>
                    <a:gd name="T68" fmla="*/ 0 w 1336"/>
                    <a:gd name="T69" fmla="*/ 0 h 2535"/>
                    <a:gd name="T70" fmla="*/ 0 w 1336"/>
                    <a:gd name="T71" fmla="*/ 0 h 2535"/>
                    <a:gd name="T72" fmla="*/ 0 w 1336"/>
                    <a:gd name="T73" fmla="*/ 0 h 2535"/>
                    <a:gd name="T74" fmla="*/ 0 w 1336"/>
                    <a:gd name="T75" fmla="*/ 0 h 2535"/>
                    <a:gd name="T76" fmla="*/ 0 w 1336"/>
                    <a:gd name="T77" fmla="*/ 0 h 2535"/>
                    <a:gd name="T78" fmla="*/ 0 w 1336"/>
                    <a:gd name="T79" fmla="*/ 0 h 253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336" h="2535">
                      <a:moveTo>
                        <a:pt x="0" y="0"/>
                      </a:moveTo>
                      <a:lnTo>
                        <a:pt x="135" y="391"/>
                      </a:lnTo>
                      <a:lnTo>
                        <a:pt x="225" y="457"/>
                      </a:lnTo>
                      <a:lnTo>
                        <a:pt x="273" y="492"/>
                      </a:lnTo>
                      <a:lnTo>
                        <a:pt x="301" y="478"/>
                      </a:lnTo>
                      <a:lnTo>
                        <a:pt x="333" y="487"/>
                      </a:lnTo>
                      <a:lnTo>
                        <a:pt x="339" y="531"/>
                      </a:lnTo>
                      <a:lnTo>
                        <a:pt x="301" y="547"/>
                      </a:lnTo>
                      <a:lnTo>
                        <a:pt x="320" y="635"/>
                      </a:lnTo>
                      <a:lnTo>
                        <a:pt x="454" y="860"/>
                      </a:lnTo>
                      <a:lnTo>
                        <a:pt x="510" y="1145"/>
                      </a:lnTo>
                      <a:lnTo>
                        <a:pt x="683" y="1491"/>
                      </a:lnTo>
                      <a:lnTo>
                        <a:pt x="707" y="1668"/>
                      </a:lnTo>
                      <a:lnTo>
                        <a:pt x="766" y="1793"/>
                      </a:lnTo>
                      <a:lnTo>
                        <a:pt x="741" y="1881"/>
                      </a:lnTo>
                      <a:lnTo>
                        <a:pt x="861" y="2180"/>
                      </a:lnTo>
                      <a:lnTo>
                        <a:pt x="966" y="2360"/>
                      </a:lnTo>
                      <a:lnTo>
                        <a:pt x="981" y="2430"/>
                      </a:lnTo>
                      <a:lnTo>
                        <a:pt x="1171" y="2535"/>
                      </a:lnTo>
                      <a:lnTo>
                        <a:pt x="1221" y="2385"/>
                      </a:lnTo>
                      <a:lnTo>
                        <a:pt x="1186" y="2280"/>
                      </a:lnTo>
                      <a:lnTo>
                        <a:pt x="1201" y="2190"/>
                      </a:lnTo>
                      <a:lnTo>
                        <a:pt x="1176" y="2085"/>
                      </a:lnTo>
                      <a:lnTo>
                        <a:pt x="1336" y="1845"/>
                      </a:lnTo>
                      <a:lnTo>
                        <a:pt x="1252" y="1776"/>
                      </a:lnTo>
                      <a:lnTo>
                        <a:pt x="1154" y="1752"/>
                      </a:lnTo>
                      <a:lnTo>
                        <a:pt x="1236" y="1696"/>
                      </a:lnTo>
                      <a:lnTo>
                        <a:pt x="1216" y="1569"/>
                      </a:lnTo>
                      <a:lnTo>
                        <a:pt x="1246" y="1475"/>
                      </a:lnTo>
                      <a:lnTo>
                        <a:pt x="1201" y="1380"/>
                      </a:lnTo>
                      <a:lnTo>
                        <a:pt x="1081" y="1440"/>
                      </a:lnTo>
                      <a:lnTo>
                        <a:pt x="1013" y="1418"/>
                      </a:lnTo>
                      <a:lnTo>
                        <a:pt x="992" y="1232"/>
                      </a:lnTo>
                      <a:lnTo>
                        <a:pt x="1052" y="1146"/>
                      </a:lnTo>
                      <a:lnTo>
                        <a:pt x="917" y="1040"/>
                      </a:lnTo>
                      <a:lnTo>
                        <a:pt x="981" y="980"/>
                      </a:lnTo>
                      <a:lnTo>
                        <a:pt x="920" y="890"/>
                      </a:lnTo>
                      <a:lnTo>
                        <a:pt x="824" y="899"/>
                      </a:lnTo>
                      <a:lnTo>
                        <a:pt x="827" y="794"/>
                      </a:lnTo>
                      <a:lnTo>
                        <a:pt x="707" y="704"/>
                      </a:lnTo>
                      <a:lnTo>
                        <a:pt x="808" y="622"/>
                      </a:lnTo>
                      <a:lnTo>
                        <a:pt x="650" y="471"/>
                      </a:lnTo>
                      <a:lnTo>
                        <a:pt x="541" y="442"/>
                      </a:lnTo>
                      <a:lnTo>
                        <a:pt x="270" y="255"/>
                      </a:lnTo>
                      <a:lnTo>
                        <a:pt x="138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20">
                  <a:extLst>
                    <a:ext uri="{FF2B5EF4-FFF2-40B4-BE49-F238E27FC236}">
                      <a16:creationId xmlns:a16="http://schemas.microsoft.com/office/drawing/2014/main" id="{681F4AA5-B773-6E43-96BE-3F20F1711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7335" y="1447769"/>
                  <a:ext cx="623147" cy="596013"/>
                </a:xfrm>
                <a:custGeom>
                  <a:avLst/>
                  <a:gdLst>
                    <a:gd name="T0" fmla="*/ 0 w 1575"/>
                    <a:gd name="T1" fmla="*/ 0 h 1591"/>
                    <a:gd name="T2" fmla="*/ 0 w 1575"/>
                    <a:gd name="T3" fmla="*/ 0 h 1591"/>
                    <a:gd name="T4" fmla="*/ 0 w 1575"/>
                    <a:gd name="T5" fmla="*/ 0 h 1591"/>
                    <a:gd name="T6" fmla="*/ 0 w 1575"/>
                    <a:gd name="T7" fmla="*/ 0 h 1591"/>
                    <a:gd name="T8" fmla="*/ 0 w 1575"/>
                    <a:gd name="T9" fmla="*/ 0 h 1591"/>
                    <a:gd name="T10" fmla="*/ 0 w 1575"/>
                    <a:gd name="T11" fmla="*/ 0 h 1591"/>
                    <a:gd name="T12" fmla="*/ 0 w 1575"/>
                    <a:gd name="T13" fmla="*/ 0 h 1591"/>
                    <a:gd name="T14" fmla="*/ 0 w 1575"/>
                    <a:gd name="T15" fmla="*/ 0 h 1591"/>
                    <a:gd name="T16" fmla="*/ 0 w 1575"/>
                    <a:gd name="T17" fmla="*/ 0 h 1591"/>
                    <a:gd name="T18" fmla="*/ 0 w 1575"/>
                    <a:gd name="T19" fmla="*/ 0 h 1591"/>
                    <a:gd name="T20" fmla="*/ 0 w 1575"/>
                    <a:gd name="T21" fmla="*/ 0 h 1591"/>
                    <a:gd name="T22" fmla="*/ 0 w 1575"/>
                    <a:gd name="T23" fmla="*/ 0 h 1591"/>
                    <a:gd name="T24" fmla="*/ 0 w 1575"/>
                    <a:gd name="T25" fmla="*/ 0 h 1591"/>
                    <a:gd name="T26" fmla="*/ 0 w 1575"/>
                    <a:gd name="T27" fmla="*/ 0 h 1591"/>
                    <a:gd name="T28" fmla="*/ 0 w 1575"/>
                    <a:gd name="T29" fmla="*/ 0 h 1591"/>
                    <a:gd name="T30" fmla="*/ 0 w 1575"/>
                    <a:gd name="T31" fmla="*/ 0 h 1591"/>
                    <a:gd name="T32" fmla="*/ 0 w 1575"/>
                    <a:gd name="T33" fmla="*/ 0 h 1591"/>
                    <a:gd name="T34" fmla="*/ 0 w 1575"/>
                    <a:gd name="T35" fmla="*/ 0 h 1591"/>
                    <a:gd name="T36" fmla="*/ 0 w 1575"/>
                    <a:gd name="T37" fmla="*/ 0 h 1591"/>
                    <a:gd name="T38" fmla="*/ 0 w 1575"/>
                    <a:gd name="T39" fmla="*/ 0 h 1591"/>
                    <a:gd name="T40" fmla="*/ 0 w 1575"/>
                    <a:gd name="T41" fmla="*/ 0 h 1591"/>
                    <a:gd name="T42" fmla="*/ 0 w 1575"/>
                    <a:gd name="T43" fmla="*/ 0 h 1591"/>
                    <a:gd name="T44" fmla="*/ 0 w 1575"/>
                    <a:gd name="T45" fmla="*/ 0 h 1591"/>
                    <a:gd name="T46" fmla="*/ 0 w 1575"/>
                    <a:gd name="T47" fmla="*/ 0 h 1591"/>
                    <a:gd name="T48" fmla="*/ 0 w 1575"/>
                    <a:gd name="T49" fmla="*/ 0 h 1591"/>
                    <a:gd name="T50" fmla="*/ 0 w 1575"/>
                    <a:gd name="T51" fmla="*/ 0 h 1591"/>
                    <a:gd name="T52" fmla="*/ 0 w 1575"/>
                    <a:gd name="T53" fmla="*/ 0 h 1591"/>
                    <a:gd name="T54" fmla="*/ 0 w 1575"/>
                    <a:gd name="T55" fmla="*/ 0 h 1591"/>
                    <a:gd name="T56" fmla="*/ 0 w 1575"/>
                    <a:gd name="T57" fmla="*/ 0 h 1591"/>
                    <a:gd name="T58" fmla="*/ 0 w 1575"/>
                    <a:gd name="T59" fmla="*/ 0 h 1591"/>
                    <a:gd name="T60" fmla="*/ 0 w 1575"/>
                    <a:gd name="T61" fmla="*/ 0 h 1591"/>
                    <a:gd name="T62" fmla="*/ 0 w 1575"/>
                    <a:gd name="T63" fmla="*/ 0 h 1591"/>
                    <a:gd name="T64" fmla="*/ 0 w 1575"/>
                    <a:gd name="T65" fmla="*/ 0 h 1591"/>
                    <a:gd name="T66" fmla="*/ 0 w 1575"/>
                    <a:gd name="T67" fmla="*/ 0 h 1591"/>
                    <a:gd name="T68" fmla="*/ 0 w 1575"/>
                    <a:gd name="T69" fmla="*/ 0 h 1591"/>
                    <a:gd name="T70" fmla="*/ 0 w 1575"/>
                    <a:gd name="T71" fmla="*/ 0 h 1591"/>
                    <a:gd name="T72" fmla="*/ 0 w 1575"/>
                    <a:gd name="T73" fmla="*/ 0 h 1591"/>
                    <a:gd name="T74" fmla="*/ 0 w 1575"/>
                    <a:gd name="T75" fmla="*/ 0 h 1591"/>
                    <a:gd name="T76" fmla="*/ 0 w 1575"/>
                    <a:gd name="T77" fmla="*/ 0 h 1591"/>
                    <a:gd name="T78" fmla="*/ 0 w 1575"/>
                    <a:gd name="T79" fmla="*/ 0 h 1591"/>
                    <a:gd name="T80" fmla="*/ 0 w 1575"/>
                    <a:gd name="T81" fmla="*/ 0 h 1591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575" h="1591">
                      <a:moveTo>
                        <a:pt x="77" y="384"/>
                      </a:moveTo>
                      <a:lnTo>
                        <a:pt x="131" y="461"/>
                      </a:lnTo>
                      <a:lnTo>
                        <a:pt x="44" y="533"/>
                      </a:lnTo>
                      <a:lnTo>
                        <a:pt x="0" y="620"/>
                      </a:lnTo>
                      <a:lnTo>
                        <a:pt x="102" y="701"/>
                      </a:lnTo>
                      <a:lnTo>
                        <a:pt x="181" y="894"/>
                      </a:lnTo>
                      <a:lnTo>
                        <a:pt x="259" y="984"/>
                      </a:lnTo>
                      <a:lnTo>
                        <a:pt x="357" y="966"/>
                      </a:lnTo>
                      <a:lnTo>
                        <a:pt x="406" y="1019"/>
                      </a:lnTo>
                      <a:lnTo>
                        <a:pt x="459" y="1034"/>
                      </a:lnTo>
                      <a:lnTo>
                        <a:pt x="474" y="1091"/>
                      </a:lnTo>
                      <a:lnTo>
                        <a:pt x="496" y="1172"/>
                      </a:lnTo>
                      <a:lnTo>
                        <a:pt x="514" y="1181"/>
                      </a:lnTo>
                      <a:lnTo>
                        <a:pt x="513" y="1199"/>
                      </a:lnTo>
                      <a:lnTo>
                        <a:pt x="535" y="1190"/>
                      </a:lnTo>
                      <a:lnTo>
                        <a:pt x="538" y="1209"/>
                      </a:lnTo>
                      <a:lnTo>
                        <a:pt x="555" y="1224"/>
                      </a:lnTo>
                      <a:lnTo>
                        <a:pt x="562" y="1248"/>
                      </a:lnTo>
                      <a:lnTo>
                        <a:pt x="580" y="1248"/>
                      </a:lnTo>
                      <a:lnTo>
                        <a:pt x="613" y="1284"/>
                      </a:lnTo>
                      <a:lnTo>
                        <a:pt x="747" y="1394"/>
                      </a:lnTo>
                      <a:lnTo>
                        <a:pt x="708" y="1490"/>
                      </a:lnTo>
                      <a:lnTo>
                        <a:pt x="877" y="1591"/>
                      </a:lnTo>
                      <a:lnTo>
                        <a:pt x="984" y="1509"/>
                      </a:lnTo>
                      <a:lnTo>
                        <a:pt x="970" y="1399"/>
                      </a:lnTo>
                      <a:lnTo>
                        <a:pt x="986" y="1232"/>
                      </a:lnTo>
                      <a:lnTo>
                        <a:pt x="1080" y="1159"/>
                      </a:lnTo>
                      <a:lnTo>
                        <a:pt x="1255" y="1099"/>
                      </a:lnTo>
                      <a:lnTo>
                        <a:pt x="1410" y="1144"/>
                      </a:lnTo>
                      <a:lnTo>
                        <a:pt x="1485" y="1194"/>
                      </a:lnTo>
                      <a:lnTo>
                        <a:pt x="1575" y="1189"/>
                      </a:lnTo>
                      <a:lnTo>
                        <a:pt x="1500" y="1059"/>
                      </a:lnTo>
                      <a:lnTo>
                        <a:pt x="1465" y="979"/>
                      </a:lnTo>
                      <a:lnTo>
                        <a:pt x="1510" y="909"/>
                      </a:lnTo>
                      <a:lnTo>
                        <a:pt x="1465" y="814"/>
                      </a:lnTo>
                      <a:lnTo>
                        <a:pt x="1480" y="695"/>
                      </a:lnTo>
                      <a:lnTo>
                        <a:pt x="1410" y="610"/>
                      </a:lnTo>
                      <a:lnTo>
                        <a:pt x="1360" y="490"/>
                      </a:lnTo>
                      <a:lnTo>
                        <a:pt x="1285" y="425"/>
                      </a:lnTo>
                      <a:lnTo>
                        <a:pt x="1260" y="290"/>
                      </a:lnTo>
                      <a:lnTo>
                        <a:pt x="1110" y="335"/>
                      </a:lnTo>
                      <a:lnTo>
                        <a:pt x="1080" y="260"/>
                      </a:lnTo>
                      <a:lnTo>
                        <a:pt x="970" y="145"/>
                      </a:lnTo>
                      <a:lnTo>
                        <a:pt x="805" y="215"/>
                      </a:lnTo>
                      <a:lnTo>
                        <a:pt x="676" y="185"/>
                      </a:lnTo>
                      <a:lnTo>
                        <a:pt x="556" y="40"/>
                      </a:lnTo>
                      <a:lnTo>
                        <a:pt x="431" y="0"/>
                      </a:lnTo>
                      <a:lnTo>
                        <a:pt x="286" y="70"/>
                      </a:lnTo>
                      <a:lnTo>
                        <a:pt x="196" y="185"/>
                      </a:lnTo>
                      <a:lnTo>
                        <a:pt x="106" y="185"/>
                      </a:lnTo>
                      <a:lnTo>
                        <a:pt x="126" y="263"/>
                      </a:lnTo>
                      <a:lnTo>
                        <a:pt x="77" y="38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1">
                  <a:extLst>
                    <a:ext uri="{FF2B5EF4-FFF2-40B4-BE49-F238E27FC236}">
                      <a16:creationId xmlns:a16="http://schemas.microsoft.com/office/drawing/2014/main" id="{92D82E09-DD8A-A541-9600-6D1216979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7164" y="641839"/>
                  <a:ext cx="1394665" cy="987733"/>
                </a:xfrm>
                <a:custGeom>
                  <a:avLst/>
                  <a:gdLst>
                    <a:gd name="T0" fmla="*/ 0 w 3525"/>
                    <a:gd name="T1" fmla="*/ 0 h 2636"/>
                    <a:gd name="T2" fmla="*/ 0 w 3525"/>
                    <a:gd name="T3" fmla="*/ 0 h 2636"/>
                    <a:gd name="T4" fmla="*/ 0 w 3525"/>
                    <a:gd name="T5" fmla="*/ 0 h 2636"/>
                    <a:gd name="T6" fmla="*/ 0 w 3525"/>
                    <a:gd name="T7" fmla="*/ 0 h 2636"/>
                    <a:gd name="T8" fmla="*/ 0 w 3525"/>
                    <a:gd name="T9" fmla="*/ 0 h 2636"/>
                    <a:gd name="T10" fmla="*/ 0 w 3525"/>
                    <a:gd name="T11" fmla="*/ 0 h 2636"/>
                    <a:gd name="T12" fmla="*/ 0 w 3525"/>
                    <a:gd name="T13" fmla="*/ 0 h 2636"/>
                    <a:gd name="T14" fmla="*/ 0 w 3525"/>
                    <a:gd name="T15" fmla="*/ 0 h 2636"/>
                    <a:gd name="T16" fmla="*/ 0 w 3525"/>
                    <a:gd name="T17" fmla="*/ 0 h 2636"/>
                    <a:gd name="T18" fmla="*/ 0 w 3525"/>
                    <a:gd name="T19" fmla="*/ 0 h 2636"/>
                    <a:gd name="T20" fmla="*/ 0 w 3525"/>
                    <a:gd name="T21" fmla="*/ 0 h 2636"/>
                    <a:gd name="T22" fmla="*/ 0 w 3525"/>
                    <a:gd name="T23" fmla="*/ 0 h 2636"/>
                    <a:gd name="T24" fmla="*/ 0 w 3525"/>
                    <a:gd name="T25" fmla="*/ 0 h 2636"/>
                    <a:gd name="T26" fmla="*/ 0 w 3525"/>
                    <a:gd name="T27" fmla="*/ 0 h 2636"/>
                    <a:gd name="T28" fmla="*/ 0 w 3525"/>
                    <a:gd name="T29" fmla="*/ 0 h 2636"/>
                    <a:gd name="T30" fmla="*/ 0 w 3525"/>
                    <a:gd name="T31" fmla="*/ 0 h 2636"/>
                    <a:gd name="T32" fmla="*/ 0 w 3525"/>
                    <a:gd name="T33" fmla="*/ 0 h 2636"/>
                    <a:gd name="T34" fmla="*/ 0 w 3525"/>
                    <a:gd name="T35" fmla="*/ 0 h 2636"/>
                    <a:gd name="T36" fmla="*/ 0 w 3525"/>
                    <a:gd name="T37" fmla="*/ 0 h 2636"/>
                    <a:gd name="T38" fmla="*/ 0 w 3525"/>
                    <a:gd name="T39" fmla="*/ 0 h 2636"/>
                    <a:gd name="T40" fmla="*/ 0 w 3525"/>
                    <a:gd name="T41" fmla="*/ 0 h 2636"/>
                    <a:gd name="T42" fmla="*/ 0 w 3525"/>
                    <a:gd name="T43" fmla="*/ 0 h 2636"/>
                    <a:gd name="T44" fmla="*/ 0 w 3525"/>
                    <a:gd name="T45" fmla="*/ 0 h 2636"/>
                    <a:gd name="T46" fmla="*/ 0 w 3525"/>
                    <a:gd name="T47" fmla="*/ 0 h 2636"/>
                    <a:gd name="T48" fmla="*/ 0 w 3525"/>
                    <a:gd name="T49" fmla="*/ 0 h 2636"/>
                    <a:gd name="T50" fmla="*/ 0 w 3525"/>
                    <a:gd name="T51" fmla="*/ 0 h 2636"/>
                    <a:gd name="T52" fmla="*/ 0 w 3525"/>
                    <a:gd name="T53" fmla="*/ 0 h 2636"/>
                    <a:gd name="T54" fmla="*/ 0 w 3525"/>
                    <a:gd name="T55" fmla="*/ 0 h 2636"/>
                    <a:gd name="T56" fmla="*/ 0 w 3525"/>
                    <a:gd name="T57" fmla="*/ 0 h 2636"/>
                    <a:gd name="T58" fmla="*/ 0 w 3525"/>
                    <a:gd name="T59" fmla="*/ 0 h 2636"/>
                    <a:gd name="T60" fmla="*/ 0 w 3525"/>
                    <a:gd name="T61" fmla="*/ 0 h 2636"/>
                    <a:gd name="T62" fmla="*/ 0 w 3525"/>
                    <a:gd name="T63" fmla="*/ 0 h 26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3525" h="2636">
                      <a:moveTo>
                        <a:pt x="1242" y="2636"/>
                      </a:moveTo>
                      <a:lnTo>
                        <a:pt x="408" y="2156"/>
                      </a:lnTo>
                      <a:lnTo>
                        <a:pt x="440" y="1785"/>
                      </a:lnTo>
                      <a:lnTo>
                        <a:pt x="363" y="1427"/>
                      </a:lnTo>
                      <a:lnTo>
                        <a:pt x="576" y="1256"/>
                      </a:lnTo>
                      <a:lnTo>
                        <a:pt x="704" y="1096"/>
                      </a:lnTo>
                      <a:lnTo>
                        <a:pt x="560" y="1032"/>
                      </a:lnTo>
                      <a:lnTo>
                        <a:pt x="557" y="827"/>
                      </a:lnTo>
                      <a:lnTo>
                        <a:pt x="456" y="852"/>
                      </a:lnTo>
                      <a:lnTo>
                        <a:pt x="364" y="776"/>
                      </a:lnTo>
                      <a:lnTo>
                        <a:pt x="254" y="626"/>
                      </a:lnTo>
                      <a:lnTo>
                        <a:pt x="0" y="581"/>
                      </a:lnTo>
                      <a:lnTo>
                        <a:pt x="29" y="416"/>
                      </a:lnTo>
                      <a:lnTo>
                        <a:pt x="184" y="316"/>
                      </a:lnTo>
                      <a:lnTo>
                        <a:pt x="329" y="146"/>
                      </a:lnTo>
                      <a:lnTo>
                        <a:pt x="644" y="102"/>
                      </a:lnTo>
                      <a:lnTo>
                        <a:pt x="917" y="0"/>
                      </a:lnTo>
                      <a:lnTo>
                        <a:pt x="1115" y="41"/>
                      </a:lnTo>
                      <a:lnTo>
                        <a:pt x="1272" y="2"/>
                      </a:lnTo>
                      <a:lnTo>
                        <a:pt x="1311" y="119"/>
                      </a:lnTo>
                      <a:lnTo>
                        <a:pt x="1904" y="526"/>
                      </a:lnTo>
                      <a:lnTo>
                        <a:pt x="1934" y="672"/>
                      </a:lnTo>
                      <a:lnTo>
                        <a:pt x="2178" y="747"/>
                      </a:lnTo>
                      <a:lnTo>
                        <a:pt x="2209" y="886"/>
                      </a:lnTo>
                      <a:lnTo>
                        <a:pt x="2564" y="842"/>
                      </a:lnTo>
                      <a:lnTo>
                        <a:pt x="2675" y="705"/>
                      </a:lnTo>
                      <a:lnTo>
                        <a:pt x="2927" y="690"/>
                      </a:lnTo>
                      <a:lnTo>
                        <a:pt x="3104" y="602"/>
                      </a:lnTo>
                      <a:lnTo>
                        <a:pt x="3215" y="675"/>
                      </a:lnTo>
                      <a:lnTo>
                        <a:pt x="3410" y="722"/>
                      </a:lnTo>
                      <a:lnTo>
                        <a:pt x="3525" y="866"/>
                      </a:lnTo>
                      <a:lnTo>
                        <a:pt x="3440" y="1118"/>
                      </a:lnTo>
                      <a:lnTo>
                        <a:pt x="3423" y="1383"/>
                      </a:lnTo>
                      <a:lnTo>
                        <a:pt x="3315" y="1412"/>
                      </a:lnTo>
                      <a:lnTo>
                        <a:pt x="3200" y="1485"/>
                      </a:lnTo>
                      <a:lnTo>
                        <a:pt x="3210" y="1632"/>
                      </a:lnTo>
                      <a:lnTo>
                        <a:pt x="3108" y="1722"/>
                      </a:lnTo>
                      <a:lnTo>
                        <a:pt x="2999" y="1706"/>
                      </a:lnTo>
                      <a:lnTo>
                        <a:pt x="2869" y="1751"/>
                      </a:lnTo>
                      <a:lnTo>
                        <a:pt x="2959" y="1936"/>
                      </a:lnTo>
                      <a:lnTo>
                        <a:pt x="2879" y="1976"/>
                      </a:lnTo>
                      <a:lnTo>
                        <a:pt x="2894" y="2101"/>
                      </a:lnTo>
                      <a:lnTo>
                        <a:pt x="3109" y="2156"/>
                      </a:lnTo>
                      <a:lnTo>
                        <a:pt x="3104" y="2311"/>
                      </a:lnTo>
                      <a:lnTo>
                        <a:pt x="3194" y="2461"/>
                      </a:lnTo>
                      <a:lnTo>
                        <a:pt x="3004" y="2566"/>
                      </a:lnTo>
                      <a:lnTo>
                        <a:pt x="2909" y="2626"/>
                      </a:lnTo>
                      <a:lnTo>
                        <a:pt x="2834" y="2581"/>
                      </a:lnTo>
                      <a:lnTo>
                        <a:pt x="2804" y="2486"/>
                      </a:lnTo>
                      <a:lnTo>
                        <a:pt x="2719" y="2491"/>
                      </a:lnTo>
                      <a:lnTo>
                        <a:pt x="2624" y="2576"/>
                      </a:lnTo>
                      <a:lnTo>
                        <a:pt x="2600" y="2442"/>
                      </a:lnTo>
                      <a:lnTo>
                        <a:pt x="2450" y="2487"/>
                      </a:lnTo>
                      <a:lnTo>
                        <a:pt x="2418" y="2408"/>
                      </a:lnTo>
                      <a:lnTo>
                        <a:pt x="2309" y="2297"/>
                      </a:lnTo>
                      <a:lnTo>
                        <a:pt x="2141" y="2366"/>
                      </a:lnTo>
                      <a:lnTo>
                        <a:pt x="2013" y="2336"/>
                      </a:lnTo>
                      <a:lnTo>
                        <a:pt x="1895" y="2190"/>
                      </a:lnTo>
                      <a:lnTo>
                        <a:pt x="1770" y="2150"/>
                      </a:lnTo>
                      <a:lnTo>
                        <a:pt x="1625" y="2222"/>
                      </a:lnTo>
                      <a:lnTo>
                        <a:pt x="1536" y="2336"/>
                      </a:lnTo>
                      <a:lnTo>
                        <a:pt x="1446" y="2337"/>
                      </a:lnTo>
                      <a:lnTo>
                        <a:pt x="1469" y="2412"/>
                      </a:lnTo>
                      <a:lnTo>
                        <a:pt x="1416" y="2532"/>
                      </a:lnTo>
                      <a:lnTo>
                        <a:pt x="1242" y="263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2">
                  <a:extLst>
                    <a:ext uri="{FF2B5EF4-FFF2-40B4-BE49-F238E27FC236}">
                      <a16:creationId xmlns:a16="http://schemas.microsoft.com/office/drawing/2014/main" id="{EC64289E-C90C-C44B-930D-D2C9BF3CA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119" y="1592087"/>
                  <a:ext cx="593474" cy="590390"/>
                </a:xfrm>
                <a:custGeom>
                  <a:avLst/>
                  <a:gdLst>
                    <a:gd name="T0" fmla="*/ 0 w 1502"/>
                    <a:gd name="T1" fmla="*/ 0 h 1576"/>
                    <a:gd name="T2" fmla="*/ 0 w 1502"/>
                    <a:gd name="T3" fmla="*/ 0 h 1576"/>
                    <a:gd name="T4" fmla="*/ 0 w 1502"/>
                    <a:gd name="T5" fmla="*/ 0 h 1576"/>
                    <a:gd name="T6" fmla="*/ 0 w 1502"/>
                    <a:gd name="T7" fmla="*/ 0 h 1576"/>
                    <a:gd name="T8" fmla="*/ 0 w 1502"/>
                    <a:gd name="T9" fmla="*/ 0 h 1576"/>
                    <a:gd name="T10" fmla="*/ 0 w 1502"/>
                    <a:gd name="T11" fmla="*/ 0 h 1576"/>
                    <a:gd name="T12" fmla="*/ 0 w 1502"/>
                    <a:gd name="T13" fmla="*/ 0 h 1576"/>
                    <a:gd name="T14" fmla="*/ 0 w 1502"/>
                    <a:gd name="T15" fmla="*/ 0 h 1576"/>
                    <a:gd name="T16" fmla="*/ 0 w 1502"/>
                    <a:gd name="T17" fmla="*/ 0 h 1576"/>
                    <a:gd name="T18" fmla="*/ 0 w 1502"/>
                    <a:gd name="T19" fmla="*/ 0 h 1576"/>
                    <a:gd name="T20" fmla="*/ 0 w 1502"/>
                    <a:gd name="T21" fmla="*/ 0 h 1576"/>
                    <a:gd name="T22" fmla="*/ 0 w 1502"/>
                    <a:gd name="T23" fmla="*/ 0 h 1576"/>
                    <a:gd name="T24" fmla="*/ 0 w 1502"/>
                    <a:gd name="T25" fmla="*/ 0 h 1576"/>
                    <a:gd name="T26" fmla="*/ 0 w 1502"/>
                    <a:gd name="T27" fmla="*/ 0 h 1576"/>
                    <a:gd name="T28" fmla="*/ 0 w 1502"/>
                    <a:gd name="T29" fmla="*/ 0 h 1576"/>
                    <a:gd name="T30" fmla="*/ 0 w 1502"/>
                    <a:gd name="T31" fmla="*/ 0 h 1576"/>
                    <a:gd name="T32" fmla="*/ 0 w 1502"/>
                    <a:gd name="T33" fmla="*/ 0 h 1576"/>
                    <a:gd name="T34" fmla="*/ 0 w 1502"/>
                    <a:gd name="T35" fmla="*/ 0 h 1576"/>
                    <a:gd name="T36" fmla="*/ 0 w 1502"/>
                    <a:gd name="T37" fmla="*/ 0 h 1576"/>
                    <a:gd name="T38" fmla="*/ 0 w 1502"/>
                    <a:gd name="T39" fmla="*/ 0 h 1576"/>
                    <a:gd name="T40" fmla="*/ 0 w 1502"/>
                    <a:gd name="T41" fmla="*/ 0 h 1576"/>
                    <a:gd name="T42" fmla="*/ 0 w 1502"/>
                    <a:gd name="T43" fmla="*/ 0 h 1576"/>
                    <a:gd name="T44" fmla="*/ 0 w 1502"/>
                    <a:gd name="T45" fmla="*/ 0 h 1576"/>
                    <a:gd name="T46" fmla="*/ 0 w 1502"/>
                    <a:gd name="T47" fmla="*/ 0 h 1576"/>
                    <a:gd name="T48" fmla="*/ 0 w 1502"/>
                    <a:gd name="T49" fmla="*/ 0 h 1576"/>
                    <a:gd name="T50" fmla="*/ 0 w 1502"/>
                    <a:gd name="T51" fmla="*/ 0 h 1576"/>
                    <a:gd name="T52" fmla="*/ 0 w 1502"/>
                    <a:gd name="T53" fmla="*/ 0 h 1576"/>
                    <a:gd name="T54" fmla="*/ 0 w 1502"/>
                    <a:gd name="T55" fmla="*/ 0 h 1576"/>
                    <a:gd name="T56" fmla="*/ 0 w 1502"/>
                    <a:gd name="T57" fmla="*/ 0 h 1576"/>
                    <a:gd name="T58" fmla="*/ 0 w 1502"/>
                    <a:gd name="T59" fmla="*/ 0 h 1576"/>
                    <a:gd name="T60" fmla="*/ 0 w 1502"/>
                    <a:gd name="T61" fmla="*/ 0 h 1576"/>
                    <a:gd name="T62" fmla="*/ 0 w 1502"/>
                    <a:gd name="T63" fmla="*/ 0 h 1576"/>
                    <a:gd name="T64" fmla="*/ 0 w 1502"/>
                    <a:gd name="T65" fmla="*/ 0 h 1576"/>
                    <a:gd name="T66" fmla="*/ 0 w 1502"/>
                    <a:gd name="T67" fmla="*/ 0 h 1576"/>
                    <a:gd name="T68" fmla="*/ 0 w 1502"/>
                    <a:gd name="T69" fmla="*/ 0 h 157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502" h="1576">
                      <a:moveTo>
                        <a:pt x="556" y="242"/>
                      </a:moveTo>
                      <a:lnTo>
                        <a:pt x="431" y="312"/>
                      </a:lnTo>
                      <a:lnTo>
                        <a:pt x="346" y="417"/>
                      </a:lnTo>
                      <a:lnTo>
                        <a:pt x="391" y="537"/>
                      </a:lnTo>
                      <a:lnTo>
                        <a:pt x="326" y="657"/>
                      </a:lnTo>
                      <a:lnTo>
                        <a:pt x="376" y="767"/>
                      </a:lnTo>
                      <a:lnTo>
                        <a:pt x="241" y="811"/>
                      </a:lnTo>
                      <a:lnTo>
                        <a:pt x="76" y="1061"/>
                      </a:lnTo>
                      <a:lnTo>
                        <a:pt x="0" y="1292"/>
                      </a:lnTo>
                      <a:lnTo>
                        <a:pt x="76" y="1376"/>
                      </a:lnTo>
                      <a:lnTo>
                        <a:pt x="317" y="1406"/>
                      </a:lnTo>
                      <a:lnTo>
                        <a:pt x="476" y="1361"/>
                      </a:lnTo>
                      <a:lnTo>
                        <a:pt x="611" y="1436"/>
                      </a:lnTo>
                      <a:lnTo>
                        <a:pt x="626" y="1576"/>
                      </a:lnTo>
                      <a:lnTo>
                        <a:pt x="790" y="1481"/>
                      </a:lnTo>
                      <a:lnTo>
                        <a:pt x="925" y="1486"/>
                      </a:lnTo>
                      <a:lnTo>
                        <a:pt x="1020" y="1541"/>
                      </a:lnTo>
                      <a:lnTo>
                        <a:pt x="1095" y="1436"/>
                      </a:lnTo>
                      <a:lnTo>
                        <a:pt x="1106" y="1320"/>
                      </a:lnTo>
                      <a:lnTo>
                        <a:pt x="1274" y="1331"/>
                      </a:lnTo>
                      <a:lnTo>
                        <a:pt x="1300" y="1231"/>
                      </a:lnTo>
                      <a:lnTo>
                        <a:pt x="1364" y="1127"/>
                      </a:lnTo>
                      <a:lnTo>
                        <a:pt x="1451" y="1158"/>
                      </a:lnTo>
                      <a:lnTo>
                        <a:pt x="1502" y="1154"/>
                      </a:lnTo>
                      <a:lnTo>
                        <a:pt x="1484" y="998"/>
                      </a:lnTo>
                      <a:lnTo>
                        <a:pt x="1424" y="976"/>
                      </a:lnTo>
                      <a:lnTo>
                        <a:pt x="1394" y="926"/>
                      </a:lnTo>
                      <a:lnTo>
                        <a:pt x="1388" y="907"/>
                      </a:lnTo>
                      <a:lnTo>
                        <a:pt x="1357" y="899"/>
                      </a:lnTo>
                      <a:lnTo>
                        <a:pt x="1345" y="883"/>
                      </a:lnTo>
                      <a:lnTo>
                        <a:pt x="1339" y="865"/>
                      </a:lnTo>
                      <a:lnTo>
                        <a:pt x="1328" y="844"/>
                      </a:lnTo>
                      <a:lnTo>
                        <a:pt x="1313" y="850"/>
                      </a:lnTo>
                      <a:lnTo>
                        <a:pt x="1300" y="847"/>
                      </a:lnTo>
                      <a:lnTo>
                        <a:pt x="1297" y="818"/>
                      </a:lnTo>
                      <a:lnTo>
                        <a:pt x="1309" y="812"/>
                      </a:lnTo>
                      <a:lnTo>
                        <a:pt x="1334" y="808"/>
                      </a:lnTo>
                      <a:lnTo>
                        <a:pt x="1355" y="806"/>
                      </a:lnTo>
                      <a:lnTo>
                        <a:pt x="1364" y="788"/>
                      </a:lnTo>
                      <a:lnTo>
                        <a:pt x="1348" y="706"/>
                      </a:lnTo>
                      <a:lnTo>
                        <a:pt x="1330" y="650"/>
                      </a:lnTo>
                      <a:lnTo>
                        <a:pt x="1274" y="635"/>
                      </a:lnTo>
                      <a:lnTo>
                        <a:pt x="1226" y="583"/>
                      </a:lnTo>
                      <a:lnTo>
                        <a:pt x="1133" y="599"/>
                      </a:lnTo>
                      <a:lnTo>
                        <a:pt x="1045" y="499"/>
                      </a:lnTo>
                      <a:lnTo>
                        <a:pt x="970" y="317"/>
                      </a:lnTo>
                      <a:lnTo>
                        <a:pt x="870" y="237"/>
                      </a:lnTo>
                      <a:lnTo>
                        <a:pt x="910" y="152"/>
                      </a:lnTo>
                      <a:lnTo>
                        <a:pt x="1000" y="77"/>
                      </a:lnTo>
                      <a:lnTo>
                        <a:pt x="946" y="0"/>
                      </a:lnTo>
                      <a:lnTo>
                        <a:pt x="773" y="103"/>
                      </a:lnTo>
                      <a:lnTo>
                        <a:pt x="706" y="222"/>
                      </a:lnTo>
                      <a:lnTo>
                        <a:pt x="556" y="242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3">
                  <a:extLst>
                    <a:ext uri="{FF2B5EF4-FFF2-40B4-BE49-F238E27FC236}">
                      <a16:creationId xmlns:a16="http://schemas.microsoft.com/office/drawing/2014/main" id="{997CA4F0-6DD1-364B-83B6-1C26D4E4D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5662" y="2368029"/>
                  <a:ext cx="1165188" cy="849038"/>
                </a:xfrm>
                <a:custGeom>
                  <a:avLst/>
                  <a:gdLst>
                    <a:gd name="T0" fmla="*/ 0 w 2946"/>
                    <a:gd name="T1" fmla="*/ 0 h 2265"/>
                    <a:gd name="T2" fmla="*/ 0 w 2946"/>
                    <a:gd name="T3" fmla="*/ 0 h 2265"/>
                    <a:gd name="T4" fmla="*/ 0 w 2946"/>
                    <a:gd name="T5" fmla="*/ 0 h 2265"/>
                    <a:gd name="T6" fmla="*/ 0 w 2946"/>
                    <a:gd name="T7" fmla="*/ 0 h 2265"/>
                    <a:gd name="T8" fmla="*/ 0 w 2946"/>
                    <a:gd name="T9" fmla="*/ 0 h 2265"/>
                    <a:gd name="T10" fmla="*/ 0 w 2946"/>
                    <a:gd name="T11" fmla="*/ 0 h 2265"/>
                    <a:gd name="T12" fmla="*/ 0 w 2946"/>
                    <a:gd name="T13" fmla="*/ 0 h 2265"/>
                    <a:gd name="T14" fmla="*/ 0 w 2946"/>
                    <a:gd name="T15" fmla="*/ 0 h 2265"/>
                    <a:gd name="T16" fmla="*/ 0 w 2946"/>
                    <a:gd name="T17" fmla="*/ 0 h 2265"/>
                    <a:gd name="T18" fmla="*/ 0 w 2946"/>
                    <a:gd name="T19" fmla="*/ 0 h 2265"/>
                    <a:gd name="T20" fmla="*/ 0 w 2946"/>
                    <a:gd name="T21" fmla="*/ 0 h 2265"/>
                    <a:gd name="T22" fmla="*/ 0 w 2946"/>
                    <a:gd name="T23" fmla="*/ 0 h 2265"/>
                    <a:gd name="T24" fmla="*/ 0 w 2946"/>
                    <a:gd name="T25" fmla="*/ 0 h 2265"/>
                    <a:gd name="T26" fmla="*/ 0 w 2946"/>
                    <a:gd name="T27" fmla="*/ 0 h 2265"/>
                    <a:gd name="T28" fmla="*/ 0 w 2946"/>
                    <a:gd name="T29" fmla="*/ 0 h 2265"/>
                    <a:gd name="T30" fmla="*/ 0 w 2946"/>
                    <a:gd name="T31" fmla="*/ 0 h 2265"/>
                    <a:gd name="T32" fmla="*/ 0 w 2946"/>
                    <a:gd name="T33" fmla="*/ 0 h 2265"/>
                    <a:gd name="T34" fmla="*/ 0 w 2946"/>
                    <a:gd name="T35" fmla="*/ 0 h 2265"/>
                    <a:gd name="T36" fmla="*/ 0 w 2946"/>
                    <a:gd name="T37" fmla="*/ 0 h 2265"/>
                    <a:gd name="T38" fmla="*/ 0 w 2946"/>
                    <a:gd name="T39" fmla="*/ 0 h 2265"/>
                    <a:gd name="T40" fmla="*/ 0 w 2946"/>
                    <a:gd name="T41" fmla="*/ 0 h 2265"/>
                    <a:gd name="T42" fmla="*/ 0 w 2946"/>
                    <a:gd name="T43" fmla="*/ 0 h 2265"/>
                    <a:gd name="T44" fmla="*/ 0 w 2946"/>
                    <a:gd name="T45" fmla="*/ 0 h 2265"/>
                    <a:gd name="T46" fmla="*/ 0 w 2946"/>
                    <a:gd name="T47" fmla="*/ 0 h 2265"/>
                    <a:gd name="T48" fmla="*/ 0 w 2946"/>
                    <a:gd name="T49" fmla="*/ 0 h 2265"/>
                    <a:gd name="T50" fmla="*/ 0 w 2946"/>
                    <a:gd name="T51" fmla="*/ 0 h 2265"/>
                    <a:gd name="T52" fmla="*/ 0 w 2946"/>
                    <a:gd name="T53" fmla="*/ 0 h 2265"/>
                    <a:gd name="T54" fmla="*/ 0 w 2946"/>
                    <a:gd name="T55" fmla="*/ 0 h 2265"/>
                    <a:gd name="T56" fmla="*/ 0 w 2946"/>
                    <a:gd name="T57" fmla="*/ 0 h 2265"/>
                    <a:gd name="T58" fmla="*/ 0 w 2946"/>
                    <a:gd name="T59" fmla="*/ 0 h 2265"/>
                    <a:gd name="T60" fmla="*/ 0 w 2946"/>
                    <a:gd name="T61" fmla="*/ 0 h 2265"/>
                    <a:gd name="T62" fmla="*/ 0 w 2946"/>
                    <a:gd name="T63" fmla="*/ 0 h 2265"/>
                    <a:gd name="T64" fmla="*/ 0 w 2946"/>
                    <a:gd name="T65" fmla="*/ 0 h 2265"/>
                    <a:gd name="T66" fmla="*/ 0 w 2946"/>
                    <a:gd name="T67" fmla="*/ 0 h 2265"/>
                    <a:gd name="T68" fmla="*/ 0 w 2946"/>
                    <a:gd name="T69" fmla="*/ 0 h 2265"/>
                    <a:gd name="T70" fmla="*/ 0 w 2946"/>
                    <a:gd name="T71" fmla="*/ 0 h 2265"/>
                    <a:gd name="T72" fmla="*/ 0 w 2946"/>
                    <a:gd name="T73" fmla="*/ 0 h 2265"/>
                    <a:gd name="T74" fmla="*/ 0 w 2946"/>
                    <a:gd name="T75" fmla="*/ 0 h 2265"/>
                    <a:gd name="T76" fmla="*/ 0 w 2946"/>
                    <a:gd name="T77" fmla="*/ 0 h 2265"/>
                    <a:gd name="T78" fmla="*/ 0 w 2946"/>
                    <a:gd name="T79" fmla="*/ 0 h 2265"/>
                    <a:gd name="T80" fmla="*/ 0 w 2946"/>
                    <a:gd name="T81" fmla="*/ 0 h 2265"/>
                    <a:gd name="T82" fmla="*/ 0 w 2946"/>
                    <a:gd name="T83" fmla="*/ 0 h 2265"/>
                    <a:gd name="T84" fmla="*/ 0 w 2946"/>
                    <a:gd name="T85" fmla="*/ 0 h 2265"/>
                    <a:gd name="T86" fmla="*/ 0 w 2946"/>
                    <a:gd name="T87" fmla="*/ 0 h 2265"/>
                    <a:gd name="T88" fmla="*/ 0 w 2946"/>
                    <a:gd name="T89" fmla="*/ 0 h 2265"/>
                    <a:gd name="T90" fmla="*/ 0 w 2946"/>
                    <a:gd name="T91" fmla="*/ 0 h 2265"/>
                    <a:gd name="T92" fmla="*/ 0 w 2946"/>
                    <a:gd name="T93" fmla="*/ 0 h 2265"/>
                    <a:gd name="T94" fmla="*/ 0 w 2946"/>
                    <a:gd name="T95" fmla="*/ 0 h 2265"/>
                    <a:gd name="T96" fmla="*/ 0 w 2946"/>
                    <a:gd name="T97" fmla="*/ 0 h 2265"/>
                    <a:gd name="T98" fmla="*/ 0 w 2946"/>
                    <a:gd name="T99" fmla="*/ 0 h 2265"/>
                    <a:gd name="T100" fmla="*/ 0 w 2946"/>
                    <a:gd name="T101" fmla="*/ 0 h 2265"/>
                    <a:gd name="T102" fmla="*/ 0 w 2946"/>
                    <a:gd name="T103" fmla="*/ 0 h 2265"/>
                    <a:gd name="T104" fmla="*/ 0 w 2946"/>
                    <a:gd name="T105" fmla="*/ 0 h 2265"/>
                    <a:gd name="T106" fmla="*/ 0 w 2946"/>
                    <a:gd name="T107" fmla="*/ 0 h 2265"/>
                    <a:gd name="T108" fmla="*/ 0 w 2946"/>
                    <a:gd name="T109" fmla="*/ 0 h 2265"/>
                    <a:gd name="T110" fmla="*/ 0 w 2946"/>
                    <a:gd name="T111" fmla="*/ 0 h 2265"/>
                    <a:gd name="T112" fmla="*/ 0 w 2946"/>
                    <a:gd name="T113" fmla="*/ 0 h 226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946" h="2265">
                      <a:moveTo>
                        <a:pt x="95" y="1614"/>
                      </a:moveTo>
                      <a:lnTo>
                        <a:pt x="0" y="1224"/>
                      </a:lnTo>
                      <a:lnTo>
                        <a:pt x="36" y="955"/>
                      </a:lnTo>
                      <a:lnTo>
                        <a:pt x="140" y="900"/>
                      </a:lnTo>
                      <a:lnTo>
                        <a:pt x="275" y="825"/>
                      </a:lnTo>
                      <a:lnTo>
                        <a:pt x="380" y="895"/>
                      </a:lnTo>
                      <a:lnTo>
                        <a:pt x="575" y="880"/>
                      </a:lnTo>
                      <a:lnTo>
                        <a:pt x="770" y="850"/>
                      </a:lnTo>
                      <a:lnTo>
                        <a:pt x="980" y="780"/>
                      </a:lnTo>
                      <a:lnTo>
                        <a:pt x="1115" y="790"/>
                      </a:lnTo>
                      <a:lnTo>
                        <a:pt x="1400" y="670"/>
                      </a:lnTo>
                      <a:lnTo>
                        <a:pt x="1566" y="715"/>
                      </a:lnTo>
                      <a:lnTo>
                        <a:pt x="1696" y="655"/>
                      </a:lnTo>
                      <a:lnTo>
                        <a:pt x="1846" y="690"/>
                      </a:lnTo>
                      <a:lnTo>
                        <a:pt x="1951" y="540"/>
                      </a:lnTo>
                      <a:lnTo>
                        <a:pt x="2041" y="400"/>
                      </a:lnTo>
                      <a:lnTo>
                        <a:pt x="2166" y="285"/>
                      </a:lnTo>
                      <a:lnTo>
                        <a:pt x="2359" y="202"/>
                      </a:lnTo>
                      <a:lnTo>
                        <a:pt x="2556" y="85"/>
                      </a:lnTo>
                      <a:lnTo>
                        <a:pt x="2746" y="40"/>
                      </a:lnTo>
                      <a:lnTo>
                        <a:pt x="2901" y="0"/>
                      </a:lnTo>
                      <a:lnTo>
                        <a:pt x="2851" y="175"/>
                      </a:lnTo>
                      <a:lnTo>
                        <a:pt x="2946" y="374"/>
                      </a:lnTo>
                      <a:lnTo>
                        <a:pt x="2731" y="430"/>
                      </a:lnTo>
                      <a:lnTo>
                        <a:pt x="2626" y="584"/>
                      </a:lnTo>
                      <a:lnTo>
                        <a:pt x="2463" y="640"/>
                      </a:lnTo>
                      <a:lnTo>
                        <a:pt x="2301" y="795"/>
                      </a:lnTo>
                      <a:lnTo>
                        <a:pt x="2291" y="870"/>
                      </a:lnTo>
                      <a:lnTo>
                        <a:pt x="2244" y="951"/>
                      </a:lnTo>
                      <a:lnTo>
                        <a:pt x="2195" y="910"/>
                      </a:lnTo>
                      <a:lnTo>
                        <a:pt x="2077" y="1066"/>
                      </a:lnTo>
                      <a:lnTo>
                        <a:pt x="2076" y="1240"/>
                      </a:lnTo>
                      <a:lnTo>
                        <a:pt x="1876" y="1304"/>
                      </a:lnTo>
                      <a:lnTo>
                        <a:pt x="1761" y="1449"/>
                      </a:lnTo>
                      <a:lnTo>
                        <a:pt x="1836" y="1599"/>
                      </a:lnTo>
                      <a:lnTo>
                        <a:pt x="1764" y="1776"/>
                      </a:lnTo>
                      <a:lnTo>
                        <a:pt x="1665" y="1945"/>
                      </a:lnTo>
                      <a:lnTo>
                        <a:pt x="1681" y="2124"/>
                      </a:lnTo>
                      <a:lnTo>
                        <a:pt x="1551" y="2109"/>
                      </a:lnTo>
                      <a:lnTo>
                        <a:pt x="1486" y="2204"/>
                      </a:lnTo>
                      <a:lnTo>
                        <a:pt x="1356" y="2265"/>
                      </a:lnTo>
                      <a:lnTo>
                        <a:pt x="1269" y="2079"/>
                      </a:lnTo>
                      <a:lnTo>
                        <a:pt x="1289" y="1932"/>
                      </a:lnTo>
                      <a:lnTo>
                        <a:pt x="1320" y="1906"/>
                      </a:lnTo>
                      <a:lnTo>
                        <a:pt x="1389" y="1954"/>
                      </a:lnTo>
                      <a:lnTo>
                        <a:pt x="1422" y="1945"/>
                      </a:lnTo>
                      <a:lnTo>
                        <a:pt x="1437" y="1882"/>
                      </a:lnTo>
                      <a:lnTo>
                        <a:pt x="1365" y="1844"/>
                      </a:lnTo>
                      <a:lnTo>
                        <a:pt x="1380" y="1734"/>
                      </a:lnTo>
                      <a:lnTo>
                        <a:pt x="1470" y="1644"/>
                      </a:lnTo>
                      <a:lnTo>
                        <a:pt x="1425" y="1464"/>
                      </a:lnTo>
                      <a:lnTo>
                        <a:pt x="1320" y="1404"/>
                      </a:lnTo>
                      <a:lnTo>
                        <a:pt x="1185" y="1404"/>
                      </a:lnTo>
                      <a:lnTo>
                        <a:pt x="1155" y="1239"/>
                      </a:lnTo>
                      <a:lnTo>
                        <a:pt x="1040" y="1229"/>
                      </a:lnTo>
                      <a:lnTo>
                        <a:pt x="900" y="1314"/>
                      </a:lnTo>
                      <a:lnTo>
                        <a:pt x="865" y="1404"/>
                      </a:lnTo>
                      <a:lnTo>
                        <a:pt x="495" y="1374"/>
                      </a:lnTo>
                      <a:lnTo>
                        <a:pt x="270" y="1334"/>
                      </a:lnTo>
                      <a:lnTo>
                        <a:pt x="120" y="1464"/>
                      </a:lnTo>
                      <a:lnTo>
                        <a:pt x="165" y="1559"/>
                      </a:lnTo>
                      <a:lnTo>
                        <a:pt x="95" y="161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1DC0BAC3-5292-954D-A5C5-853B33664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6030" y="2062525"/>
                  <a:ext cx="1090015" cy="655990"/>
                </a:xfrm>
                <a:custGeom>
                  <a:avLst/>
                  <a:gdLst>
                    <a:gd name="T0" fmla="*/ 0 w 2753"/>
                    <a:gd name="T1" fmla="*/ 0 h 1749"/>
                    <a:gd name="T2" fmla="*/ 0 w 2753"/>
                    <a:gd name="T3" fmla="*/ 0 h 1749"/>
                    <a:gd name="T4" fmla="*/ 0 w 2753"/>
                    <a:gd name="T5" fmla="*/ 0 h 1749"/>
                    <a:gd name="T6" fmla="*/ 0 w 2753"/>
                    <a:gd name="T7" fmla="*/ 0 h 1749"/>
                    <a:gd name="T8" fmla="*/ 0 w 2753"/>
                    <a:gd name="T9" fmla="*/ 0 h 1749"/>
                    <a:gd name="T10" fmla="*/ 0 w 2753"/>
                    <a:gd name="T11" fmla="*/ 0 h 1749"/>
                    <a:gd name="T12" fmla="*/ 0 w 2753"/>
                    <a:gd name="T13" fmla="*/ 0 h 1749"/>
                    <a:gd name="T14" fmla="*/ 0 w 2753"/>
                    <a:gd name="T15" fmla="*/ 0 h 1749"/>
                    <a:gd name="T16" fmla="*/ 0 w 2753"/>
                    <a:gd name="T17" fmla="*/ 0 h 1749"/>
                    <a:gd name="T18" fmla="*/ 0 w 2753"/>
                    <a:gd name="T19" fmla="*/ 0 h 1749"/>
                    <a:gd name="T20" fmla="*/ 0 w 2753"/>
                    <a:gd name="T21" fmla="*/ 0 h 1749"/>
                    <a:gd name="T22" fmla="*/ 0 w 2753"/>
                    <a:gd name="T23" fmla="*/ 0 h 1749"/>
                    <a:gd name="T24" fmla="*/ 0 w 2753"/>
                    <a:gd name="T25" fmla="*/ 0 h 1749"/>
                    <a:gd name="T26" fmla="*/ 0 w 2753"/>
                    <a:gd name="T27" fmla="*/ 0 h 1749"/>
                    <a:gd name="T28" fmla="*/ 0 w 2753"/>
                    <a:gd name="T29" fmla="*/ 0 h 1749"/>
                    <a:gd name="T30" fmla="*/ 0 w 2753"/>
                    <a:gd name="T31" fmla="*/ 0 h 1749"/>
                    <a:gd name="T32" fmla="*/ 0 w 2753"/>
                    <a:gd name="T33" fmla="*/ 0 h 1749"/>
                    <a:gd name="T34" fmla="*/ 0 w 2753"/>
                    <a:gd name="T35" fmla="*/ 0 h 1749"/>
                    <a:gd name="T36" fmla="*/ 0 w 2753"/>
                    <a:gd name="T37" fmla="*/ 0 h 1749"/>
                    <a:gd name="T38" fmla="*/ 0 w 2753"/>
                    <a:gd name="T39" fmla="*/ 0 h 1749"/>
                    <a:gd name="T40" fmla="*/ 0 w 2753"/>
                    <a:gd name="T41" fmla="*/ 0 h 1749"/>
                    <a:gd name="T42" fmla="*/ 0 w 2753"/>
                    <a:gd name="T43" fmla="*/ 0 h 1749"/>
                    <a:gd name="T44" fmla="*/ 0 w 2753"/>
                    <a:gd name="T45" fmla="*/ 0 h 1749"/>
                    <a:gd name="T46" fmla="*/ 0 w 2753"/>
                    <a:gd name="T47" fmla="*/ 0 h 1749"/>
                    <a:gd name="T48" fmla="*/ 0 w 2753"/>
                    <a:gd name="T49" fmla="*/ 0 h 1749"/>
                    <a:gd name="T50" fmla="*/ 0 w 2753"/>
                    <a:gd name="T51" fmla="*/ 0 h 1749"/>
                    <a:gd name="T52" fmla="*/ 0 w 2753"/>
                    <a:gd name="T53" fmla="*/ 0 h 1749"/>
                    <a:gd name="T54" fmla="*/ 0 w 2753"/>
                    <a:gd name="T55" fmla="*/ 0 h 1749"/>
                    <a:gd name="T56" fmla="*/ 0 w 2753"/>
                    <a:gd name="T57" fmla="*/ 0 h 1749"/>
                    <a:gd name="T58" fmla="*/ 0 w 2753"/>
                    <a:gd name="T59" fmla="*/ 0 h 1749"/>
                    <a:gd name="T60" fmla="*/ 0 w 2753"/>
                    <a:gd name="T61" fmla="*/ 0 h 1749"/>
                    <a:gd name="T62" fmla="*/ 0 w 2753"/>
                    <a:gd name="T63" fmla="*/ 0 h 1749"/>
                    <a:gd name="T64" fmla="*/ 0 w 2753"/>
                    <a:gd name="T65" fmla="*/ 0 h 1749"/>
                    <a:gd name="T66" fmla="*/ 0 w 2753"/>
                    <a:gd name="T67" fmla="*/ 0 h 174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753" h="1749">
                      <a:moveTo>
                        <a:pt x="0" y="1100"/>
                      </a:moveTo>
                      <a:lnTo>
                        <a:pt x="0" y="1235"/>
                      </a:lnTo>
                      <a:lnTo>
                        <a:pt x="80" y="1280"/>
                      </a:lnTo>
                      <a:lnTo>
                        <a:pt x="185" y="1265"/>
                      </a:lnTo>
                      <a:lnTo>
                        <a:pt x="245" y="1350"/>
                      </a:lnTo>
                      <a:lnTo>
                        <a:pt x="225" y="1470"/>
                      </a:lnTo>
                      <a:lnTo>
                        <a:pt x="270" y="1605"/>
                      </a:lnTo>
                      <a:lnTo>
                        <a:pt x="560" y="1486"/>
                      </a:lnTo>
                      <a:lnTo>
                        <a:pt x="721" y="1530"/>
                      </a:lnTo>
                      <a:lnTo>
                        <a:pt x="856" y="1470"/>
                      </a:lnTo>
                      <a:lnTo>
                        <a:pt x="1006" y="1504"/>
                      </a:lnTo>
                      <a:lnTo>
                        <a:pt x="1117" y="1348"/>
                      </a:lnTo>
                      <a:lnTo>
                        <a:pt x="1201" y="1213"/>
                      </a:lnTo>
                      <a:lnTo>
                        <a:pt x="1329" y="1099"/>
                      </a:lnTo>
                      <a:lnTo>
                        <a:pt x="1517" y="1020"/>
                      </a:lnTo>
                      <a:lnTo>
                        <a:pt x="1717" y="900"/>
                      </a:lnTo>
                      <a:lnTo>
                        <a:pt x="2063" y="815"/>
                      </a:lnTo>
                      <a:lnTo>
                        <a:pt x="2012" y="990"/>
                      </a:lnTo>
                      <a:lnTo>
                        <a:pt x="2108" y="1190"/>
                      </a:lnTo>
                      <a:lnTo>
                        <a:pt x="1892" y="1245"/>
                      </a:lnTo>
                      <a:lnTo>
                        <a:pt x="1787" y="1399"/>
                      </a:lnTo>
                      <a:lnTo>
                        <a:pt x="1625" y="1455"/>
                      </a:lnTo>
                      <a:lnTo>
                        <a:pt x="1462" y="1610"/>
                      </a:lnTo>
                      <a:lnTo>
                        <a:pt x="1456" y="1682"/>
                      </a:lnTo>
                      <a:lnTo>
                        <a:pt x="1585" y="1682"/>
                      </a:lnTo>
                      <a:lnTo>
                        <a:pt x="1649" y="1731"/>
                      </a:lnTo>
                      <a:lnTo>
                        <a:pt x="1742" y="1749"/>
                      </a:lnTo>
                      <a:lnTo>
                        <a:pt x="1808" y="1651"/>
                      </a:lnTo>
                      <a:lnTo>
                        <a:pt x="1896" y="1579"/>
                      </a:lnTo>
                      <a:lnTo>
                        <a:pt x="1976" y="1507"/>
                      </a:lnTo>
                      <a:lnTo>
                        <a:pt x="2096" y="1403"/>
                      </a:lnTo>
                      <a:lnTo>
                        <a:pt x="2216" y="1259"/>
                      </a:lnTo>
                      <a:lnTo>
                        <a:pt x="2336" y="1195"/>
                      </a:lnTo>
                      <a:lnTo>
                        <a:pt x="2424" y="1179"/>
                      </a:lnTo>
                      <a:lnTo>
                        <a:pt x="2543" y="1140"/>
                      </a:lnTo>
                      <a:lnTo>
                        <a:pt x="2588" y="1220"/>
                      </a:lnTo>
                      <a:lnTo>
                        <a:pt x="2672" y="1299"/>
                      </a:lnTo>
                      <a:lnTo>
                        <a:pt x="2720" y="1267"/>
                      </a:lnTo>
                      <a:lnTo>
                        <a:pt x="2693" y="1190"/>
                      </a:lnTo>
                      <a:lnTo>
                        <a:pt x="2648" y="1140"/>
                      </a:lnTo>
                      <a:lnTo>
                        <a:pt x="2573" y="1040"/>
                      </a:lnTo>
                      <a:lnTo>
                        <a:pt x="2543" y="935"/>
                      </a:lnTo>
                      <a:lnTo>
                        <a:pt x="2733" y="795"/>
                      </a:lnTo>
                      <a:lnTo>
                        <a:pt x="2753" y="630"/>
                      </a:lnTo>
                      <a:lnTo>
                        <a:pt x="2618" y="560"/>
                      </a:lnTo>
                      <a:lnTo>
                        <a:pt x="2363" y="530"/>
                      </a:lnTo>
                      <a:lnTo>
                        <a:pt x="2268" y="585"/>
                      </a:lnTo>
                      <a:lnTo>
                        <a:pt x="2213" y="555"/>
                      </a:lnTo>
                      <a:lnTo>
                        <a:pt x="2198" y="485"/>
                      </a:lnTo>
                      <a:lnTo>
                        <a:pt x="2313" y="350"/>
                      </a:lnTo>
                      <a:lnTo>
                        <a:pt x="2283" y="195"/>
                      </a:lnTo>
                      <a:lnTo>
                        <a:pt x="2193" y="195"/>
                      </a:lnTo>
                      <a:lnTo>
                        <a:pt x="2078" y="255"/>
                      </a:lnTo>
                      <a:lnTo>
                        <a:pt x="2093" y="165"/>
                      </a:lnTo>
                      <a:lnTo>
                        <a:pt x="2193" y="105"/>
                      </a:lnTo>
                      <a:lnTo>
                        <a:pt x="2103" y="65"/>
                      </a:lnTo>
                      <a:lnTo>
                        <a:pt x="2073" y="0"/>
                      </a:lnTo>
                      <a:lnTo>
                        <a:pt x="1907" y="75"/>
                      </a:lnTo>
                      <a:lnTo>
                        <a:pt x="1802" y="135"/>
                      </a:lnTo>
                      <a:lnTo>
                        <a:pt x="1732" y="230"/>
                      </a:lnTo>
                      <a:lnTo>
                        <a:pt x="1522" y="225"/>
                      </a:lnTo>
                      <a:lnTo>
                        <a:pt x="1356" y="120"/>
                      </a:lnTo>
                      <a:lnTo>
                        <a:pt x="1201" y="255"/>
                      </a:lnTo>
                      <a:lnTo>
                        <a:pt x="1066" y="485"/>
                      </a:lnTo>
                      <a:lnTo>
                        <a:pt x="946" y="545"/>
                      </a:lnTo>
                      <a:lnTo>
                        <a:pt x="786" y="560"/>
                      </a:lnTo>
                      <a:lnTo>
                        <a:pt x="691" y="705"/>
                      </a:lnTo>
                      <a:lnTo>
                        <a:pt x="630" y="765"/>
                      </a:lnTo>
                      <a:lnTo>
                        <a:pt x="485" y="860"/>
                      </a:lnTo>
                      <a:lnTo>
                        <a:pt x="455" y="990"/>
                      </a:lnTo>
                      <a:lnTo>
                        <a:pt x="380" y="1070"/>
                      </a:lnTo>
                      <a:lnTo>
                        <a:pt x="260" y="1020"/>
                      </a:lnTo>
                      <a:lnTo>
                        <a:pt x="150" y="1110"/>
                      </a:lnTo>
                      <a:lnTo>
                        <a:pt x="65" y="1085"/>
                      </a:lnTo>
                      <a:lnTo>
                        <a:pt x="0" y="11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5">
                  <a:extLst>
                    <a:ext uri="{FF2B5EF4-FFF2-40B4-BE49-F238E27FC236}">
                      <a16:creationId xmlns:a16="http://schemas.microsoft.com/office/drawing/2014/main" id="{0917FDC6-CA20-6E4D-BEC5-644E5B39C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2005" y="2694150"/>
                  <a:ext cx="360041" cy="273641"/>
                </a:xfrm>
                <a:custGeom>
                  <a:avLst/>
                  <a:gdLst>
                    <a:gd name="T0" fmla="*/ 0 w 912"/>
                    <a:gd name="T1" fmla="*/ 0 h 732"/>
                    <a:gd name="T2" fmla="*/ 0 w 912"/>
                    <a:gd name="T3" fmla="*/ 0 h 732"/>
                    <a:gd name="T4" fmla="*/ 0 w 912"/>
                    <a:gd name="T5" fmla="*/ 0 h 732"/>
                    <a:gd name="T6" fmla="*/ 0 w 912"/>
                    <a:gd name="T7" fmla="*/ 0 h 732"/>
                    <a:gd name="T8" fmla="*/ 0 w 912"/>
                    <a:gd name="T9" fmla="*/ 0 h 732"/>
                    <a:gd name="T10" fmla="*/ 0 w 912"/>
                    <a:gd name="T11" fmla="*/ 0 h 732"/>
                    <a:gd name="T12" fmla="*/ 0 w 912"/>
                    <a:gd name="T13" fmla="*/ 0 h 732"/>
                    <a:gd name="T14" fmla="*/ 0 w 912"/>
                    <a:gd name="T15" fmla="*/ 0 h 732"/>
                    <a:gd name="T16" fmla="*/ 0 w 912"/>
                    <a:gd name="T17" fmla="*/ 0 h 732"/>
                    <a:gd name="T18" fmla="*/ 0 w 912"/>
                    <a:gd name="T19" fmla="*/ 0 h 732"/>
                    <a:gd name="T20" fmla="*/ 0 w 912"/>
                    <a:gd name="T21" fmla="*/ 0 h 732"/>
                    <a:gd name="T22" fmla="*/ 0 w 912"/>
                    <a:gd name="T23" fmla="*/ 0 h 732"/>
                    <a:gd name="T24" fmla="*/ 0 w 912"/>
                    <a:gd name="T25" fmla="*/ 0 h 732"/>
                    <a:gd name="T26" fmla="*/ 0 w 912"/>
                    <a:gd name="T27" fmla="*/ 0 h 732"/>
                    <a:gd name="T28" fmla="*/ 0 w 912"/>
                    <a:gd name="T29" fmla="*/ 0 h 732"/>
                    <a:gd name="T30" fmla="*/ 0 w 912"/>
                    <a:gd name="T31" fmla="*/ 0 h 732"/>
                    <a:gd name="T32" fmla="*/ 0 w 912"/>
                    <a:gd name="T33" fmla="*/ 0 h 732"/>
                    <a:gd name="T34" fmla="*/ 0 w 912"/>
                    <a:gd name="T35" fmla="*/ 0 h 732"/>
                    <a:gd name="T36" fmla="*/ 0 w 912"/>
                    <a:gd name="T37" fmla="*/ 0 h 732"/>
                    <a:gd name="T38" fmla="*/ 0 w 912"/>
                    <a:gd name="T39" fmla="*/ 0 h 732"/>
                    <a:gd name="T40" fmla="*/ 0 w 912"/>
                    <a:gd name="T41" fmla="*/ 0 h 732"/>
                    <a:gd name="T42" fmla="*/ 0 w 912"/>
                    <a:gd name="T43" fmla="*/ 0 h 732"/>
                    <a:gd name="T44" fmla="*/ 0 w 912"/>
                    <a:gd name="T45" fmla="*/ 0 h 732"/>
                    <a:gd name="T46" fmla="*/ 0 w 912"/>
                    <a:gd name="T47" fmla="*/ 0 h 7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12" h="732">
                      <a:moveTo>
                        <a:pt x="656" y="582"/>
                      </a:moveTo>
                      <a:lnTo>
                        <a:pt x="653" y="482"/>
                      </a:lnTo>
                      <a:lnTo>
                        <a:pt x="564" y="512"/>
                      </a:lnTo>
                      <a:lnTo>
                        <a:pt x="533" y="593"/>
                      </a:lnTo>
                      <a:lnTo>
                        <a:pt x="401" y="582"/>
                      </a:lnTo>
                      <a:lnTo>
                        <a:pt x="341" y="537"/>
                      </a:lnTo>
                      <a:lnTo>
                        <a:pt x="226" y="580"/>
                      </a:lnTo>
                      <a:lnTo>
                        <a:pt x="250" y="658"/>
                      </a:lnTo>
                      <a:lnTo>
                        <a:pt x="166" y="721"/>
                      </a:lnTo>
                      <a:lnTo>
                        <a:pt x="75" y="732"/>
                      </a:lnTo>
                      <a:lnTo>
                        <a:pt x="0" y="583"/>
                      </a:lnTo>
                      <a:lnTo>
                        <a:pt x="115" y="437"/>
                      </a:lnTo>
                      <a:lnTo>
                        <a:pt x="316" y="372"/>
                      </a:lnTo>
                      <a:lnTo>
                        <a:pt x="316" y="196"/>
                      </a:lnTo>
                      <a:lnTo>
                        <a:pt x="432" y="44"/>
                      </a:lnTo>
                      <a:lnTo>
                        <a:pt x="485" y="80"/>
                      </a:lnTo>
                      <a:lnTo>
                        <a:pt x="533" y="0"/>
                      </a:lnTo>
                      <a:lnTo>
                        <a:pt x="661" y="0"/>
                      </a:lnTo>
                      <a:lnTo>
                        <a:pt x="725" y="48"/>
                      </a:lnTo>
                      <a:lnTo>
                        <a:pt x="821" y="64"/>
                      </a:lnTo>
                      <a:lnTo>
                        <a:pt x="861" y="136"/>
                      </a:lnTo>
                      <a:lnTo>
                        <a:pt x="912" y="206"/>
                      </a:lnTo>
                      <a:lnTo>
                        <a:pt x="855" y="320"/>
                      </a:lnTo>
                      <a:lnTo>
                        <a:pt x="767" y="450"/>
                      </a:lnTo>
                      <a:lnTo>
                        <a:pt x="752" y="591"/>
                      </a:lnTo>
                      <a:lnTo>
                        <a:pt x="656" y="58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6">
                  <a:extLst>
                    <a:ext uri="{FF2B5EF4-FFF2-40B4-BE49-F238E27FC236}">
                      <a16:creationId xmlns:a16="http://schemas.microsoft.com/office/drawing/2014/main" id="{5F8B4249-A51D-CD42-8072-5971FEBFA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4419" y="2874078"/>
                  <a:ext cx="350150" cy="359857"/>
                </a:xfrm>
                <a:custGeom>
                  <a:avLst/>
                  <a:gdLst>
                    <a:gd name="T0" fmla="*/ 0 w 884"/>
                    <a:gd name="T1" fmla="*/ 0 h 962"/>
                    <a:gd name="T2" fmla="*/ 0 w 884"/>
                    <a:gd name="T3" fmla="*/ 0 h 962"/>
                    <a:gd name="T4" fmla="*/ 0 w 884"/>
                    <a:gd name="T5" fmla="*/ 0 h 962"/>
                    <a:gd name="T6" fmla="*/ 0 w 884"/>
                    <a:gd name="T7" fmla="*/ 0 h 962"/>
                    <a:gd name="T8" fmla="*/ 0 w 884"/>
                    <a:gd name="T9" fmla="*/ 0 h 962"/>
                    <a:gd name="T10" fmla="*/ 0 w 884"/>
                    <a:gd name="T11" fmla="*/ 0 h 962"/>
                    <a:gd name="T12" fmla="*/ 0 w 884"/>
                    <a:gd name="T13" fmla="*/ 0 h 962"/>
                    <a:gd name="T14" fmla="*/ 0 w 884"/>
                    <a:gd name="T15" fmla="*/ 0 h 962"/>
                    <a:gd name="T16" fmla="*/ 0 w 884"/>
                    <a:gd name="T17" fmla="*/ 0 h 962"/>
                    <a:gd name="T18" fmla="*/ 0 w 884"/>
                    <a:gd name="T19" fmla="*/ 0 h 962"/>
                    <a:gd name="T20" fmla="*/ 0 w 884"/>
                    <a:gd name="T21" fmla="*/ 0 h 962"/>
                    <a:gd name="T22" fmla="*/ 0 w 884"/>
                    <a:gd name="T23" fmla="*/ 0 h 962"/>
                    <a:gd name="T24" fmla="*/ 0 w 884"/>
                    <a:gd name="T25" fmla="*/ 0 h 962"/>
                    <a:gd name="T26" fmla="*/ 0 w 884"/>
                    <a:gd name="T27" fmla="*/ 0 h 962"/>
                    <a:gd name="T28" fmla="*/ 0 w 884"/>
                    <a:gd name="T29" fmla="*/ 0 h 962"/>
                    <a:gd name="T30" fmla="*/ 0 w 884"/>
                    <a:gd name="T31" fmla="*/ 0 h 962"/>
                    <a:gd name="T32" fmla="*/ 0 w 884"/>
                    <a:gd name="T33" fmla="*/ 0 h 962"/>
                    <a:gd name="T34" fmla="*/ 0 w 884"/>
                    <a:gd name="T35" fmla="*/ 0 h 962"/>
                    <a:gd name="T36" fmla="*/ 0 w 884"/>
                    <a:gd name="T37" fmla="*/ 0 h 962"/>
                    <a:gd name="T38" fmla="*/ 0 w 884"/>
                    <a:gd name="T39" fmla="*/ 0 h 962"/>
                    <a:gd name="T40" fmla="*/ 0 w 884"/>
                    <a:gd name="T41" fmla="*/ 0 h 962"/>
                    <a:gd name="T42" fmla="*/ 0 w 884"/>
                    <a:gd name="T43" fmla="*/ 0 h 962"/>
                    <a:gd name="T44" fmla="*/ 0 w 884"/>
                    <a:gd name="T45" fmla="*/ 0 h 96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884" h="962">
                      <a:moveTo>
                        <a:pt x="752" y="102"/>
                      </a:moveTo>
                      <a:lnTo>
                        <a:pt x="748" y="0"/>
                      </a:lnTo>
                      <a:lnTo>
                        <a:pt x="660" y="32"/>
                      </a:lnTo>
                      <a:lnTo>
                        <a:pt x="628" y="112"/>
                      </a:lnTo>
                      <a:lnTo>
                        <a:pt x="495" y="101"/>
                      </a:lnTo>
                      <a:lnTo>
                        <a:pt x="435" y="56"/>
                      </a:lnTo>
                      <a:lnTo>
                        <a:pt x="320" y="101"/>
                      </a:lnTo>
                      <a:lnTo>
                        <a:pt x="345" y="176"/>
                      </a:lnTo>
                      <a:lnTo>
                        <a:pt x="260" y="241"/>
                      </a:lnTo>
                      <a:lnTo>
                        <a:pt x="170" y="251"/>
                      </a:lnTo>
                      <a:lnTo>
                        <a:pt x="95" y="431"/>
                      </a:lnTo>
                      <a:lnTo>
                        <a:pt x="0" y="597"/>
                      </a:lnTo>
                      <a:lnTo>
                        <a:pt x="15" y="777"/>
                      </a:lnTo>
                      <a:lnTo>
                        <a:pt x="20" y="872"/>
                      </a:lnTo>
                      <a:lnTo>
                        <a:pt x="80" y="932"/>
                      </a:lnTo>
                      <a:lnTo>
                        <a:pt x="165" y="932"/>
                      </a:lnTo>
                      <a:lnTo>
                        <a:pt x="300" y="957"/>
                      </a:lnTo>
                      <a:lnTo>
                        <a:pt x="380" y="927"/>
                      </a:lnTo>
                      <a:lnTo>
                        <a:pt x="560" y="962"/>
                      </a:lnTo>
                      <a:lnTo>
                        <a:pt x="620" y="872"/>
                      </a:lnTo>
                      <a:lnTo>
                        <a:pt x="700" y="696"/>
                      </a:lnTo>
                      <a:lnTo>
                        <a:pt x="740" y="560"/>
                      </a:lnTo>
                      <a:lnTo>
                        <a:pt x="812" y="464"/>
                      </a:lnTo>
                      <a:lnTo>
                        <a:pt x="884" y="392"/>
                      </a:lnTo>
                      <a:lnTo>
                        <a:pt x="815" y="286"/>
                      </a:lnTo>
                      <a:lnTo>
                        <a:pt x="735" y="221"/>
                      </a:lnTo>
                      <a:lnTo>
                        <a:pt x="752" y="10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7">
                  <a:extLst>
                    <a:ext uri="{FF2B5EF4-FFF2-40B4-BE49-F238E27FC236}">
                      <a16:creationId xmlns:a16="http://schemas.microsoft.com/office/drawing/2014/main" id="{AA2122B3-4DD9-DA44-8D22-D2C470529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7919" y="3158965"/>
                  <a:ext cx="255194" cy="494804"/>
                </a:xfrm>
                <a:custGeom>
                  <a:avLst/>
                  <a:gdLst>
                    <a:gd name="T0" fmla="*/ 0 w 645"/>
                    <a:gd name="T1" fmla="*/ 0 h 1321"/>
                    <a:gd name="T2" fmla="*/ 0 w 645"/>
                    <a:gd name="T3" fmla="*/ 0 h 1321"/>
                    <a:gd name="T4" fmla="*/ 0 w 645"/>
                    <a:gd name="T5" fmla="*/ 0 h 1321"/>
                    <a:gd name="T6" fmla="*/ 0 w 645"/>
                    <a:gd name="T7" fmla="*/ 0 h 1321"/>
                    <a:gd name="T8" fmla="*/ 0 w 645"/>
                    <a:gd name="T9" fmla="*/ 0 h 1321"/>
                    <a:gd name="T10" fmla="*/ 0 w 645"/>
                    <a:gd name="T11" fmla="*/ 0 h 1321"/>
                    <a:gd name="T12" fmla="*/ 0 w 645"/>
                    <a:gd name="T13" fmla="*/ 0 h 1321"/>
                    <a:gd name="T14" fmla="*/ 0 w 645"/>
                    <a:gd name="T15" fmla="*/ 0 h 1321"/>
                    <a:gd name="T16" fmla="*/ 0 w 645"/>
                    <a:gd name="T17" fmla="*/ 0 h 1321"/>
                    <a:gd name="T18" fmla="*/ 0 w 645"/>
                    <a:gd name="T19" fmla="*/ 0 h 1321"/>
                    <a:gd name="T20" fmla="*/ 0 w 645"/>
                    <a:gd name="T21" fmla="*/ 0 h 1321"/>
                    <a:gd name="T22" fmla="*/ 0 w 645"/>
                    <a:gd name="T23" fmla="*/ 0 h 1321"/>
                    <a:gd name="T24" fmla="*/ 0 w 645"/>
                    <a:gd name="T25" fmla="*/ 0 h 1321"/>
                    <a:gd name="T26" fmla="*/ 0 w 645"/>
                    <a:gd name="T27" fmla="*/ 0 h 1321"/>
                    <a:gd name="T28" fmla="*/ 0 w 645"/>
                    <a:gd name="T29" fmla="*/ 0 h 1321"/>
                    <a:gd name="T30" fmla="*/ 0 w 645"/>
                    <a:gd name="T31" fmla="*/ 0 h 1321"/>
                    <a:gd name="T32" fmla="*/ 0 w 645"/>
                    <a:gd name="T33" fmla="*/ 0 h 1321"/>
                    <a:gd name="T34" fmla="*/ 0 w 645"/>
                    <a:gd name="T35" fmla="*/ 0 h 1321"/>
                    <a:gd name="T36" fmla="*/ 0 w 645"/>
                    <a:gd name="T37" fmla="*/ 0 h 1321"/>
                    <a:gd name="T38" fmla="*/ 0 w 645"/>
                    <a:gd name="T39" fmla="*/ 0 h 1321"/>
                    <a:gd name="T40" fmla="*/ 0 w 645"/>
                    <a:gd name="T41" fmla="*/ 0 h 1321"/>
                    <a:gd name="T42" fmla="*/ 0 w 645"/>
                    <a:gd name="T43" fmla="*/ 0 h 1321"/>
                    <a:gd name="T44" fmla="*/ 0 w 645"/>
                    <a:gd name="T45" fmla="*/ 0 h 1321"/>
                    <a:gd name="T46" fmla="*/ 0 w 645"/>
                    <a:gd name="T47" fmla="*/ 0 h 1321"/>
                    <a:gd name="T48" fmla="*/ 0 w 645"/>
                    <a:gd name="T49" fmla="*/ 0 h 132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645" h="1321">
                      <a:moveTo>
                        <a:pt x="36" y="153"/>
                      </a:moveTo>
                      <a:lnTo>
                        <a:pt x="0" y="375"/>
                      </a:lnTo>
                      <a:lnTo>
                        <a:pt x="63" y="489"/>
                      </a:lnTo>
                      <a:lnTo>
                        <a:pt x="95" y="600"/>
                      </a:lnTo>
                      <a:lnTo>
                        <a:pt x="60" y="665"/>
                      </a:lnTo>
                      <a:lnTo>
                        <a:pt x="132" y="856"/>
                      </a:lnTo>
                      <a:lnTo>
                        <a:pt x="231" y="1027"/>
                      </a:lnTo>
                      <a:lnTo>
                        <a:pt x="249" y="1195"/>
                      </a:lnTo>
                      <a:lnTo>
                        <a:pt x="260" y="1295"/>
                      </a:lnTo>
                      <a:lnTo>
                        <a:pt x="380" y="1234"/>
                      </a:lnTo>
                      <a:lnTo>
                        <a:pt x="440" y="1321"/>
                      </a:lnTo>
                      <a:lnTo>
                        <a:pt x="485" y="1259"/>
                      </a:lnTo>
                      <a:lnTo>
                        <a:pt x="525" y="1174"/>
                      </a:lnTo>
                      <a:lnTo>
                        <a:pt x="510" y="1039"/>
                      </a:lnTo>
                      <a:lnTo>
                        <a:pt x="480" y="884"/>
                      </a:lnTo>
                      <a:lnTo>
                        <a:pt x="453" y="790"/>
                      </a:lnTo>
                      <a:lnTo>
                        <a:pt x="549" y="790"/>
                      </a:lnTo>
                      <a:lnTo>
                        <a:pt x="597" y="678"/>
                      </a:lnTo>
                      <a:lnTo>
                        <a:pt x="645" y="550"/>
                      </a:lnTo>
                      <a:lnTo>
                        <a:pt x="605" y="359"/>
                      </a:lnTo>
                      <a:lnTo>
                        <a:pt x="515" y="169"/>
                      </a:lnTo>
                      <a:lnTo>
                        <a:pt x="428" y="170"/>
                      </a:lnTo>
                      <a:lnTo>
                        <a:pt x="365" y="113"/>
                      </a:lnTo>
                      <a:lnTo>
                        <a:pt x="359" y="14"/>
                      </a:lnTo>
                      <a:lnTo>
                        <a:pt x="230" y="0"/>
                      </a:lnTo>
                      <a:lnTo>
                        <a:pt x="165" y="95"/>
                      </a:lnTo>
                      <a:lnTo>
                        <a:pt x="36" y="15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8">
                  <a:extLst>
                    <a:ext uri="{FF2B5EF4-FFF2-40B4-BE49-F238E27FC236}">
                      <a16:creationId xmlns:a16="http://schemas.microsoft.com/office/drawing/2014/main" id="{85ED4DD6-4BAB-3441-AE00-AC83D6160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7491" y="2446748"/>
                  <a:ext cx="166173" cy="217414"/>
                </a:xfrm>
                <a:custGeom>
                  <a:avLst/>
                  <a:gdLst>
                    <a:gd name="T0" fmla="*/ 0 w 420"/>
                    <a:gd name="T1" fmla="*/ 0 h 580"/>
                    <a:gd name="T2" fmla="*/ 0 w 420"/>
                    <a:gd name="T3" fmla="*/ 0 h 580"/>
                    <a:gd name="T4" fmla="*/ 0 w 420"/>
                    <a:gd name="T5" fmla="*/ 0 h 580"/>
                    <a:gd name="T6" fmla="*/ 0 w 420"/>
                    <a:gd name="T7" fmla="*/ 0 h 580"/>
                    <a:gd name="T8" fmla="*/ 0 w 420"/>
                    <a:gd name="T9" fmla="*/ 0 h 580"/>
                    <a:gd name="T10" fmla="*/ 0 w 420"/>
                    <a:gd name="T11" fmla="*/ 0 h 580"/>
                    <a:gd name="T12" fmla="*/ 0 w 420"/>
                    <a:gd name="T13" fmla="*/ 0 h 580"/>
                    <a:gd name="T14" fmla="*/ 0 w 420"/>
                    <a:gd name="T15" fmla="*/ 0 h 580"/>
                    <a:gd name="T16" fmla="*/ 0 w 420"/>
                    <a:gd name="T17" fmla="*/ 0 h 580"/>
                    <a:gd name="T18" fmla="*/ 0 w 420"/>
                    <a:gd name="T19" fmla="*/ 0 h 580"/>
                    <a:gd name="T20" fmla="*/ 0 w 420"/>
                    <a:gd name="T21" fmla="*/ 0 h 580"/>
                    <a:gd name="T22" fmla="*/ 0 w 420"/>
                    <a:gd name="T23" fmla="*/ 0 h 580"/>
                    <a:gd name="T24" fmla="*/ 0 w 420"/>
                    <a:gd name="T25" fmla="*/ 0 h 580"/>
                    <a:gd name="T26" fmla="*/ 0 w 420"/>
                    <a:gd name="T27" fmla="*/ 0 h 58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20" h="580">
                      <a:moveTo>
                        <a:pt x="384" y="516"/>
                      </a:moveTo>
                      <a:lnTo>
                        <a:pt x="405" y="430"/>
                      </a:lnTo>
                      <a:lnTo>
                        <a:pt x="360" y="315"/>
                      </a:lnTo>
                      <a:lnTo>
                        <a:pt x="420" y="135"/>
                      </a:lnTo>
                      <a:lnTo>
                        <a:pt x="385" y="60"/>
                      </a:lnTo>
                      <a:lnTo>
                        <a:pt x="265" y="0"/>
                      </a:lnTo>
                      <a:lnTo>
                        <a:pt x="144" y="70"/>
                      </a:lnTo>
                      <a:lnTo>
                        <a:pt x="30" y="104"/>
                      </a:lnTo>
                      <a:lnTo>
                        <a:pt x="54" y="248"/>
                      </a:lnTo>
                      <a:lnTo>
                        <a:pt x="0" y="356"/>
                      </a:lnTo>
                      <a:lnTo>
                        <a:pt x="14" y="511"/>
                      </a:lnTo>
                      <a:lnTo>
                        <a:pt x="99" y="580"/>
                      </a:lnTo>
                      <a:lnTo>
                        <a:pt x="235" y="570"/>
                      </a:lnTo>
                      <a:lnTo>
                        <a:pt x="384" y="51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9">
                  <a:extLst>
                    <a:ext uri="{FF2B5EF4-FFF2-40B4-BE49-F238E27FC236}">
                      <a16:creationId xmlns:a16="http://schemas.microsoft.com/office/drawing/2014/main" id="{B8E3F624-9569-A245-B8B5-AC6A73AB7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9033" y="4999484"/>
                  <a:ext cx="124630" cy="196797"/>
                </a:xfrm>
                <a:custGeom>
                  <a:avLst/>
                  <a:gdLst>
                    <a:gd name="T0" fmla="*/ 0 w 315"/>
                    <a:gd name="T1" fmla="*/ 0 h 525"/>
                    <a:gd name="T2" fmla="*/ 0 w 315"/>
                    <a:gd name="T3" fmla="*/ 0 h 525"/>
                    <a:gd name="T4" fmla="*/ 0 w 315"/>
                    <a:gd name="T5" fmla="*/ 0 h 525"/>
                    <a:gd name="T6" fmla="*/ 0 w 315"/>
                    <a:gd name="T7" fmla="*/ 0 h 525"/>
                    <a:gd name="T8" fmla="*/ 0 w 315"/>
                    <a:gd name="T9" fmla="*/ 0 h 525"/>
                    <a:gd name="T10" fmla="*/ 0 w 315"/>
                    <a:gd name="T11" fmla="*/ 0 h 525"/>
                    <a:gd name="T12" fmla="*/ 0 w 315"/>
                    <a:gd name="T13" fmla="*/ 0 h 525"/>
                    <a:gd name="T14" fmla="*/ 0 w 315"/>
                    <a:gd name="T15" fmla="*/ 0 h 525"/>
                    <a:gd name="T16" fmla="*/ 0 w 315"/>
                    <a:gd name="T17" fmla="*/ 0 h 525"/>
                    <a:gd name="T18" fmla="*/ 0 w 315"/>
                    <a:gd name="T19" fmla="*/ 0 h 525"/>
                    <a:gd name="T20" fmla="*/ 0 w 315"/>
                    <a:gd name="T21" fmla="*/ 0 h 5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15" h="525">
                      <a:moveTo>
                        <a:pt x="244" y="525"/>
                      </a:moveTo>
                      <a:lnTo>
                        <a:pt x="124" y="430"/>
                      </a:lnTo>
                      <a:lnTo>
                        <a:pt x="109" y="295"/>
                      </a:lnTo>
                      <a:lnTo>
                        <a:pt x="44" y="205"/>
                      </a:lnTo>
                      <a:lnTo>
                        <a:pt x="0" y="24"/>
                      </a:lnTo>
                      <a:lnTo>
                        <a:pt x="93" y="0"/>
                      </a:lnTo>
                      <a:lnTo>
                        <a:pt x="149" y="70"/>
                      </a:lnTo>
                      <a:lnTo>
                        <a:pt x="260" y="72"/>
                      </a:lnTo>
                      <a:lnTo>
                        <a:pt x="315" y="274"/>
                      </a:lnTo>
                      <a:lnTo>
                        <a:pt x="303" y="406"/>
                      </a:lnTo>
                      <a:lnTo>
                        <a:pt x="244" y="52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30">
                  <a:extLst>
                    <a:ext uri="{FF2B5EF4-FFF2-40B4-BE49-F238E27FC236}">
                      <a16:creationId xmlns:a16="http://schemas.microsoft.com/office/drawing/2014/main" id="{716FEB90-4907-F64C-BA1D-79DF1058A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8117" y="3147720"/>
                  <a:ext cx="213651" cy="327995"/>
                </a:xfrm>
                <a:custGeom>
                  <a:avLst/>
                  <a:gdLst>
                    <a:gd name="T0" fmla="*/ 0 w 540"/>
                    <a:gd name="T1" fmla="*/ 0 h 876"/>
                    <a:gd name="T2" fmla="*/ 0 w 540"/>
                    <a:gd name="T3" fmla="*/ 0 h 876"/>
                    <a:gd name="T4" fmla="*/ 0 w 540"/>
                    <a:gd name="T5" fmla="*/ 0 h 876"/>
                    <a:gd name="T6" fmla="*/ 0 w 540"/>
                    <a:gd name="T7" fmla="*/ 0 h 876"/>
                    <a:gd name="T8" fmla="*/ 0 w 540"/>
                    <a:gd name="T9" fmla="*/ 0 h 876"/>
                    <a:gd name="T10" fmla="*/ 0 w 540"/>
                    <a:gd name="T11" fmla="*/ 0 h 876"/>
                    <a:gd name="T12" fmla="*/ 0 w 540"/>
                    <a:gd name="T13" fmla="*/ 0 h 876"/>
                    <a:gd name="T14" fmla="*/ 0 w 540"/>
                    <a:gd name="T15" fmla="*/ 0 h 876"/>
                    <a:gd name="T16" fmla="*/ 0 w 540"/>
                    <a:gd name="T17" fmla="*/ 0 h 876"/>
                    <a:gd name="T18" fmla="*/ 0 w 540"/>
                    <a:gd name="T19" fmla="*/ 0 h 876"/>
                    <a:gd name="T20" fmla="*/ 0 w 540"/>
                    <a:gd name="T21" fmla="*/ 0 h 876"/>
                    <a:gd name="T22" fmla="*/ 0 w 540"/>
                    <a:gd name="T23" fmla="*/ 0 h 876"/>
                    <a:gd name="T24" fmla="*/ 0 w 540"/>
                    <a:gd name="T25" fmla="*/ 0 h 876"/>
                    <a:gd name="T26" fmla="*/ 0 w 540"/>
                    <a:gd name="T27" fmla="*/ 0 h 876"/>
                    <a:gd name="T28" fmla="*/ 0 w 540"/>
                    <a:gd name="T29" fmla="*/ 0 h 876"/>
                    <a:gd name="T30" fmla="*/ 0 w 540"/>
                    <a:gd name="T31" fmla="*/ 0 h 8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40" h="876">
                      <a:moveTo>
                        <a:pt x="505" y="404"/>
                      </a:moveTo>
                      <a:lnTo>
                        <a:pt x="355" y="449"/>
                      </a:lnTo>
                      <a:lnTo>
                        <a:pt x="360" y="530"/>
                      </a:lnTo>
                      <a:lnTo>
                        <a:pt x="315" y="675"/>
                      </a:lnTo>
                      <a:lnTo>
                        <a:pt x="330" y="785"/>
                      </a:lnTo>
                      <a:lnTo>
                        <a:pt x="246" y="876"/>
                      </a:lnTo>
                      <a:lnTo>
                        <a:pt x="166" y="796"/>
                      </a:lnTo>
                      <a:lnTo>
                        <a:pt x="150" y="700"/>
                      </a:lnTo>
                      <a:lnTo>
                        <a:pt x="94" y="812"/>
                      </a:lnTo>
                      <a:lnTo>
                        <a:pt x="50" y="685"/>
                      </a:lnTo>
                      <a:lnTo>
                        <a:pt x="0" y="454"/>
                      </a:lnTo>
                      <a:lnTo>
                        <a:pt x="50" y="229"/>
                      </a:lnTo>
                      <a:lnTo>
                        <a:pt x="190" y="179"/>
                      </a:lnTo>
                      <a:lnTo>
                        <a:pt x="313" y="149"/>
                      </a:lnTo>
                      <a:lnTo>
                        <a:pt x="385" y="19"/>
                      </a:lnTo>
                      <a:lnTo>
                        <a:pt x="453" y="0"/>
                      </a:lnTo>
                      <a:lnTo>
                        <a:pt x="540" y="184"/>
                      </a:lnTo>
                      <a:lnTo>
                        <a:pt x="505" y="40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1">
                  <a:extLst>
                    <a:ext uri="{FF2B5EF4-FFF2-40B4-BE49-F238E27FC236}">
                      <a16:creationId xmlns:a16="http://schemas.microsoft.com/office/drawing/2014/main" id="{F435FA2C-6E6E-C246-A86B-4BE20F9FE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9511" y="2829096"/>
                  <a:ext cx="567757" cy="230534"/>
                </a:xfrm>
                <a:custGeom>
                  <a:avLst/>
                  <a:gdLst>
                    <a:gd name="T0" fmla="*/ 0 w 1439"/>
                    <a:gd name="T1" fmla="*/ 0 h 615"/>
                    <a:gd name="T2" fmla="*/ 0 w 1439"/>
                    <a:gd name="T3" fmla="*/ 0 h 615"/>
                    <a:gd name="T4" fmla="*/ 0 w 1439"/>
                    <a:gd name="T5" fmla="*/ 0 h 615"/>
                    <a:gd name="T6" fmla="*/ 0 w 1439"/>
                    <a:gd name="T7" fmla="*/ 0 h 615"/>
                    <a:gd name="T8" fmla="*/ 0 w 1439"/>
                    <a:gd name="T9" fmla="*/ 0 h 615"/>
                    <a:gd name="T10" fmla="*/ 0 w 1439"/>
                    <a:gd name="T11" fmla="*/ 0 h 615"/>
                    <a:gd name="T12" fmla="*/ 0 w 1439"/>
                    <a:gd name="T13" fmla="*/ 0 h 615"/>
                    <a:gd name="T14" fmla="*/ 0 w 1439"/>
                    <a:gd name="T15" fmla="*/ 0 h 615"/>
                    <a:gd name="T16" fmla="*/ 0 w 1439"/>
                    <a:gd name="T17" fmla="*/ 0 h 615"/>
                    <a:gd name="T18" fmla="*/ 0 w 1439"/>
                    <a:gd name="T19" fmla="*/ 0 h 615"/>
                    <a:gd name="T20" fmla="*/ 0 w 1439"/>
                    <a:gd name="T21" fmla="*/ 0 h 615"/>
                    <a:gd name="T22" fmla="*/ 0 w 1439"/>
                    <a:gd name="T23" fmla="*/ 0 h 615"/>
                    <a:gd name="T24" fmla="*/ 0 w 1439"/>
                    <a:gd name="T25" fmla="*/ 0 h 615"/>
                    <a:gd name="T26" fmla="*/ 0 w 1439"/>
                    <a:gd name="T27" fmla="*/ 0 h 615"/>
                    <a:gd name="T28" fmla="*/ 0 w 1439"/>
                    <a:gd name="T29" fmla="*/ 0 h 615"/>
                    <a:gd name="T30" fmla="*/ 0 w 1439"/>
                    <a:gd name="T31" fmla="*/ 0 h 615"/>
                    <a:gd name="T32" fmla="*/ 0 w 1439"/>
                    <a:gd name="T33" fmla="*/ 0 h 615"/>
                    <a:gd name="T34" fmla="*/ 0 w 1439"/>
                    <a:gd name="T35" fmla="*/ 0 h 615"/>
                    <a:gd name="T36" fmla="*/ 0 w 1439"/>
                    <a:gd name="T37" fmla="*/ 0 h 615"/>
                    <a:gd name="T38" fmla="*/ 0 w 1439"/>
                    <a:gd name="T39" fmla="*/ 0 h 615"/>
                    <a:gd name="T40" fmla="*/ 0 w 1439"/>
                    <a:gd name="T41" fmla="*/ 0 h 615"/>
                    <a:gd name="T42" fmla="*/ 0 w 1439"/>
                    <a:gd name="T43" fmla="*/ 0 h 6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439" h="615">
                      <a:moveTo>
                        <a:pt x="1238" y="584"/>
                      </a:moveTo>
                      <a:lnTo>
                        <a:pt x="912" y="506"/>
                      </a:lnTo>
                      <a:lnTo>
                        <a:pt x="692" y="511"/>
                      </a:lnTo>
                      <a:lnTo>
                        <a:pt x="455" y="509"/>
                      </a:lnTo>
                      <a:lnTo>
                        <a:pt x="374" y="557"/>
                      </a:lnTo>
                      <a:lnTo>
                        <a:pt x="42" y="521"/>
                      </a:lnTo>
                      <a:lnTo>
                        <a:pt x="0" y="435"/>
                      </a:lnTo>
                      <a:lnTo>
                        <a:pt x="131" y="330"/>
                      </a:lnTo>
                      <a:lnTo>
                        <a:pt x="86" y="236"/>
                      </a:lnTo>
                      <a:lnTo>
                        <a:pt x="237" y="105"/>
                      </a:lnTo>
                      <a:lnTo>
                        <a:pt x="467" y="147"/>
                      </a:lnTo>
                      <a:lnTo>
                        <a:pt x="833" y="177"/>
                      </a:lnTo>
                      <a:lnTo>
                        <a:pt x="867" y="84"/>
                      </a:lnTo>
                      <a:lnTo>
                        <a:pt x="1007" y="0"/>
                      </a:lnTo>
                      <a:lnTo>
                        <a:pt x="1122" y="11"/>
                      </a:lnTo>
                      <a:lnTo>
                        <a:pt x="1152" y="176"/>
                      </a:lnTo>
                      <a:lnTo>
                        <a:pt x="1289" y="177"/>
                      </a:lnTo>
                      <a:lnTo>
                        <a:pt x="1391" y="236"/>
                      </a:lnTo>
                      <a:lnTo>
                        <a:pt x="1439" y="417"/>
                      </a:lnTo>
                      <a:lnTo>
                        <a:pt x="1349" y="504"/>
                      </a:lnTo>
                      <a:lnTo>
                        <a:pt x="1332" y="615"/>
                      </a:lnTo>
                      <a:lnTo>
                        <a:pt x="1238" y="58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945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grpSp>
              <p:nvGrpSpPr>
                <p:cNvPr id="7" name="组合 102">
                  <a:extLst>
                    <a:ext uri="{FF2B5EF4-FFF2-40B4-BE49-F238E27FC236}">
                      <a16:creationId xmlns:a16="http://schemas.microsoft.com/office/drawing/2014/main" id="{2A6BF854-36F6-0E4B-9590-BEFE2BAEFF3A}"/>
                    </a:ext>
                  </a:extLst>
                </p:cNvPr>
                <p:cNvGrpSpPr/>
                <p:nvPr/>
              </p:nvGrpSpPr>
              <p:grpSpPr>
                <a:xfrm>
                  <a:off x="8531244" y="5359347"/>
                  <a:ext cx="415432" cy="1401944"/>
                  <a:chOff x="6162863" y="5354263"/>
                  <a:chExt cx="333375" cy="1187450"/>
                </a:xfrm>
              </p:grpSpPr>
              <p:sp>
                <p:nvSpPr>
                  <p:cNvPr id="80" name="Freeform 32">
                    <a:extLst>
                      <a:ext uri="{FF2B5EF4-FFF2-40B4-BE49-F238E27FC236}">
                        <a16:creationId xmlns:a16="http://schemas.microsoft.com/office/drawing/2014/main" id="{D4DA41DB-A2D0-B541-A89A-B2BD5595D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80325" y="5354263"/>
                    <a:ext cx="71438" cy="403225"/>
                  </a:xfrm>
                  <a:custGeom>
                    <a:avLst/>
                    <a:gdLst>
                      <a:gd name="T0" fmla="*/ 9 w 224"/>
                      <a:gd name="T1" fmla="*/ 0 h 1271"/>
                      <a:gd name="T2" fmla="*/ 6 w 224"/>
                      <a:gd name="T3" fmla="*/ 0 h 1271"/>
                      <a:gd name="T4" fmla="*/ 4 w 224"/>
                      <a:gd name="T5" fmla="*/ 9 h 1271"/>
                      <a:gd name="T6" fmla="*/ 7 w 224"/>
                      <a:gd name="T7" fmla="*/ 13 h 1271"/>
                      <a:gd name="T8" fmla="*/ 3 w 224"/>
                      <a:gd name="T9" fmla="*/ 16 h 1271"/>
                      <a:gd name="T10" fmla="*/ 4 w 224"/>
                      <a:gd name="T11" fmla="*/ 19 h 1271"/>
                      <a:gd name="T12" fmla="*/ 2 w 224"/>
                      <a:gd name="T13" fmla="*/ 24 h 1271"/>
                      <a:gd name="T14" fmla="*/ 4 w 224"/>
                      <a:gd name="T15" fmla="*/ 29 h 1271"/>
                      <a:gd name="T16" fmla="*/ 1 w 224"/>
                      <a:gd name="T17" fmla="*/ 37 h 1271"/>
                      <a:gd name="T18" fmla="*/ 0 w 224"/>
                      <a:gd name="T19" fmla="*/ 40 h 1271"/>
                      <a:gd name="T20" fmla="*/ 3 w 224"/>
                      <a:gd name="T21" fmla="*/ 44 h 1271"/>
                      <a:gd name="T22" fmla="*/ 1 w 224"/>
                      <a:gd name="T23" fmla="*/ 49 h 1271"/>
                      <a:gd name="T24" fmla="*/ 4 w 224"/>
                      <a:gd name="T25" fmla="*/ 51 h 1271"/>
                      <a:gd name="T26" fmla="*/ 4 w 224"/>
                      <a:gd name="T27" fmla="*/ 47 h 1271"/>
                      <a:gd name="T28" fmla="*/ 6 w 224"/>
                      <a:gd name="T29" fmla="*/ 44 h 1271"/>
                      <a:gd name="T30" fmla="*/ 10 w 224"/>
                      <a:gd name="T31" fmla="*/ 40 h 1271"/>
                      <a:gd name="T32" fmla="*/ 6 w 224"/>
                      <a:gd name="T33" fmla="*/ 37 h 1271"/>
                      <a:gd name="T34" fmla="*/ 6 w 224"/>
                      <a:gd name="T35" fmla="*/ 30 h 1271"/>
                      <a:gd name="T36" fmla="*/ 9 w 224"/>
                      <a:gd name="T37" fmla="*/ 26 h 1271"/>
                      <a:gd name="T38" fmla="*/ 9 w 224"/>
                      <a:gd name="T39" fmla="*/ 15 h 1271"/>
                      <a:gd name="T40" fmla="*/ 10 w 224"/>
                      <a:gd name="T41" fmla="*/ 9 h 1271"/>
                      <a:gd name="T42" fmla="*/ 9 w 224"/>
                      <a:gd name="T43" fmla="*/ 0 h 127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224" h="1271">
                        <a:moveTo>
                          <a:pt x="215" y="0"/>
                        </a:moveTo>
                        <a:lnTo>
                          <a:pt x="140" y="0"/>
                        </a:lnTo>
                        <a:lnTo>
                          <a:pt x="110" y="235"/>
                        </a:lnTo>
                        <a:lnTo>
                          <a:pt x="104" y="338"/>
                        </a:lnTo>
                        <a:lnTo>
                          <a:pt x="80" y="400"/>
                        </a:lnTo>
                        <a:lnTo>
                          <a:pt x="90" y="475"/>
                        </a:lnTo>
                        <a:lnTo>
                          <a:pt x="60" y="600"/>
                        </a:lnTo>
                        <a:lnTo>
                          <a:pt x="95" y="721"/>
                        </a:lnTo>
                        <a:lnTo>
                          <a:pt x="35" y="916"/>
                        </a:lnTo>
                        <a:lnTo>
                          <a:pt x="0" y="1001"/>
                        </a:lnTo>
                        <a:lnTo>
                          <a:pt x="75" y="1106"/>
                        </a:lnTo>
                        <a:lnTo>
                          <a:pt x="35" y="1231"/>
                        </a:lnTo>
                        <a:lnTo>
                          <a:pt x="105" y="1271"/>
                        </a:lnTo>
                        <a:lnTo>
                          <a:pt x="105" y="1166"/>
                        </a:lnTo>
                        <a:lnTo>
                          <a:pt x="155" y="1096"/>
                        </a:lnTo>
                        <a:lnTo>
                          <a:pt x="164" y="1022"/>
                        </a:lnTo>
                        <a:lnTo>
                          <a:pt x="140" y="926"/>
                        </a:lnTo>
                        <a:lnTo>
                          <a:pt x="155" y="761"/>
                        </a:lnTo>
                        <a:lnTo>
                          <a:pt x="158" y="632"/>
                        </a:lnTo>
                        <a:lnTo>
                          <a:pt x="200" y="560"/>
                        </a:lnTo>
                        <a:lnTo>
                          <a:pt x="182" y="446"/>
                        </a:lnTo>
                        <a:lnTo>
                          <a:pt x="176" y="356"/>
                        </a:lnTo>
                        <a:lnTo>
                          <a:pt x="224" y="266"/>
                        </a:lnTo>
                        <a:lnTo>
                          <a:pt x="206" y="158"/>
                        </a:lnTo>
                        <a:lnTo>
                          <a:pt x="215" y="0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1" name="Freeform 33">
                    <a:extLst>
                      <a:ext uri="{FF2B5EF4-FFF2-40B4-BE49-F238E27FC236}">
                        <a16:creationId xmlns:a16="http://schemas.microsoft.com/office/drawing/2014/main" id="{B7863D4A-D50E-314C-9364-0622D9CD40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62863" y="5836863"/>
                    <a:ext cx="44450" cy="60325"/>
                  </a:xfrm>
                  <a:custGeom>
                    <a:avLst/>
                    <a:gdLst>
                      <a:gd name="T0" fmla="*/ 1 w 138"/>
                      <a:gd name="T1" fmla="*/ 9 h 192"/>
                      <a:gd name="T2" fmla="*/ 2 w 138"/>
                      <a:gd name="T3" fmla="*/ 7 h 192"/>
                      <a:gd name="T4" fmla="*/ 0 w 138"/>
                      <a:gd name="T5" fmla="*/ 3 h 192"/>
                      <a:gd name="T6" fmla="*/ 3 w 138"/>
                      <a:gd name="T7" fmla="*/ 0 h 192"/>
                      <a:gd name="T8" fmla="*/ 6 w 138"/>
                      <a:gd name="T9" fmla="*/ 3 h 192"/>
                      <a:gd name="T10" fmla="*/ 5 w 138"/>
                      <a:gd name="T11" fmla="*/ 8 h 192"/>
                      <a:gd name="T12" fmla="*/ 1 w 138"/>
                      <a:gd name="T13" fmla="*/ 9 h 19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38" h="192">
                        <a:moveTo>
                          <a:pt x="49" y="192"/>
                        </a:moveTo>
                        <a:lnTo>
                          <a:pt x="0" y="132"/>
                        </a:lnTo>
                        <a:lnTo>
                          <a:pt x="19" y="42"/>
                        </a:lnTo>
                        <a:lnTo>
                          <a:pt x="78" y="0"/>
                        </a:lnTo>
                        <a:lnTo>
                          <a:pt x="138" y="54"/>
                        </a:lnTo>
                        <a:lnTo>
                          <a:pt x="114" y="156"/>
                        </a:lnTo>
                        <a:lnTo>
                          <a:pt x="49" y="19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2" name="Freeform 33">
                    <a:extLst>
                      <a:ext uri="{FF2B5EF4-FFF2-40B4-BE49-F238E27FC236}">
                        <a16:creationId xmlns:a16="http://schemas.microsoft.com/office/drawing/2014/main" id="{4F783631-D0E9-FC48-BDCC-391DC33B3B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45438" y="6462338"/>
                    <a:ext cx="50800" cy="79375"/>
                  </a:xfrm>
                  <a:custGeom>
                    <a:avLst/>
                    <a:gdLst>
                      <a:gd name="T0" fmla="*/ 1 w 162"/>
                      <a:gd name="T1" fmla="*/ 9 h 252"/>
                      <a:gd name="T2" fmla="*/ 2 w 162"/>
                      <a:gd name="T3" fmla="*/ 7 h 252"/>
                      <a:gd name="T4" fmla="*/ 0 w 162"/>
                      <a:gd name="T5" fmla="*/ 3 h 252"/>
                      <a:gd name="T6" fmla="*/ 3 w 162"/>
                      <a:gd name="T7" fmla="*/ 0 h 252"/>
                      <a:gd name="T8" fmla="*/ 6 w 162"/>
                      <a:gd name="T9" fmla="*/ 3 h 252"/>
                      <a:gd name="T10" fmla="*/ 5 w 162"/>
                      <a:gd name="T11" fmla="*/ 8 h 252"/>
                      <a:gd name="T12" fmla="*/ 1 w 162"/>
                      <a:gd name="T13" fmla="*/ 9 h 25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62" h="252">
                        <a:moveTo>
                          <a:pt x="49" y="192"/>
                        </a:moveTo>
                        <a:lnTo>
                          <a:pt x="0" y="132"/>
                        </a:lnTo>
                        <a:lnTo>
                          <a:pt x="19" y="42"/>
                        </a:lnTo>
                        <a:lnTo>
                          <a:pt x="78" y="0"/>
                        </a:lnTo>
                        <a:lnTo>
                          <a:pt x="138" y="54"/>
                        </a:lnTo>
                        <a:lnTo>
                          <a:pt x="162" y="120"/>
                        </a:lnTo>
                        <a:lnTo>
                          <a:pt x="150" y="198"/>
                        </a:lnTo>
                        <a:lnTo>
                          <a:pt x="126" y="252"/>
                        </a:lnTo>
                        <a:lnTo>
                          <a:pt x="72" y="252"/>
                        </a:lnTo>
                        <a:lnTo>
                          <a:pt x="49" y="19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3" name="Freeform 33">
                    <a:extLst>
                      <a:ext uri="{FF2B5EF4-FFF2-40B4-BE49-F238E27FC236}">
                        <a16:creationId xmlns:a16="http://schemas.microsoft.com/office/drawing/2014/main" id="{12E17EA1-2AE6-7D45-888C-FB191FBAA5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6688" y="6278188"/>
                    <a:ext cx="34925" cy="46038"/>
                  </a:xfrm>
                  <a:custGeom>
                    <a:avLst/>
                    <a:gdLst>
                      <a:gd name="T0" fmla="*/ 1 w 108"/>
                      <a:gd name="T1" fmla="*/ 9 h 144"/>
                      <a:gd name="T2" fmla="*/ 2 w 108"/>
                      <a:gd name="T3" fmla="*/ 7 h 144"/>
                      <a:gd name="T4" fmla="*/ 0 w 108"/>
                      <a:gd name="T5" fmla="*/ 3 h 144"/>
                      <a:gd name="T6" fmla="*/ 3 w 108"/>
                      <a:gd name="T7" fmla="*/ 0 h 144"/>
                      <a:gd name="T8" fmla="*/ 6 w 108"/>
                      <a:gd name="T9" fmla="*/ 3 h 144"/>
                      <a:gd name="T10" fmla="*/ 5 w 108"/>
                      <a:gd name="T11" fmla="*/ 8 h 144"/>
                      <a:gd name="T12" fmla="*/ 1 w 108"/>
                      <a:gd name="T13" fmla="*/ 9 h 14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8" h="144">
                        <a:moveTo>
                          <a:pt x="67" y="144"/>
                        </a:moveTo>
                        <a:lnTo>
                          <a:pt x="18" y="84"/>
                        </a:lnTo>
                        <a:lnTo>
                          <a:pt x="0" y="0"/>
                        </a:lnTo>
                        <a:lnTo>
                          <a:pt x="48" y="6"/>
                        </a:lnTo>
                        <a:lnTo>
                          <a:pt x="84" y="54"/>
                        </a:lnTo>
                        <a:lnTo>
                          <a:pt x="108" y="108"/>
                        </a:lnTo>
                        <a:lnTo>
                          <a:pt x="67" y="144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4" name="Freeform 33">
                    <a:extLst>
                      <a:ext uri="{FF2B5EF4-FFF2-40B4-BE49-F238E27FC236}">
                        <a16:creationId xmlns:a16="http://schemas.microsoft.com/office/drawing/2014/main" id="{7906907F-21E3-A344-B94F-75306DFDB9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5425" y="6322638"/>
                    <a:ext cx="53975" cy="52388"/>
                  </a:xfrm>
                  <a:custGeom>
                    <a:avLst/>
                    <a:gdLst>
                      <a:gd name="T0" fmla="*/ 1 w 170"/>
                      <a:gd name="T1" fmla="*/ 9 h 166"/>
                      <a:gd name="T2" fmla="*/ 2 w 170"/>
                      <a:gd name="T3" fmla="*/ 7 h 166"/>
                      <a:gd name="T4" fmla="*/ 0 w 170"/>
                      <a:gd name="T5" fmla="*/ 3 h 166"/>
                      <a:gd name="T6" fmla="*/ 3 w 170"/>
                      <a:gd name="T7" fmla="*/ 0 h 166"/>
                      <a:gd name="T8" fmla="*/ 6 w 170"/>
                      <a:gd name="T9" fmla="*/ 3 h 166"/>
                      <a:gd name="T10" fmla="*/ 5 w 170"/>
                      <a:gd name="T11" fmla="*/ 8 h 166"/>
                      <a:gd name="T12" fmla="*/ 1 w 170"/>
                      <a:gd name="T13" fmla="*/ 9 h 16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70" h="166">
                        <a:moveTo>
                          <a:pt x="124" y="166"/>
                        </a:moveTo>
                        <a:lnTo>
                          <a:pt x="62" y="161"/>
                        </a:lnTo>
                        <a:lnTo>
                          <a:pt x="0" y="151"/>
                        </a:lnTo>
                        <a:lnTo>
                          <a:pt x="4" y="108"/>
                        </a:lnTo>
                        <a:lnTo>
                          <a:pt x="67" y="118"/>
                        </a:lnTo>
                        <a:lnTo>
                          <a:pt x="104" y="84"/>
                        </a:lnTo>
                        <a:lnTo>
                          <a:pt x="86" y="0"/>
                        </a:lnTo>
                        <a:lnTo>
                          <a:pt x="134" y="6"/>
                        </a:lnTo>
                        <a:lnTo>
                          <a:pt x="170" y="54"/>
                        </a:lnTo>
                        <a:lnTo>
                          <a:pt x="168" y="118"/>
                        </a:lnTo>
                        <a:lnTo>
                          <a:pt x="124" y="166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5" name="Freeform 33">
                    <a:extLst>
                      <a:ext uri="{FF2B5EF4-FFF2-40B4-BE49-F238E27FC236}">
                        <a16:creationId xmlns:a16="http://schemas.microsoft.com/office/drawing/2014/main" id="{2951C575-A945-A84D-B518-CB7BCE3797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20013" y="6138488"/>
                    <a:ext cx="31750" cy="36513"/>
                  </a:xfrm>
                  <a:custGeom>
                    <a:avLst/>
                    <a:gdLst>
                      <a:gd name="T0" fmla="*/ 1 w 97"/>
                      <a:gd name="T1" fmla="*/ 9 h 116"/>
                      <a:gd name="T2" fmla="*/ 2 w 97"/>
                      <a:gd name="T3" fmla="*/ 7 h 116"/>
                      <a:gd name="T4" fmla="*/ 0 w 97"/>
                      <a:gd name="T5" fmla="*/ 3 h 116"/>
                      <a:gd name="T6" fmla="*/ 3 w 97"/>
                      <a:gd name="T7" fmla="*/ 0 h 116"/>
                      <a:gd name="T8" fmla="*/ 6 w 97"/>
                      <a:gd name="T9" fmla="*/ 3 h 116"/>
                      <a:gd name="T10" fmla="*/ 5 w 97"/>
                      <a:gd name="T11" fmla="*/ 8 h 116"/>
                      <a:gd name="T12" fmla="*/ 1 w 97"/>
                      <a:gd name="T13" fmla="*/ 9 h 11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7" h="116">
                        <a:moveTo>
                          <a:pt x="19" y="116"/>
                        </a:moveTo>
                        <a:lnTo>
                          <a:pt x="0" y="68"/>
                        </a:lnTo>
                        <a:lnTo>
                          <a:pt x="13" y="0"/>
                        </a:lnTo>
                        <a:lnTo>
                          <a:pt x="61" y="6"/>
                        </a:lnTo>
                        <a:lnTo>
                          <a:pt x="97" y="54"/>
                        </a:lnTo>
                        <a:lnTo>
                          <a:pt x="77" y="101"/>
                        </a:lnTo>
                        <a:lnTo>
                          <a:pt x="19" y="116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6" name="Freeform 33">
                    <a:extLst>
                      <a:ext uri="{FF2B5EF4-FFF2-40B4-BE49-F238E27FC236}">
                        <a16:creationId xmlns:a16="http://schemas.microsoft.com/office/drawing/2014/main" id="{253F1367-2CD6-E940-AC7B-244029EB14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26388" y="6425825"/>
                    <a:ext cx="31750" cy="22225"/>
                  </a:xfrm>
                  <a:custGeom>
                    <a:avLst/>
                    <a:gdLst>
                      <a:gd name="T0" fmla="*/ 1 w 101"/>
                      <a:gd name="T1" fmla="*/ 8 h 71"/>
                      <a:gd name="T2" fmla="*/ 2 w 101"/>
                      <a:gd name="T3" fmla="*/ 7 h 71"/>
                      <a:gd name="T4" fmla="*/ 0 w 101"/>
                      <a:gd name="T5" fmla="*/ 3 h 71"/>
                      <a:gd name="T6" fmla="*/ 3 w 101"/>
                      <a:gd name="T7" fmla="*/ 0 h 71"/>
                      <a:gd name="T8" fmla="*/ 6 w 101"/>
                      <a:gd name="T9" fmla="*/ 3 h 71"/>
                      <a:gd name="T10" fmla="*/ 5 w 101"/>
                      <a:gd name="T11" fmla="*/ 8 h 71"/>
                      <a:gd name="T12" fmla="*/ 1 w 101"/>
                      <a:gd name="T13" fmla="*/ 8 h 7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01" h="71">
                        <a:moveTo>
                          <a:pt x="61" y="71"/>
                        </a:moveTo>
                        <a:lnTo>
                          <a:pt x="0" y="62"/>
                        </a:lnTo>
                        <a:lnTo>
                          <a:pt x="12" y="11"/>
                        </a:lnTo>
                        <a:lnTo>
                          <a:pt x="48" y="0"/>
                        </a:lnTo>
                        <a:lnTo>
                          <a:pt x="101" y="0"/>
                        </a:lnTo>
                        <a:lnTo>
                          <a:pt x="101" y="58"/>
                        </a:lnTo>
                        <a:lnTo>
                          <a:pt x="61" y="71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49" name="Freeform 41">
                  <a:extLst>
                    <a:ext uri="{FF2B5EF4-FFF2-40B4-BE49-F238E27FC236}">
                      <a16:creationId xmlns:a16="http://schemas.microsoft.com/office/drawing/2014/main" id="{6D0891AE-E6C6-C448-8E79-F73BA6914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0876" y="2347412"/>
                  <a:ext cx="77152" cy="84342"/>
                </a:xfrm>
                <a:custGeom>
                  <a:avLst/>
                  <a:gdLst>
                    <a:gd name="T0" fmla="*/ 23 w 192"/>
                    <a:gd name="T1" fmla="*/ 0 h 225"/>
                    <a:gd name="T2" fmla="*/ 8 w 192"/>
                    <a:gd name="T3" fmla="*/ 6 h 225"/>
                    <a:gd name="T4" fmla="*/ 10 w 192"/>
                    <a:gd name="T5" fmla="*/ 22 h 225"/>
                    <a:gd name="T6" fmla="*/ 0 w 192"/>
                    <a:gd name="T7" fmla="*/ 29 h 225"/>
                    <a:gd name="T8" fmla="*/ 7 w 192"/>
                    <a:gd name="T9" fmla="*/ 35 h 225"/>
                    <a:gd name="T10" fmla="*/ 19 w 192"/>
                    <a:gd name="T11" fmla="*/ 31 h 225"/>
                    <a:gd name="T12" fmla="*/ 28 w 192"/>
                    <a:gd name="T13" fmla="*/ 45 h 225"/>
                    <a:gd name="T14" fmla="*/ 33 w 192"/>
                    <a:gd name="T15" fmla="*/ 40 h 225"/>
                    <a:gd name="T16" fmla="*/ 39 w 192"/>
                    <a:gd name="T17" fmla="*/ 36 h 225"/>
                    <a:gd name="T18" fmla="*/ 37 w 192"/>
                    <a:gd name="T19" fmla="*/ 20 h 225"/>
                    <a:gd name="T20" fmla="*/ 32 w 192"/>
                    <a:gd name="T21" fmla="*/ 9 h 225"/>
                    <a:gd name="T22" fmla="*/ 23 w 192"/>
                    <a:gd name="T23" fmla="*/ 0 h 22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92" h="225">
                      <a:moveTo>
                        <a:pt x="111" y="0"/>
                      </a:moveTo>
                      <a:lnTo>
                        <a:pt x="40" y="31"/>
                      </a:lnTo>
                      <a:lnTo>
                        <a:pt x="49" y="111"/>
                      </a:lnTo>
                      <a:lnTo>
                        <a:pt x="0" y="146"/>
                      </a:lnTo>
                      <a:lnTo>
                        <a:pt x="36" y="175"/>
                      </a:lnTo>
                      <a:lnTo>
                        <a:pt x="93" y="153"/>
                      </a:lnTo>
                      <a:lnTo>
                        <a:pt x="136" y="225"/>
                      </a:lnTo>
                      <a:lnTo>
                        <a:pt x="162" y="201"/>
                      </a:lnTo>
                      <a:lnTo>
                        <a:pt x="192" y="180"/>
                      </a:lnTo>
                      <a:lnTo>
                        <a:pt x="180" y="99"/>
                      </a:lnTo>
                      <a:lnTo>
                        <a:pt x="156" y="45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42">
                  <a:extLst>
                    <a:ext uri="{FF2B5EF4-FFF2-40B4-BE49-F238E27FC236}">
                      <a16:creationId xmlns:a16="http://schemas.microsoft.com/office/drawing/2014/main" id="{BFC443C9-5131-0645-A65A-C57B4220F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9394" y="5989092"/>
                  <a:ext cx="49457" cy="44982"/>
                </a:xfrm>
                <a:custGeom>
                  <a:avLst/>
                  <a:gdLst>
                    <a:gd name="T0" fmla="*/ 22 w 125"/>
                    <a:gd name="T1" fmla="*/ 0 h 120"/>
                    <a:gd name="T2" fmla="*/ 5 w 125"/>
                    <a:gd name="T3" fmla="*/ 1 h 120"/>
                    <a:gd name="T4" fmla="*/ 0 w 125"/>
                    <a:gd name="T5" fmla="*/ 10 h 120"/>
                    <a:gd name="T6" fmla="*/ 6 w 125"/>
                    <a:gd name="T7" fmla="*/ 15 h 120"/>
                    <a:gd name="T8" fmla="*/ 12 w 125"/>
                    <a:gd name="T9" fmla="*/ 18 h 120"/>
                    <a:gd name="T10" fmla="*/ 25 w 125"/>
                    <a:gd name="T11" fmla="*/ 24 h 120"/>
                    <a:gd name="T12" fmla="*/ 23 w 125"/>
                    <a:gd name="T13" fmla="*/ 11 h 120"/>
                    <a:gd name="T14" fmla="*/ 22 w 125"/>
                    <a:gd name="T15" fmla="*/ 0 h 1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5" h="120">
                      <a:moveTo>
                        <a:pt x="111" y="0"/>
                      </a:moveTo>
                      <a:lnTo>
                        <a:pt x="27" y="3"/>
                      </a:lnTo>
                      <a:lnTo>
                        <a:pt x="0" y="48"/>
                      </a:lnTo>
                      <a:lnTo>
                        <a:pt x="32" y="76"/>
                      </a:lnTo>
                      <a:lnTo>
                        <a:pt x="59" y="91"/>
                      </a:lnTo>
                      <a:lnTo>
                        <a:pt x="125" y="120"/>
                      </a:lnTo>
                      <a:lnTo>
                        <a:pt x="116" y="5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43">
                  <a:extLst>
                    <a:ext uri="{FF2B5EF4-FFF2-40B4-BE49-F238E27FC236}">
                      <a16:creationId xmlns:a16="http://schemas.microsoft.com/office/drawing/2014/main" id="{AF66A8E9-12A5-9240-B6BF-D58DA498F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3568" y="5779175"/>
                  <a:ext cx="49457" cy="58103"/>
                </a:xfrm>
                <a:custGeom>
                  <a:avLst/>
                  <a:gdLst>
                    <a:gd name="T0" fmla="*/ 25 w 126"/>
                    <a:gd name="T1" fmla="*/ 10 h 152"/>
                    <a:gd name="T2" fmla="*/ 16 w 126"/>
                    <a:gd name="T3" fmla="*/ 3 h 152"/>
                    <a:gd name="T4" fmla="*/ 7 w 126"/>
                    <a:gd name="T5" fmla="*/ 0 h 152"/>
                    <a:gd name="T6" fmla="*/ 4 w 126"/>
                    <a:gd name="T7" fmla="*/ 9 h 152"/>
                    <a:gd name="T8" fmla="*/ 0 w 126"/>
                    <a:gd name="T9" fmla="*/ 16 h 152"/>
                    <a:gd name="T10" fmla="*/ 2 w 126"/>
                    <a:gd name="T11" fmla="*/ 25 h 152"/>
                    <a:gd name="T12" fmla="*/ 10 w 126"/>
                    <a:gd name="T13" fmla="*/ 31 h 152"/>
                    <a:gd name="T14" fmla="*/ 17 w 126"/>
                    <a:gd name="T15" fmla="*/ 31 h 152"/>
                    <a:gd name="T16" fmla="*/ 23 w 126"/>
                    <a:gd name="T17" fmla="*/ 26 h 152"/>
                    <a:gd name="T18" fmla="*/ 24 w 126"/>
                    <a:gd name="T19" fmla="*/ 18 h 152"/>
                    <a:gd name="T20" fmla="*/ 25 w 126"/>
                    <a:gd name="T21" fmla="*/ 10 h 15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6" h="152">
                      <a:moveTo>
                        <a:pt x="126" y="50"/>
                      </a:moveTo>
                      <a:lnTo>
                        <a:pt x="80" y="15"/>
                      </a:lnTo>
                      <a:lnTo>
                        <a:pt x="33" y="0"/>
                      </a:lnTo>
                      <a:lnTo>
                        <a:pt x="21" y="42"/>
                      </a:lnTo>
                      <a:lnTo>
                        <a:pt x="0" y="80"/>
                      </a:lnTo>
                      <a:lnTo>
                        <a:pt x="12" y="125"/>
                      </a:lnTo>
                      <a:lnTo>
                        <a:pt x="48" y="152"/>
                      </a:lnTo>
                      <a:lnTo>
                        <a:pt x="86" y="152"/>
                      </a:lnTo>
                      <a:lnTo>
                        <a:pt x="114" y="126"/>
                      </a:lnTo>
                      <a:lnTo>
                        <a:pt x="122" y="87"/>
                      </a:lnTo>
                      <a:lnTo>
                        <a:pt x="126" y="5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44">
                  <a:extLst>
                    <a:ext uri="{FF2B5EF4-FFF2-40B4-BE49-F238E27FC236}">
                      <a16:creationId xmlns:a16="http://schemas.microsoft.com/office/drawing/2014/main" id="{6DEB9AB7-AE8B-6E42-9910-8DC2AC7BB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9565" y="4808310"/>
                  <a:ext cx="35608" cy="29988"/>
                </a:xfrm>
                <a:custGeom>
                  <a:avLst/>
                  <a:gdLst>
                    <a:gd name="T0" fmla="*/ 0 w 92"/>
                    <a:gd name="T1" fmla="*/ 6 h 80"/>
                    <a:gd name="T2" fmla="*/ 9 w 92"/>
                    <a:gd name="T3" fmla="*/ 16 h 80"/>
                    <a:gd name="T4" fmla="*/ 18 w 92"/>
                    <a:gd name="T5" fmla="*/ 7 h 80"/>
                    <a:gd name="T6" fmla="*/ 7 w 92"/>
                    <a:gd name="T7" fmla="*/ 0 h 80"/>
                    <a:gd name="T8" fmla="*/ 0 w 92"/>
                    <a:gd name="T9" fmla="*/ 6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2" h="80">
                      <a:moveTo>
                        <a:pt x="0" y="29"/>
                      </a:moveTo>
                      <a:lnTo>
                        <a:pt x="45" y="80"/>
                      </a:lnTo>
                      <a:lnTo>
                        <a:pt x="92" y="35"/>
                      </a:lnTo>
                      <a:lnTo>
                        <a:pt x="35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D4078AC5-6FEE-874C-A48E-235F977AD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9292" y="5818534"/>
                  <a:ext cx="25718" cy="24366"/>
                </a:xfrm>
                <a:custGeom>
                  <a:avLst/>
                  <a:gdLst>
                    <a:gd name="T0" fmla="*/ 0 w 65"/>
                    <a:gd name="T1" fmla="*/ 3 h 66"/>
                    <a:gd name="T2" fmla="*/ 6 w 65"/>
                    <a:gd name="T3" fmla="*/ 13 h 66"/>
                    <a:gd name="T4" fmla="*/ 13 w 65"/>
                    <a:gd name="T5" fmla="*/ 11 h 66"/>
                    <a:gd name="T6" fmla="*/ 12 w 65"/>
                    <a:gd name="T7" fmla="*/ 2 h 66"/>
                    <a:gd name="T8" fmla="*/ 5 w 65"/>
                    <a:gd name="T9" fmla="*/ 0 h 66"/>
                    <a:gd name="T10" fmla="*/ 0 w 65"/>
                    <a:gd name="T11" fmla="*/ 3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5" h="66">
                      <a:moveTo>
                        <a:pt x="0" y="15"/>
                      </a:moveTo>
                      <a:lnTo>
                        <a:pt x="29" y="66"/>
                      </a:lnTo>
                      <a:lnTo>
                        <a:pt x="65" y="56"/>
                      </a:lnTo>
                      <a:lnTo>
                        <a:pt x="60" y="9"/>
                      </a:lnTo>
                      <a:lnTo>
                        <a:pt x="26" y="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grpSp>
              <p:nvGrpSpPr>
                <p:cNvPr id="9" name="Group 87">
                  <a:extLst>
                    <a:ext uri="{FF2B5EF4-FFF2-40B4-BE49-F238E27FC236}">
                      <a16:creationId xmlns:a16="http://schemas.microsoft.com/office/drawing/2014/main" id="{2D5A9EB0-04E3-384B-9D45-FC5D0CBF8F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42636" y="5646086"/>
                  <a:ext cx="441164" cy="879025"/>
                  <a:chOff x="507" y="3356"/>
                  <a:chExt cx="223" cy="469"/>
                </a:xfrm>
              </p:grpSpPr>
              <p:sp>
                <p:nvSpPr>
                  <p:cNvPr id="66" name="Freeform 33">
                    <a:extLst>
                      <a:ext uri="{FF2B5EF4-FFF2-40B4-BE49-F238E27FC236}">
                        <a16:creationId xmlns:a16="http://schemas.microsoft.com/office/drawing/2014/main" id="{FDA5A9F3-E47E-8841-AFEF-F3DEB106B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" y="3436"/>
                    <a:ext cx="13" cy="20"/>
                  </a:xfrm>
                  <a:custGeom>
                    <a:avLst/>
                    <a:gdLst>
                      <a:gd name="T0" fmla="*/ 1 w 68"/>
                      <a:gd name="T1" fmla="*/ 8 h 102"/>
                      <a:gd name="T2" fmla="*/ 2 w 68"/>
                      <a:gd name="T3" fmla="*/ 6 h 102"/>
                      <a:gd name="T4" fmla="*/ 0 w 68"/>
                      <a:gd name="T5" fmla="*/ 3 h 102"/>
                      <a:gd name="T6" fmla="*/ 3 w 68"/>
                      <a:gd name="T7" fmla="*/ 0 h 102"/>
                      <a:gd name="T8" fmla="*/ 6 w 68"/>
                      <a:gd name="T9" fmla="*/ 3 h 102"/>
                      <a:gd name="T10" fmla="*/ 5 w 68"/>
                      <a:gd name="T11" fmla="*/ 8 h 102"/>
                      <a:gd name="T12" fmla="*/ 1 w 68"/>
                      <a:gd name="T13" fmla="*/ 8 h 1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8" h="102">
                        <a:moveTo>
                          <a:pt x="24" y="102"/>
                        </a:moveTo>
                        <a:lnTo>
                          <a:pt x="0" y="73"/>
                        </a:lnTo>
                        <a:lnTo>
                          <a:pt x="9" y="29"/>
                        </a:lnTo>
                        <a:lnTo>
                          <a:pt x="26" y="1"/>
                        </a:lnTo>
                        <a:lnTo>
                          <a:pt x="50" y="0"/>
                        </a:lnTo>
                        <a:lnTo>
                          <a:pt x="68" y="34"/>
                        </a:lnTo>
                        <a:lnTo>
                          <a:pt x="56" y="84"/>
                        </a:lnTo>
                        <a:lnTo>
                          <a:pt x="24" y="10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7" name="Freeform 33">
                    <a:extLst>
                      <a:ext uri="{FF2B5EF4-FFF2-40B4-BE49-F238E27FC236}">
                        <a16:creationId xmlns:a16="http://schemas.microsoft.com/office/drawing/2014/main" id="{4355D71B-D078-B046-996C-D8657B65F7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5" y="3480"/>
                    <a:ext cx="15" cy="16"/>
                  </a:xfrm>
                  <a:custGeom>
                    <a:avLst/>
                    <a:gdLst>
                      <a:gd name="T0" fmla="*/ 1 w 74"/>
                      <a:gd name="T1" fmla="*/ 8 h 82"/>
                      <a:gd name="T2" fmla="*/ 2 w 74"/>
                      <a:gd name="T3" fmla="*/ 6 h 82"/>
                      <a:gd name="T4" fmla="*/ 0 w 74"/>
                      <a:gd name="T5" fmla="*/ 3 h 82"/>
                      <a:gd name="T6" fmla="*/ 3 w 74"/>
                      <a:gd name="T7" fmla="*/ 0 h 82"/>
                      <a:gd name="T8" fmla="*/ 6 w 74"/>
                      <a:gd name="T9" fmla="*/ 3 h 82"/>
                      <a:gd name="T10" fmla="*/ 5 w 74"/>
                      <a:gd name="T11" fmla="*/ 8 h 82"/>
                      <a:gd name="T12" fmla="*/ 1 w 74"/>
                      <a:gd name="T13" fmla="*/ 8 h 8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4" h="82">
                        <a:moveTo>
                          <a:pt x="24" y="82"/>
                        </a:moveTo>
                        <a:lnTo>
                          <a:pt x="3" y="74"/>
                        </a:lnTo>
                        <a:lnTo>
                          <a:pt x="0" y="53"/>
                        </a:lnTo>
                        <a:lnTo>
                          <a:pt x="9" y="9"/>
                        </a:lnTo>
                        <a:lnTo>
                          <a:pt x="32" y="0"/>
                        </a:lnTo>
                        <a:lnTo>
                          <a:pt x="50" y="0"/>
                        </a:lnTo>
                        <a:lnTo>
                          <a:pt x="68" y="14"/>
                        </a:lnTo>
                        <a:lnTo>
                          <a:pt x="74" y="45"/>
                        </a:lnTo>
                        <a:lnTo>
                          <a:pt x="59" y="78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8" name="Freeform 33">
                    <a:extLst>
                      <a:ext uri="{FF2B5EF4-FFF2-40B4-BE49-F238E27FC236}">
                        <a16:creationId xmlns:a16="http://schemas.microsoft.com/office/drawing/2014/main" id="{6EA5C6A4-4406-A84D-85F0-0E39F115FE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" y="3356"/>
                    <a:ext cx="18" cy="21"/>
                  </a:xfrm>
                  <a:custGeom>
                    <a:avLst/>
                    <a:gdLst>
                      <a:gd name="T0" fmla="*/ 1 w 91"/>
                      <a:gd name="T1" fmla="*/ 9 h 106"/>
                      <a:gd name="T2" fmla="*/ 2 w 91"/>
                      <a:gd name="T3" fmla="*/ 7 h 106"/>
                      <a:gd name="T4" fmla="*/ 0 w 91"/>
                      <a:gd name="T5" fmla="*/ 3 h 106"/>
                      <a:gd name="T6" fmla="*/ 3 w 91"/>
                      <a:gd name="T7" fmla="*/ 0 h 106"/>
                      <a:gd name="T8" fmla="*/ 6 w 91"/>
                      <a:gd name="T9" fmla="*/ 3 h 106"/>
                      <a:gd name="T10" fmla="*/ 5 w 91"/>
                      <a:gd name="T11" fmla="*/ 8 h 106"/>
                      <a:gd name="T12" fmla="*/ 1 w 91"/>
                      <a:gd name="T13" fmla="*/ 9 h 10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91" h="106">
                        <a:moveTo>
                          <a:pt x="24" y="102"/>
                        </a:moveTo>
                        <a:lnTo>
                          <a:pt x="0" y="73"/>
                        </a:lnTo>
                        <a:lnTo>
                          <a:pt x="9" y="29"/>
                        </a:lnTo>
                        <a:lnTo>
                          <a:pt x="26" y="1"/>
                        </a:lnTo>
                        <a:lnTo>
                          <a:pt x="50" y="0"/>
                        </a:lnTo>
                        <a:lnTo>
                          <a:pt x="87" y="25"/>
                        </a:lnTo>
                        <a:lnTo>
                          <a:pt x="91" y="59"/>
                        </a:lnTo>
                        <a:lnTo>
                          <a:pt x="84" y="82"/>
                        </a:lnTo>
                        <a:lnTo>
                          <a:pt x="55" y="106"/>
                        </a:lnTo>
                        <a:lnTo>
                          <a:pt x="24" y="10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9" name="Freeform 33">
                    <a:extLst>
                      <a:ext uri="{FF2B5EF4-FFF2-40B4-BE49-F238E27FC236}">
                        <a16:creationId xmlns:a16="http://schemas.microsoft.com/office/drawing/2014/main" id="{5B9FC2A3-9542-F54C-9A07-82BFBB7789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" y="3482"/>
                    <a:ext cx="11" cy="16"/>
                  </a:xfrm>
                  <a:custGeom>
                    <a:avLst/>
                    <a:gdLst>
                      <a:gd name="T0" fmla="*/ 1 w 56"/>
                      <a:gd name="T1" fmla="*/ 9 h 78"/>
                      <a:gd name="T2" fmla="*/ 2 w 56"/>
                      <a:gd name="T3" fmla="*/ 7 h 78"/>
                      <a:gd name="T4" fmla="*/ 0 w 56"/>
                      <a:gd name="T5" fmla="*/ 3 h 78"/>
                      <a:gd name="T6" fmla="*/ 3 w 56"/>
                      <a:gd name="T7" fmla="*/ 0 h 78"/>
                      <a:gd name="T8" fmla="*/ 6 w 56"/>
                      <a:gd name="T9" fmla="*/ 3 h 78"/>
                      <a:gd name="T10" fmla="*/ 5 w 56"/>
                      <a:gd name="T11" fmla="*/ 8 h 78"/>
                      <a:gd name="T12" fmla="*/ 1 w 56"/>
                      <a:gd name="T13" fmla="*/ 9 h 7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6" h="78">
                        <a:moveTo>
                          <a:pt x="24" y="76"/>
                        </a:moveTo>
                        <a:lnTo>
                          <a:pt x="4" y="68"/>
                        </a:lnTo>
                        <a:lnTo>
                          <a:pt x="0" y="47"/>
                        </a:lnTo>
                        <a:lnTo>
                          <a:pt x="7" y="9"/>
                        </a:lnTo>
                        <a:lnTo>
                          <a:pt x="31" y="0"/>
                        </a:lnTo>
                        <a:lnTo>
                          <a:pt x="45" y="11"/>
                        </a:lnTo>
                        <a:lnTo>
                          <a:pt x="55" y="26"/>
                        </a:lnTo>
                        <a:lnTo>
                          <a:pt x="56" y="58"/>
                        </a:lnTo>
                        <a:lnTo>
                          <a:pt x="46" y="78"/>
                        </a:lnTo>
                        <a:lnTo>
                          <a:pt x="24" y="76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0" name="Freeform 33">
                    <a:extLst>
                      <a:ext uri="{FF2B5EF4-FFF2-40B4-BE49-F238E27FC236}">
                        <a16:creationId xmlns:a16="http://schemas.microsoft.com/office/drawing/2014/main" id="{7CADE350-2931-AF4E-B42E-AEA5AE6E3C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" y="3521"/>
                    <a:ext cx="12" cy="17"/>
                  </a:xfrm>
                  <a:custGeom>
                    <a:avLst/>
                    <a:gdLst>
                      <a:gd name="T0" fmla="*/ 1 w 60"/>
                      <a:gd name="T1" fmla="*/ 9 h 85"/>
                      <a:gd name="T2" fmla="*/ 2 w 60"/>
                      <a:gd name="T3" fmla="*/ 7 h 85"/>
                      <a:gd name="T4" fmla="*/ 0 w 60"/>
                      <a:gd name="T5" fmla="*/ 3 h 85"/>
                      <a:gd name="T6" fmla="*/ 3 w 60"/>
                      <a:gd name="T7" fmla="*/ 0 h 85"/>
                      <a:gd name="T8" fmla="*/ 6 w 60"/>
                      <a:gd name="T9" fmla="*/ 3 h 85"/>
                      <a:gd name="T10" fmla="*/ 5 w 60"/>
                      <a:gd name="T11" fmla="*/ 8 h 85"/>
                      <a:gd name="T12" fmla="*/ 1 w 60"/>
                      <a:gd name="T13" fmla="*/ 9 h 8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0" h="85">
                        <a:moveTo>
                          <a:pt x="22" y="85"/>
                        </a:moveTo>
                        <a:lnTo>
                          <a:pt x="1" y="74"/>
                        </a:lnTo>
                        <a:lnTo>
                          <a:pt x="0" y="47"/>
                        </a:lnTo>
                        <a:lnTo>
                          <a:pt x="3" y="19"/>
                        </a:lnTo>
                        <a:lnTo>
                          <a:pt x="31" y="0"/>
                        </a:lnTo>
                        <a:lnTo>
                          <a:pt x="52" y="18"/>
                        </a:lnTo>
                        <a:lnTo>
                          <a:pt x="60" y="42"/>
                        </a:lnTo>
                        <a:lnTo>
                          <a:pt x="58" y="67"/>
                        </a:lnTo>
                        <a:lnTo>
                          <a:pt x="46" y="78"/>
                        </a:lnTo>
                        <a:lnTo>
                          <a:pt x="22" y="85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1" name="Freeform 33">
                    <a:extLst>
                      <a:ext uri="{FF2B5EF4-FFF2-40B4-BE49-F238E27FC236}">
                        <a16:creationId xmlns:a16="http://schemas.microsoft.com/office/drawing/2014/main" id="{6351F632-C8C3-194A-8D34-983BFC0E55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0" y="3454"/>
                    <a:ext cx="12" cy="15"/>
                  </a:xfrm>
                  <a:custGeom>
                    <a:avLst/>
                    <a:gdLst>
                      <a:gd name="T0" fmla="*/ 1 w 60"/>
                      <a:gd name="T1" fmla="*/ 9 h 72"/>
                      <a:gd name="T2" fmla="*/ 2 w 60"/>
                      <a:gd name="T3" fmla="*/ 7 h 72"/>
                      <a:gd name="T4" fmla="*/ 0 w 60"/>
                      <a:gd name="T5" fmla="*/ 3 h 72"/>
                      <a:gd name="T6" fmla="*/ 3 w 60"/>
                      <a:gd name="T7" fmla="*/ 0 h 72"/>
                      <a:gd name="T8" fmla="*/ 6 w 60"/>
                      <a:gd name="T9" fmla="*/ 3 h 72"/>
                      <a:gd name="T10" fmla="*/ 5 w 60"/>
                      <a:gd name="T11" fmla="*/ 8 h 72"/>
                      <a:gd name="T12" fmla="*/ 1 w 60"/>
                      <a:gd name="T13" fmla="*/ 9 h 7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0" h="72">
                        <a:moveTo>
                          <a:pt x="27" y="72"/>
                        </a:moveTo>
                        <a:lnTo>
                          <a:pt x="7" y="62"/>
                        </a:lnTo>
                        <a:lnTo>
                          <a:pt x="0" y="38"/>
                        </a:lnTo>
                        <a:lnTo>
                          <a:pt x="3" y="10"/>
                        </a:lnTo>
                        <a:lnTo>
                          <a:pt x="33" y="0"/>
                        </a:lnTo>
                        <a:lnTo>
                          <a:pt x="52" y="9"/>
                        </a:lnTo>
                        <a:lnTo>
                          <a:pt x="60" y="33"/>
                        </a:lnTo>
                        <a:lnTo>
                          <a:pt x="58" y="58"/>
                        </a:lnTo>
                        <a:lnTo>
                          <a:pt x="46" y="69"/>
                        </a:lnTo>
                        <a:lnTo>
                          <a:pt x="27" y="7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2" name="Freeform 33">
                    <a:extLst>
                      <a:ext uri="{FF2B5EF4-FFF2-40B4-BE49-F238E27FC236}">
                        <a16:creationId xmlns:a16="http://schemas.microsoft.com/office/drawing/2014/main" id="{7678445B-458F-2A46-B933-FDC69D2C99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" y="3412"/>
                    <a:ext cx="12" cy="14"/>
                  </a:xfrm>
                  <a:custGeom>
                    <a:avLst/>
                    <a:gdLst>
                      <a:gd name="T0" fmla="*/ 1 w 60"/>
                      <a:gd name="T1" fmla="*/ 8 h 72"/>
                      <a:gd name="T2" fmla="*/ 2 w 60"/>
                      <a:gd name="T3" fmla="*/ 6 h 72"/>
                      <a:gd name="T4" fmla="*/ 0 w 60"/>
                      <a:gd name="T5" fmla="*/ 3 h 72"/>
                      <a:gd name="T6" fmla="*/ 3 w 60"/>
                      <a:gd name="T7" fmla="*/ 0 h 72"/>
                      <a:gd name="T8" fmla="*/ 6 w 60"/>
                      <a:gd name="T9" fmla="*/ 3 h 72"/>
                      <a:gd name="T10" fmla="*/ 5 w 60"/>
                      <a:gd name="T11" fmla="*/ 8 h 72"/>
                      <a:gd name="T12" fmla="*/ 1 w 60"/>
                      <a:gd name="T13" fmla="*/ 8 h 7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0" h="72">
                        <a:moveTo>
                          <a:pt x="16" y="68"/>
                        </a:moveTo>
                        <a:lnTo>
                          <a:pt x="4" y="53"/>
                        </a:lnTo>
                        <a:lnTo>
                          <a:pt x="0" y="32"/>
                        </a:lnTo>
                        <a:lnTo>
                          <a:pt x="1" y="11"/>
                        </a:lnTo>
                        <a:lnTo>
                          <a:pt x="26" y="0"/>
                        </a:lnTo>
                        <a:lnTo>
                          <a:pt x="47" y="1"/>
                        </a:lnTo>
                        <a:lnTo>
                          <a:pt x="60" y="18"/>
                        </a:lnTo>
                        <a:lnTo>
                          <a:pt x="58" y="60"/>
                        </a:lnTo>
                        <a:lnTo>
                          <a:pt x="40" y="72"/>
                        </a:lnTo>
                        <a:lnTo>
                          <a:pt x="16" y="68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3" name="Freeform 33">
                    <a:extLst>
                      <a:ext uri="{FF2B5EF4-FFF2-40B4-BE49-F238E27FC236}">
                        <a16:creationId xmlns:a16="http://schemas.microsoft.com/office/drawing/2014/main" id="{7C04C864-D895-5544-BF0E-BD845E1CD1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" y="3524"/>
                    <a:ext cx="11" cy="13"/>
                  </a:xfrm>
                  <a:custGeom>
                    <a:avLst/>
                    <a:gdLst>
                      <a:gd name="T0" fmla="*/ 1 w 58"/>
                      <a:gd name="T1" fmla="*/ 9 h 63"/>
                      <a:gd name="T2" fmla="*/ 2 w 58"/>
                      <a:gd name="T3" fmla="*/ 7 h 63"/>
                      <a:gd name="T4" fmla="*/ 0 w 58"/>
                      <a:gd name="T5" fmla="*/ 3 h 63"/>
                      <a:gd name="T6" fmla="*/ 3 w 58"/>
                      <a:gd name="T7" fmla="*/ 0 h 63"/>
                      <a:gd name="T8" fmla="*/ 6 w 58"/>
                      <a:gd name="T9" fmla="*/ 3 h 63"/>
                      <a:gd name="T10" fmla="*/ 5 w 58"/>
                      <a:gd name="T11" fmla="*/ 8 h 63"/>
                      <a:gd name="T12" fmla="*/ 1 w 58"/>
                      <a:gd name="T13" fmla="*/ 9 h 6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8" h="63">
                        <a:moveTo>
                          <a:pt x="24" y="61"/>
                        </a:moveTo>
                        <a:lnTo>
                          <a:pt x="4" y="53"/>
                        </a:lnTo>
                        <a:lnTo>
                          <a:pt x="0" y="32"/>
                        </a:lnTo>
                        <a:lnTo>
                          <a:pt x="11" y="10"/>
                        </a:lnTo>
                        <a:lnTo>
                          <a:pt x="26" y="0"/>
                        </a:lnTo>
                        <a:lnTo>
                          <a:pt x="47" y="1"/>
                        </a:lnTo>
                        <a:lnTo>
                          <a:pt x="58" y="16"/>
                        </a:lnTo>
                        <a:lnTo>
                          <a:pt x="56" y="43"/>
                        </a:lnTo>
                        <a:lnTo>
                          <a:pt x="46" y="63"/>
                        </a:lnTo>
                        <a:lnTo>
                          <a:pt x="24" y="61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4" name="Freeform 33">
                    <a:extLst>
                      <a:ext uri="{FF2B5EF4-FFF2-40B4-BE49-F238E27FC236}">
                        <a16:creationId xmlns:a16="http://schemas.microsoft.com/office/drawing/2014/main" id="{06C801CF-6604-1B44-916B-0D3CC2BCE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6" y="3429"/>
                    <a:ext cx="12" cy="12"/>
                  </a:xfrm>
                  <a:custGeom>
                    <a:avLst/>
                    <a:gdLst>
                      <a:gd name="T0" fmla="*/ 1 w 58"/>
                      <a:gd name="T1" fmla="*/ 8 h 63"/>
                      <a:gd name="T2" fmla="*/ 2 w 58"/>
                      <a:gd name="T3" fmla="*/ 6 h 63"/>
                      <a:gd name="T4" fmla="*/ 0 w 58"/>
                      <a:gd name="T5" fmla="*/ 2 h 63"/>
                      <a:gd name="T6" fmla="*/ 3 w 58"/>
                      <a:gd name="T7" fmla="*/ 0 h 63"/>
                      <a:gd name="T8" fmla="*/ 6 w 58"/>
                      <a:gd name="T9" fmla="*/ 3 h 63"/>
                      <a:gd name="T10" fmla="*/ 5 w 58"/>
                      <a:gd name="T11" fmla="*/ 8 h 63"/>
                      <a:gd name="T12" fmla="*/ 1 w 58"/>
                      <a:gd name="T13" fmla="*/ 8 h 6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8" h="63">
                        <a:moveTo>
                          <a:pt x="24" y="61"/>
                        </a:moveTo>
                        <a:lnTo>
                          <a:pt x="4" y="53"/>
                        </a:lnTo>
                        <a:lnTo>
                          <a:pt x="0" y="32"/>
                        </a:lnTo>
                        <a:lnTo>
                          <a:pt x="11" y="10"/>
                        </a:lnTo>
                        <a:lnTo>
                          <a:pt x="26" y="0"/>
                        </a:lnTo>
                        <a:lnTo>
                          <a:pt x="47" y="1"/>
                        </a:lnTo>
                        <a:lnTo>
                          <a:pt x="58" y="16"/>
                        </a:lnTo>
                        <a:lnTo>
                          <a:pt x="56" y="43"/>
                        </a:lnTo>
                        <a:lnTo>
                          <a:pt x="46" y="63"/>
                        </a:lnTo>
                        <a:lnTo>
                          <a:pt x="24" y="61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5" name="Freeform 33">
                    <a:extLst>
                      <a:ext uri="{FF2B5EF4-FFF2-40B4-BE49-F238E27FC236}">
                        <a16:creationId xmlns:a16="http://schemas.microsoft.com/office/drawing/2014/main" id="{9CCA6E2E-2145-0742-ACC1-C86FE9388B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" y="3440"/>
                    <a:ext cx="11" cy="12"/>
                  </a:xfrm>
                  <a:custGeom>
                    <a:avLst/>
                    <a:gdLst>
                      <a:gd name="T0" fmla="*/ 1 w 55"/>
                      <a:gd name="T1" fmla="*/ 8 h 63"/>
                      <a:gd name="T2" fmla="*/ 2 w 55"/>
                      <a:gd name="T3" fmla="*/ 6 h 63"/>
                      <a:gd name="T4" fmla="*/ 0 w 55"/>
                      <a:gd name="T5" fmla="*/ 2 h 63"/>
                      <a:gd name="T6" fmla="*/ 3 w 55"/>
                      <a:gd name="T7" fmla="*/ 0 h 63"/>
                      <a:gd name="T8" fmla="*/ 6 w 55"/>
                      <a:gd name="T9" fmla="*/ 3 h 63"/>
                      <a:gd name="T10" fmla="*/ 5 w 55"/>
                      <a:gd name="T11" fmla="*/ 8 h 63"/>
                      <a:gd name="T12" fmla="*/ 1 w 55"/>
                      <a:gd name="T13" fmla="*/ 8 h 6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5" h="63">
                        <a:moveTo>
                          <a:pt x="24" y="61"/>
                        </a:moveTo>
                        <a:lnTo>
                          <a:pt x="4" y="53"/>
                        </a:lnTo>
                        <a:lnTo>
                          <a:pt x="0" y="32"/>
                        </a:lnTo>
                        <a:lnTo>
                          <a:pt x="11" y="10"/>
                        </a:lnTo>
                        <a:lnTo>
                          <a:pt x="26" y="0"/>
                        </a:lnTo>
                        <a:lnTo>
                          <a:pt x="43" y="5"/>
                        </a:lnTo>
                        <a:lnTo>
                          <a:pt x="51" y="24"/>
                        </a:lnTo>
                        <a:lnTo>
                          <a:pt x="55" y="44"/>
                        </a:lnTo>
                        <a:lnTo>
                          <a:pt x="46" y="63"/>
                        </a:lnTo>
                        <a:lnTo>
                          <a:pt x="24" y="61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6" name="Freeform 33">
                    <a:extLst>
                      <a:ext uri="{FF2B5EF4-FFF2-40B4-BE49-F238E27FC236}">
                        <a16:creationId xmlns:a16="http://schemas.microsoft.com/office/drawing/2014/main" id="{9BE6488B-C176-AF41-BE6E-DA58888A13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" y="3564"/>
                    <a:ext cx="15" cy="14"/>
                  </a:xfrm>
                  <a:custGeom>
                    <a:avLst/>
                    <a:gdLst>
                      <a:gd name="T0" fmla="*/ 1 w 75"/>
                      <a:gd name="T1" fmla="*/ 8 h 73"/>
                      <a:gd name="T2" fmla="*/ 2 w 75"/>
                      <a:gd name="T3" fmla="*/ 6 h 73"/>
                      <a:gd name="T4" fmla="*/ 0 w 75"/>
                      <a:gd name="T5" fmla="*/ 2 h 73"/>
                      <a:gd name="T6" fmla="*/ 3 w 75"/>
                      <a:gd name="T7" fmla="*/ 0 h 73"/>
                      <a:gd name="T8" fmla="*/ 6 w 75"/>
                      <a:gd name="T9" fmla="*/ 3 h 73"/>
                      <a:gd name="T10" fmla="*/ 5 w 75"/>
                      <a:gd name="T11" fmla="*/ 8 h 73"/>
                      <a:gd name="T12" fmla="*/ 1 w 75"/>
                      <a:gd name="T13" fmla="*/ 8 h 7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5" h="73">
                        <a:moveTo>
                          <a:pt x="21" y="73"/>
                        </a:moveTo>
                        <a:lnTo>
                          <a:pt x="3" y="55"/>
                        </a:lnTo>
                        <a:lnTo>
                          <a:pt x="0" y="27"/>
                        </a:lnTo>
                        <a:lnTo>
                          <a:pt x="18" y="0"/>
                        </a:lnTo>
                        <a:lnTo>
                          <a:pt x="43" y="1"/>
                        </a:lnTo>
                        <a:lnTo>
                          <a:pt x="64" y="2"/>
                        </a:lnTo>
                        <a:lnTo>
                          <a:pt x="75" y="17"/>
                        </a:lnTo>
                        <a:lnTo>
                          <a:pt x="73" y="44"/>
                        </a:lnTo>
                        <a:lnTo>
                          <a:pt x="46" y="73"/>
                        </a:lnTo>
                        <a:lnTo>
                          <a:pt x="21" y="73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7" name="Freeform 33">
                    <a:extLst>
                      <a:ext uri="{FF2B5EF4-FFF2-40B4-BE49-F238E27FC236}">
                        <a16:creationId xmlns:a16="http://schemas.microsoft.com/office/drawing/2014/main" id="{57711774-09D8-084F-B591-14BF0FF734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" y="3603"/>
                    <a:ext cx="13" cy="17"/>
                  </a:xfrm>
                  <a:custGeom>
                    <a:avLst/>
                    <a:gdLst>
                      <a:gd name="T0" fmla="*/ 1 w 65"/>
                      <a:gd name="T1" fmla="*/ 9 h 82"/>
                      <a:gd name="T2" fmla="*/ 2 w 65"/>
                      <a:gd name="T3" fmla="*/ 7 h 82"/>
                      <a:gd name="T4" fmla="*/ 0 w 65"/>
                      <a:gd name="T5" fmla="*/ 3 h 82"/>
                      <a:gd name="T6" fmla="*/ 3 w 65"/>
                      <a:gd name="T7" fmla="*/ 0 h 82"/>
                      <a:gd name="T8" fmla="*/ 6 w 65"/>
                      <a:gd name="T9" fmla="*/ 3 h 82"/>
                      <a:gd name="T10" fmla="*/ 5 w 65"/>
                      <a:gd name="T11" fmla="*/ 8 h 82"/>
                      <a:gd name="T12" fmla="*/ 1 w 65"/>
                      <a:gd name="T13" fmla="*/ 9 h 8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65" h="82">
                        <a:moveTo>
                          <a:pt x="12" y="82"/>
                        </a:moveTo>
                        <a:lnTo>
                          <a:pt x="0" y="61"/>
                        </a:lnTo>
                        <a:lnTo>
                          <a:pt x="7" y="32"/>
                        </a:lnTo>
                        <a:lnTo>
                          <a:pt x="18" y="10"/>
                        </a:lnTo>
                        <a:lnTo>
                          <a:pt x="33" y="0"/>
                        </a:lnTo>
                        <a:lnTo>
                          <a:pt x="54" y="1"/>
                        </a:lnTo>
                        <a:lnTo>
                          <a:pt x="65" y="16"/>
                        </a:lnTo>
                        <a:lnTo>
                          <a:pt x="57" y="46"/>
                        </a:lnTo>
                        <a:lnTo>
                          <a:pt x="37" y="76"/>
                        </a:lnTo>
                        <a:lnTo>
                          <a:pt x="12" y="8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8" name="Freeform 33">
                    <a:extLst>
                      <a:ext uri="{FF2B5EF4-FFF2-40B4-BE49-F238E27FC236}">
                        <a16:creationId xmlns:a16="http://schemas.microsoft.com/office/drawing/2014/main" id="{5F40BE21-9139-F44C-ABD5-23B1744DCD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8" y="3806"/>
                    <a:ext cx="15" cy="19"/>
                  </a:xfrm>
                  <a:custGeom>
                    <a:avLst/>
                    <a:gdLst>
                      <a:gd name="T0" fmla="*/ 1 w 73"/>
                      <a:gd name="T1" fmla="*/ 9 h 93"/>
                      <a:gd name="T2" fmla="*/ 2 w 73"/>
                      <a:gd name="T3" fmla="*/ 7 h 93"/>
                      <a:gd name="T4" fmla="*/ 0 w 73"/>
                      <a:gd name="T5" fmla="*/ 3 h 93"/>
                      <a:gd name="T6" fmla="*/ 3 w 73"/>
                      <a:gd name="T7" fmla="*/ 0 h 93"/>
                      <a:gd name="T8" fmla="*/ 6 w 73"/>
                      <a:gd name="T9" fmla="*/ 3 h 93"/>
                      <a:gd name="T10" fmla="*/ 5 w 73"/>
                      <a:gd name="T11" fmla="*/ 8 h 93"/>
                      <a:gd name="T12" fmla="*/ 1 w 73"/>
                      <a:gd name="T13" fmla="*/ 9 h 9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3" h="93">
                        <a:moveTo>
                          <a:pt x="22" y="90"/>
                        </a:moveTo>
                        <a:lnTo>
                          <a:pt x="0" y="72"/>
                        </a:lnTo>
                        <a:lnTo>
                          <a:pt x="1" y="39"/>
                        </a:lnTo>
                        <a:lnTo>
                          <a:pt x="12" y="14"/>
                        </a:lnTo>
                        <a:lnTo>
                          <a:pt x="30" y="0"/>
                        </a:lnTo>
                        <a:lnTo>
                          <a:pt x="54" y="0"/>
                        </a:lnTo>
                        <a:lnTo>
                          <a:pt x="67" y="18"/>
                        </a:lnTo>
                        <a:lnTo>
                          <a:pt x="73" y="42"/>
                        </a:lnTo>
                        <a:lnTo>
                          <a:pt x="70" y="77"/>
                        </a:lnTo>
                        <a:lnTo>
                          <a:pt x="51" y="93"/>
                        </a:lnTo>
                        <a:lnTo>
                          <a:pt x="22" y="90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9" name="Freeform 33">
                    <a:extLst>
                      <a:ext uri="{FF2B5EF4-FFF2-40B4-BE49-F238E27FC236}">
                        <a16:creationId xmlns:a16="http://schemas.microsoft.com/office/drawing/2014/main" id="{1D3841D9-E6F0-164C-8BBD-44F43A599A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8" y="3609"/>
                    <a:ext cx="12" cy="13"/>
                  </a:xfrm>
                  <a:custGeom>
                    <a:avLst/>
                    <a:gdLst>
                      <a:gd name="T0" fmla="*/ 1 w 58"/>
                      <a:gd name="T1" fmla="*/ 9 h 63"/>
                      <a:gd name="T2" fmla="*/ 2 w 58"/>
                      <a:gd name="T3" fmla="*/ 7 h 63"/>
                      <a:gd name="T4" fmla="*/ 0 w 58"/>
                      <a:gd name="T5" fmla="*/ 3 h 63"/>
                      <a:gd name="T6" fmla="*/ 3 w 58"/>
                      <a:gd name="T7" fmla="*/ 0 h 63"/>
                      <a:gd name="T8" fmla="*/ 6 w 58"/>
                      <a:gd name="T9" fmla="*/ 3 h 63"/>
                      <a:gd name="T10" fmla="*/ 5 w 58"/>
                      <a:gd name="T11" fmla="*/ 8 h 63"/>
                      <a:gd name="T12" fmla="*/ 1 w 58"/>
                      <a:gd name="T13" fmla="*/ 9 h 6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58" h="63">
                        <a:moveTo>
                          <a:pt x="24" y="61"/>
                        </a:moveTo>
                        <a:lnTo>
                          <a:pt x="4" y="53"/>
                        </a:lnTo>
                        <a:lnTo>
                          <a:pt x="0" y="32"/>
                        </a:lnTo>
                        <a:lnTo>
                          <a:pt x="11" y="10"/>
                        </a:lnTo>
                        <a:lnTo>
                          <a:pt x="26" y="0"/>
                        </a:lnTo>
                        <a:lnTo>
                          <a:pt x="47" y="1"/>
                        </a:lnTo>
                        <a:lnTo>
                          <a:pt x="58" y="16"/>
                        </a:lnTo>
                        <a:lnTo>
                          <a:pt x="56" y="43"/>
                        </a:lnTo>
                        <a:lnTo>
                          <a:pt x="46" y="63"/>
                        </a:lnTo>
                        <a:lnTo>
                          <a:pt x="24" y="61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55" name="Freeform 72">
                  <a:extLst>
                    <a:ext uri="{FF2B5EF4-FFF2-40B4-BE49-F238E27FC236}">
                      <a16:creationId xmlns:a16="http://schemas.microsoft.com/office/drawing/2014/main" id="{CF6E647A-E845-B246-9C95-9895CBF7E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5485" y="1886345"/>
                  <a:ext cx="53413" cy="44982"/>
                </a:xfrm>
                <a:custGeom>
                  <a:avLst/>
                  <a:gdLst>
                    <a:gd name="T0" fmla="*/ 25 w 135"/>
                    <a:gd name="T1" fmla="*/ 10 h 117"/>
                    <a:gd name="T2" fmla="*/ 23 w 135"/>
                    <a:gd name="T3" fmla="*/ 7 h 117"/>
                    <a:gd name="T4" fmla="*/ 22 w 135"/>
                    <a:gd name="T5" fmla="*/ 3 h 117"/>
                    <a:gd name="T6" fmla="*/ 17 w 135"/>
                    <a:gd name="T7" fmla="*/ 5 h 117"/>
                    <a:gd name="T8" fmla="*/ 18 w 135"/>
                    <a:gd name="T9" fmla="*/ 2 h 117"/>
                    <a:gd name="T10" fmla="*/ 14 w 135"/>
                    <a:gd name="T11" fmla="*/ 0 h 117"/>
                    <a:gd name="T12" fmla="*/ 11 w 135"/>
                    <a:gd name="T13" fmla="*/ 4 h 117"/>
                    <a:gd name="T14" fmla="*/ 7 w 135"/>
                    <a:gd name="T15" fmla="*/ 4 h 117"/>
                    <a:gd name="T16" fmla="*/ 3 w 135"/>
                    <a:gd name="T17" fmla="*/ 5 h 117"/>
                    <a:gd name="T18" fmla="*/ 0 w 135"/>
                    <a:gd name="T19" fmla="*/ 6 h 117"/>
                    <a:gd name="T20" fmla="*/ 0 w 135"/>
                    <a:gd name="T21" fmla="*/ 12 h 117"/>
                    <a:gd name="T22" fmla="*/ 4 w 135"/>
                    <a:gd name="T23" fmla="*/ 12 h 117"/>
                    <a:gd name="T24" fmla="*/ 7 w 135"/>
                    <a:gd name="T25" fmla="*/ 12 h 117"/>
                    <a:gd name="T26" fmla="*/ 8 w 135"/>
                    <a:gd name="T27" fmla="*/ 15 h 117"/>
                    <a:gd name="T28" fmla="*/ 10 w 135"/>
                    <a:gd name="T29" fmla="*/ 21 h 117"/>
                    <a:gd name="T30" fmla="*/ 12 w 135"/>
                    <a:gd name="T31" fmla="*/ 23 h 117"/>
                    <a:gd name="T32" fmla="*/ 18 w 135"/>
                    <a:gd name="T33" fmla="*/ 24 h 117"/>
                    <a:gd name="T34" fmla="*/ 24 w 135"/>
                    <a:gd name="T35" fmla="*/ 23 h 117"/>
                    <a:gd name="T36" fmla="*/ 26 w 135"/>
                    <a:gd name="T37" fmla="*/ 19 h 117"/>
                    <a:gd name="T38" fmla="*/ 27 w 135"/>
                    <a:gd name="T39" fmla="*/ 15 h 117"/>
                    <a:gd name="T40" fmla="*/ 25 w 135"/>
                    <a:gd name="T41" fmla="*/ 10 h 11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35" h="117">
                      <a:moveTo>
                        <a:pt x="127" y="51"/>
                      </a:moveTo>
                      <a:lnTo>
                        <a:pt x="114" y="35"/>
                      </a:lnTo>
                      <a:lnTo>
                        <a:pt x="111" y="15"/>
                      </a:lnTo>
                      <a:lnTo>
                        <a:pt x="85" y="24"/>
                      </a:lnTo>
                      <a:lnTo>
                        <a:pt x="88" y="8"/>
                      </a:lnTo>
                      <a:lnTo>
                        <a:pt x="69" y="0"/>
                      </a:lnTo>
                      <a:lnTo>
                        <a:pt x="57" y="18"/>
                      </a:lnTo>
                      <a:lnTo>
                        <a:pt x="36" y="20"/>
                      </a:lnTo>
                      <a:lnTo>
                        <a:pt x="16" y="24"/>
                      </a:lnTo>
                      <a:lnTo>
                        <a:pt x="0" y="30"/>
                      </a:lnTo>
                      <a:lnTo>
                        <a:pt x="1" y="57"/>
                      </a:lnTo>
                      <a:lnTo>
                        <a:pt x="18" y="60"/>
                      </a:lnTo>
                      <a:lnTo>
                        <a:pt x="33" y="57"/>
                      </a:lnTo>
                      <a:lnTo>
                        <a:pt x="42" y="75"/>
                      </a:lnTo>
                      <a:lnTo>
                        <a:pt x="50" y="102"/>
                      </a:lnTo>
                      <a:lnTo>
                        <a:pt x="61" y="111"/>
                      </a:lnTo>
                      <a:lnTo>
                        <a:pt x="88" y="117"/>
                      </a:lnTo>
                      <a:lnTo>
                        <a:pt x="121" y="114"/>
                      </a:lnTo>
                      <a:lnTo>
                        <a:pt x="130" y="92"/>
                      </a:lnTo>
                      <a:lnTo>
                        <a:pt x="135" y="74"/>
                      </a:lnTo>
                      <a:lnTo>
                        <a:pt x="127" y="5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grpSp>
              <p:nvGrpSpPr>
                <p:cNvPr id="10" name="Group 89">
                  <a:extLst>
                    <a:ext uri="{FF2B5EF4-FFF2-40B4-BE49-F238E27FC236}">
                      <a16:creationId xmlns:a16="http://schemas.microsoft.com/office/drawing/2014/main" id="{1572A371-049C-AF47-B9B3-B0974A745D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32317" y="4043614"/>
                  <a:ext cx="67260" cy="67473"/>
                  <a:chOff x="7728" y="10782"/>
                  <a:chExt cx="2776" cy="2978"/>
                </a:xfrm>
              </p:grpSpPr>
              <p:sp>
                <p:nvSpPr>
                  <p:cNvPr id="64" name="Freeform 79">
                    <a:extLst>
                      <a:ext uri="{FF2B5EF4-FFF2-40B4-BE49-F238E27FC236}">
                        <a16:creationId xmlns:a16="http://schemas.microsoft.com/office/drawing/2014/main" id="{320C04EC-73CC-8548-9C02-0121DC059B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8" y="10800"/>
                    <a:ext cx="2776" cy="2960"/>
                  </a:xfrm>
                  <a:custGeom>
                    <a:avLst/>
                    <a:gdLst>
                      <a:gd name="T0" fmla="*/ 72 w 2776"/>
                      <a:gd name="T1" fmla="*/ 992 h 2960"/>
                      <a:gd name="T2" fmla="*/ 336 w 2776"/>
                      <a:gd name="T3" fmla="*/ 1144 h 2960"/>
                      <a:gd name="T4" fmla="*/ 432 w 2776"/>
                      <a:gd name="T5" fmla="*/ 1360 h 2960"/>
                      <a:gd name="T6" fmla="*/ 544 w 2776"/>
                      <a:gd name="T7" fmla="*/ 1568 h 2960"/>
                      <a:gd name="T8" fmla="*/ 520 w 2776"/>
                      <a:gd name="T9" fmla="*/ 2000 h 2960"/>
                      <a:gd name="T10" fmla="*/ 520 w 2776"/>
                      <a:gd name="T11" fmla="*/ 2288 h 2960"/>
                      <a:gd name="T12" fmla="*/ 696 w 2776"/>
                      <a:gd name="T13" fmla="*/ 2328 h 2960"/>
                      <a:gd name="T14" fmla="*/ 808 w 2776"/>
                      <a:gd name="T15" fmla="*/ 2448 h 2960"/>
                      <a:gd name="T16" fmla="*/ 968 w 2776"/>
                      <a:gd name="T17" fmla="*/ 2640 h 2960"/>
                      <a:gd name="T18" fmla="*/ 1184 w 2776"/>
                      <a:gd name="T19" fmla="*/ 2808 h 2960"/>
                      <a:gd name="T20" fmla="*/ 1216 w 2776"/>
                      <a:gd name="T21" fmla="*/ 2504 h 2960"/>
                      <a:gd name="T22" fmla="*/ 1544 w 2776"/>
                      <a:gd name="T23" fmla="*/ 2576 h 2960"/>
                      <a:gd name="T24" fmla="*/ 1776 w 2776"/>
                      <a:gd name="T25" fmla="*/ 2728 h 2960"/>
                      <a:gd name="T26" fmla="*/ 2200 w 2776"/>
                      <a:gd name="T27" fmla="*/ 2824 h 2960"/>
                      <a:gd name="T28" fmla="*/ 2504 w 2776"/>
                      <a:gd name="T29" fmla="*/ 2904 h 2960"/>
                      <a:gd name="T30" fmla="*/ 2608 w 2776"/>
                      <a:gd name="T31" fmla="*/ 2680 h 2960"/>
                      <a:gd name="T32" fmla="*/ 2728 w 2776"/>
                      <a:gd name="T33" fmla="*/ 2368 h 2960"/>
                      <a:gd name="T34" fmla="*/ 2776 w 2776"/>
                      <a:gd name="T35" fmla="*/ 2104 h 2960"/>
                      <a:gd name="T36" fmla="*/ 2592 w 2776"/>
                      <a:gd name="T37" fmla="*/ 1968 h 2960"/>
                      <a:gd name="T38" fmla="*/ 2360 w 2776"/>
                      <a:gd name="T39" fmla="*/ 1824 h 2960"/>
                      <a:gd name="T40" fmla="*/ 2120 w 2776"/>
                      <a:gd name="T41" fmla="*/ 1760 h 2960"/>
                      <a:gd name="T42" fmla="*/ 1992 w 2776"/>
                      <a:gd name="T43" fmla="*/ 1904 h 2960"/>
                      <a:gd name="T44" fmla="*/ 1680 w 2776"/>
                      <a:gd name="T45" fmla="*/ 1880 h 2960"/>
                      <a:gd name="T46" fmla="*/ 1664 w 2776"/>
                      <a:gd name="T47" fmla="*/ 2064 h 2960"/>
                      <a:gd name="T48" fmla="*/ 1432 w 2776"/>
                      <a:gd name="T49" fmla="*/ 1824 h 2960"/>
                      <a:gd name="T50" fmla="*/ 1256 w 2776"/>
                      <a:gd name="T51" fmla="*/ 1696 h 2960"/>
                      <a:gd name="T52" fmla="*/ 1184 w 2776"/>
                      <a:gd name="T53" fmla="*/ 1416 h 2960"/>
                      <a:gd name="T54" fmla="*/ 1488 w 2776"/>
                      <a:gd name="T55" fmla="*/ 1272 h 2960"/>
                      <a:gd name="T56" fmla="*/ 1752 w 2776"/>
                      <a:gd name="T57" fmla="*/ 1000 h 2960"/>
                      <a:gd name="T58" fmla="*/ 2000 w 2776"/>
                      <a:gd name="T59" fmla="*/ 824 h 2960"/>
                      <a:gd name="T60" fmla="*/ 2160 w 2776"/>
                      <a:gd name="T61" fmla="*/ 640 h 2960"/>
                      <a:gd name="T62" fmla="*/ 2336 w 2776"/>
                      <a:gd name="T63" fmla="*/ 640 h 2960"/>
                      <a:gd name="T64" fmla="*/ 2152 w 2776"/>
                      <a:gd name="T65" fmla="*/ 528 h 2960"/>
                      <a:gd name="T66" fmla="*/ 1768 w 2776"/>
                      <a:gd name="T67" fmla="*/ 528 h 2960"/>
                      <a:gd name="T68" fmla="*/ 1784 w 2776"/>
                      <a:gd name="T69" fmla="*/ 248 h 2960"/>
                      <a:gd name="T70" fmla="*/ 1624 w 2776"/>
                      <a:gd name="T71" fmla="*/ 64 h 2960"/>
                      <a:gd name="T72" fmla="*/ 1536 w 2776"/>
                      <a:gd name="T73" fmla="*/ 344 h 2960"/>
                      <a:gd name="T74" fmla="*/ 1192 w 2776"/>
                      <a:gd name="T75" fmla="*/ 336 h 2960"/>
                      <a:gd name="T76" fmla="*/ 1104 w 2776"/>
                      <a:gd name="T77" fmla="*/ 680 h 2960"/>
                      <a:gd name="T78" fmla="*/ 528 w 2776"/>
                      <a:gd name="T79" fmla="*/ 656 h 2960"/>
                      <a:gd name="T80" fmla="*/ 328 w 2776"/>
                      <a:gd name="T81" fmla="*/ 728 h 2960"/>
                      <a:gd name="T82" fmla="*/ 72 w 2776"/>
                      <a:gd name="T83" fmla="*/ 720 h 296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2776" h="2960">
                        <a:moveTo>
                          <a:pt x="0" y="832"/>
                        </a:moveTo>
                        <a:lnTo>
                          <a:pt x="72" y="992"/>
                        </a:lnTo>
                        <a:lnTo>
                          <a:pt x="184" y="1088"/>
                        </a:lnTo>
                        <a:lnTo>
                          <a:pt x="336" y="1144"/>
                        </a:lnTo>
                        <a:lnTo>
                          <a:pt x="424" y="1256"/>
                        </a:lnTo>
                        <a:lnTo>
                          <a:pt x="432" y="1360"/>
                        </a:lnTo>
                        <a:lnTo>
                          <a:pt x="464" y="1464"/>
                        </a:lnTo>
                        <a:lnTo>
                          <a:pt x="544" y="1568"/>
                        </a:lnTo>
                        <a:lnTo>
                          <a:pt x="584" y="1816"/>
                        </a:lnTo>
                        <a:lnTo>
                          <a:pt x="520" y="2000"/>
                        </a:lnTo>
                        <a:lnTo>
                          <a:pt x="408" y="2184"/>
                        </a:lnTo>
                        <a:lnTo>
                          <a:pt x="520" y="2288"/>
                        </a:lnTo>
                        <a:lnTo>
                          <a:pt x="560" y="2368"/>
                        </a:lnTo>
                        <a:lnTo>
                          <a:pt x="696" y="2328"/>
                        </a:lnTo>
                        <a:lnTo>
                          <a:pt x="800" y="2312"/>
                        </a:lnTo>
                        <a:lnTo>
                          <a:pt x="808" y="2448"/>
                        </a:lnTo>
                        <a:lnTo>
                          <a:pt x="912" y="2496"/>
                        </a:lnTo>
                        <a:lnTo>
                          <a:pt x="968" y="2640"/>
                        </a:lnTo>
                        <a:lnTo>
                          <a:pt x="1072" y="2776"/>
                        </a:lnTo>
                        <a:lnTo>
                          <a:pt x="1184" y="2808"/>
                        </a:lnTo>
                        <a:lnTo>
                          <a:pt x="1192" y="2656"/>
                        </a:lnTo>
                        <a:lnTo>
                          <a:pt x="1216" y="2504"/>
                        </a:lnTo>
                        <a:lnTo>
                          <a:pt x="1392" y="2544"/>
                        </a:lnTo>
                        <a:lnTo>
                          <a:pt x="1544" y="2576"/>
                        </a:lnTo>
                        <a:lnTo>
                          <a:pt x="1704" y="2648"/>
                        </a:lnTo>
                        <a:lnTo>
                          <a:pt x="1776" y="2728"/>
                        </a:lnTo>
                        <a:lnTo>
                          <a:pt x="1960" y="2712"/>
                        </a:lnTo>
                        <a:lnTo>
                          <a:pt x="2200" y="2824"/>
                        </a:lnTo>
                        <a:lnTo>
                          <a:pt x="2392" y="2960"/>
                        </a:lnTo>
                        <a:lnTo>
                          <a:pt x="2504" y="2904"/>
                        </a:lnTo>
                        <a:lnTo>
                          <a:pt x="2504" y="2776"/>
                        </a:lnTo>
                        <a:lnTo>
                          <a:pt x="2608" y="2680"/>
                        </a:lnTo>
                        <a:lnTo>
                          <a:pt x="2712" y="2560"/>
                        </a:lnTo>
                        <a:lnTo>
                          <a:pt x="2728" y="2368"/>
                        </a:lnTo>
                        <a:lnTo>
                          <a:pt x="2768" y="2256"/>
                        </a:lnTo>
                        <a:lnTo>
                          <a:pt x="2776" y="2104"/>
                        </a:lnTo>
                        <a:lnTo>
                          <a:pt x="2664" y="2040"/>
                        </a:lnTo>
                        <a:lnTo>
                          <a:pt x="2592" y="1968"/>
                        </a:lnTo>
                        <a:lnTo>
                          <a:pt x="2424" y="1936"/>
                        </a:lnTo>
                        <a:lnTo>
                          <a:pt x="2360" y="1824"/>
                        </a:lnTo>
                        <a:lnTo>
                          <a:pt x="2320" y="1632"/>
                        </a:lnTo>
                        <a:lnTo>
                          <a:pt x="2120" y="1760"/>
                        </a:lnTo>
                        <a:lnTo>
                          <a:pt x="2192" y="1888"/>
                        </a:lnTo>
                        <a:lnTo>
                          <a:pt x="1992" y="1904"/>
                        </a:lnTo>
                        <a:lnTo>
                          <a:pt x="1816" y="2024"/>
                        </a:lnTo>
                        <a:lnTo>
                          <a:pt x="1680" y="1880"/>
                        </a:lnTo>
                        <a:lnTo>
                          <a:pt x="1576" y="1936"/>
                        </a:lnTo>
                        <a:lnTo>
                          <a:pt x="1664" y="2064"/>
                        </a:lnTo>
                        <a:lnTo>
                          <a:pt x="1552" y="2048"/>
                        </a:lnTo>
                        <a:lnTo>
                          <a:pt x="1432" y="1824"/>
                        </a:lnTo>
                        <a:lnTo>
                          <a:pt x="1296" y="1920"/>
                        </a:lnTo>
                        <a:lnTo>
                          <a:pt x="1256" y="1696"/>
                        </a:lnTo>
                        <a:lnTo>
                          <a:pt x="1200" y="1544"/>
                        </a:lnTo>
                        <a:lnTo>
                          <a:pt x="1184" y="1416"/>
                        </a:lnTo>
                        <a:lnTo>
                          <a:pt x="1304" y="1272"/>
                        </a:lnTo>
                        <a:lnTo>
                          <a:pt x="1488" y="1272"/>
                        </a:lnTo>
                        <a:lnTo>
                          <a:pt x="1656" y="1192"/>
                        </a:lnTo>
                        <a:lnTo>
                          <a:pt x="1752" y="1000"/>
                        </a:lnTo>
                        <a:lnTo>
                          <a:pt x="1904" y="944"/>
                        </a:lnTo>
                        <a:lnTo>
                          <a:pt x="2000" y="824"/>
                        </a:lnTo>
                        <a:lnTo>
                          <a:pt x="2080" y="728"/>
                        </a:lnTo>
                        <a:lnTo>
                          <a:pt x="2160" y="640"/>
                        </a:lnTo>
                        <a:lnTo>
                          <a:pt x="2272" y="704"/>
                        </a:lnTo>
                        <a:lnTo>
                          <a:pt x="2336" y="640"/>
                        </a:lnTo>
                        <a:lnTo>
                          <a:pt x="2312" y="488"/>
                        </a:lnTo>
                        <a:lnTo>
                          <a:pt x="2152" y="528"/>
                        </a:lnTo>
                        <a:lnTo>
                          <a:pt x="2040" y="472"/>
                        </a:lnTo>
                        <a:lnTo>
                          <a:pt x="1768" y="528"/>
                        </a:lnTo>
                        <a:lnTo>
                          <a:pt x="1688" y="464"/>
                        </a:lnTo>
                        <a:lnTo>
                          <a:pt x="1784" y="248"/>
                        </a:lnTo>
                        <a:lnTo>
                          <a:pt x="1696" y="0"/>
                        </a:lnTo>
                        <a:lnTo>
                          <a:pt x="1624" y="64"/>
                        </a:lnTo>
                        <a:lnTo>
                          <a:pt x="1608" y="200"/>
                        </a:lnTo>
                        <a:lnTo>
                          <a:pt x="1536" y="344"/>
                        </a:lnTo>
                        <a:lnTo>
                          <a:pt x="1432" y="304"/>
                        </a:lnTo>
                        <a:lnTo>
                          <a:pt x="1192" y="336"/>
                        </a:lnTo>
                        <a:lnTo>
                          <a:pt x="1168" y="528"/>
                        </a:lnTo>
                        <a:lnTo>
                          <a:pt x="1104" y="680"/>
                        </a:lnTo>
                        <a:lnTo>
                          <a:pt x="824" y="656"/>
                        </a:lnTo>
                        <a:lnTo>
                          <a:pt x="528" y="656"/>
                        </a:lnTo>
                        <a:lnTo>
                          <a:pt x="544" y="880"/>
                        </a:lnTo>
                        <a:lnTo>
                          <a:pt x="328" y="728"/>
                        </a:lnTo>
                        <a:lnTo>
                          <a:pt x="152" y="624"/>
                        </a:lnTo>
                        <a:lnTo>
                          <a:pt x="72" y="720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5" name="Freeform 80">
                    <a:extLst>
                      <a:ext uri="{FF2B5EF4-FFF2-40B4-BE49-F238E27FC236}">
                        <a16:creationId xmlns:a16="http://schemas.microsoft.com/office/drawing/2014/main" id="{9C193FBE-1811-024C-9F35-D09592BFE4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25" y="10782"/>
                    <a:ext cx="566" cy="459"/>
                  </a:xfrm>
                  <a:custGeom>
                    <a:avLst/>
                    <a:gdLst>
                      <a:gd name="T0" fmla="*/ 0 w 566"/>
                      <a:gd name="T1" fmla="*/ 292 h 459"/>
                      <a:gd name="T2" fmla="*/ 35 w 566"/>
                      <a:gd name="T3" fmla="*/ 189 h 459"/>
                      <a:gd name="T4" fmla="*/ 136 w 566"/>
                      <a:gd name="T5" fmla="*/ 65 h 459"/>
                      <a:gd name="T6" fmla="*/ 278 w 566"/>
                      <a:gd name="T7" fmla="*/ 87 h 459"/>
                      <a:gd name="T8" fmla="*/ 347 w 566"/>
                      <a:gd name="T9" fmla="*/ 0 h 459"/>
                      <a:gd name="T10" fmla="*/ 437 w 566"/>
                      <a:gd name="T11" fmla="*/ 57 h 459"/>
                      <a:gd name="T12" fmla="*/ 485 w 566"/>
                      <a:gd name="T13" fmla="*/ 192 h 459"/>
                      <a:gd name="T14" fmla="*/ 566 w 566"/>
                      <a:gd name="T15" fmla="*/ 192 h 459"/>
                      <a:gd name="T16" fmla="*/ 544 w 566"/>
                      <a:gd name="T17" fmla="*/ 292 h 459"/>
                      <a:gd name="T18" fmla="*/ 437 w 566"/>
                      <a:gd name="T19" fmla="*/ 399 h 459"/>
                      <a:gd name="T20" fmla="*/ 320 w 566"/>
                      <a:gd name="T21" fmla="*/ 441 h 459"/>
                      <a:gd name="T22" fmla="*/ 215 w 566"/>
                      <a:gd name="T23" fmla="*/ 459 h 459"/>
                      <a:gd name="T24" fmla="*/ 149 w 566"/>
                      <a:gd name="T25" fmla="*/ 396 h 459"/>
                      <a:gd name="T26" fmla="*/ 5 w 566"/>
                      <a:gd name="T27" fmla="*/ 375 h 459"/>
                      <a:gd name="T28" fmla="*/ 0 w 566"/>
                      <a:gd name="T29" fmla="*/ 292 h 459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566" h="459">
                        <a:moveTo>
                          <a:pt x="0" y="292"/>
                        </a:moveTo>
                        <a:lnTo>
                          <a:pt x="35" y="189"/>
                        </a:lnTo>
                        <a:lnTo>
                          <a:pt x="136" y="65"/>
                        </a:lnTo>
                        <a:lnTo>
                          <a:pt x="278" y="87"/>
                        </a:lnTo>
                        <a:lnTo>
                          <a:pt x="347" y="0"/>
                        </a:lnTo>
                        <a:lnTo>
                          <a:pt x="437" y="57"/>
                        </a:lnTo>
                        <a:lnTo>
                          <a:pt x="485" y="192"/>
                        </a:lnTo>
                        <a:lnTo>
                          <a:pt x="566" y="192"/>
                        </a:lnTo>
                        <a:lnTo>
                          <a:pt x="544" y="292"/>
                        </a:lnTo>
                        <a:lnTo>
                          <a:pt x="437" y="399"/>
                        </a:lnTo>
                        <a:lnTo>
                          <a:pt x="320" y="441"/>
                        </a:lnTo>
                        <a:lnTo>
                          <a:pt x="215" y="459"/>
                        </a:lnTo>
                        <a:lnTo>
                          <a:pt x="149" y="396"/>
                        </a:lnTo>
                        <a:lnTo>
                          <a:pt x="5" y="375"/>
                        </a:lnTo>
                        <a:lnTo>
                          <a:pt x="0" y="292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1" name="Group 90">
                  <a:extLst>
                    <a:ext uri="{FF2B5EF4-FFF2-40B4-BE49-F238E27FC236}">
                      <a16:creationId xmlns:a16="http://schemas.microsoft.com/office/drawing/2014/main" id="{923132F5-608F-2E4F-9C17-ABB9732623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52539" y="3959212"/>
                  <a:ext cx="403580" cy="76844"/>
                  <a:chOff x="512" y="2456"/>
                  <a:chExt cx="204" cy="41"/>
                </a:xfrm>
              </p:grpSpPr>
              <p:sp>
                <p:nvSpPr>
                  <p:cNvPr id="60" name="Freeform 77">
                    <a:extLst>
                      <a:ext uri="{FF2B5EF4-FFF2-40B4-BE49-F238E27FC236}">
                        <a16:creationId xmlns:a16="http://schemas.microsoft.com/office/drawing/2014/main" id="{720CCF76-CF44-CB41-9893-067C949C9B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7" y="2485"/>
                    <a:ext cx="9" cy="12"/>
                  </a:xfrm>
                  <a:custGeom>
                    <a:avLst/>
                    <a:gdLst>
                      <a:gd name="T0" fmla="*/ 0 w 740"/>
                      <a:gd name="T1" fmla="*/ 1 h 922"/>
                      <a:gd name="T2" fmla="*/ 0 w 740"/>
                      <a:gd name="T3" fmla="*/ 1 h 922"/>
                      <a:gd name="T4" fmla="*/ 0 w 740"/>
                      <a:gd name="T5" fmla="*/ 1 h 922"/>
                      <a:gd name="T6" fmla="*/ 0 w 740"/>
                      <a:gd name="T7" fmla="*/ 1 h 922"/>
                      <a:gd name="T8" fmla="*/ 0 w 740"/>
                      <a:gd name="T9" fmla="*/ 1 h 922"/>
                      <a:gd name="T10" fmla="*/ 0 w 740"/>
                      <a:gd name="T11" fmla="*/ 1 h 922"/>
                      <a:gd name="T12" fmla="*/ 0 w 740"/>
                      <a:gd name="T13" fmla="*/ 1 h 922"/>
                      <a:gd name="T14" fmla="*/ 0 w 740"/>
                      <a:gd name="T15" fmla="*/ 1 h 922"/>
                      <a:gd name="T16" fmla="*/ 0 w 740"/>
                      <a:gd name="T17" fmla="*/ 1 h 922"/>
                      <a:gd name="T18" fmla="*/ 0 w 740"/>
                      <a:gd name="T19" fmla="*/ 1 h 922"/>
                      <a:gd name="T20" fmla="*/ 0 w 740"/>
                      <a:gd name="T21" fmla="*/ 1 h 922"/>
                      <a:gd name="T22" fmla="*/ 0 w 740"/>
                      <a:gd name="T23" fmla="*/ 1 h 922"/>
                      <a:gd name="T24" fmla="*/ 0 w 740"/>
                      <a:gd name="T25" fmla="*/ 0 h 922"/>
                      <a:gd name="T26" fmla="*/ 0 w 740"/>
                      <a:gd name="T27" fmla="*/ 0 h 922"/>
                      <a:gd name="T28" fmla="*/ 1 w 740"/>
                      <a:gd name="T29" fmla="*/ 0 h 922"/>
                      <a:gd name="T30" fmla="*/ 1 w 740"/>
                      <a:gd name="T31" fmla="*/ 0 h 922"/>
                      <a:gd name="T32" fmla="*/ 1 w 740"/>
                      <a:gd name="T33" fmla="*/ 0 h 922"/>
                      <a:gd name="T34" fmla="*/ 0 w 740"/>
                      <a:gd name="T35" fmla="*/ 0 h 922"/>
                      <a:gd name="T36" fmla="*/ 0 w 740"/>
                      <a:gd name="T37" fmla="*/ 0 h 922"/>
                      <a:gd name="T38" fmla="*/ 0 w 740"/>
                      <a:gd name="T39" fmla="*/ 0 h 922"/>
                      <a:gd name="T40" fmla="*/ 0 w 740"/>
                      <a:gd name="T41" fmla="*/ 0 h 922"/>
                      <a:gd name="T42" fmla="*/ 0 w 740"/>
                      <a:gd name="T43" fmla="*/ 0 h 922"/>
                      <a:gd name="T44" fmla="*/ 0 w 740"/>
                      <a:gd name="T45" fmla="*/ 0 h 922"/>
                      <a:gd name="T46" fmla="*/ 0 w 740"/>
                      <a:gd name="T47" fmla="*/ 0 h 922"/>
                      <a:gd name="T48" fmla="*/ 0 w 740"/>
                      <a:gd name="T49" fmla="*/ 0 h 922"/>
                      <a:gd name="T50" fmla="*/ 0 w 740"/>
                      <a:gd name="T51" fmla="*/ 0 h 922"/>
                      <a:gd name="T52" fmla="*/ 0 w 740"/>
                      <a:gd name="T53" fmla="*/ 0 h 922"/>
                      <a:gd name="T54" fmla="*/ 0 w 740"/>
                      <a:gd name="T55" fmla="*/ 0 h 922"/>
                      <a:gd name="T56" fmla="*/ 0 w 740"/>
                      <a:gd name="T57" fmla="*/ 0 h 922"/>
                      <a:gd name="T58" fmla="*/ 0 w 740"/>
                      <a:gd name="T59" fmla="*/ 0 h 922"/>
                      <a:gd name="T60" fmla="*/ 0 w 740"/>
                      <a:gd name="T61" fmla="*/ 0 h 922"/>
                      <a:gd name="T62" fmla="*/ 0 w 740"/>
                      <a:gd name="T63" fmla="*/ 0 h 922"/>
                      <a:gd name="T64" fmla="*/ 0 w 740"/>
                      <a:gd name="T65" fmla="*/ 0 h 922"/>
                      <a:gd name="T66" fmla="*/ 0 w 740"/>
                      <a:gd name="T67" fmla="*/ 0 h 922"/>
                      <a:gd name="T68" fmla="*/ 0 w 740"/>
                      <a:gd name="T69" fmla="*/ 0 h 922"/>
                      <a:gd name="T70" fmla="*/ 0 w 740"/>
                      <a:gd name="T71" fmla="*/ 0 h 922"/>
                      <a:gd name="T72" fmla="*/ 0 w 740"/>
                      <a:gd name="T73" fmla="*/ 0 h 922"/>
                      <a:gd name="T74" fmla="*/ 0 w 740"/>
                      <a:gd name="T75" fmla="*/ 0 h 922"/>
                      <a:gd name="T76" fmla="*/ 0 w 740"/>
                      <a:gd name="T77" fmla="*/ 1 h 922"/>
                      <a:gd name="T78" fmla="*/ 0 w 740"/>
                      <a:gd name="T79" fmla="*/ 1 h 922"/>
                      <a:gd name="T80" fmla="*/ 0 w 740"/>
                      <a:gd name="T81" fmla="*/ 1 h 92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740" h="922">
                        <a:moveTo>
                          <a:pt x="0" y="888"/>
                        </a:moveTo>
                        <a:lnTo>
                          <a:pt x="53" y="922"/>
                        </a:lnTo>
                        <a:lnTo>
                          <a:pt x="144" y="860"/>
                        </a:lnTo>
                        <a:lnTo>
                          <a:pt x="250" y="869"/>
                        </a:lnTo>
                        <a:lnTo>
                          <a:pt x="293" y="903"/>
                        </a:lnTo>
                        <a:lnTo>
                          <a:pt x="399" y="879"/>
                        </a:lnTo>
                        <a:lnTo>
                          <a:pt x="528" y="884"/>
                        </a:lnTo>
                        <a:lnTo>
                          <a:pt x="620" y="840"/>
                        </a:lnTo>
                        <a:lnTo>
                          <a:pt x="658" y="778"/>
                        </a:lnTo>
                        <a:lnTo>
                          <a:pt x="634" y="754"/>
                        </a:lnTo>
                        <a:lnTo>
                          <a:pt x="562" y="720"/>
                        </a:lnTo>
                        <a:lnTo>
                          <a:pt x="572" y="644"/>
                        </a:lnTo>
                        <a:lnTo>
                          <a:pt x="596" y="576"/>
                        </a:lnTo>
                        <a:lnTo>
                          <a:pt x="653" y="572"/>
                        </a:lnTo>
                        <a:lnTo>
                          <a:pt x="711" y="562"/>
                        </a:lnTo>
                        <a:lnTo>
                          <a:pt x="740" y="485"/>
                        </a:lnTo>
                        <a:lnTo>
                          <a:pt x="696" y="437"/>
                        </a:lnTo>
                        <a:lnTo>
                          <a:pt x="648" y="389"/>
                        </a:lnTo>
                        <a:lnTo>
                          <a:pt x="586" y="356"/>
                        </a:lnTo>
                        <a:lnTo>
                          <a:pt x="528" y="375"/>
                        </a:lnTo>
                        <a:lnTo>
                          <a:pt x="442" y="404"/>
                        </a:lnTo>
                        <a:lnTo>
                          <a:pt x="389" y="375"/>
                        </a:lnTo>
                        <a:lnTo>
                          <a:pt x="404" y="303"/>
                        </a:lnTo>
                        <a:lnTo>
                          <a:pt x="428" y="245"/>
                        </a:lnTo>
                        <a:lnTo>
                          <a:pt x="471" y="216"/>
                        </a:lnTo>
                        <a:lnTo>
                          <a:pt x="514" y="231"/>
                        </a:lnTo>
                        <a:lnTo>
                          <a:pt x="586" y="188"/>
                        </a:lnTo>
                        <a:lnTo>
                          <a:pt x="562" y="120"/>
                        </a:lnTo>
                        <a:lnTo>
                          <a:pt x="562" y="48"/>
                        </a:lnTo>
                        <a:lnTo>
                          <a:pt x="500" y="39"/>
                        </a:lnTo>
                        <a:lnTo>
                          <a:pt x="432" y="34"/>
                        </a:lnTo>
                        <a:lnTo>
                          <a:pt x="360" y="15"/>
                        </a:lnTo>
                        <a:lnTo>
                          <a:pt x="293" y="0"/>
                        </a:lnTo>
                        <a:lnTo>
                          <a:pt x="173" y="87"/>
                        </a:lnTo>
                        <a:lnTo>
                          <a:pt x="96" y="197"/>
                        </a:lnTo>
                        <a:lnTo>
                          <a:pt x="68" y="303"/>
                        </a:lnTo>
                        <a:lnTo>
                          <a:pt x="58" y="432"/>
                        </a:lnTo>
                        <a:lnTo>
                          <a:pt x="63" y="533"/>
                        </a:lnTo>
                        <a:lnTo>
                          <a:pt x="63" y="692"/>
                        </a:lnTo>
                        <a:lnTo>
                          <a:pt x="20" y="807"/>
                        </a:lnTo>
                        <a:lnTo>
                          <a:pt x="0" y="888"/>
                        </a:lnTo>
                        <a:close/>
                      </a:path>
                    </a:pathLst>
                  </a:custGeom>
                  <a:solidFill>
                    <a:srgbClr val="C4B798"/>
                  </a:solidFill>
                  <a:ln w="190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4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88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2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75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19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63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07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50" algn="l" defTabSz="914288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8892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167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 panose="020B0502020104020203"/>
                      <a:ea typeface="华文中宋" panose="02010600040101010101" pitchFamily="2" charset="-122"/>
                      <a:cs typeface="+mn-cs"/>
                    </a:endParaRPr>
                  </a:p>
                </p:txBody>
              </p:sp>
              <p:grpSp>
                <p:nvGrpSpPr>
                  <p:cNvPr id="12" name="Group 110">
                    <a:extLst>
                      <a:ext uri="{FF2B5EF4-FFF2-40B4-BE49-F238E27FC236}">
                        <a16:creationId xmlns:a16="http://schemas.microsoft.com/office/drawing/2014/main" id="{0A384BCD-B466-3745-A6D7-78F5AA4E33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12" y="2456"/>
                    <a:ext cx="12" cy="4"/>
                    <a:chOff x="2478" y="4937"/>
                    <a:chExt cx="10011" cy="3255"/>
                  </a:xfrm>
                </p:grpSpPr>
                <p:sp>
                  <p:nvSpPr>
                    <p:cNvPr id="62" name="Freeform 316">
                      <a:extLst>
                        <a:ext uri="{FF2B5EF4-FFF2-40B4-BE49-F238E27FC236}">
                          <a16:creationId xmlns:a16="http://schemas.microsoft.com/office/drawing/2014/main" id="{2C4E1D1E-7555-7348-9B67-55432BF0FE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8" y="5266"/>
                      <a:ext cx="9335" cy="2926"/>
                    </a:xfrm>
                    <a:custGeom>
                      <a:avLst/>
                      <a:gdLst>
                        <a:gd name="T0" fmla="*/ 2898 w 9335"/>
                        <a:gd name="T1" fmla="*/ 430 h 2926"/>
                        <a:gd name="T2" fmla="*/ 2285 w 9335"/>
                        <a:gd name="T3" fmla="*/ 503 h 2926"/>
                        <a:gd name="T4" fmla="*/ 1856 w 9335"/>
                        <a:gd name="T5" fmla="*/ 430 h 2926"/>
                        <a:gd name="T6" fmla="*/ 1408 w 9335"/>
                        <a:gd name="T7" fmla="*/ 476 h 2926"/>
                        <a:gd name="T8" fmla="*/ 914 w 9335"/>
                        <a:gd name="T9" fmla="*/ 741 h 2926"/>
                        <a:gd name="T10" fmla="*/ 1499 w 9335"/>
                        <a:gd name="T11" fmla="*/ 905 h 2926"/>
                        <a:gd name="T12" fmla="*/ 2112 w 9335"/>
                        <a:gd name="T13" fmla="*/ 942 h 2926"/>
                        <a:gd name="T14" fmla="*/ 2167 w 9335"/>
                        <a:gd name="T15" fmla="*/ 1006 h 2926"/>
                        <a:gd name="T16" fmla="*/ 1545 w 9335"/>
                        <a:gd name="T17" fmla="*/ 1006 h 2926"/>
                        <a:gd name="T18" fmla="*/ 951 w 9335"/>
                        <a:gd name="T19" fmla="*/ 933 h 2926"/>
                        <a:gd name="T20" fmla="*/ 457 w 9335"/>
                        <a:gd name="T21" fmla="*/ 1198 h 2926"/>
                        <a:gd name="T22" fmla="*/ 146 w 9335"/>
                        <a:gd name="T23" fmla="*/ 1417 h 2926"/>
                        <a:gd name="T24" fmla="*/ 36 w 9335"/>
                        <a:gd name="T25" fmla="*/ 1820 h 2926"/>
                        <a:gd name="T26" fmla="*/ 347 w 9335"/>
                        <a:gd name="T27" fmla="*/ 2094 h 2926"/>
                        <a:gd name="T28" fmla="*/ 1115 w 9335"/>
                        <a:gd name="T29" fmla="*/ 2140 h 2926"/>
                        <a:gd name="T30" fmla="*/ 1719 w 9335"/>
                        <a:gd name="T31" fmla="*/ 2396 h 2926"/>
                        <a:gd name="T32" fmla="*/ 1842 w 9335"/>
                        <a:gd name="T33" fmla="*/ 2780 h 2926"/>
                        <a:gd name="T34" fmla="*/ 2295 w 9335"/>
                        <a:gd name="T35" fmla="*/ 2917 h 2926"/>
                        <a:gd name="T36" fmla="*/ 2807 w 9335"/>
                        <a:gd name="T37" fmla="*/ 2771 h 2926"/>
                        <a:gd name="T38" fmla="*/ 3154 w 9335"/>
                        <a:gd name="T39" fmla="*/ 2743 h 2926"/>
                        <a:gd name="T40" fmla="*/ 3264 w 9335"/>
                        <a:gd name="T41" fmla="*/ 2277 h 2926"/>
                        <a:gd name="T42" fmla="*/ 4087 w 9335"/>
                        <a:gd name="T43" fmla="*/ 1929 h 2926"/>
                        <a:gd name="T44" fmla="*/ 4827 w 9335"/>
                        <a:gd name="T45" fmla="*/ 2131 h 2926"/>
                        <a:gd name="T46" fmla="*/ 5431 w 9335"/>
                        <a:gd name="T47" fmla="*/ 2451 h 2926"/>
                        <a:gd name="T48" fmla="*/ 5915 w 9335"/>
                        <a:gd name="T49" fmla="*/ 2588 h 2926"/>
                        <a:gd name="T50" fmla="*/ 6482 w 9335"/>
                        <a:gd name="T51" fmla="*/ 2359 h 2926"/>
                        <a:gd name="T52" fmla="*/ 7122 w 9335"/>
                        <a:gd name="T53" fmla="*/ 2323 h 2926"/>
                        <a:gd name="T54" fmla="*/ 7607 w 9335"/>
                        <a:gd name="T55" fmla="*/ 2524 h 2926"/>
                        <a:gd name="T56" fmla="*/ 7908 w 9335"/>
                        <a:gd name="T57" fmla="*/ 2414 h 2926"/>
                        <a:gd name="T58" fmla="*/ 8475 w 9335"/>
                        <a:gd name="T59" fmla="*/ 2121 h 2926"/>
                        <a:gd name="T60" fmla="*/ 9024 w 9335"/>
                        <a:gd name="T61" fmla="*/ 2103 h 2926"/>
                        <a:gd name="T62" fmla="*/ 9261 w 9335"/>
                        <a:gd name="T63" fmla="*/ 1765 h 2926"/>
                        <a:gd name="T64" fmla="*/ 9051 w 9335"/>
                        <a:gd name="T65" fmla="*/ 1701 h 2926"/>
                        <a:gd name="T66" fmla="*/ 8512 w 9335"/>
                        <a:gd name="T67" fmla="*/ 1408 h 2926"/>
                        <a:gd name="T68" fmla="*/ 8055 w 9335"/>
                        <a:gd name="T69" fmla="*/ 1646 h 2926"/>
                        <a:gd name="T70" fmla="*/ 7625 w 9335"/>
                        <a:gd name="T71" fmla="*/ 1655 h 2926"/>
                        <a:gd name="T72" fmla="*/ 7963 w 9335"/>
                        <a:gd name="T73" fmla="*/ 1381 h 2926"/>
                        <a:gd name="T74" fmla="*/ 7332 w 9335"/>
                        <a:gd name="T75" fmla="*/ 1390 h 2926"/>
                        <a:gd name="T76" fmla="*/ 6509 w 9335"/>
                        <a:gd name="T77" fmla="*/ 1509 h 2926"/>
                        <a:gd name="T78" fmla="*/ 6071 w 9335"/>
                        <a:gd name="T79" fmla="*/ 1244 h 2926"/>
                        <a:gd name="T80" fmla="*/ 5805 w 9335"/>
                        <a:gd name="T81" fmla="*/ 1619 h 2926"/>
                        <a:gd name="T82" fmla="*/ 5001 w 9335"/>
                        <a:gd name="T83" fmla="*/ 1390 h 2926"/>
                        <a:gd name="T84" fmla="*/ 4772 w 9335"/>
                        <a:gd name="T85" fmla="*/ 933 h 2926"/>
                        <a:gd name="T86" fmla="*/ 4681 w 9335"/>
                        <a:gd name="T87" fmla="*/ 576 h 2926"/>
                        <a:gd name="T88" fmla="*/ 4160 w 9335"/>
                        <a:gd name="T89" fmla="*/ 686 h 2926"/>
                        <a:gd name="T90" fmla="*/ 4297 w 9335"/>
                        <a:gd name="T91" fmla="*/ 64 h 2926"/>
                        <a:gd name="T92" fmla="*/ 3712 w 9335"/>
                        <a:gd name="T93" fmla="*/ 55 h 2926"/>
                        <a:gd name="T94" fmla="*/ 3291 w 9335"/>
                        <a:gd name="T95" fmla="*/ 101 h 292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0" t="0" r="r" b="b"/>
                      <a:pathLst>
                        <a:path w="9335" h="2926">
                          <a:moveTo>
                            <a:pt x="3191" y="101"/>
                          </a:moveTo>
                          <a:lnTo>
                            <a:pt x="3044" y="201"/>
                          </a:lnTo>
                          <a:lnTo>
                            <a:pt x="2989" y="320"/>
                          </a:lnTo>
                          <a:lnTo>
                            <a:pt x="2898" y="430"/>
                          </a:lnTo>
                          <a:lnTo>
                            <a:pt x="2788" y="457"/>
                          </a:lnTo>
                          <a:lnTo>
                            <a:pt x="2615" y="540"/>
                          </a:lnTo>
                          <a:lnTo>
                            <a:pt x="2459" y="549"/>
                          </a:lnTo>
                          <a:lnTo>
                            <a:pt x="2285" y="503"/>
                          </a:lnTo>
                          <a:lnTo>
                            <a:pt x="2194" y="467"/>
                          </a:lnTo>
                          <a:lnTo>
                            <a:pt x="2057" y="503"/>
                          </a:lnTo>
                          <a:lnTo>
                            <a:pt x="1892" y="503"/>
                          </a:lnTo>
                          <a:lnTo>
                            <a:pt x="1856" y="430"/>
                          </a:lnTo>
                          <a:lnTo>
                            <a:pt x="1883" y="366"/>
                          </a:lnTo>
                          <a:lnTo>
                            <a:pt x="1773" y="357"/>
                          </a:lnTo>
                          <a:lnTo>
                            <a:pt x="1563" y="412"/>
                          </a:lnTo>
                          <a:lnTo>
                            <a:pt x="1408" y="476"/>
                          </a:lnTo>
                          <a:lnTo>
                            <a:pt x="1216" y="521"/>
                          </a:lnTo>
                          <a:lnTo>
                            <a:pt x="1051" y="595"/>
                          </a:lnTo>
                          <a:lnTo>
                            <a:pt x="896" y="677"/>
                          </a:lnTo>
                          <a:lnTo>
                            <a:pt x="914" y="741"/>
                          </a:lnTo>
                          <a:lnTo>
                            <a:pt x="1079" y="750"/>
                          </a:lnTo>
                          <a:lnTo>
                            <a:pt x="1234" y="759"/>
                          </a:lnTo>
                          <a:lnTo>
                            <a:pt x="1380" y="823"/>
                          </a:lnTo>
                          <a:lnTo>
                            <a:pt x="1499" y="905"/>
                          </a:lnTo>
                          <a:lnTo>
                            <a:pt x="1618" y="960"/>
                          </a:lnTo>
                          <a:lnTo>
                            <a:pt x="1792" y="942"/>
                          </a:lnTo>
                          <a:lnTo>
                            <a:pt x="1947" y="951"/>
                          </a:lnTo>
                          <a:lnTo>
                            <a:pt x="2112" y="942"/>
                          </a:lnTo>
                          <a:lnTo>
                            <a:pt x="2258" y="951"/>
                          </a:lnTo>
                          <a:lnTo>
                            <a:pt x="2340" y="1052"/>
                          </a:lnTo>
                          <a:lnTo>
                            <a:pt x="2304" y="1116"/>
                          </a:lnTo>
                          <a:lnTo>
                            <a:pt x="2167" y="1006"/>
                          </a:lnTo>
                          <a:lnTo>
                            <a:pt x="1975" y="1088"/>
                          </a:lnTo>
                          <a:lnTo>
                            <a:pt x="1810" y="1143"/>
                          </a:lnTo>
                          <a:lnTo>
                            <a:pt x="1691" y="1061"/>
                          </a:lnTo>
                          <a:lnTo>
                            <a:pt x="1545" y="1006"/>
                          </a:lnTo>
                          <a:lnTo>
                            <a:pt x="1417" y="942"/>
                          </a:lnTo>
                          <a:lnTo>
                            <a:pt x="1271" y="969"/>
                          </a:lnTo>
                          <a:lnTo>
                            <a:pt x="1097" y="969"/>
                          </a:lnTo>
                          <a:lnTo>
                            <a:pt x="951" y="933"/>
                          </a:lnTo>
                          <a:lnTo>
                            <a:pt x="777" y="933"/>
                          </a:lnTo>
                          <a:lnTo>
                            <a:pt x="658" y="1006"/>
                          </a:lnTo>
                          <a:lnTo>
                            <a:pt x="548" y="1079"/>
                          </a:lnTo>
                          <a:lnTo>
                            <a:pt x="457" y="1198"/>
                          </a:lnTo>
                          <a:lnTo>
                            <a:pt x="484" y="1317"/>
                          </a:lnTo>
                          <a:lnTo>
                            <a:pt x="365" y="1363"/>
                          </a:lnTo>
                          <a:lnTo>
                            <a:pt x="265" y="1317"/>
                          </a:lnTo>
                          <a:lnTo>
                            <a:pt x="146" y="1417"/>
                          </a:lnTo>
                          <a:lnTo>
                            <a:pt x="55" y="1372"/>
                          </a:lnTo>
                          <a:lnTo>
                            <a:pt x="36" y="1509"/>
                          </a:lnTo>
                          <a:lnTo>
                            <a:pt x="55" y="1655"/>
                          </a:lnTo>
                          <a:lnTo>
                            <a:pt x="36" y="1820"/>
                          </a:lnTo>
                          <a:lnTo>
                            <a:pt x="0" y="1975"/>
                          </a:lnTo>
                          <a:lnTo>
                            <a:pt x="73" y="2094"/>
                          </a:lnTo>
                          <a:lnTo>
                            <a:pt x="137" y="2158"/>
                          </a:lnTo>
                          <a:lnTo>
                            <a:pt x="347" y="2094"/>
                          </a:lnTo>
                          <a:lnTo>
                            <a:pt x="484" y="2131"/>
                          </a:lnTo>
                          <a:lnTo>
                            <a:pt x="576" y="2149"/>
                          </a:lnTo>
                          <a:lnTo>
                            <a:pt x="823" y="2149"/>
                          </a:lnTo>
                          <a:lnTo>
                            <a:pt x="1115" y="2140"/>
                          </a:lnTo>
                          <a:lnTo>
                            <a:pt x="1280" y="2185"/>
                          </a:lnTo>
                          <a:lnTo>
                            <a:pt x="1499" y="2249"/>
                          </a:lnTo>
                          <a:lnTo>
                            <a:pt x="1627" y="2304"/>
                          </a:lnTo>
                          <a:lnTo>
                            <a:pt x="1719" y="2396"/>
                          </a:lnTo>
                          <a:lnTo>
                            <a:pt x="1819" y="2487"/>
                          </a:lnTo>
                          <a:lnTo>
                            <a:pt x="1920" y="2542"/>
                          </a:lnTo>
                          <a:lnTo>
                            <a:pt x="1932" y="2654"/>
                          </a:lnTo>
                          <a:lnTo>
                            <a:pt x="1842" y="2780"/>
                          </a:lnTo>
                          <a:lnTo>
                            <a:pt x="1819" y="2908"/>
                          </a:lnTo>
                          <a:lnTo>
                            <a:pt x="1965" y="2926"/>
                          </a:lnTo>
                          <a:lnTo>
                            <a:pt x="2185" y="2899"/>
                          </a:lnTo>
                          <a:lnTo>
                            <a:pt x="2295" y="2917"/>
                          </a:lnTo>
                          <a:lnTo>
                            <a:pt x="2432" y="2899"/>
                          </a:lnTo>
                          <a:lnTo>
                            <a:pt x="2605" y="2862"/>
                          </a:lnTo>
                          <a:lnTo>
                            <a:pt x="2715" y="2871"/>
                          </a:lnTo>
                          <a:lnTo>
                            <a:pt x="2807" y="2771"/>
                          </a:lnTo>
                          <a:lnTo>
                            <a:pt x="2871" y="2798"/>
                          </a:lnTo>
                          <a:lnTo>
                            <a:pt x="2889" y="2899"/>
                          </a:lnTo>
                          <a:lnTo>
                            <a:pt x="2999" y="2862"/>
                          </a:lnTo>
                          <a:lnTo>
                            <a:pt x="3154" y="2743"/>
                          </a:lnTo>
                          <a:lnTo>
                            <a:pt x="3191" y="2643"/>
                          </a:lnTo>
                          <a:lnTo>
                            <a:pt x="3154" y="2551"/>
                          </a:lnTo>
                          <a:lnTo>
                            <a:pt x="3136" y="2451"/>
                          </a:lnTo>
                          <a:lnTo>
                            <a:pt x="3264" y="2277"/>
                          </a:lnTo>
                          <a:lnTo>
                            <a:pt x="3447" y="2140"/>
                          </a:lnTo>
                          <a:lnTo>
                            <a:pt x="3666" y="2057"/>
                          </a:lnTo>
                          <a:lnTo>
                            <a:pt x="3867" y="1966"/>
                          </a:lnTo>
                          <a:lnTo>
                            <a:pt x="4087" y="1929"/>
                          </a:lnTo>
                          <a:lnTo>
                            <a:pt x="4434" y="1966"/>
                          </a:lnTo>
                          <a:lnTo>
                            <a:pt x="4626" y="1966"/>
                          </a:lnTo>
                          <a:lnTo>
                            <a:pt x="4736" y="2048"/>
                          </a:lnTo>
                          <a:lnTo>
                            <a:pt x="4827" y="2131"/>
                          </a:lnTo>
                          <a:lnTo>
                            <a:pt x="4882" y="2268"/>
                          </a:lnTo>
                          <a:lnTo>
                            <a:pt x="5165" y="2350"/>
                          </a:lnTo>
                          <a:lnTo>
                            <a:pt x="5229" y="2441"/>
                          </a:lnTo>
                          <a:lnTo>
                            <a:pt x="5431" y="2451"/>
                          </a:lnTo>
                          <a:lnTo>
                            <a:pt x="5613" y="2478"/>
                          </a:lnTo>
                          <a:lnTo>
                            <a:pt x="5732" y="2460"/>
                          </a:lnTo>
                          <a:lnTo>
                            <a:pt x="5851" y="2487"/>
                          </a:lnTo>
                          <a:lnTo>
                            <a:pt x="5915" y="2588"/>
                          </a:lnTo>
                          <a:lnTo>
                            <a:pt x="6098" y="2588"/>
                          </a:lnTo>
                          <a:lnTo>
                            <a:pt x="6189" y="2551"/>
                          </a:lnTo>
                          <a:lnTo>
                            <a:pt x="6226" y="2496"/>
                          </a:lnTo>
                          <a:lnTo>
                            <a:pt x="6482" y="2359"/>
                          </a:lnTo>
                          <a:lnTo>
                            <a:pt x="6656" y="2377"/>
                          </a:lnTo>
                          <a:lnTo>
                            <a:pt x="6775" y="2460"/>
                          </a:lnTo>
                          <a:lnTo>
                            <a:pt x="6976" y="2377"/>
                          </a:lnTo>
                          <a:lnTo>
                            <a:pt x="7122" y="2323"/>
                          </a:lnTo>
                          <a:lnTo>
                            <a:pt x="7241" y="2359"/>
                          </a:lnTo>
                          <a:lnTo>
                            <a:pt x="7351" y="2524"/>
                          </a:lnTo>
                          <a:lnTo>
                            <a:pt x="7515" y="2533"/>
                          </a:lnTo>
                          <a:lnTo>
                            <a:pt x="7607" y="2524"/>
                          </a:lnTo>
                          <a:lnTo>
                            <a:pt x="7707" y="2624"/>
                          </a:lnTo>
                          <a:lnTo>
                            <a:pt x="7725" y="2707"/>
                          </a:lnTo>
                          <a:lnTo>
                            <a:pt x="7826" y="2569"/>
                          </a:lnTo>
                          <a:lnTo>
                            <a:pt x="7908" y="2414"/>
                          </a:lnTo>
                          <a:lnTo>
                            <a:pt x="8055" y="2387"/>
                          </a:lnTo>
                          <a:lnTo>
                            <a:pt x="8283" y="2341"/>
                          </a:lnTo>
                          <a:lnTo>
                            <a:pt x="8356" y="2240"/>
                          </a:lnTo>
                          <a:lnTo>
                            <a:pt x="8475" y="2121"/>
                          </a:lnTo>
                          <a:lnTo>
                            <a:pt x="8621" y="2140"/>
                          </a:lnTo>
                          <a:lnTo>
                            <a:pt x="8704" y="2204"/>
                          </a:lnTo>
                          <a:lnTo>
                            <a:pt x="8850" y="2140"/>
                          </a:lnTo>
                          <a:lnTo>
                            <a:pt x="9024" y="2103"/>
                          </a:lnTo>
                          <a:lnTo>
                            <a:pt x="9069" y="1966"/>
                          </a:lnTo>
                          <a:lnTo>
                            <a:pt x="9170" y="1939"/>
                          </a:lnTo>
                          <a:lnTo>
                            <a:pt x="9225" y="1884"/>
                          </a:lnTo>
                          <a:lnTo>
                            <a:pt x="9261" y="1765"/>
                          </a:lnTo>
                          <a:lnTo>
                            <a:pt x="9335" y="1701"/>
                          </a:lnTo>
                          <a:lnTo>
                            <a:pt x="9225" y="1628"/>
                          </a:lnTo>
                          <a:lnTo>
                            <a:pt x="9188" y="1710"/>
                          </a:lnTo>
                          <a:lnTo>
                            <a:pt x="9051" y="1701"/>
                          </a:lnTo>
                          <a:lnTo>
                            <a:pt x="8914" y="1573"/>
                          </a:lnTo>
                          <a:lnTo>
                            <a:pt x="8786" y="1472"/>
                          </a:lnTo>
                          <a:lnTo>
                            <a:pt x="8631" y="1417"/>
                          </a:lnTo>
                          <a:lnTo>
                            <a:pt x="8512" y="1408"/>
                          </a:lnTo>
                          <a:lnTo>
                            <a:pt x="8338" y="1344"/>
                          </a:lnTo>
                          <a:lnTo>
                            <a:pt x="8164" y="1299"/>
                          </a:lnTo>
                          <a:lnTo>
                            <a:pt x="8100" y="1472"/>
                          </a:lnTo>
                          <a:lnTo>
                            <a:pt x="8055" y="1646"/>
                          </a:lnTo>
                          <a:lnTo>
                            <a:pt x="7936" y="1756"/>
                          </a:lnTo>
                          <a:lnTo>
                            <a:pt x="7716" y="1801"/>
                          </a:lnTo>
                          <a:lnTo>
                            <a:pt x="7607" y="1747"/>
                          </a:lnTo>
                          <a:lnTo>
                            <a:pt x="7625" y="1655"/>
                          </a:lnTo>
                          <a:lnTo>
                            <a:pt x="7771" y="1591"/>
                          </a:lnTo>
                          <a:lnTo>
                            <a:pt x="7771" y="1527"/>
                          </a:lnTo>
                          <a:lnTo>
                            <a:pt x="7945" y="1518"/>
                          </a:lnTo>
                          <a:lnTo>
                            <a:pt x="7963" y="1381"/>
                          </a:lnTo>
                          <a:lnTo>
                            <a:pt x="7908" y="1244"/>
                          </a:lnTo>
                          <a:lnTo>
                            <a:pt x="7789" y="1235"/>
                          </a:lnTo>
                          <a:lnTo>
                            <a:pt x="7671" y="1308"/>
                          </a:lnTo>
                          <a:lnTo>
                            <a:pt x="7332" y="1390"/>
                          </a:lnTo>
                          <a:lnTo>
                            <a:pt x="7159" y="1436"/>
                          </a:lnTo>
                          <a:lnTo>
                            <a:pt x="6921" y="1527"/>
                          </a:lnTo>
                          <a:lnTo>
                            <a:pt x="6747" y="1491"/>
                          </a:lnTo>
                          <a:lnTo>
                            <a:pt x="6509" y="1509"/>
                          </a:lnTo>
                          <a:lnTo>
                            <a:pt x="6299" y="1527"/>
                          </a:lnTo>
                          <a:lnTo>
                            <a:pt x="6208" y="1445"/>
                          </a:lnTo>
                          <a:lnTo>
                            <a:pt x="6125" y="1363"/>
                          </a:lnTo>
                          <a:lnTo>
                            <a:pt x="6071" y="1244"/>
                          </a:lnTo>
                          <a:lnTo>
                            <a:pt x="5924" y="1216"/>
                          </a:lnTo>
                          <a:lnTo>
                            <a:pt x="5833" y="1353"/>
                          </a:lnTo>
                          <a:lnTo>
                            <a:pt x="5824" y="1463"/>
                          </a:lnTo>
                          <a:lnTo>
                            <a:pt x="5805" y="1619"/>
                          </a:lnTo>
                          <a:lnTo>
                            <a:pt x="5650" y="1637"/>
                          </a:lnTo>
                          <a:lnTo>
                            <a:pt x="5440" y="1555"/>
                          </a:lnTo>
                          <a:lnTo>
                            <a:pt x="5165" y="1454"/>
                          </a:lnTo>
                          <a:lnTo>
                            <a:pt x="5001" y="1390"/>
                          </a:lnTo>
                          <a:lnTo>
                            <a:pt x="4845" y="1289"/>
                          </a:lnTo>
                          <a:lnTo>
                            <a:pt x="4727" y="1180"/>
                          </a:lnTo>
                          <a:lnTo>
                            <a:pt x="4699" y="1024"/>
                          </a:lnTo>
                          <a:lnTo>
                            <a:pt x="4772" y="933"/>
                          </a:lnTo>
                          <a:lnTo>
                            <a:pt x="4891" y="823"/>
                          </a:lnTo>
                          <a:lnTo>
                            <a:pt x="4836" y="759"/>
                          </a:lnTo>
                          <a:lnTo>
                            <a:pt x="4736" y="704"/>
                          </a:lnTo>
                          <a:lnTo>
                            <a:pt x="4681" y="576"/>
                          </a:lnTo>
                          <a:lnTo>
                            <a:pt x="4562" y="558"/>
                          </a:lnTo>
                          <a:lnTo>
                            <a:pt x="4397" y="604"/>
                          </a:lnTo>
                          <a:lnTo>
                            <a:pt x="4279" y="668"/>
                          </a:lnTo>
                          <a:lnTo>
                            <a:pt x="4160" y="686"/>
                          </a:lnTo>
                          <a:lnTo>
                            <a:pt x="4123" y="531"/>
                          </a:lnTo>
                          <a:lnTo>
                            <a:pt x="4160" y="375"/>
                          </a:lnTo>
                          <a:lnTo>
                            <a:pt x="4260" y="211"/>
                          </a:lnTo>
                          <a:lnTo>
                            <a:pt x="4297" y="64"/>
                          </a:lnTo>
                          <a:lnTo>
                            <a:pt x="4114" y="37"/>
                          </a:lnTo>
                          <a:lnTo>
                            <a:pt x="3986" y="28"/>
                          </a:lnTo>
                          <a:lnTo>
                            <a:pt x="3849" y="0"/>
                          </a:lnTo>
                          <a:lnTo>
                            <a:pt x="3712" y="55"/>
                          </a:lnTo>
                          <a:lnTo>
                            <a:pt x="3675" y="110"/>
                          </a:lnTo>
                          <a:lnTo>
                            <a:pt x="3538" y="137"/>
                          </a:lnTo>
                          <a:lnTo>
                            <a:pt x="3428" y="156"/>
                          </a:lnTo>
                          <a:lnTo>
                            <a:pt x="3291" y="101"/>
                          </a:lnTo>
                          <a:lnTo>
                            <a:pt x="3191" y="101"/>
                          </a:lnTo>
                          <a:close/>
                        </a:path>
                      </a:pathLst>
                    </a:custGeom>
                    <a:solidFill>
                      <a:srgbClr val="C4B798"/>
                    </a:solidFill>
                    <a:ln w="19050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dist="28398" dir="6993903" algn="ctr" rotWithShape="0">
                        <a:srgbClr val="B2B2B2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144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288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432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575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719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863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007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150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889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Gill Sans MT" panose="020B0502020104020203"/>
                        <a:ea typeface="华文中宋" panose="0201060004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63" name="Freeform 317">
                      <a:extLst>
                        <a:ext uri="{FF2B5EF4-FFF2-40B4-BE49-F238E27FC236}">
                          <a16:creationId xmlns:a16="http://schemas.microsoft.com/office/drawing/2014/main" id="{B283BBFC-EFDC-A94F-BA8A-19F87A3BDA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752" y="4937"/>
                      <a:ext cx="1737" cy="1545"/>
                    </a:xfrm>
                    <a:custGeom>
                      <a:avLst/>
                      <a:gdLst>
                        <a:gd name="T0" fmla="*/ 1125 w 1737"/>
                        <a:gd name="T1" fmla="*/ 119 h 1545"/>
                        <a:gd name="T2" fmla="*/ 1015 w 1737"/>
                        <a:gd name="T3" fmla="*/ 210 h 1545"/>
                        <a:gd name="T4" fmla="*/ 887 w 1737"/>
                        <a:gd name="T5" fmla="*/ 357 h 1545"/>
                        <a:gd name="T6" fmla="*/ 786 w 1737"/>
                        <a:gd name="T7" fmla="*/ 549 h 1545"/>
                        <a:gd name="T8" fmla="*/ 686 w 1737"/>
                        <a:gd name="T9" fmla="*/ 759 h 1545"/>
                        <a:gd name="T10" fmla="*/ 530 w 1737"/>
                        <a:gd name="T11" fmla="*/ 896 h 1545"/>
                        <a:gd name="T12" fmla="*/ 421 w 1737"/>
                        <a:gd name="T13" fmla="*/ 997 h 1545"/>
                        <a:gd name="T14" fmla="*/ 338 w 1737"/>
                        <a:gd name="T15" fmla="*/ 905 h 1545"/>
                        <a:gd name="T16" fmla="*/ 274 w 1737"/>
                        <a:gd name="T17" fmla="*/ 905 h 1545"/>
                        <a:gd name="T18" fmla="*/ 256 w 1737"/>
                        <a:gd name="T19" fmla="*/ 1033 h 1545"/>
                        <a:gd name="T20" fmla="*/ 165 w 1737"/>
                        <a:gd name="T21" fmla="*/ 1143 h 1545"/>
                        <a:gd name="T22" fmla="*/ 0 w 1737"/>
                        <a:gd name="T23" fmla="*/ 1207 h 1545"/>
                        <a:gd name="T24" fmla="*/ 183 w 1737"/>
                        <a:gd name="T25" fmla="*/ 1280 h 1545"/>
                        <a:gd name="T26" fmla="*/ 238 w 1737"/>
                        <a:gd name="T27" fmla="*/ 1426 h 1545"/>
                        <a:gd name="T28" fmla="*/ 293 w 1737"/>
                        <a:gd name="T29" fmla="*/ 1545 h 1545"/>
                        <a:gd name="T30" fmla="*/ 411 w 1737"/>
                        <a:gd name="T31" fmla="*/ 1454 h 1545"/>
                        <a:gd name="T32" fmla="*/ 448 w 1737"/>
                        <a:gd name="T33" fmla="*/ 1353 h 1545"/>
                        <a:gd name="T34" fmla="*/ 567 w 1737"/>
                        <a:gd name="T35" fmla="*/ 1189 h 1545"/>
                        <a:gd name="T36" fmla="*/ 622 w 1737"/>
                        <a:gd name="T37" fmla="*/ 1033 h 1545"/>
                        <a:gd name="T38" fmla="*/ 722 w 1737"/>
                        <a:gd name="T39" fmla="*/ 896 h 1545"/>
                        <a:gd name="T40" fmla="*/ 869 w 1737"/>
                        <a:gd name="T41" fmla="*/ 750 h 1545"/>
                        <a:gd name="T42" fmla="*/ 987 w 1737"/>
                        <a:gd name="T43" fmla="*/ 631 h 1545"/>
                        <a:gd name="T44" fmla="*/ 1115 w 1737"/>
                        <a:gd name="T45" fmla="*/ 549 h 1545"/>
                        <a:gd name="T46" fmla="*/ 1243 w 1737"/>
                        <a:gd name="T47" fmla="*/ 485 h 1545"/>
                        <a:gd name="T48" fmla="*/ 1381 w 1737"/>
                        <a:gd name="T49" fmla="*/ 448 h 1545"/>
                        <a:gd name="T50" fmla="*/ 1472 w 1737"/>
                        <a:gd name="T51" fmla="*/ 384 h 1545"/>
                        <a:gd name="T52" fmla="*/ 1591 w 1737"/>
                        <a:gd name="T53" fmla="*/ 329 h 1545"/>
                        <a:gd name="T54" fmla="*/ 1737 w 1737"/>
                        <a:gd name="T55" fmla="*/ 311 h 1545"/>
                        <a:gd name="T56" fmla="*/ 1627 w 1737"/>
                        <a:gd name="T57" fmla="*/ 119 h 1545"/>
                        <a:gd name="T58" fmla="*/ 1472 w 1737"/>
                        <a:gd name="T59" fmla="*/ 0 h 1545"/>
                        <a:gd name="T60" fmla="*/ 1298 w 1737"/>
                        <a:gd name="T61" fmla="*/ 37 h 1545"/>
                        <a:gd name="T62" fmla="*/ 1125 w 1737"/>
                        <a:gd name="T63" fmla="*/ 119 h 1545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0" t="0" r="r" b="b"/>
                      <a:pathLst>
                        <a:path w="1737" h="1545">
                          <a:moveTo>
                            <a:pt x="1125" y="119"/>
                          </a:moveTo>
                          <a:lnTo>
                            <a:pt x="1015" y="210"/>
                          </a:lnTo>
                          <a:lnTo>
                            <a:pt x="887" y="357"/>
                          </a:lnTo>
                          <a:lnTo>
                            <a:pt x="786" y="549"/>
                          </a:lnTo>
                          <a:lnTo>
                            <a:pt x="686" y="759"/>
                          </a:lnTo>
                          <a:lnTo>
                            <a:pt x="530" y="896"/>
                          </a:lnTo>
                          <a:lnTo>
                            <a:pt x="421" y="997"/>
                          </a:lnTo>
                          <a:lnTo>
                            <a:pt x="338" y="905"/>
                          </a:lnTo>
                          <a:lnTo>
                            <a:pt x="274" y="905"/>
                          </a:lnTo>
                          <a:lnTo>
                            <a:pt x="256" y="1033"/>
                          </a:lnTo>
                          <a:lnTo>
                            <a:pt x="165" y="1143"/>
                          </a:lnTo>
                          <a:lnTo>
                            <a:pt x="0" y="1207"/>
                          </a:lnTo>
                          <a:lnTo>
                            <a:pt x="183" y="1280"/>
                          </a:lnTo>
                          <a:lnTo>
                            <a:pt x="238" y="1426"/>
                          </a:lnTo>
                          <a:lnTo>
                            <a:pt x="293" y="1545"/>
                          </a:lnTo>
                          <a:lnTo>
                            <a:pt x="411" y="1454"/>
                          </a:lnTo>
                          <a:lnTo>
                            <a:pt x="448" y="1353"/>
                          </a:lnTo>
                          <a:lnTo>
                            <a:pt x="567" y="1189"/>
                          </a:lnTo>
                          <a:lnTo>
                            <a:pt x="622" y="1033"/>
                          </a:lnTo>
                          <a:lnTo>
                            <a:pt x="722" y="896"/>
                          </a:lnTo>
                          <a:lnTo>
                            <a:pt x="869" y="750"/>
                          </a:lnTo>
                          <a:lnTo>
                            <a:pt x="987" y="631"/>
                          </a:lnTo>
                          <a:lnTo>
                            <a:pt x="1115" y="549"/>
                          </a:lnTo>
                          <a:lnTo>
                            <a:pt x="1243" y="485"/>
                          </a:lnTo>
                          <a:lnTo>
                            <a:pt x="1381" y="448"/>
                          </a:lnTo>
                          <a:lnTo>
                            <a:pt x="1472" y="384"/>
                          </a:lnTo>
                          <a:lnTo>
                            <a:pt x="1591" y="329"/>
                          </a:lnTo>
                          <a:lnTo>
                            <a:pt x="1737" y="311"/>
                          </a:lnTo>
                          <a:lnTo>
                            <a:pt x="1627" y="119"/>
                          </a:lnTo>
                          <a:lnTo>
                            <a:pt x="1472" y="0"/>
                          </a:lnTo>
                          <a:lnTo>
                            <a:pt x="1298" y="37"/>
                          </a:lnTo>
                          <a:lnTo>
                            <a:pt x="1125" y="119"/>
                          </a:lnTo>
                          <a:close/>
                        </a:path>
                      </a:pathLst>
                    </a:custGeom>
                    <a:solidFill>
                      <a:srgbClr val="C4B798"/>
                    </a:solidFill>
                    <a:ln w="19050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dist="28398" dir="6993903" algn="ctr" rotWithShape="0">
                        <a:srgbClr val="B2B2B2">
                          <a:alpha val="50000"/>
                        </a:srgbClr>
                      </a:outerShdw>
                    </a:effectLst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144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288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432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575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5719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2863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007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150" algn="l" defTabSz="91428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8892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1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Gill Sans MT" panose="020B0502020104020203"/>
                        <a:ea typeface="华文中宋" panose="02010600040101010101" pitchFamily="2" charset="-122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" name="Freeform 4">
                  <a:extLst>
                    <a:ext uri="{FF2B5EF4-FFF2-40B4-BE49-F238E27FC236}">
                      <a16:creationId xmlns:a16="http://schemas.microsoft.com/office/drawing/2014/main" id="{06916161-8066-5E47-A401-27529929F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6593" y="4182309"/>
                  <a:ext cx="919885" cy="819050"/>
                </a:xfrm>
                <a:custGeom>
                  <a:avLst/>
                  <a:gdLst>
                    <a:gd name="T0" fmla="*/ 138 w 2324"/>
                    <a:gd name="T1" fmla="*/ 10 h 2186"/>
                    <a:gd name="T2" fmla="*/ 167 w 2324"/>
                    <a:gd name="T3" fmla="*/ 43 h 2186"/>
                    <a:gd name="T4" fmla="*/ 204 w 2324"/>
                    <a:gd name="T5" fmla="*/ 39 h 2186"/>
                    <a:gd name="T6" fmla="*/ 255 w 2324"/>
                    <a:gd name="T7" fmla="*/ 37 h 2186"/>
                    <a:gd name="T8" fmla="*/ 273 w 2324"/>
                    <a:gd name="T9" fmla="*/ 92 h 2186"/>
                    <a:gd name="T10" fmla="*/ 303 w 2324"/>
                    <a:gd name="T11" fmla="*/ 129 h 2186"/>
                    <a:gd name="T12" fmla="*/ 365 w 2324"/>
                    <a:gd name="T13" fmla="*/ 189 h 2186"/>
                    <a:gd name="T14" fmla="*/ 389 w 2324"/>
                    <a:gd name="T15" fmla="*/ 225 h 2186"/>
                    <a:gd name="T16" fmla="*/ 429 w 2324"/>
                    <a:gd name="T17" fmla="*/ 229 h 2186"/>
                    <a:gd name="T18" fmla="*/ 461 w 2324"/>
                    <a:gd name="T19" fmla="*/ 210 h 2186"/>
                    <a:gd name="T20" fmla="*/ 465 w 2324"/>
                    <a:gd name="T21" fmla="*/ 220 h 2186"/>
                    <a:gd name="T22" fmla="*/ 447 w 2324"/>
                    <a:gd name="T23" fmla="*/ 236 h 2186"/>
                    <a:gd name="T24" fmla="*/ 437 w 2324"/>
                    <a:gd name="T25" fmla="*/ 256 h 2186"/>
                    <a:gd name="T26" fmla="*/ 435 w 2324"/>
                    <a:gd name="T27" fmla="*/ 268 h 2186"/>
                    <a:gd name="T28" fmla="*/ 420 w 2324"/>
                    <a:gd name="T29" fmla="*/ 272 h 2186"/>
                    <a:gd name="T30" fmla="*/ 406 w 2324"/>
                    <a:gd name="T31" fmla="*/ 280 h 2186"/>
                    <a:gd name="T32" fmla="*/ 390 w 2324"/>
                    <a:gd name="T33" fmla="*/ 294 h 2186"/>
                    <a:gd name="T34" fmla="*/ 373 w 2324"/>
                    <a:gd name="T35" fmla="*/ 300 h 2186"/>
                    <a:gd name="T36" fmla="*/ 365 w 2324"/>
                    <a:gd name="T37" fmla="*/ 309 h 2186"/>
                    <a:gd name="T38" fmla="*/ 339 w 2324"/>
                    <a:gd name="T39" fmla="*/ 300 h 2186"/>
                    <a:gd name="T40" fmla="*/ 324 w 2324"/>
                    <a:gd name="T41" fmla="*/ 308 h 2186"/>
                    <a:gd name="T42" fmla="*/ 333 w 2324"/>
                    <a:gd name="T43" fmla="*/ 322 h 2186"/>
                    <a:gd name="T44" fmla="*/ 343 w 2324"/>
                    <a:gd name="T45" fmla="*/ 330 h 2186"/>
                    <a:gd name="T46" fmla="*/ 332 w 2324"/>
                    <a:gd name="T47" fmla="*/ 337 h 2186"/>
                    <a:gd name="T48" fmla="*/ 318 w 2324"/>
                    <a:gd name="T49" fmla="*/ 330 h 2186"/>
                    <a:gd name="T50" fmla="*/ 306 w 2324"/>
                    <a:gd name="T51" fmla="*/ 316 h 2186"/>
                    <a:gd name="T52" fmla="*/ 291 w 2324"/>
                    <a:gd name="T53" fmla="*/ 320 h 2186"/>
                    <a:gd name="T54" fmla="*/ 288 w 2324"/>
                    <a:gd name="T55" fmla="*/ 336 h 2186"/>
                    <a:gd name="T56" fmla="*/ 277 w 2324"/>
                    <a:gd name="T57" fmla="*/ 354 h 2186"/>
                    <a:gd name="T58" fmla="*/ 256 w 2324"/>
                    <a:gd name="T59" fmla="*/ 346 h 2186"/>
                    <a:gd name="T60" fmla="*/ 238 w 2324"/>
                    <a:gd name="T61" fmla="*/ 355 h 2186"/>
                    <a:gd name="T62" fmla="*/ 220 w 2324"/>
                    <a:gd name="T63" fmla="*/ 362 h 2186"/>
                    <a:gd name="T64" fmla="*/ 199 w 2324"/>
                    <a:gd name="T65" fmla="*/ 369 h 2186"/>
                    <a:gd name="T66" fmla="*/ 201 w 2324"/>
                    <a:gd name="T67" fmla="*/ 391 h 2186"/>
                    <a:gd name="T68" fmla="*/ 184 w 2324"/>
                    <a:gd name="T69" fmla="*/ 397 h 2186"/>
                    <a:gd name="T70" fmla="*/ 169 w 2324"/>
                    <a:gd name="T71" fmla="*/ 405 h 2186"/>
                    <a:gd name="T72" fmla="*/ 161 w 2324"/>
                    <a:gd name="T73" fmla="*/ 408 h 2186"/>
                    <a:gd name="T74" fmla="*/ 147 w 2324"/>
                    <a:gd name="T75" fmla="*/ 420 h 2186"/>
                    <a:gd name="T76" fmla="*/ 130 w 2324"/>
                    <a:gd name="T77" fmla="*/ 417 h 2186"/>
                    <a:gd name="T78" fmla="*/ 114 w 2324"/>
                    <a:gd name="T79" fmla="*/ 415 h 2186"/>
                    <a:gd name="T80" fmla="*/ 100 w 2324"/>
                    <a:gd name="T81" fmla="*/ 422 h 2186"/>
                    <a:gd name="T82" fmla="*/ 90 w 2324"/>
                    <a:gd name="T83" fmla="*/ 432 h 2186"/>
                    <a:gd name="T84" fmla="*/ 75 w 2324"/>
                    <a:gd name="T85" fmla="*/ 433 h 2186"/>
                    <a:gd name="T86" fmla="*/ 55 w 2324"/>
                    <a:gd name="T87" fmla="*/ 436 h 2186"/>
                    <a:gd name="T88" fmla="*/ 29 w 2324"/>
                    <a:gd name="T89" fmla="*/ 433 h 2186"/>
                    <a:gd name="T90" fmla="*/ 17 w 2324"/>
                    <a:gd name="T91" fmla="*/ 426 h 2186"/>
                    <a:gd name="T92" fmla="*/ 29 w 2324"/>
                    <a:gd name="T93" fmla="*/ 393 h 2186"/>
                    <a:gd name="T94" fmla="*/ 17 w 2324"/>
                    <a:gd name="T95" fmla="*/ 369 h 2186"/>
                    <a:gd name="T96" fmla="*/ 20 w 2324"/>
                    <a:gd name="T97" fmla="*/ 313 h 2186"/>
                    <a:gd name="T98" fmla="*/ 13 w 2324"/>
                    <a:gd name="T99" fmla="*/ 286 h 2186"/>
                    <a:gd name="T100" fmla="*/ 14 w 2324"/>
                    <a:gd name="T101" fmla="*/ 252 h 2186"/>
                    <a:gd name="T102" fmla="*/ 41 w 2324"/>
                    <a:gd name="T103" fmla="*/ 217 h 2186"/>
                    <a:gd name="T104" fmla="*/ 29 w 2324"/>
                    <a:gd name="T105" fmla="*/ 175 h 2186"/>
                    <a:gd name="T106" fmla="*/ 47 w 2324"/>
                    <a:gd name="T107" fmla="*/ 142 h 2186"/>
                    <a:gd name="T108" fmla="*/ 45 w 2324"/>
                    <a:gd name="T109" fmla="*/ 97 h 2186"/>
                    <a:gd name="T110" fmla="*/ 62 w 2324"/>
                    <a:gd name="T111" fmla="*/ 63 h 2186"/>
                    <a:gd name="T112" fmla="*/ 104 w 2324"/>
                    <a:gd name="T113" fmla="*/ 48 h 2186"/>
                    <a:gd name="T114" fmla="*/ 110 w 2324"/>
                    <a:gd name="T115" fmla="*/ 0 h 218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324" h="2186">
                      <a:moveTo>
                        <a:pt x="549" y="0"/>
                      </a:moveTo>
                      <a:lnTo>
                        <a:pt x="690" y="48"/>
                      </a:lnTo>
                      <a:lnTo>
                        <a:pt x="775" y="106"/>
                      </a:lnTo>
                      <a:lnTo>
                        <a:pt x="835" y="217"/>
                      </a:lnTo>
                      <a:lnTo>
                        <a:pt x="999" y="241"/>
                      </a:lnTo>
                      <a:lnTo>
                        <a:pt x="1018" y="196"/>
                      </a:lnTo>
                      <a:lnTo>
                        <a:pt x="1159" y="201"/>
                      </a:lnTo>
                      <a:lnTo>
                        <a:pt x="1276" y="186"/>
                      </a:lnTo>
                      <a:lnTo>
                        <a:pt x="1390" y="262"/>
                      </a:lnTo>
                      <a:lnTo>
                        <a:pt x="1363" y="459"/>
                      </a:lnTo>
                      <a:lnTo>
                        <a:pt x="1394" y="616"/>
                      </a:lnTo>
                      <a:lnTo>
                        <a:pt x="1516" y="645"/>
                      </a:lnTo>
                      <a:lnTo>
                        <a:pt x="1755" y="753"/>
                      </a:lnTo>
                      <a:lnTo>
                        <a:pt x="1825" y="946"/>
                      </a:lnTo>
                      <a:lnTo>
                        <a:pt x="1903" y="933"/>
                      </a:lnTo>
                      <a:lnTo>
                        <a:pt x="1944" y="1128"/>
                      </a:lnTo>
                      <a:lnTo>
                        <a:pt x="2050" y="1101"/>
                      </a:lnTo>
                      <a:lnTo>
                        <a:pt x="2145" y="1147"/>
                      </a:lnTo>
                      <a:lnTo>
                        <a:pt x="2242" y="1126"/>
                      </a:lnTo>
                      <a:lnTo>
                        <a:pt x="2306" y="1051"/>
                      </a:lnTo>
                      <a:lnTo>
                        <a:pt x="2324" y="1047"/>
                      </a:lnTo>
                      <a:lnTo>
                        <a:pt x="2322" y="1100"/>
                      </a:lnTo>
                      <a:cubicBezTo>
                        <a:pt x="2320" y="1114"/>
                        <a:pt x="2316" y="1120"/>
                        <a:pt x="2313" y="1130"/>
                      </a:cubicBezTo>
                      <a:lnTo>
                        <a:pt x="2235" y="1181"/>
                      </a:lnTo>
                      <a:cubicBezTo>
                        <a:pt x="2229" y="1195"/>
                        <a:pt x="2223" y="1209"/>
                        <a:pt x="2217" y="1223"/>
                      </a:cubicBezTo>
                      <a:lnTo>
                        <a:pt x="2184" y="1280"/>
                      </a:lnTo>
                      <a:cubicBezTo>
                        <a:pt x="2190" y="1289"/>
                        <a:pt x="2196" y="1298"/>
                        <a:pt x="2202" y="1307"/>
                      </a:cubicBezTo>
                      <a:cubicBezTo>
                        <a:pt x="2193" y="1318"/>
                        <a:pt x="2184" y="1329"/>
                        <a:pt x="2175" y="1340"/>
                      </a:cubicBezTo>
                      <a:lnTo>
                        <a:pt x="2133" y="1373"/>
                      </a:lnTo>
                      <a:cubicBezTo>
                        <a:pt x="2121" y="1369"/>
                        <a:pt x="2109" y="1365"/>
                        <a:pt x="2097" y="1361"/>
                      </a:cubicBezTo>
                      <a:cubicBezTo>
                        <a:pt x="2092" y="1370"/>
                        <a:pt x="2087" y="1379"/>
                        <a:pt x="2082" y="1388"/>
                      </a:cubicBezTo>
                      <a:lnTo>
                        <a:pt x="2028" y="1403"/>
                      </a:lnTo>
                      <a:lnTo>
                        <a:pt x="2016" y="1451"/>
                      </a:lnTo>
                      <a:lnTo>
                        <a:pt x="1950" y="1472"/>
                      </a:lnTo>
                      <a:lnTo>
                        <a:pt x="1884" y="1463"/>
                      </a:lnTo>
                      <a:cubicBezTo>
                        <a:pt x="1878" y="1475"/>
                        <a:pt x="1872" y="1487"/>
                        <a:pt x="1866" y="1499"/>
                      </a:cubicBezTo>
                      <a:cubicBezTo>
                        <a:pt x="1863" y="1521"/>
                        <a:pt x="1860" y="1543"/>
                        <a:pt x="1857" y="1565"/>
                      </a:cubicBezTo>
                      <a:lnTo>
                        <a:pt x="1824" y="1544"/>
                      </a:lnTo>
                      <a:lnTo>
                        <a:pt x="1758" y="1526"/>
                      </a:lnTo>
                      <a:lnTo>
                        <a:pt x="1695" y="1499"/>
                      </a:lnTo>
                      <a:cubicBezTo>
                        <a:pt x="1685" y="1514"/>
                        <a:pt x="1675" y="1529"/>
                        <a:pt x="1665" y="1544"/>
                      </a:cubicBezTo>
                      <a:lnTo>
                        <a:pt x="1617" y="1541"/>
                      </a:lnTo>
                      <a:cubicBezTo>
                        <a:pt x="1618" y="1557"/>
                        <a:pt x="1619" y="1573"/>
                        <a:pt x="1620" y="1589"/>
                      </a:cubicBezTo>
                      <a:lnTo>
                        <a:pt x="1665" y="1613"/>
                      </a:lnTo>
                      <a:lnTo>
                        <a:pt x="1704" y="1601"/>
                      </a:lnTo>
                      <a:cubicBezTo>
                        <a:pt x="1707" y="1617"/>
                        <a:pt x="1710" y="1633"/>
                        <a:pt x="1713" y="1649"/>
                      </a:cubicBezTo>
                      <a:cubicBezTo>
                        <a:pt x="1718" y="1664"/>
                        <a:pt x="1723" y="1679"/>
                        <a:pt x="1728" y="1694"/>
                      </a:cubicBezTo>
                      <a:lnTo>
                        <a:pt x="1659" y="1688"/>
                      </a:lnTo>
                      <a:lnTo>
                        <a:pt x="1617" y="1676"/>
                      </a:lnTo>
                      <a:lnTo>
                        <a:pt x="1587" y="1652"/>
                      </a:lnTo>
                      <a:cubicBezTo>
                        <a:pt x="1581" y="1634"/>
                        <a:pt x="1575" y="1616"/>
                        <a:pt x="1569" y="1598"/>
                      </a:cubicBezTo>
                      <a:lnTo>
                        <a:pt x="1530" y="1580"/>
                      </a:lnTo>
                      <a:cubicBezTo>
                        <a:pt x="1520" y="1571"/>
                        <a:pt x="1510" y="1562"/>
                        <a:pt x="1500" y="1553"/>
                      </a:cubicBezTo>
                      <a:lnTo>
                        <a:pt x="1452" y="1601"/>
                      </a:lnTo>
                      <a:lnTo>
                        <a:pt x="1410" y="1640"/>
                      </a:lnTo>
                      <a:cubicBezTo>
                        <a:pt x="1420" y="1654"/>
                        <a:pt x="1430" y="1668"/>
                        <a:pt x="1440" y="1682"/>
                      </a:cubicBezTo>
                      <a:cubicBezTo>
                        <a:pt x="1436" y="1698"/>
                        <a:pt x="1432" y="1714"/>
                        <a:pt x="1428" y="1730"/>
                      </a:cubicBezTo>
                      <a:lnTo>
                        <a:pt x="1386" y="1769"/>
                      </a:lnTo>
                      <a:lnTo>
                        <a:pt x="1314" y="1742"/>
                      </a:lnTo>
                      <a:lnTo>
                        <a:pt x="1281" y="1733"/>
                      </a:lnTo>
                      <a:lnTo>
                        <a:pt x="1230" y="1757"/>
                      </a:lnTo>
                      <a:lnTo>
                        <a:pt x="1188" y="1775"/>
                      </a:lnTo>
                      <a:lnTo>
                        <a:pt x="1134" y="1784"/>
                      </a:lnTo>
                      <a:lnTo>
                        <a:pt x="1101" y="1811"/>
                      </a:lnTo>
                      <a:lnTo>
                        <a:pt x="1029" y="1808"/>
                      </a:lnTo>
                      <a:lnTo>
                        <a:pt x="993" y="1844"/>
                      </a:lnTo>
                      <a:cubicBezTo>
                        <a:pt x="991" y="1869"/>
                        <a:pt x="989" y="1894"/>
                        <a:pt x="987" y="1919"/>
                      </a:cubicBezTo>
                      <a:cubicBezTo>
                        <a:pt x="993" y="1932"/>
                        <a:pt x="999" y="1945"/>
                        <a:pt x="1005" y="1958"/>
                      </a:cubicBezTo>
                      <a:cubicBezTo>
                        <a:pt x="1000" y="1972"/>
                        <a:pt x="995" y="1986"/>
                        <a:pt x="990" y="2000"/>
                      </a:cubicBezTo>
                      <a:lnTo>
                        <a:pt x="921" y="1988"/>
                      </a:lnTo>
                      <a:lnTo>
                        <a:pt x="870" y="1997"/>
                      </a:lnTo>
                      <a:cubicBezTo>
                        <a:pt x="862" y="2007"/>
                        <a:pt x="854" y="2017"/>
                        <a:pt x="846" y="2027"/>
                      </a:cubicBezTo>
                      <a:cubicBezTo>
                        <a:pt x="845" y="2041"/>
                        <a:pt x="844" y="2055"/>
                        <a:pt x="843" y="2069"/>
                      </a:cubicBezTo>
                      <a:lnTo>
                        <a:pt x="807" y="2042"/>
                      </a:lnTo>
                      <a:cubicBezTo>
                        <a:pt x="801" y="2059"/>
                        <a:pt x="795" y="2076"/>
                        <a:pt x="789" y="2093"/>
                      </a:cubicBezTo>
                      <a:lnTo>
                        <a:pt x="735" y="2099"/>
                      </a:lnTo>
                      <a:lnTo>
                        <a:pt x="690" y="2075"/>
                      </a:lnTo>
                      <a:lnTo>
                        <a:pt x="651" y="2084"/>
                      </a:lnTo>
                      <a:cubicBezTo>
                        <a:pt x="641" y="2081"/>
                        <a:pt x="631" y="2078"/>
                        <a:pt x="621" y="2075"/>
                      </a:cubicBezTo>
                      <a:lnTo>
                        <a:pt x="570" y="2075"/>
                      </a:lnTo>
                      <a:cubicBezTo>
                        <a:pt x="556" y="2083"/>
                        <a:pt x="542" y="2091"/>
                        <a:pt x="528" y="2099"/>
                      </a:cubicBezTo>
                      <a:lnTo>
                        <a:pt x="501" y="2111"/>
                      </a:lnTo>
                      <a:cubicBezTo>
                        <a:pt x="497" y="2124"/>
                        <a:pt x="493" y="2137"/>
                        <a:pt x="489" y="2150"/>
                      </a:cubicBezTo>
                      <a:lnTo>
                        <a:pt x="450" y="2162"/>
                      </a:lnTo>
                      <a:lnTo>
                        <a:pt x="411" y="2186"/>
                      </a:lnTo>
                      <a:lnTo>
                        <a:pt x="375" y="2165"/>
                      </a:lnTo>
                      <a:lnTo>
                        <a:pt x="315" y="2171"/>
                      </a:lnTo>
                      <a:lnTo>
                        <a:pt x="273" y="2183"/>
                      </a:lnTo>
                      <a:lnTo>
                        <a:pt x="193" y="2183"/>
                      </a:lnTo>
                      <a:lnTo>
                        <a:pt x="147" y="2165"/>
                      </a:lnTo>
                      <a:lnTo>
                        <a:pt x="109" y="2151"/>
                      </a:lnTo>
                      <a:lnTo>
                        <a:pt x="84" y="2129"/>
                      </a:lnTo>
                      <a:lnTo>
                        <a:pt x="73" y="2045"/>
                      </a:lnTo>
                      <a:lnTo>
                        <a:pt x="144" y="1966"/>
                      </a:lnTo>
                      <a:lnTo>
                        <a:pt x="0" y="1926"/>
                      </a:lnTo>
                      <a:lnTo>
                        <a:pt x="85" y="1846"/>
                      </a:lnTo>
                      <a:lnTo>
                        <a:pt x="73" y="1681"/>
                      </a:lnTo>
                      <a:lnTo>
                        <a:pt x="100" y="1567"/>
                      </a:lnTo>
                      <a:lnTo>
                        <a:pt x="30" y="1492"/>
                      </a:lnTo>
                      <a:lnTo>
                        <a:pt x="64" y="1431"/>
                      </a:lnTo>
                      <a:lnTo>
                        <a:pt x="159" y="1309"/>
                      </a:lnTo>
                      <a:lnTo>
                        <a:pt x="70" y="1261"/>
                      </a:lnTo>
                      <a:lnTo>
                        <a:pt x="114" y="1161"/>
                      </a:lnTo>
                      <a:lnTo>
                        <a:pt x="204" y="1086"/>
                      </a:lnTo>
                      <a:lnTo>
                        <a:pt x="134" y="1011"/>
                      </a:lnTo>
                      <a:lnTo>
                        <a:pt x="144" y="876"/>
                      </a:lnTo>
                      <a:lnTo>
                        <a:pt x="117" y="765"/>
                      </a:lnTo>
                      <a:lnTo>
                        <a:pt x="237" y="712"/>
                      </a:lnTo>
                      <a:lnTo>
                        <a:pt x="295" y="591"/>
                      </a:lnTo>
                      <a:lnTo>
                        <a:pt x="225" y="486"/>
                      </a:lnTo>
                      <a:lnTo>
                        <a:pt x="282" y="408"/>
                      </a:lnTo>
                      <a:lnTo>
                        <a:pt x="309" y="316"/>
                      </a:lnTo>
                      <a:lnTo>
                        <a:pt x="434" y="346"/>
                      </a:lnTo>
                      <a:lnTo>
                        <a:pt x="519" y="238"/>
                      </a:lnTo>
                      <a:lnTo>
                        <a:pt x="541" y="120"/>
                      </a:lnTo>
                      <a:lnTo>
                        <a:pt x="549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  <p:sp>
              <p:nvSpPr>
                <p:cNvPr id="59" name="Freeform 4">
                  <a:extLst>
                    <a:ext uri="{FF2B5EF4-FFF2-40B4-BE49-F238E27FC236}">
                      <a16:creationId xmlns:a16="http://schemas.microsoft.com/office/drawing/2014/main" id="{36EC5F1D-D470-304D-91B3-9A6CE2762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4051" y="4317255"/>
                  <a:ext cx="1667663" cy="1351339"/>
                </a:xfrm>
                <a:custGeom>
                  <a:avLst/>
                  <a:gdLst>
                    <a:gd name="T0" fmla="*/ 771 w 4215"/>
                    <a:gd name="T1" fmla="*/ 100 h 3605"/>
                    <a:gd name="T2" fmla="*/ 688 w 4215"/>
                    <a:gd name="T3" fmla="*/ 175 h 3605"/>
                    <a:gd name="T4" fmla="*/ 586 w 4215"/>
                    <a:gd name="T5" fmla="*/ 252 h 3605"/>
                    <a:gd name="T6" fmla="*/ 574 w 4215"/>
                    <a:gd name="T7" fmla="*/ 268 h 3605"/>
                    <a:gd name="T8" fmla="*/ 567 w 4215"/>
                    <a:gd name="T9" fmla="*/ 301 h 3605"/>
                    <a:gd name="T10" fmla="*/ 481 w 4215"/>
                    <a:gd name="T11" fmla="*/ 321 h 3605"/>
                    <a:gd name="T12" fmla="*/ 452 w 4215"/>
                    <a:gd name="T13" fmla="*/ 380 h 3605"/>
                    <a:gd name="T14" fmla="*/ 411 w 4215"/>
                    <a:gd name="T15" fmla="*/ 369 h 3605"/>
                    <a:gd name="T16" fmla="*/ 357 w 4215"/>
                    <a:gd name="T17" fmla="*/ 429 h 3605"/>
                    <a:gd name="T18" fmla="*/ 369 w 4215"/>
                    <a:gd name="T19" fmla="*/ 526 h 3605"/>
                    <a:gd name="T20" fmla="*/ 360 w 4215"/>
                    <a:gd name="T21" fmla="*/ 622 h 3605"/>
                    <a:gd name="T22" fmla="*/ 264 w 4215"/>
                    <a:gd name="T23" fmla="*/ 676 h 3605"/>
                    <a:gd name="T24" fmla="*/ 178 w 4215"/>
                    <a:gd name="T25" fmla="*/ 721 h 3605"/>
                    <a:gd name="T26" fmla="*/ 177 w 4215"/>
                    <a:gd name="T27" fmla="*/ 691 h 3605"/>
                    <a:gd name="T28" fmla="*/ 175 w 4215"/>
                    <a:gd name="T29" fmla="*/ 648 h 3605"/>
                    <a:gd name="T30" fmla="*/ 141 w 4215"/>
                    <a:gd name="T31" fmla="*/ 609 h 3605"/>
                    <a:gd name="T32" fmla="*/ 108 w 4215"/>
                    <a:gd name="T33" fmla="*/ 597 h 3605"/>
                    <a:gd name="T34" fmla="*/ 43 w 4215"/>
                    <a:gd name="T35" fmla="*/ 591 h 3605"/>
                    <a:gd name="T36" fmla="*/ 27 w 4215"/>
                    <a:gd name="T37" fmla="*/ 582 h 3605"/>
                    <a:gd name="T38" fmla="*/ 75 w 4215"/>
                    <a:gd name="T39" fmla="*/ 559 h 3605"/>
                    <a:gd name="T40" fmla="*/ 27 w 4215"/>
                    <a:gd name="T41" fmla="*/ 556 h 3605"/>
                    <a:gd name="T42" fmla="*/ 0 w 4215"/>
                    <a:gd name="T43" fmla="*/ 507 h 3605"/>
                    <a:gd name="T44" fmla="*/ 39 w 4215"/>
                    <a:gd name="T45" fmla="*/ 463 h 3605"/>
                    <a:gd name="T46" fmla="*/ 33 w 4215"/>
                    <a:gd name="T47" fmla="*/ 398 h 3605"/>
                    <a:gd name="T48" fmla="*/ 84 w 4215"/>
                    <a:gd name="T49" fmla="*/ 354 h 3605"/>
                    <a:gd name="T50" fmla="*/ 89 w 4215"/>
                    <a:gd name="T51" fmla="*/ 358 h 3605"/>
                    <a:gd name="T52" fmla="*/ 122 w 4215"/>
                    <a:gd name="T53" fmla="*/ 364 h 3605"/>
                    <a:gd name="T54" fmla="*/ 149 w 4215"/>
                    <a:gd name="T55" fmla="*/ 365 h 3605"/>
                    <a:gd name="T56" fmla="*/ 167 w 4215"/>
                    <a:gd name="T57" fmla="*/ 350 h 3605"/>
                    <a:gd name="T58" fmla="*/ 191 w 4215"/>
                    <a:gd name="T59" fmla="*/ 343 h 3605"/>
                    <a:gd name="T60" fmla="*/ 214 w 4215"/>
                    <a:gd name="T61" fmla="*/ 348 h 3605"/>
                    <a:gd name="T62" fmla="*/ 236 w 4215"/>
                    <a:gd name="T63" fmla="*/ 342 h 3605"/>
                    <a:gd name="T64" fmla="*/ 251 w 4215"/>
                    <a:gd name="T65" fmla="*/ 325 h 3605"/>
                    <a:gd name="T66" fmla="*/ 265 w 4215"/>
                    <a:gd name="T67" fmla="*/ 312 h 3605"/>
                    <a:gd name="T68" fmla="*/ 287 w 4215"/>
                    <a:gd name="T69" fmla="*/ 290 h 3605"/>
                    <a:gd name="T70" fmla="*/ 313 w 4215"/>
                    <a:gd name="T71" fmla="*/ 279 h 3605"/>
                    <a:gd name="T72" fmla="*/ 344 w 4215"/>
                    <a:gd name="T73" fmla="*/ 282 h 3605"/>
                    <a:gd name="T74" fmla="*/ 349 w 4215"/>
                    <a:gd name="T75" fmla="*/ 256 h 3605"/>
                    <a:gd name="T76" fmla="*/ 373 w 4215"/>
                    <a:gd name="T77" fmla="*/ 244 h 3605"/>
                    <a:gd name="T78" fmla="*/ 391 w 4215"/>
                    <a:gd name="T79" fmla="*/ 263 h 3605"/>
                    <a:gd name="T80" fmla="*/ 410 w 4215"/>
                    <a:gd name="T81" fmla="*/ 258 h 3605"/>
                    <a:gd name="T82" fmla="*/ 391 w 4215"/>
                    <a:gd name="T83" fmla="*/ 246 h 3605"/>
                    <a:gd name="T84" fmla="*/ 406 w 4215"/>
                    <a:gd name="T85" fmla="*/ 228 h 3605"/>
                    <a:gd name="T86" fmla="*/ 439 w 4215"/>
                    <a:gd name="T87" fmla="*/ 241 h 3605"/>
                    <a:gd name="T88" fmla="*/ 457 w 4215"/>
                    <a:gd name="T89" fmla="*/ 222 h 3605"/>
                    <a:gd name="T90" fmla="*/ 484 w 4215"/>
                    <a:gd name="T91" fmla="*/ 205 h 3605"/>
                    <a:gd name="T92" fmla="*/ 502 w 4215"/>
                    <a:gd name="T93" fmla="*/ 196 h 3605"/>
                    <a:gd name="T94" fmla="*/ 511 w 4215"/>
                    <a:gd name="T95" fmla="*/ 172 h 3605"/>
                    <a:gd name="T96" fmla="*/ 532 w 4215"/>
                    <a:gd name="T97" fmla="*/ 148 h 3605"/>
                    <a:gd name="T98" fmla="*/ 589 w 4215"/>
                    <a:gd name="T99" fmla="*/ 124 h 3605"/>
                    <a:gd name="T100" fmla="*/ 607 w 4215"/>
                    <a:gd name="T101" fmla="*/ 70 h 3605"/>
                    <a:gd name="T102" fmla="*/ 667 w 4215"/>
                    <a:gd name="T103" fmla="*/ 91 h 3605"/>
                    <a:gd name="T104" fmla="*/ 694 w 4215"/>
                    <a:gd name="T105" fmla="*/ 42 h 3605"/>
                    <a:gd name="T106" fmla="*/ 741 w 4215"/>
                    <a:gd name="T107" fmla="*/ 27 h 3605"/>
                    <a:gd name="T108" fmla="*/ 808 w 4215"/>
                    <a:gd name="T109" fmla="*/ 16 h 360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215" h="3605">
                      <a:moveTo>
                        <a:pt x="4170" y="0"/>
                      </a:moveTo>
                      <a:lnTo>
                        <a:pt x="4215" y="60"/>
                      </a:lnTo>
                      <a:lnTo>
                        <a:pt x="3855" y="500"/>
                      </a:lnTo>
                      <a:lnTo>
                        <a:pt x="3690" y="585"/>
                      </a:lnTo>
                      <a:lnTo>
                        <a:pt x="3510" y="740"/>
                      </a:lnTo>
                      <a:lnTo>
                        <a:pt x="3440" y="875"/>
                      </a:lnTo>
                      <a:lnTo>
                        <a:pt x="3260" y="975"/>
                      </a:lnTo>
                      <a:lnTo>
                        <a:pt x="3035" y="1115"/>
                      </a:lnTo>
                      <a:lnTo>
                        <a:pt x="2930" y="1260"/>
                      </a:lnTo>
                      <a:lnTo>
                        <a:pt x="2963" y="1342"/>
                      </a:lnTo>
                      <a:lnTo>
                        <a:pt x="2907" y="1310"/>
                      </a:lnTo>
                      <a:lnTo>
                        <a:pt x="2871" y="1338"/>
                      </a:lnTo>
                      <a:lnTo>
                        <a:pt x="2915" y="1390"/>
                      </a:lnTo>
                      <a:lnTo>
                        <a:pt x="2919" y="1442"/>
                      </a:lnTo>
                      <a:lnTo>
                        <a:pt x="2835" y="1506"/>
                      </a:lnTo>
                      <a:lnTo>
                        <a:pt x="2690" y="1575"/>
                      </a:lnTo>
                      <a:lnTo>
                        <a:pt x="2535" y="1575"/>
                      </a:lnTo>
                      <a:lnTo>
                        <a:pt x="2405" y="1605"/>
                      </a:lnTo>
                      <a:lnTo>
                        <a:pt x="2345" y="1814"/>
                      </a:lnTo>
                      <a:lnTo>
                        <a:pt x="2265" y="1859"/>
                      </a:lnTo>
                      <a:lnTo>
                        <a:pt x="2259" y="1898"/>
                      </a:lnTo>
                      <a:lnTo>
                        <a:pt x="2175" y="1902"/>
                      </a:lnTo>
                      <a:lnTo>
                        <a:pt x="2150" y="1859"/>
                      </a:lnTo>
                      <a:lnTo>
                        <a:pt x="2055" y="1844"/>
                      </a:lnTo>
                      <a:lnTo>
                        <a:pt x="1935" y="1934"/>
                      </a:lnTo>
                      <a:lnTo>
                        <a:pt x="1865" y="2054"/>
                      </a:lnTo>
                      <a:lnTo>
                        <a:pt x="1785" y="2144"/>
                      </a:lnTo>
                      <a:lnTo>
                        <a:pt x="1775" y="2278"/>
                      </a:lnTo>
                      <a:lnTo>
                        <a:pt x="1811" y="2434"/>
                      </a:lnTo>
                      <a:lnTo>
                        <a:pt x="1845" y="2629"/>
                      </a:lnTo>
                      <a:lnTo>
                        <a:pt x="1800" y="2764"/>
                      </a:lnTo>
                      <a:lnTo>
                        <a:pt x="1868" y="3154"/>
                      </a:lnTo>
                      <a:lnTo>
                        <a:pt x="1800" y="3109"/>
                      </a:lnTo>
                      <a:lnTo>
                        <a:pt x="1665" y="3239"/>
                      </a:lnTo>
                      <a:lnTo>
                        <a:pt x="1485" y="3229"/>
                      </a:lnTo>
                      <a:lnTo>
                        <a:pt x="1320" y="3379"/>
                      </a:lnTo>
                      <a:lnTo>
                        <a:pt x="1185" y="3389"/>
                      </a:lnTo>
                      <a:lnTo>
                        <a:pt x="1040" y="3374"/>
                      </a:lnTo>
                      <a:lnTo>
                        <a:pt x="891" y="3605"/>
                      </a:lnTo>
                      <a:lnTo>
                        <a:pt x="801" y="3598"/>
                      </a:lnTo>
                      <a:lnTo>
                        <a:pt x="787" y="3529"/>
                      </a:lnTo>
                      <a:lnTo>
                        <a:pt x="886" y="3454"/>
                      </a:lnTo>
                      <a:lnTo>
                        <a:pt x="949" y="3365"/>
                      </a:lnTo>
                      <a:lnTo>
                        <a:pt x="960" y="3269"/>
                      </a:lnTo>
                      <a:lnTo>
                        <a:pt x="876" y="3239"/>
                      </a:lnTo>
                      <a:cubicBezTo>
                        <a:pt x="876" y="3199"/>
                        <a:pt x="875" y="3159"/>
                        <a:pt x="875" y="3119"/>
                      </a:cubicBezTo>
                      <a:lnTo>
                        <a:pt x="784" y="3109"/>
                      </a:lnTo>
                      <a:lnTo>
                        <a:pt x="705" y="3044"/>
                      </a:lnTo>
                      <a:lnTo>
                        <a:pt x="679" y="2927"/>
                      </a:lnTo>
                      <a:lnTo>
                        <a:pt x="586" y="2914"/>
                      </a:lnTo>
                      <a:lnTo>
                        <a:pt x="541" y="2983"/>
                      </a:lnTo>
                      <a:lnTo>
                        <a:pt x="335" y="3014"/>
                      </a:lnTo>
                      <a:lnTo>
                        <a:pt x="335" y="2939"/>
                      </a:lnTo>
                      <a:lnTo>
                        <a:pt x="215" y="2954"/>
                      </a:lnTo>
                      <a:lnTo>
                        <a:pt x="183" y="2998"/>
                      </a:lnTo>
                      <a:lnTo>
                        <a:pt x="94" y="2983"/>
                      </a:lnTo>
                      <a:lnTo>
                        <a:pt x="135" y="2912"/>
                      </a:lnTo>
                      <a:lnTo>
                        <a:pt x="121" y="2821"/>
                      </a:lnTo>
                      <a:lnTo>
                        <a:pt x="246" y="2854"/>
                      </a:lnTo>
                      <a:lnTo>
                        <a:pt x="375" y="2794"/>
                      </a:lnTo>
                      <a:lnTo>
                        <a:pt x="360" y="2705"/>
                      </a:lnTo>
                      <a:lnTo>
                        <a:pt x="214" y="2669"/>
                      </a:lnTo>
                      <a:lnTo>
                        <a:pt x="135" y="2782"/>
                      </a:lnTo>
                      <a:lnTo>
                        <a:pt x="96" y="2719"/>
                      </a:lnTo>
                      <a:lnTo>
                        <a:pt x="108" y="2629"/>
                      </a:lnTo>
                      <a:lnTo>
                        <a:pt x="0" y="2534"/>
                      </a:lnTo>
                      <a:lnTo>
                        <a:pt x="37" y="2402"/>
                      </a:lnTo>
                      <a:lnTo>
                        <a:pt x="79" y="2315"/>
                      </a:lnTo>
                      <a:lnTo>
                        <a:pt x="195" y="2314"/>
                      </a:lnTo>
                      <a:lnTo>
                        <a:pt x="225" y="2192"/>
                      </a:lnTo>
                      <a:lnTo>
                        <a:pt x="180" y="2084"/>
                      </a:lnTo>
                      <a:lnTo>
                        <a:pt x="165" y="1991"/>
                      </a:lnTo>
                      <a:lnTo>
                        <a:pt x="171" y="1850"/>
                      </a:lnTo>
                      <a:lnTo>
                        <a:pt x="245" y="1774"/>
                      </a:lnTo>
                      <a:lnTo>
                        <a:pt x="420" y="1770"/>
                      </a:lnTo>
                      <a:lnTo>
                        <a:pt x="419" y="1763"/>
                      </a:lnTo>
                      <a:lnTo>
                        <a:pt x="420" y="1765"/>
                      </a:lnTo>
                      <a:cubicBezTo>
                        <a:pt x="428" y="1773"/>
                        <a:pt x="436" y="1782"/>
                        <a:pt x="445" y="1790"/>
                      </a:cubicBezTo>
                      <a:lnTo>
                        <a:pt x="483" y="1804"/>
                      </a:lnTo>
                      <a:lnTo>
                        <a:pt x="529" y="1822"/>
                      </a:lnTo>
                      <a:lnTo>
                        <a:pt x="609" y="1822"/>
                      </a:lnTo>
                      <a:lnTo>
                        <a:pt x="651" y="1810"/>
                      </a:lnTo>
                      <a:lnTo>
                        <a:pt x="711" y="1804"/>
                      </a:lnTo>
                      <a:lnTo>
                        <a:pt x="747" y="1825"/>
                      </a:lnTo>
                      <a:lnTo>
                        <a:pt x="786" y="1801"/>
                      </a:lnTo>
                      <a:lnTo>
                        <a:pt x="825" y="1789"/>
                      </a:lnTo>
                      <a:cubicBezTo>
                        <a:pt x="829" y="1776"/>
                        <a:pt x="833" y="1763"/>
                        <a:pt x="837" y="1750"/>
                      </a:cubicBezTo>
                      <a:lnTo>
                        <a:pt x="864" y="1738"/>
                      </a:lnTo>
                      <a:cubicBezTo>
                        <a:pt x="878" y="1730"/>
                        <a:pt x="892" y="1722"/>
                        <a:pt x="906" y="1714"/>
                      </a:cubicBezTo>
                      <a:lnTo>
                        <a:pt x="957" y="1714"/>
                      </a:lnTo>
                      <a:cubicBezTo>
                        <a:pt x="967" y="1717"/>
                        <a:pt x="977" y="1720"/>
                        <a:pt x="987" y="1723"/>
                      </a:cubicBezTo>
                      <a:lnTo>
                        <a:pt x="1026" y="1714"/>
                      </a:lnTo>
                      <a:lnTo>
                        <a:pt x="1071" y="1738"/>
                      </a:lnTo>
                      <a:lnTo>
                        <a:pt x="1125" y="1732"/>
                      </a:lnTo>
                      <a:cubicBezTo>
                        <a:pt x="1131" y="1715"/>
                        <a:pt x="1137" y="1698"/>
                        <a:pt x="1143" y="1681"/>
                      </a:cubicBezTo>
                      <a:lnTo>
                        <a:pt x="1179" y="1708"/>
                      </a:lnTo>
                      <a:cubicBezTo>
                        <a:pt x="1180" y="1694"/>
                        <a:pt x="1181" y="1680"/>
                        <a:pt x="1182" y="1666"/>
                      </a:cubicBezTo>
                      <a:cubicBezTo>
                        <a:pt x="1190" y="1656"/>
                        <a:pt x="1198" y="1646"/>
                        <a:pt x="1206" y="1636"/>
                      </a:cubicBezTo>
                      <a:lnTo>
                        <a:pt x="1257" y="1627"/>
                      </a:lnTo>
                      <a:lnTo>
                        <a:pt x="1326" y="1639"/>
                      </a:lnTo>
                      <a:cubicBezTo>
                        <a:pt x="1331" y="1625"/>
                        <a:pt x="1336" y="1611"/>
                        <a:pt x="1341" y="1597"/>
                      </a:cubicBezTo>
                      <a:cubicBezTo>
                        <a:pt x="1335" y="1584"/>
                        <a:pt x="1329" y="1571"/>
                        <a:pt x="1323" y="1558"/>
                      </a:cubicBezTo>
                      <a:cubicBezTo>
                        <a:pt x="1325" y="1533"/>
                        <a:pt x="1327" y="1508"/>
                        <a:pt x="1329" y="1483"/>
                      </a:cubicBezTo>
                      <a:lnTo>
                        <a:pt x="1365" y="1447"/>
                      </a:lnTo>
                      <a:lnTo>
                        <a:pt x="1437" y="1450"/>
                      </a:lnTo>
                      <a:lnTo>
                        <a:pt x="1470" y="1423"/>
                      </a:lnTo>
                      <a:lnTo>
                        <a:pt x="1524" y="1414"/>
                      </a:lnTo>
                      <a:lnTo>
                        <a:pt x="1566" y="1396"/>
                      </a:lnTo>
                      <a:lnTo>
                        <a:pt x="1617" y="1372"/>
                      </a:lnTo>
                      <a:lnTo>
                        <a:pt x="1650" y="1381"/>
                      </a:lnTo>
                      <a:lnTo>
                        <a:pt x="1722" y="1408"/>
                      </a:lnTo>
                      <a:lnTo>
                        <a:pt x="1764" y="1369"/>
                      </a:lnTo>
                      <a:cubicBezTo>
                        <a:pt x="1768" y="1353"/>
                        <a:pt x="1772" y="1337"/>
                        <a:pt x="1776" y="1321"/>
                      </a:cubicBezTo>
                      <a:cubicBezTo>
                        <a:pt x="1766" y="1307"/>
                        <a:pt x="1756" y="1293"/>
                        <a:pt x="1746" y="1279"/>
                      </a:cubicBezTo>
                      <a:lnTo>
                        <a:pt x="1788" y="1240"/>
                      </a:lnTo>
                      <a:lnTo>
                        <a:pt x="1836" y="1192"/>
                      </a:lnTo>
                      <a:cubicBezTo>
                        <a:pt x="1846" y="1201"/>
                        <a:pt x="1856" y="1210"/>
                        <a:pt x="1866" y="1219"/>
                      </a:cubicBezTo>
                      <a:lnTo>
                        <a:pt x="1905" y="1237"/>
                      </a:lnTo>
                      <a:cubicBezTo>
                        <a:pt x="1911" y="1255"/>
                        <a:pt x="1917" y="1273"/>
                        <a:pt x="1923" y="1291"/>
                      </a:cubicBezTo>
                      <a:lnTo>
                        <a:pt x="1953" y="1315"/>
                      </a:lnTo>
                      <a:lnTo>
                        <a:pt x="1995" y="1327"/>
                      </a:lnTo>
                      <a:lnTo>
                        <a:pt x="2064" y="1333"/>
                      </a:lnTo>
                      <a:cubicBezTo>
                        <a:pt x="2059" y="1318"/>
                        <a:pt x="2054" y="1303"/>
                        <a:pt x="2049" y="1288"/>
                      </a:cubicBezTo>
                      <a:cubicBezTo>
                        <a:pt x="2046" y="1272"/>
                        <a:pt x="2043" y="1256"/>
                        <a:pt x="2040" y="1240"/>
                      </a:cubicBezTo>
                      <a:lnTo>
                        <a:pt x="2001" y="1252"/>
                      </a:lnTo>
                      <a:lnTo>
                        <a:pt x="1956" y="1228"/>
                      </a:lnTo>
                      <a:cubicBezTo>
                        <a:pt x="1955" y="1212"/>
                        <a:pt x="1954" y="1196"/>
                        <a:pt x="1953" y="1180"/>
                      </a:cubicBezTo>
                      <a:lnTo>
                        <a:pt x="2001" y="1183"/>
                      </a:lnTo>
                      <a:cubicBezTo>
                        <a:pt x="2011" y="1168"/>
                        <a:pt x="2021" y="1153"/>
                        <a:pt x="2031" y="1138"/>
                      </a:cubicBezTo>
                      <a:lnTo>
                        <a:pt x="2094" y="1165"/>
                      </a:lnTo>
                      <a:lnTo>
                        <a:pt x="2160" y="1183"/>
                      </a:lnTo>
                      <a:lnTo>
                        <a:pt x="2193" y="1204"/>
                      </a:lnTo>
                      <a:cubicBezTo>
                        <a:pt x="2196" y="1182"/>
                        <a:pt x="2199" y="1160"/>
                        <a:pt x="2202" y="1138"/>
                      </a:cubicBezTo>
                      <a:cubicBezTo>
                        <a:pt x="2208" y="1126"/>
                        <a:pt x="2214" y="1114"/>
                        <a:pt x="2220" y="1102"/>
                      </a:cubicBezTo>
                      <a:lnTo>
                        <a:pt x="2286" y="1111"/>
                      </a:lnTo>
                      <a:lnTo>
                        <a:pt x="2352" y="1090"/>
                      </a:lnTo>
                      <a:lnTo>
                        <a:pt x="2364" y="1042"/>
                      </a:lnTo>
                      <a:lnTo>
                        <a:pt x="2418" y="1027"/>
                      </a:lnTo>
                      <a:cubicBezTo>
                        <a:pt x="2423" y="1018"/>
                        <a:pt x="2428" y="1009"/>
                        <a:pt x="2433" y="1000"/>
                      </a:cubicBezTo>
                      <a:cubicBezTo>
                        <a:pt x="2445" y="1004"/>
                        <a:pt x="2457" y="1008"/>
                        <a:pt x="2469" y="1012"/>
                      </a:cubicBezTo>
                      <a:lnTo>
                        <a:pt x="2511" y="979"/>
                      </a:lnTo>
                      <a:cubicBezTo>
                        <a:pt x="2520" y="968"/>
                        <a:pt x="2529" y="957"/>
                        <a:pt x="2538" y="946"/>
                      </a:cubicBezTo>
                      <a:cubicBezTo>
                        <a:pt x="2532" y="937"/>
                        <a:pt x="2526" y="928"/>
                        <a:pt x="2520" y="919"/>
                      </a:cubicBezTo>
                      <a:lnTo>
                        <a:pt x="2553" y="862"/>
                      </a:lnTo>
                      <a:cubicBezTo>
                        <a:pt x="2559" y="848"/>
                        <a:pt x="2565" y="834"/>
                        <a:pt x="2571" y="820"/>
                      </a:cubicBezTo>
                      <a:lnTo>
                        <a:pt x="2649" y="769"/>
                      </a:lnTo>
                      <a:cubicBezTo>
                        <a:pt x="2652" y="759"/>
                        <a:pt x="2656" y="753"/>
                        <a:pt x="2658" y="739"/>
                      </a:cubicBezTo>
                      <a:lnTo>
                        <a:pt x="2660" y="687"/>
                      </a:lnTo>
                      <a:lnTo>
                        <a:pt x="2835" y="645"/>
                      </a:lnTo>
                      <a:lnTo>
                        <a:pt x="2945" y="620"/>
                      </a:lnTo>
                      <a:lnTo>
                        <a:pt x="2975" y="515"/>
                      </a:lnTo>
                      <a:lnTo>
                        <a:pt x="2955" y="420"/>
                      </a:lnTo>
                      <a:lnTo>
                        <a:pt x="3035" y="350"/>
                      </a:lnTo>
                      <a:lnTo>
                        <a:pt x="3095" y="530"/>
                      </a:lnTo>
                      <a:lnTo>
                        <a:pt x="3225" y="425"/>
                      </a:lnTo>
                      <a:lnTo>
                        <a:pt x="3335" y="455"/>
                      </a:lnTo>
                      <a:lnTo>
                        <a:pt x="3305" y="305"/>
                      </a:lnTo>
                      <a:lnTo>
                        <a:pt x="3365" y="240"/>
                      </a:lnTo>
                      <a:lnTo>
                        <a:pt x="3470" y="210"/>
                      </a:lnTo>
                      <a:lnTo>
                        <a:pt x="3480" y="120"/>
                      </a:lnTo>
                      <a:lnTo>
                        <a:pt x="3620" y="45"/>
                      </a:lnTo>
                      <a:lnTo>
                        <a:pt x="3705" y="135"/>
                      </a:lnTo>
                      <a:lnTo>
                        <a:pt x="3840" y="210"/>
                      </a:lnTo>
                      <a:lnTo>
                        <a:pt x="3975" y="230"/>
                      </a:lnTo>
                      <a:lnTo>
                        <a:pt x="4040" y="80"/>
                      </a:lnTo>
                      <a:lnTo>
                        <a:pt x="417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>
                  <a:defPPr>
                    <a:defRPr lang="zh-CN"/>
                  </a:defPPr>
                  <a:lvl1pPr marL="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8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2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5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9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63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7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50" algn="l" defTabSz="914288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8892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167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/>
                    <a:ea typeface="华文中宋" panose="0201060004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4100051" y="2362200"/>
                <a:ext cx="1386349" cy="37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93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Rajasthan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876801" y="5638800"/>
                <a:ext cx="1219200" cy="37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93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Kerala 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619999" y="4024142"/>
                <a:ext cx="1219200" cy="37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93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Odisha</a:t>
                </a:r>
                <a:endParaRPr kumimoji="0" lang="en-US" sz="1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56555" y="3581400"/>
                <a:ext cx="1644446" cy="37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93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Chhattisgarh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248400" y="4800600"/>
                <a:ext cx="1981200" cy="37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8931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210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Andhra Pradesh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9220200" y="2133600"/>
              <a:ext cx="1264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89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Himachal Pradesh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8534400" y="2819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9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90678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9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9220200" y="4495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9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" name="Oval 97"/>
          <p:cNvSpPr/>
          <p:nvPr/>
        </p:nvSpPr>
        <p:spPr>
          <a:xfrm>
            <a:off x="7203164" y="6393449"/>
            <a:ext cx="148183" cy="1482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425440" y="6255126"/>
            <a:ext cx="4223238" cy="50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NGOs in Rajasthan and </a:t>
            </a:r>
            <a:r>
              <a:rPr kumimoji="0" lang="en-US" sz="13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Bundelkhand</a:t>
            </a:r>
            <a:r>
              <a:rPr kumimoji="0" lang="en-US" sz="13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Tribal Welfare department in </a:t>
            </a:r>
            <a:r>
              <a:rPr kumimoji="0" lang="en-US" sz="13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Telangana</a:t>
            </a:r>
            <a:r>
              <a:rPr kumimoji="0" lang="en-US" sz="13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 t="25111" r="-3333" b="25111"/>
          <a:stretch>
            <a:fillRect/>
          </a:stretch>
        </p:blipFill>
        <p:spPr bwMode="auto">
          <a:xfrm>
            <a:off x="1646272" y="5059448"/>
            <a:ext cx="1333655" cy="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6710" y="3206667"/>
            <a:ext cx="740919" cy="74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618" y="4170112"/>
            <a:ext cx="1160913" cy="62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457200" y="2228116"/>
            <a:ext cx="1265572" cy="32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Meghalaya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0077" y="1632172"/>
            <a:ext cx="827957" cy="359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Punjab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DBF66-1F63-8F4F-9058-7AF06C69E3F4}"/>
              </a:ext>
            </a:extLst>
          </p:cNvPr>
          <p:cNvSpPr txBox="1"/>
          <p:nvPr/>
        </p:nvSpPr>
        <p:spPr>
          <a:xfrm>
            <a:off x="431474" y="6255130"/>
            <a:ext cx="1892763" cy="449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Mindtree-PCF</a:t>
            </a:r>
            <a:endParaRPr kumimoji="0" lang="en-US" sz="1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33E16D-47AC-9146-AD7A-37BB7D1658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18" y="3404297"/>
            <a:ext cx="419964" cy="494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A679F3-F6FE-F540-9812-8CD9573C5502}"/>
              </a:ext>
            </a:extLst>
          </p:cNvPr>
          <p:cNvSpPr txBox="1"/>
          <p:nvPr/>
        </p:nvSpPr>
        <p:spPr>
          <a:xfrm>
            <a:off x="2930982" y="6131686"/>
            <a:ext cx="758390" cy="628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</a:t>
            </a:r>
          </a:p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287CD7E-BD7E-49FB-8787-71BE1D402202}"/>
              </a:ext>
            </a:extLst>
          </p:cNvPr>
          <p:cNvSpPr txBox="1"/>
          <p:nvPr/>
        </p:nvSpPr>
        <p:spPr>
          <a:xfrm>
            <a:off x="6987182" y="3374961"/>
            <a:ext cx="1229055" cy="35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Gujarat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E3F253C-C90E-476F-BAA1-4486D614D953}"/>
              </a:ext>
            </a:extLst>
          </p:cNvPr>
          <p:cNvSpPr txBox="1"/>
          <p:nvPr/>
        </p:nvSpPr>
        <p:spPr>
          <a:xfrm>
            <a:off x="9220126" y="5145720"/>
            <a:ext cx="1229055" cy="35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9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Tamil Nadu</a:t>
            </a:r>
          </a:p>
        </p:txBody>
      </p:sp>
    </p:spTree>
    <p:extLst>
      <p:ext uri="{BB962C8B-B14F-4D97-AF65-F5344CB8AC3E}">
        <p14:creationId xmlns:p14="http://schemas.microsoft.com/office/powerpoint/2010/main" val="237151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464" t="15880" r="30786"/>
          <a:stretch>
            <a:fillRect/>
          </a:stretch>
        </p:blipFill>
        <p:spPr bwMode="auto">
          <a:xfrm>
            <a:off x="192023" y="201846"/>
            <a:ext cx="4678181" cy="44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7551" t="13795" r="20158" b="11396"/>
          <a:stretch>
            <a:fillRect/>
          </a:stretch>
        </p:blipFill>
        <p:spPr bwMode="auto">
          <a:xfrm>
            <a:off x="8288125" y="174889"/>
            <a:ext cx="3461576" cy="62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7095" y="174889"/>
            <a:ext cx="3026604" cy="623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92E23D-9CB9-994C-84C5-0BDC096A811C}"/>
              </a:ext>
            </a:extLst>
          </p:cNvPr>
          <p:cNvSpPr txBox="1"/>
          <p:nvPr/>
        </p:nvSpPr>
        <p:spPr>
          <a:xfrm>
            <a:off x="192023" y="4779220"/>
            <a:ext cx="4678181" cy="189282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defTabSz="891540">
              <a:defRPr/>
            </a:pPr>
            <a:r>
              <a:rPr lang="en-US" sz="2340" b="1" dirty="0">
                <a:solidFill>
                  <a:prstClr val="white"/>
                </a:solidFill>
                <a:latin typeface="Calibri" panose="020F0502020204030204"/>
              </a:rPr>
              <a:t>“..We do not inherit the earth from our ancestors, we borrow it from our children..” </a:t>
            </a:r>
          </a:p>
          <a:p>
            <a:pPr defTabSz="891540">
              <a:defRPr/>
            </a:pPr>
            <a:endParaRPr lang="en-US" sz="2340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891540">
              <a:defRPr/>
            </a:pPr>
            <a:r>
              <a:rPr lang="en-US" sz="2340" b="1" dirty="0">
                <a:solidFill>
                  <a:prstClr val="white"/>
                </a:solidFill>
                <a:latin typeface="Calibri" panose="020F0502020204030204"/>
              </a:rPr>
              <a:t>LET US ALL ACT NOW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08920" y="6369655"/>
            <a:ext cx="6316202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540">
              <a:defRPr/>
            </a:pPr>
            <a:r>
              <a:rPr lang="en-US" sz="1755" b="1" dirty="0">
                <a:solidFill>
                  <a:srgbClr val="C00000"/>
                </a:solidFill>
                <a:latin typeface="Calibri"/>
              </a:rPr>
              <a:t>Visit: </a:t>
            </a:r>
            <a:r>
              <a:rPr lang="en-US" sz="1755" b="1" dirty="0" err="1">
                <a:solidFill>
                  <a:prstClr val="black"/>
                </a:solidFill>
                <a:latin typeface="Calibri"/>
              </a:rPr>
              <a:t>apzbnf.in</a:t>
            </a:r>
            <a:r>
              <a:rPr lang="en-US" sz="1755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755" b="1" dirty="0">
                <a:solidFill>
                  <a:srgbClr val="C00000"/>
                </a:solidFill>
                <a:latin typeface="Calibri"/>
              </a:rPr>
              <a:t>Follow us </a:t>
            </a:r>
            <a:r>
              <a:rPr lang="en-US" sz="1755" b="1" dirty="0">
                <a:solidFill>
                  <a:prstClr val="black"/>
                </a:solidFill>
                <a:latin typeface="Calibri"/>
              </a:rPr>
              <a:t>- Twitter/ </a:t>
            </a:r>
            <a:r>
              <a:rPr lang="en-US" sz="1755" b="1" dirty="0" err="1">
                <a:solidFill>
                  <a:prstClr val="black"/>
                </a:solidFill>
                <a:latin typeface="Calibri"/>
              </a:rPr>
              <a:t>Facebook</a:t>
            </a:r>
            <a:r>
              <a:rPr lang="en-US" sz="1755" b="1" dirty="0">
                <a:solidFill>
                  <a:prstClr val="black"/>
                </a:solidFill>
                <a:latin typeface="Calibri"/>
              </a:rPr>
              <a:t>/ </a:t>
            </a:r>
            <a:r>
              <a:rPr lang="en-US" sz="1755" b="1" dirty="0" err="1">
                <a:solidFill>
                  <a:prstClr val="black"/>
                </a:solidFill>
                <a:latin typeface="Calibri"/>
              </a:rPr>
              <a:t>Youtube</a:t>
            </a:r>
            <a:r>
              <a:rPr lang="en-US" sz="1755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755" b="1" dirty="0">
                <a:solidFill>
                  <a:srgbClr val="C00000"/>
                </a:solidFill>
                <a:latin typeface="Calibri"/>
              </a:rPr>
              <a:t>@APZBNF</a:t>
            </a:r>
          </a:p>
        </p:txBody>
      </p:sp>
    </p:spTree>
    <p:extLst>
      <p:ext uri="{BB962C8B-B14F-4D97-AF65-F5344CB8AC3E}">
        <p14:creationId xmlns:p14="http://schemas.microsoft.com/office/powerpoint/2010/main" val="158374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E7AC3C-36F8-4D47-BC76-216C9CAF6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95" y="1382509"/>
            <a:ext cx="5627040" cy="36977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712AFBF-C4CE-A140-812D-4CAB12E561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86470" cy="1009165"/>
          </a:xfrm>
          <a:prstGeom prst="rect">
            <a:avLst/>
          </a:prstGeom>
          <a:solidFill>
            <a:srgbClr val="385723">
              <a:alpha val="78824"/>
            </a:srgbClr>
          </a:solidFill>
        </p:spPr>
        <p:txBody>
          <a:bodyPr vert="horz" lIns="89142" tIns="44571" rIns="89142" bIns="4457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915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1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8915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1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Farming in harmony with nature </a:t>
            </a:r>
            <a:r>
              <a:rPr kumimoji="0" lang="en-I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– for people and for the planet – a solution for all the inter related emergencies   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  <a:p>
            <a:pPr marL="0" marR="0" lvl="0" indent="0" algn="l" defTabSz="8915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1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</a:t>
            </a:r>
            <a:endParaRPr kumimoji="0" lang="en-IN" sz="31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6F785-C231-7E44-9700-75B283BB737C}"/>
              </a:ext>
            </a:extLst>
          </p:cNvPr>
          <p:cNvSpPr/>
          <p:nvPr/>
        </p:nvSpPr>
        <p:spPr>
          <a:xfrm>
            <a:off x="84335" y="5412479"/>
            <a:ext cx="11802135" cy="1437317"/>
          </a:xfrm>
          <a:prstGeom prst="rect">
            <a:avLst/>
          </a:prstGeom>
          <a:solidFill>
            <a:srgbClr val="11631F"/>
          </a:solidFill>
        </p:spPr>
        <p:txBody>
          <a:bodyPr wrap="square">
            <a:spAutoFit/>
          </a:bodyPr>
          <a:lstStyle/>
          <a:p>
            <a:pPr marL="0" marR="0" lvl="0" indent="0" algn="just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What is Natural farming ? It  is a 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holistic land management practice that leverages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power of photosynthesis 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 plants to close the carbon cycle, and build soil health, crop resilience and nutrient density.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3FAAA-F0C6-CF40-8F52-DD82D4D40174}"/>
              </a:ext>
            </a:extLst>
          </p:cNvPr>
          <p:cNvSpPr txBox="1"/>
          <p:nvPr/>
        </p:nvSpPr>
        <p:spPr>
          <a:xfrm>
            <a:off x="9372600" y="1828800"/>
            <a:ext cx="19050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DE" sz="2400" dirty="0"/>
              <a:t>U.N Food System Summit calls for Nature based solution</a:t>
            </a:r>
          </a:p>
        </p:txBody>
      </p:sp>
    </p:spTree>
    <p:extLst>
      <p:ext uri="{BB962C8B-B14F-4D97-AF65-F5344CB8AC3E}">
        <p14:creationId xmlns:p14="http://schemas.microsoft.com/office/powerpoint/2010/main" val="336952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542" y="828256"/>
            <a:ext cx="4483850" cy="21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422F0E1-EE0E-414A-8086-3AB50D7E5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447522"/>
              </p:ext>
            </p:extLst>
          </p:nvPr>
        </p:nvGraphicFramePr>
        <p:xfrm>
          <a:off x="665328" y="1449252"/>
          <a:ext cx="10738399" cy="4107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Title 1">
            <a:extLst>
              <a:ext uri="{FF2B5EF4-FFF2-40B4-BE49-F238E27FC236}">
                <a16:creationId xmlns:a16="http://schemas.microsoft.com/office/drawing/2014/main" id="{32576568-6F9F-4344-86C9-EC0931DE012D}"/>
              </a:ext>
            </a:extLst>
          </p:cNvPr>
          <p:cNvSpPr txBox="1">
            <a:spLocks/>
          </p:cNvSpPr>
          <p:nvPr/>
        </p:nvSpPr>
        <p:spPr>
          <a:xfrm>
            <a:off x="2150" y="85725"/>
            <a:ext cx="11868393" cy="675997"/>
          </a:xfrm>
          <a:prstGeom prst="rect">
            <a:avLst/>
          </a:prstGeom>
          <a:solidFill>
            <a:schemeClr val="tx1">
              <a:alpha val="78824"/>
            </a:schemeClr>
          </a:solidFill>
        </p:spPr>
        <p:txBody>
          <a:bodyPr vert="horz" lIns="89122" tIns="44560" rIns="89122" bIns="4456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12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APCNF  </a:t>
            </a:r>
            <a:r>
              <a:rPr kumimoji="0" lang="en-US" sz="38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programme</a:t>
            </a:r>
            <a:r>
              <a:rPr kumimoji="0" lang="en-US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at a glance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DB1FAA-8A2B-A24B-9B36-B7E101FBA6C2}"/>
              </a:ext>
            </a:extLst>
          </p:cNvPr>
          <p:cNvSpPr txBox="1"/>
          <p:nvPr/>
        </p:nvSpPr>
        <p:spPr>
          <a:xfrm>
            <a:off x="1130412" y="5037885"/>
            <a:ext cx="118974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2016-17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86177-B436-9644-A476-0705028C45E0}"/>
              </a:ext>
            </a:extLst>
          </p:cNvPr>
          <p:cNvSpPr txBox="1"/>
          <p:nvPr/>
        </p:nvSpPr>
        <p:spPr>
          <a:xfrm>
            <a:off x="2975702" y="4486385"/>
            <a:ext cx="118974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2017-18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0EEE6A-7BDB-704A-99EE-8AD4BDD99640}"/>
              </a:ext>
            </a:extLst>
          </p:cNvPr>
          <p:cNvSpPr txBox="1"/>
          <p:nvPr/>
        </p:nvSpPr>
        <p:spPr>
          <a:xfrm>
            <a:off x="4637828" y="3957397"/>
            <a:ext cx="118974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2018-19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938BF9-8EFB-A94F-A7D3-D9A1C0DCE035}"/>
              </a:ext>
            </a:extLst>
          </p:cNvPr>
          <p:cNvSpPr txBox="1"/>
          <p:nvPr/>
        </p:nvSpPr>
        <p:spPr>
          <a:xfrm>
            <a:off x="6346652" y="3581400"/>
            <a:ext cx="118974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0E2A8-32E5-A547-93AF-72A22ACA300C}"/>
              </a:ext>
            </a:extLst>
          </p:cNvPr>
          <p:cNvSpPr txBox="1"/>
          <p:nvPr/>
        </p:nvSpPr>
        <p:spPr>
          <a:xfrm>
            <a:off x="0" y="5943600"/>
            <a:ext cx="6346651" cy="6924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of Funds: Govt, </a:t>
            </a: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KfW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loan - $250 m </a:t>
            </a: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upto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Azim Premji Philanthropy – $16 m </a:t>
            </a: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upto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413439"/>
              </p:ext>
            </p:extLst>
          </p:nvPr>
        </p:nvGraphicFramePr>
        <p:xfrm>
          <a:off x="6400799" y="3962400"/>
          <a:ext cx="5468010" cy="262446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2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2670">
                  <a:extLst>
                    <a:ext uri="{9D8B030D-6E8A-4147-A177-3AD203B41FA5}">
                      <a16:colId xmlns:a16="http://schemas.microsoft.com/office/drawing/2014/main" val="108979780"/>
                    </a:ext>
                  </a:extLst>
                </a:gridCol>
              </a:tblGrid>
              <a:tr h="27889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2020-21</a:t>
                      </a:r>
                      <a:r>
                        <a:rPr lang="en-US" sz="1600" b="1" dirty="0"/>
                        <a:t> </a:t>
                      </a:r>
                    </a:p>
                  </a:txBody>
                  <a:tcPr marL="66866" marR="66866" marT="44577" marB="445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  </a:t>
                      </a:r>
                      <a:r>
                        <a:rPr lang="en-US" sz="1800" b="1" dirty="0"/>
                        <a:t>2021-22(Target)</a:t>
                      </a:r>
                      <a:r>
                        <a:rPr lang="en-US" sz="2700" b="1" dirty="0"/>
                        <a:t> </a:t>
                      </a:r>
                    </a:p>
                  </a:txBody>
                  <a:tcPr marL="66866" marR="66866" marT="44577" marB="44577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Farmers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100%  N.F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481,000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130,000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703,000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</a:rPr>
                        <a:t>300,000</a:t>
                      </a:r>
                    </a:p>
                  </a:txBody>
                  <a:tcPr marL="66866" marR="66866" marT="44577" marB="4457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Farm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dirty="0"/>
                        <a:t>workers 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269,000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405,000</a:t>
                      </a:r>
                    </a:p>
                  </a:txBody>
                  <a:tcPr marL="66866" marR="66866" marT="44577" marB="4457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9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Gram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en-US" sz="1800" b="1" baseline="0" dirty="0" err="1"/>
                        <a:t>Panchayats</a:t>
                      </a:r>
                      <a:endParaRPr lang="en-US" sz="1800" b="1" dirty="0"/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3730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3730</a:t>
                      </a:r>
                    </a:p>
                  </a:txBody>
                  <a:tcPr marL="66866" marR="66866" marT="44577" marB="4457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Acreage (Ha)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215,960</a:t>
                      </a:r>
                    </a:p>
                  </a:txBody>
                  <a:tcPr marL="66866" marR="66866" marT="44577" marB="4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320,000</a:t>
                      </a:r>
                    </a:p>
                  </a:txBody>
                  <a:tcPr marL="66866" marR="66866" marT="44577" marB="44577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3938BF9-8EFB-A94F-A7D3-D9A1C0DCE035}"/>
              </a:ext>
            </a:extLst>
          </p:cNvPr>
          <p:cNvSpPr txBox="1"/>
          <p:nvPr/>
        </p:nvSpPr>
        <p:spPr>
          <a:xfrm>
            <a:off x="8158087" y="3277748"/>
            <a:ext cx="1181886" cy="450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96CCD4-6364-4AC5-89B9-1DE863FAF2A4}"/>
              </a:ext>
            </a:extLst>
          </p:cNvPr>
          <p:cNvSpPr txBox="1"/>
          <p:nvPr/>
        </p:nvSpPr>
        <p:spPr>
          <a:xfrm>
            <a:off x="9985529" y="3131277"/>
            <a:ext cx="1181886" cy="4501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4EEFB-C020-43B0-BC56-EAEA1763EE1D}"/>
              </a:ext>
            </a:extLst>
          </p:cNvPr>
          <p:cNvSpPr txBox="1"/>
          <p:nvPr/>
        </p:nvSpPr>
        <p:spPr>
          <a:xfrm>
            <a:off x="6244677" y="1955789"/>
            <a:ext cx="1311767" cy="57015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Villages</a:t>
            </a:r>
          </a:p>
          <a:p>
            <a:pPr marL="0" marR="0" lvl="0" indent="0" algn="l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 </a:t>
            </a:r>
            <a:r>
              <a:rPr kumimoji="0" lang="de-DE" sz="156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armers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DFEA0C-8520-4C54-8B60-8CB42C17B275}"/>
              </a:ext>
            </a:extLst>
          </p:cNvPr>
          <p:cNvSpPr txBox="1"/>
          <p:nvPr/>
        </p:nvSpPr>
        <p:spPr>
          <a:xfrm>
            <a:off x="7957656" y="1534211"/>
            <a:ext cx="1522429" cy="57015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28% Villages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 </a:t>
            </a:r>
            <a:r>
              <a:rPr kumimoji="0" lang="de-DE" sz="156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de-DE" sz="15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DAED6D-E722-0A47-994C-ECF315D0FC3B}"/>
              </a:ext>
            </a:extLst>
          </p:cNvPr>
          <p:cNvSpPr txBox="1"/>
          <p:nvPr/>
        </p:nvSpPr>
        <p:spPr>
          <a:xfrm>
            <a:off x="9755595" y="1069867"/>
            <a:ext cx="1522429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28% Villages</a:t>
            </a:r>
          </a:p>
          <a:p>
            <a:pPr marL="0" marR="0" lvl="0" indent="0" algn="ctr" defTabSz="891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armers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8C4033-8383-8C42-B128-2B5979F7E144}"/>
              </a:ext>
            </a:extLst>
          </p:cNvPr>
          <p:cNvSpPr txBox="1"/>
          <p:nvPr/>
        </p:nvSpPr>
        <p:spPr>
          <a:xfrm>
            <a:off x="3733800" y="762000"/>
            <a:ext cx="395651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to 5 years for a farmer to transit from conventional agriculture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farming</a:t>
            </a: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A83CF-CAC7-FA42-AD41-3B44147D6942}"/>
              </a:ext>
            </a:extLst>
          </p:cNvPr>
          <p:cNvSpPr txBox="1"/>
          <p:nvPr/>
        </p:nvSpPr>
        <p:spPr>
          <a:xfrm>
            <a:off x="4042323" y="4876800"/>
            <a:ext cx="2358477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86% -small and marginal farmers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sz="2000" b="1" dirty="0">
                <a:solidFill>
                  <a:prstClr val="black"/>
                </a:solidFill>
                <a:latin typeface="Calibri"/>
              </a:rPr>
              <a:t>Avg holding – 1 Ha</a:t>
            </a: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37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EE0CA-4968-A740-8E35-E592EEB9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118" y="77843"/>
            <a:ext cx="7343246" cy="6686542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14715" y="196537"/>
            <a:ext cx="4508263" cy="62990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1209252">
              <a:defRPr/>
            </a:pPr>
            <a:r>
              <a:rPr lang="en-IN" sz="3509" b="1" dirty="0">
                <a:solidFill>
                  <a:prstClr val="white"/>
                </a:solidFill>
                <a:latin typeface="Segoe UI Historic" pitchFamily="34" charset="0"/>
                <a:ea typeface="Segoe UI Historic" pitchFamily="34" charset="0"/>
                <a:cs typeface="Segoe UI Historic" pitchFamily="34" charset="0"/>
              </a:rPr>
              <a:t>APCNF  IMPACTS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2141" y="1042489"/>
            <a:ext cx="42549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E138AB2-4FA6-4D5F-B29F-3C998C1E16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814495"/>
              </p:ext>
            </p:extLst>
          </p:nvPr>
        </p:nvGraphicFramePr>
        <p:xfrm>
          <a:off x="233006" y="1042489"/>
          <a:ext cx="4259099" cy="5358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B325EAE-4674-0A40-A9AA-722F68D4F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970" y="93615"/>
            <a:ext cx="7587115" cy="1430385"/>
          </a:xfrm>
          <a:solidFill>
            <a:schemeClr val="tx1">
              <a:alpha val="50196"/>
            </a:schemeClr>
          </a:solidFill>
        </p:spPr>
        <p:txBody>
          <a:bodyPr vert="horz" lIns="89134" tIns="44566" rIns="89134" bIns="44566" rtlCol="0" anchor="ctr">
            <a:noAutofit/>
          </a:bodyPr>
          <a:lstStyle/>
          <a:p>
            <a:pPr algn="l"/>
            <a:r>
              <a:rPr lang="en-US" sz="1950" b="1" dirty="0">
                <a:solidFill>
                  <a:schemeClr val="bg1"/>
                </a:solidFill>
              </a:rPr>
              <a:t>Independent Assessment by Center for Economics and Social Studies (CESS) / I.D.S </a:t>
            </a:r>
            <a:br>
              <a:rPr lang="en-US" sz="1950" b="1" dirty="0">
                <a:solidFill>
                  <a:schemeClr val="bg1"/>
                </a:solidFill>
              </a:rPr>
            </a:br>
            <a:r>
              <a:rPr lang="en-US" sz="1950" b="1" dirty="0">
                <a:solidFill>
                  <a:schemeClr val="bg1"/>
                </a:solidFill>
              </a:rPr>
              <a:t>6 seasons till now - 2018-19 (2 seasons) and 2019 – 20 (2 seasons) , Kharif 2020 and </a:t>
            </a:r>
            <a:r>
              <a:rPr lang="de-DE" sz="1950" b="1" dirty="0">
                <a:solidFill>
                  <a:schemeClr val="bg1"/>
                </a:solidFill>
              </a:rPr>
              <a:t>Rabi 2020-21 ( 2 </a:t>
            </a:r>
            <a:r>
              <a:rPr lang="de-DE" sz="1950" b="1" dirty="0" err="1">
                <a:solidFill>
                  <a:schemeClr val="bg1"/>
                </a:solidFill>
              </a:rPr>
              <a:t>seasons</a:t>
            </a:r>
            <a:r>
              <a:rPr lang="de-DE" sz="1950" b="1" dirty="0">
                <a:solidFill>
                  <a:schemeClr val="bg1"/>
                </a:solidFill>
              </a:rPr>
              <a:t>)  </a:t>
            </a:r>
            <a:br>
              <a:rPr lang="de-DE" sz="1950" b="1" dirty="0">
                <a:solidFill>
                  <a:schemeClr val="bg1"/>
                </a:solidFill>
              </a:rPr>
            </a:br>
            <a:endParaRPr lang="en-US" sz="195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0A3D224-0005-4AB6-9AF7-84964E3E8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895084"/>
              </p:ext>
            </p:extLst>
          </p:nvPr>
        </p:nvGraphicFramePr>
        <p:xfrm>
          <a:off x="4522972" y="5268596"/>
          <a:ext cx="7347389" cy="1741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3991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5725"/>
            <a:ext cx="11887200" cy="1020866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  <a:ln>
            <a:solidFill>
              <a:schemeClr val="accent1"/>
            </a:solidFill>
          </a:ln>
        </p:spPr>
        <p:txBody>
          <a:bodyPr vert="horz" lIns="89154" tIns="44577" rIns="89154" bIns="44577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1540"/>
            <a:r>
              <a:rPr lang="en-US" sz="3900" dirty="0">
                <a:solidFill>
                  <a:prstClr val="white"/>
                </a:solidFill>
                <a:latin typeface="Calibri Light" panose="020F0302020204030204"/>
              </a:rPr>
              <a:t>IDS - CCE Study (Independent Assessment)</a:t>
            </a:r>
            <a:br>
              <a:rPr lang="en-US" sz="39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N" sz="3900" dirty="0">
                <a:solidFill>
                  <a:prstClr val="white"/>
                </a:solidFill>
                <a:latin typeface="Calibri Light" panose="020F0302020204030204"/>
              </a:rPr>
              <a:t>SUMMARY RESULTS FOR KHARIF 2020 study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96274"/>
              </p:ext>
            </p:extLst>
          </p:nvPr>
        </p:nvGraphicFramePr>
        <p:xfrm>
          <a:off x="1" y="1143000"/>
          <a:ext cx="11798043" cy="519843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1589413">
                  <a:extLst>
                    <a:ext uri="{9D8B030D-6E8A-4147-A177-3AD203B41FA5}">
                      <a16:colId xmlns:a16="http://schemas.microsoft.com/office/drawing/2014/main" val="1590112104"/>
                    </a:ext>
                  </a:extLst>
                </a:gridCol>
                <a:gridCol w="1065291">
                  <a:extLst>
                    <a:ext uri="{9D8B030D-6E8A-4147-A177-3AD203B41FA5}">
                      <a16:colId xmlns:a16="http://schemas.microsoft.com/office/drawing/2014/main" val="3455038052"/>
                    </a:ext>
                  </a:extLst>
                </a:gridCol>
                <a:gridCol w="1137732">
                  <a:extLst>
                    <a:ext uri="{9D8B030D-6E8A-4147-A177-3AD203B41FA5}">
                      <a16:colId xmlns:a16="http://schemas.microsoft.com/office/drawing/2014/main" val="2157463328"/>
                    </a:ext>
                  </a:extLst>
                </a:gridCol>
                <a:gridCol w="1078109">
                  <a:extLst>
                    <a:ext uri="{9D8B030D-6E8A-4147-A177-3AD203B41FA5}">
                      <a16:colId xmlns:a16="http://schemas.microsoft.com/office/drawing/2014/main" val="1443881781"/>
                    </a:ext>
                  </a:extLst>
                </a:gridCol>
                <a:gridCol w="1076116">
                  <a:extLst>
                    <a:ext uri="{9D8B030D-6E8A-4147-A177-3AD203B41FA5}">
                      <a16:colId xmlns:a16="http://schemas.microsoft.com/office/drawing/2014/main" val="429782885"/>
                    </a:ext>
                  </a:extLst>
                </a:gridCol>
                <a:gridCol w="1076116">
                  <a:extLst>
                    <a:ext uri="{9D8B030D-6E8A-4147-A177-3AD203B41FA5}">
                      <a16:colId xmlns:a16="http://schemas.microsoft.com/office/drawing/2014/main" val="4124521533"/>
                    </a:ext>
                  </a:extLst>
                </a:gridCol>
                <a:gridCol w="1300306">
                  <a:extLst>
                    <a:ext uri="{9D8B030D-6E8A-4147-A177-3AD203B41FA5}">
                      <a16:colId xmlns:a16="http://schemas.microsoft.com/office/drawing/2014/main" val="3744008847"/>
                    </a:ext>
                  </a:extLst>
                </a:gridCol>
                <a:gridCol w="1076116">
                  <a:extLst>
                    <a:ext uri="{9D8B030D-6E8A-4147-A177-3AD203B41FA5}">
                      <a16:colId xmlns:a16="http://schemas.microsoft.com/office/drawing/2014/main" val="3585106754"/>
                    </a:ext>
                  </a:extLst>
                </a:gridCol>
                <a:gridCol w="1076116">
                  <a:extLst>
                    <a:ext uri="{9D8B030D-6E8A-4147-A177-3AD203B41FA5}">
                      <a16:colId xmlns:a16="http://schemas.microsoft.com/office/drawing/2014/main" val="913786545"/>
                    </a:ext>
                  </a:extLst>
                </a:gridCol>
                <a:gridCol w="1322728">
                  <a:extLst>
                    <a:ext uri="{9D8B030D-6E8A-4147-A177-3AD203B41FA5}">
                      <a16:colId xmlns:a16="http://schemas.microsoft.com/office/drawing/2014/main" val="2959980228"/>
                    </a:ext>
                  </a:extLst>
                </a:gridCol>
              </a:tblGrid>
              <a:tr h="47258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N" sz="2300" u="none" strike="noStrike" dirty="0">
                          <a:effectLst/>
                        </a:rPr>
                        <a:t> 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ctr" fontAlgn="b"/>
                      <a:r>
                        <a:rPr lang="en-IN" sz="2300" u="none" strike="noStrike" dirty="0">
                          <a:effectLst/>
                        </a:rPr>
                        <a:t>Crop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300" i="1" u="none" strike="noStrike" dirty="0">
                          <a:effectLst/>
                        </a:rPr>
                        <a:t>Yield (Qtls/ 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300" i="1" u="none" strike="noStrike" dirty="0">
                          <a:effectLst/>
                        </a:rPr>
                        <a:t> Paid-out-cost (Rs/Ha.)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300" i="1" u="none" strike="noStrike" dirty="0">
                          <a:effectLst/>
                        </a:rPr>
                        <a:t>Net Income (Rs/Ha.)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513210"/>
                  </a:ext>
                </a:extLst>
              </a:tr>
              <a:tr h="1890335">
                <a:tc vMerge="1">
                  <a:txBody>
                    <a:bodyPr/>
                    <a:lstStyle/>
                    <a:p>
                      <a:pPr lvl="0" algn="l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i="1" u="none" strike="noStrike" dirty="0">
                          <a:effectLst/>
                        </a:rPr>
                        <a:t>APCNF*</a:t>
                      </a:r>
                      <a:endParaRPr lang="en-IN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i="1" u="none" strike="noStrike" dirty="0">
                          <a:effectLst/>
                        </a:rPr>
                        <a:t>Non-APCNF $</a:t>
                      </a:r>
                      <a:endParaRPr lang="en-IN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yields  in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Non-APCNF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paid out costs in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>
                          <a:effectLst/>
                        </a:rPr>
                        <a:t>APCNF</a:t>
                      </a:r>
                      <a:endParaRPr lang="en-IN" sz="2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Non-APCNF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net incomes in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1872783414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Paddy (rice)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53.95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51.75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46,125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61,301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-25%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53,168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33,392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59%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729329093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Groundnut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22.12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19.59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13%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46,540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48,448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-4%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49,899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20,603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142%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905275514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Cotton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12.45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10.96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14%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35,797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49,952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-28%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27,834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5,670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391%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676986728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Black Gram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9.86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11.27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-13%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17,705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25,186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-30%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58,467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26,973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117%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2789093177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Red Gram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7.42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7.33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13,305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23,489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-43%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53,439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11,199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377%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557359706"/>
                  </a:ext>
                </a:extLst>
              </a:tr>
              <a:tr h="472585"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2300" u="none" strike="noStrike" dirty="0">
                          <a:effectLst/>
                        </a:rPr>
                        <a:t>Ragi (millet)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18.56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12.27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51%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23,840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>
                          <a:effectLst/>
                        </a:rPr>
                        <a:t>36,947</a:t>
                      </a:r>
                      <a:endParaRPr lang="en-IN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-35%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38,396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0" u="none" strike="noStrike" dirty="0">
                          <a:effectLst/>
                        </a:rPr>
                        <a:t>4,673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722%</a:t>
                      </a:r>
                      <a:endParaRPr lang="en-IN" sz="23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21474447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32585" y="6487302"/>
            <a:ext cx="5568215" cy="392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1540"/>
            <a:r>
              <a:rPr lang="en-IN" sz="1755" i="1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IN" sz="1755" b="1" i="1" dirty="0">
                <a:solidFill>
                  <a:prstClr val="black"/>
                </a:solidFill>
                <a:latin typeface="Calibri" panose="020F0502020204030204"/>
              </a:rPr>
              <a:t>APCNF sample HH- 1651, $ Non APCNF sample HH - 646</a:t>
            </a:r>
          </a:p>
        </p:txBody>
      </p:sp>
    </p:spTree>
    <p:extLst>
      <p:ext uri="{BB962C8B-B14F-4D97-AF65-F5344CB8AC3E}">
        <p14:creationId xmlns:p14="http://schemas.microsoft.com/office/powerpoint/2010/main" val="47118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37328"/>
              </p:ext>
            </p:extLst>
          </p:nvPr>
        </p:nvGraphicFramePr>
        <p:xfrm>
          <a:off x="-2" y="1106591"/>
          <a:ext cx="11794108" cy="5219919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1610341">
                  <a:extLst>
                    <a:ext uri="{9D8B030D-6E8A-4147-A177-3AD203B41FA5}">
                      <a16:colId xmlns:a16="http://schemas.microsoft.com/office/drawing/2014/main" val="1590112104"/>
                    </a:ext>
                  </a:extLst>
                </a:gridCol>
                <a:gridCol w="1079317">
                  <a:extLst>
                    <a:ext uri="{9D8B030D-6E8A-4147-A177-3AD203B41FA5}">
                      <a16:colId xmlns:a16="http://schemas.microsoft.com/office/drawing/2014/main" val="3455038052"/>
                    </a:ext>
                  </a:extLst>
                </a:gridCol>
                <a:gridCol w="1152711">
                  <a:extLst>
                    <a:ext uri="{9D8B030D-6E8A-4147-A177-3AD203B41FA5}">
                      <a16:colId xmlns:a16="http://schemas.microsoft.com/office/drawing/2014/main" val="2157463328"/>
                    </a:ext>
                  </a:extLst>
                </a:gridCol>
                <a:gridCol w="1092304">
                  <a:extLst>
                    <a:ext uri="{9D8B030D-6E8A-4147-A177-3AD203B41FA5}">
                      <a16:colId xmlns:a16="http://schemas.microsoft.com/office/drawing/2014/main" val="1443881781"/>
                    </a:ext>
                  </a:extLst>
                </a:gridCol>
                <a:gridCol w="1090286">
                  <a:extLst>
                    <a:ext uri="{9D8B030D-6E8A-4147-A177-3AD203B41FA5}">
                      <a16:colId xmlns:a16="http://schemas.microsoft.com/office/drawing/2014/main" val="429782885"/>
                    </a:ext>
                  </a:extLst>
                </a:gridCol>
                <a:gridCol w="1090286">
                  <a:extLst>
                    <a:ext uri="{9D8B030D-6E8A-4147-A177-3AD203B41FA5}">
                      <a16:colId xmlns:a16="http://schemas.microsoft.com/office/drawing/2014/main" val="4124521533"/>
                    </a:ext>
                  </a:extLst>
                </a:gridCol>
                <a:gridCol w="1123445">
                  <a:extLst>
                    <a:ext uri="{9D8B030D-6E8A-4147-A177-3AD203B41FA5}">
                      <a16:colId xmlns:a16="http://schemas.microsoft.com/office/drawing/2014/main" val="3744008847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3585106754"/>
                    </a:ext>
                  </a:extLst>
                </a:gridCol>
                <a:gridCol w="1090286">
                  <a:extLst>
                    <a:ext uri="{9D8B030D-6E8A-4147-A177-3AD203B41FA5}">
                      <a16:colId xmlns:a16="http://schemas.microsoft.com/office/drawing/2014/main" val="913786545"/>
                    </a:ext>
                  </a:extLst>
                </a:gridCol>
                <a:gridCol w="1180862">
                  <a:extLst>
                    <a:ext uri="{9D8B030D-6E8A-4147-A177-3AD203B41FA5}">
                      <a16:colId xmlns:a16="http://schemas.microsoft.com/office/drawing/2014/main" val="2959980228"/>
                    </a:ext>
                  </a:extLst>
                </a:gridCol>
              </a:tblGrid>
              <a:tr h="521993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N" sz="2300" u="none" strike="noStrike" dirty="0">
                          <a:effectLst/>
                        </a:rPr>
                        <a:t> 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ctr" fontAlgn="b"/>
                      <a:r>
                        <a:rPr lang="en-IN" sz="2300" u="none" strike="noStrike" dirty="0">
                          <a:effectLst/>
                        </a:rPr>
                        <a:t>Crop</a:t>
                      </a:r>
                      <a:endParaRPr lang="en-IN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300" i="1" u="none" strike="noStrike" dirty="0">
                          <a:effectLst/>
                        </a:rPr>
                        <a:t>Yield (Qtls/ 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300" i="1" u="none" strike="noStrike" dirty="0">
                          <a:effectLst/>
                        </a:rPr>
                        <a:t> Paid-out-cost (Rs/Ha.)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2300" i="1" u="none" strike="noStrike" dirty="0">
                          <a:effectLst/>
                        </a:rPr>
                        <a:t>Net Income (Rs/Ha.)</a:t>
                      </a:r>
                      <a:endParaRPr lang="en-IN" sz="23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513210"/>
                  </a:ext>
                </a:extLst>
              </a:tr>
              <a:tr h="2087961">
                <a:tc vMerge="1">
                  <a:txBody>
                    <a:bodyPr/>
                    <a:lstStyle/>
                    <a:p>
                      <a:pPr lvl="0" algn="l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i="1" u="none" strike="noStrike" dirty="0">
                          <a:effectLst/>
                        </a:rPr>
                        <a:t>APCNF*</a:t>
                      </a:r>
                      <a:endParaRPr lang="en-IN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i="1" u="none" strike="noStrike" dirty="0">
                          <a:effectLst/>
                        </a:rPr>
                        <a:t>Non-APCNF $</a:t>
                      </a:r>
                      <a:endParaRPr lang="en-IN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yields  in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Non-APCNF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 paid out costs in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2300" b="1" u="none" strike="noStrike" dirty="0">
                          <a:effectLst/>
                        </a:rPr>
                        <a:t>Non-APCNF</a:t>
                      </a:r>
                      <a:endParaRPr lang="en-IN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300" b="1" u="none" strike="noStrike" dirty="0">
                          <a:effectLst/>
                        </a:rPr>
                        <a:t>Changes in net </a:t>
                      </a:r>
                      <a:r>
                        <a:rPr lang="en-US" sz="2300" b="1" u="none" strike="noStrike" dirty="0" err="1">
                          <a:effectLst/>
                        </a:rPr>
                        <a:t>incomesin</a:t>
                      </a:r>
                      <a:r>
                        <a:rPr lang="en-US" sz="2300" b="1" u="none" strike="noStrike" dirty="0">
                          <a:effectLst/>
                        </a:rPr>
                        <a:t> %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1872783414"/>
                  </a:ext>
                </a:extLst>
              </a:tr>
              <a:tr h="521993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Paddy (rice)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62.56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57.11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43,760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52,029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-16%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61,207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38,782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729329093"/>
                  </a:ext>
                </a:extLst>
              </a:tr>
              <a:tr h="521993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Groundnut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36.23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25.61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39,929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57,143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-30%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1,68,286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73,494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129%</a:t>
                      </a: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905275514"/>
                  </a:ext>
                </a:extLst>
              </a:tr>
              <a:tr h="521993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 Gram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12.97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13.05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18,246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25,714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-29%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66,590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58,576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3676986728"/>
                  </a:ext>
                </a:extLst>
              </a:tr>
              <a:tr h="521993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Maize (corn)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75.86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63.01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39,819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43,598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79,191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49,524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2789093177"/>
                  </a:ext>
                </a:extLst>
              </a:tr>
              <a:tr h="521993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 Gram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12.64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10.27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19,310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26,692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58,609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36,128</a:t>
                      </a:r>
                    </a:p>
                  </a:txBody>
                  <a:tcPr marL="9287" marR="9287" marT="9287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IN" sz="2300" b="1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62%</a:t>
                      </a:r>
                    </a:p>
                  </a:txBody>
                  <a:tcPr marL="9287" marR="9287" marT="9287" marB="0" anchor="ctr"/>
                </a:tc>
                <a:extLst>
                  <a:ext uri="{0D108BD9-81ED-4DB2-BD59-A6C34878D82A}">
                    <a16:rowId xmlns:a16="http://schemas.microsoft.com/office/drawing/2014/main" val="5573597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87452" y="6349689"/>
            <a:ext cx="5568215" cy="532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91540"/>
            <a:r>
              <a:rPr lang="en-IN" sz="1755" i="1" dirty="0">
                <a:solidFill>
                  <a:prstClr val="black"/>
                </a:solidFill>
                <a:latin typeface="Calibri" panose="020F0502020204030204"/>
              </a:rPr>
              <a:t>* </a:t>
            </a:r>
            <a:r>
              <a:rPr lang="en-IN" sz="1755" b="1" i="1" dirty="0">
                <a:solidFill>
                  <a:prstClr val="black"/>
                </a:solidFill>
                <a:latin typeface="Calibri" panose="020F0502020204030204"/>
              </a:rPr>
              <a:t>APCNF sample HH- 800, $ Non APCNF sample HH - 494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5725"/>
            <a:ext cx="11887200" cy="1020866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  <a:ln>
            <a:solidFill>
              <a:schemeClr val="accent1"/>
            </a:solidFill>
          </a:ln>
        </p:spPr>
        <p:txBody>
          <a:bodyPr vert="horz" lIns="89154" tIns="44577" rIns="89154" bIns="44577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1540"/>
            <a:r>
              <a:rPr lang="en-US" sz="3900" dirty="0">
                <a:solidFill>
                  <a:prstClr val="white"/>
                </a:solidFill>
                <a:latin typeface="Calibri Light" panose="020F0302020204030204"/>
              </a:rPr>
              <a:t>IDS - CCE Study (Independent Assessment)</a:t>
            </a:r>
            <a:br>
              <a:rPr lang="en-US" sz="39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N" sz="3900" dirty="0">
                <a:solidFill>
                  <a:prstClr val="white"/>
                </a:solidFill>
                <a:latin typeface="Calibri Light" panose="020F0302020204030204"/>
              </a:rPr>
              <a:t>SUMMARY RESULTS FOR RABI 2020-21 study</a:t>
            </a:r>
          </a:p>
        </p:txBody>
      </p:sp>
    </p:spTree>
    <p:extLst>
      <p:ext uri="{BB962C8B-B14F-4D97-AF65-F5344CB8AC3E}">
        <p14:creationId xmlns:p14="http://schemas.microsoft.com/office/powerpoint/2010/main" val="4068097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2639FEB808B44A6E17CB471A4FF5D" ma:contentTypeVersion="12" ma:contentTypeDescription="Create a new document." ma:contentTypeScope="" ma:versionID="20fd653594f24783e809cfb423b0bfd8">
  <xsd:schema xmlns:xsd="http://www.w3.org/2001/XMLSchema" xmlns:xs="http://www.w3.org/2001/XMLSchema" xmlns:p="http://schemas.microsoft.com/office/2006/metadata/properties" xmlns:ns2="b194aedd-ff49-45f7-87dd-5c844ff5d3f3" xmlns:ns3="5143f1b2-a864-4c0c-b09a-1d9e375137bd" targetNamespace="http://schemas.microsoft.com/office/2006/metadata/properties" ma:root="true" ma:fieldsID="979c74ef7939ed853b2837c487bd213b" ns2:_="" ns3:_="">
    <xsd:import namespace="b194aedd-ff49-45f7-87dd-5c844ff5d3f3"/>
    <xsd:import namespace="5143f1b2-a864-4c0c-b09a-1d9e37513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4aedd-ff49-45f7-87dd-5c844ff5d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3f1b2-a864-4c0c-b09a-1d9e37513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28D17D-713F-457F-BAC0-34921AF01E23}"/>
</file>

<file path=customXml/itemProps2.xml><?xml version="1.0" encoding="utf-8"?>
<ds:datastoreItem xmlns:ds="http://schemas.openxmlformats.org/officeDocument/2006/customXml" ds:itemID="{82D22773-A2AA-4560-9F90-C1DB5EC04547}"/>
</file>

<file path=customXml/itemProps3.xml><?xml version="1.0" encoding="utf-8"?>
<ds:datastoreItem xmlns:ds="http://schemas.openxmlformats.org/officeDocument/2006/customXml" ds:itemID="{A4357C8C-F659-434B-8E5C-6E3236A9677D}"/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3013</Words>
  <Application>Microsoft Macintosh PowerPoint</Application>
  <PresentationFormat>Custom</PresentationFormat>
  <Paragraphs>738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Microsoft YaHei</vt:lpstr>
      <vt:lpstr>Arial</vt:lpstr>
      <vt:lpstr>Calibri</vt:lpstr>
      <vt:lpstr>Calibri Light</vt:lpstr>
      <vt:lpstr>Constantia</vt:lpstr>
      <vt:lpstr>Gill Sans MT</vt:lpstr>
      <vt:lpstr>Open Sans</vt:lpstr>
      <vt:lpstr>Segoe UI Historic</vt:lpstr>
      <vt:lpstr>Wingdings</vt:lpstr>
      <vt:lpstr>Office Theme</vt:lpstr>
      <vt:lpstr>3_Office Theme</vt:lpstr>
      <vt:lpstr>9_Office Theme</vt:lpstr>
      <vt:lpstr>7_Office Theme</vt:lpstr>
      <vt:lpstr>2_Office Theme</vt:lpstr>
      <vt:lpstr>5_Office Theme</vt:lpstr>
      <vt:lpstr>6_Office Theme</vt:lpstr>
      <vt:lpstr>15_Office Theme</vt:lpstr>
      <vt:lpstr>18_Office Theme</vt:lpstr>
      <vt:lpstr>1_Office Theme</vt:lpstr>
      <vt:lpstr>16_Office Theme</vt:lpstr>
      <vt:lpstr>4_Office Theme</vt:lpstr>
      <vt:lpstr>14_Office Theme</vt:lpstr>
      <vt:lpstr>8_Office Theme</vt:lpstr>
      <vt:lpstr>PowerPoint Presentation</vt:lpstr>
      <vt:lpstr>Andhra Pradesh – population 54 million India’s Leading Agrarian State</vt:lpstr>
      <vt:lpstr>PowerPoint Presentation</vt:lpstr>
      <vt:lpstr>PowerPoint Presentation</vt:lpstr>
      <vt:lpstr>PowerPoint Presentation</vt:lpstr>
      <vt:lpstr>PowerPoint Presentation</vt:lpstr>
      <vt:lpstr>Independent Assessment by Center for Economics and Social Studies (CESS) / I.D.S  6 seasons till now - 2018-19 (2 seasons) and 2019 – 20 (2 seasons) , Kharif 2020 and Rabi 2020-21 ( 2 seasons)   </vt:lpstr>
      <vt:lpstr>PowerPoint Presentation</vt:lpstr>
      <vt:lpstr>PowerPoint Presentation</vt:lpstr>
      <vt:lpstr>PowerPoint Presentation</vt:lpstr>
      <vt:lpstr>PowerPoint Presentation</vt:lpstr>
      <vt:lpstr>Water consumption in one cropping cycle 2020-21 (RySS – internal study)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APCNF Implementation – overcoming obstacles through critical innovations  </vt:lpstr>
      <vt:lpstr>PowerPoint Presentation</vt:lpstr>
      <vt:lpstr>PowerPoint Presentation</vt:lpstr>
      <vt:lpstr>PowerPoint Presentation</vt:lpstr>
      <vt:lpstr>PowerPoint Presentation</vt:lpstr>
      <vt:lpstr>Cowpea and field beans grown as intercrops in Mango orchard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Farmer ‘heroes’ central to the programme  </vt:lpstr>
      <vt:lpstr>PowerPoint Presentation</vt:lpstr>
      <vt:lpstr>PowerPoint Presentation</vt:lpstr>
      <vt:lpstr>PowerPoint Presentation</vt:lpstr>
      <vt:lpstr>APCNF: costs of transformation  and savings from subsidy avoidance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Vijay Kumar Thallam</cp:lastModifiedBy>
  <cp:revision>109</cp:revision>
  <dcterms:created xsi:type="dcterms:W3CDTF">2020-11-29T09:43:44Z</dcterms:created>
  <dcterms:modified xsi:type="dcterms:W3CDTF">2021-11-05T18:04:41Z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0x0101006E92639FEB808B44A6E17CB471A4FF5D</vt:lpwstr>
  </property>
</Properties>
</file>