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diagrams/drawing3.xml" ContentType="application/vnd.ms-office.drawingml.diagramDrawing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82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74" r:id="rId5"/>
    <p:sldId id="373" r:id="rId6"/>
    <p:sldId id="482" r:id="rId7"/>
    <p:sldId id="485" r:id="rId8"/>
    <p:sldId id="483" r:id="rId9"/>
    <p:sldId id="350" r:id="rId10"/>
    <p:sldId id="352" r:id="rId11"/>
    <p:sldId id="278" r:id="rId12"/>
    <p:sldId id="386" r:id="rId13"/>
  </p:sldIdLst>
  <p:sldSz cx="9906000" cy="6858000" type="A4"/>
  <p:notesSz cx="6797675" cy="9926638"/>
  <p:defaultTextStyle>
    <a:defPPr>
      <a:defRPr lang="de-DE"/>
    </a:defPPr>
    <a:lvl1pPr marL="0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290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581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6871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161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451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3742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6032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322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A34CD69-4F11-426D-B369-FC4FDE13731E}">
          <p14:sldIdLst>
            <p14:sldId id="256"/>
            <p14:sldId id="257"/>
            <p14:sldId id="274"/>
            <p14:sldId id="373"/>
            <p14:sldId id="482"/>
            <p14:sldId id="485"/>
            <p14:sldId id="483"/>
            <p14:sldId id="350"/>
            <p14:sldId id="352"/>
            <p14:sldId id="278"/>
            <p14:sldId id="3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Ueltzhoffer" initials="JU" lastIdx="59" clrIdx="0">
    <p:extLst>
      <p:ext uri="{19B8F6BF-5375-455C-9EA6-DF929625EA0E}">
        <p15:presenceInfo xmlns:p15="http://schemas.microsoft.com/office/powerpoint/2012/main" userId="S::jonathan.ueltzhoffer1@united-it.net::81f8c84b-1561-4659-8a1e-5581acaf6c48" providerId="AD"/>
      </p:ext>
    </p:extLst>
  </p:cmAuthor>
  <p:cmAuthor id="2" name="Fabian Ellersiek" initials="FE" lastIdx="1" clrIdx="1">
    <p:extLst>
      <p:ext uri="{19B8F6BF-5375-455C-9EA6-DF929625EA0E}">
        <p15:presenceInfo xmlns:p15="http://schemas.microsoft.com/office/powerpoint/2012/main" userId="S::fabian.ellersiek@united-it.net::2390a157-d111-4df2-b0b9-0ffb9ffa9e6e" providerId="AD"/>
      </p:ext>
    </p:extLst>
  </p:cmAuthor>
  <p:cmAuthor id="3" name="Eva.Raidt@kfw.de" initials="E" lastIdx="1" clrIdx="2">
    <p:extLst>
      <p:ext uri="{19B8F6BF-5375-455C-9EA6-DF929625EA0E}">
        <p15:presenceInfo xmlns:p15="http://schemas.microsoft.com/office/powerpoint/2012/main" userId="S::Eva.Raidt@kfw.de::565be4f7-5fc3-4e0a-ae40-2bc7aded7d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63" autoAdjust="0"/>
    <p:restoredTop sz="96314" autoAdjust="0"/>
  </p:normalViewPr>
  <p:slideViewPr>
    <p:cSldViewPr showGuides="1">
      <p:cViewPr>
        <p:scale>
          <a:sx n="84" d="100"/>
          <a:sy n="84" d="100"/>
        </p:scale>
        <p:origin x="75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12" d="100"/>
          <a:sy n="112" d="100"/>
        </p:scale>
        <p:origin x="51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7809C1-E638-4A54-ADEE-3F8E1E4209B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D423D3-56DB-42F4-9D02-A93BB942A398}">
      <dgm:prSet phldrT="[Text]" custT="1"/>
      <dgm:spPr/>
      <dgm:t>
        <a:bodyPr/>
        <a:lstStyle/>
        <a:p>
          <a:pPr algn="l"/>
          <a:r>
            <a:rPr lang="de-DE" sz="1800" dirty="0"/>
            <a:t>1. Background (German Financial </a:t>
          </a:r>
          <a:r>
            <a:rPr lang="de-DE" sz="1800" dirty="0" err="1"/>
            <a:t>Cooperation</a:t>
          </a:r>
          <a:r>
            <a:rPr lang="de-DE" sz="1800" dirty="0"/>
            <a:t>)</a:t>
          </a:r>
        </a:p>
      </dgm:t>
    </dgm:pt>
    <dgm:pt modelId="{1961C063-57AA-45A4-81EB-215692D33F40}" type="parTrans" cxnId="{F9143BD1-70EA-469E-A6FF-9AC50A90AA9D}">
      <dgm:prSet/>
      <dgm:spPr/>
      <dgm:t>
        <a:bodyPr/>
        <a:lstStyle/>
        <a:p>
          <a:pPr algn="l"/>
          <a:endParaRPr lang="de-DE" sz="1400"/>
        </a:p>
      </dgm:t>
    </dgm:pt>
    <dgm:pt modelId="{F2818FB5-6B61-4FCC-AD9D-B0FB8AD17C40}" type="sibTrans" cxnId="{F9143BD1-70EA-469E-A6FF-9AC50A90AA9D}">
      <dgm:prSet/>
      <dgm:spPr/>
      <dgm:t>
        <a:bodyPr/>
        <a:lstStyle/>
        <a:p>
          <a:pPr algn="l"/>
          <a:endParaRPr lang="de-DE" sz="1400"/>
        </a:p>
      </dgm:t>
    </dgm:pt>
    <dgm:pt modelId="{D9CFD5C7-F2E0-4F69-8691-81658E8BB1BC}">
      <dgm:prSet phldrT="[Text]" custT="1"/>
      <dgm:spPr/>
      <dgm:t>
        <a:bodyPr/>
        <a:lstStyle/>
        <a:p>
          <a:pPr algn="l"/>
          <a:r>
            <a:rPr lang="de-DE" sz="1800" dirty="0"/>
            <a:t>2. </a:t>
          </a:r>
          <a:r>
            <a:rPr lang="de-DE" sz="1800" dirty="0" err="1"/>
            <a:t>Why</a:t>
          </a:r>
          <a:r>
            <a:rPr lang="de-DE" sz="1800" dirty="0"/>
            <a:t> and </a:t>
          </a:r>
          <a:r>
            <a:rPr lang="de-DE" sz="1800" dirty="0" err="1"/>
            <a:t>How</a:t>
          </a:r>
          <a:r>
            <a:rPr lang="de-DE" sz="1800" dirty="0"/>
            <a:t> </a:t>
          </a:r>
          <a:r>
            <a:rPr lang="de-DE" sz="1800" dirty="0" err="1"/>
            <a:t>did</a:t>
          </a:r>
          <a:r>
            <a:rPr lang="de-DE" sz="1800" dirty="0"/>
            <a:t> </a:t>
          </a:r>
          <a:r>
            <a:rPr lang="de-DE" sz="1800" dirty="0" err="1"/>
            <a:t>you</a:t>
          </a:r>
          <a:r>
            <a:rPr lang="de-DE" sz="1800" dirty="0"/>
            <a:t> </a:t>
          </a:r>
          <a:r>
            <a:rPr lang="de-DE" sz="1800" dirty="0" err="1"/>
            <a:t>get</a:t>
          </a:r>
          <a:r>
            <a:rPr lang="de-DE" sz="1800" dirty="0"/>
            <a:t> </a:t>
          </a:r>
          <a:r>
            <a:rPr lang="de-DE" sz="1800" dirty="0" err="1"/>
            <a:t>involved</a:t>
          </a:r>
          <a:r>
            <a:rPr lang="de-DE" sz="1800" dirty="0"/>
            <a:t> in APCNF</a:t>
          </a:r>
        </a:p>
      </dgm:t>
    </dgm:pt>
    <dgm:pt modelId="{5FD73CC1-7CF9-4A5D-BC0F-F960D6EEE0DB}" type="parTrans" cxnId="{0001B0B4-3FAF-4AE7-A847-2C07C99FE0A5}">
      <dgm:prSet/>
      <dgm:spPr/>
      <dgm:t>
        <a:bodyPr/>
        <a:lstStyle/>
        <a:p>
          <a:pPr algn="l"/>
          <a:endParaRPr lang="de-DE" sz="1400"/>
        </a:p>
      </dgm:t>
    </dgm:pt>
    <dgm:pt modelId="{62936F4D-319B-4578-B182-470702BFBC0B}" type="sibTrans" cxnId="{0001B0B4-3FAF-4AE7-A847-2C07C99FE0A5}">
      <dgm:prSet/>
      <dgm:spPr/>
      <dgm:t>
        <a:bodyPr/>
        <a:lstStyle/>
        <a:p>
          <a:pPr algn="l"/>
          <a:endParaRPr lang="de-DE" sz="1400"/>
        </a:p>
      </dgm:t>
    </dgm:pt>
    <dgm:pt modelId="{69E448F0-3EE2-433A-8116-50BDF988C38B}" type="pres">
      <dgm:prSet presAssocID="{6F7809C1-E638-4A54-ADEE-3F8E1E4209BE}" presName="diagram" presStyleCnt="0">
        <dgm:presLayoutVars>
          <dgm:dir/>
          <dgm:resizeHandles val="exact"/>
        </dgm:presLayoutVars>
      </dgm:prSet>
      <dgm:spPr/>
    </dgm:pt>
    <dgm:pt modelId="{B9265F2D-461D-49AB-93DF-E848DC1D9E45}" type="pres">
      <dgm:prSet presAssocID="{C6D423D3-56DB-42F4-9D02-A93BB942A398}" presName="node" presStyleLbl="node1" presStyleIdx="0" presStyleCnt="2" custScaleX="391934">
        <dgm:presLayoutVars>
          <dgm:bulletEnabled val="1"/>
        </dgm:presLayoutVars>
      </dgm:prSet>
      <dgm:spPr/>
    </dgm:pt>
    <dgm:pt modelId="{8282ACC4-0B51-4BFF-8833-D055D4581BEF}" type="pres">
      <dgm:prSet presAssocID="{F2818FB5-6B61-4FCC-AD9D-B0FB8AD17C40}" presName="sibTrans" presStyleCnt="0"/>
      <dgm:spPr/>
    </dgm:pt>
    <dgm:pt modelId="{0718C6DA-049B-484D-8719-27D1A5D00398}" type="pres">
      <dgm:prSet presAssocID="{D9CFD5C7-F2E0-4F69-8691-81658E8BB1BC}" presName="node" presStyleLbl="node1" presStyleIdx="1" presStyleCnt="2" custScaleX="391934" custLinFactNeighborX="891">
        <dgm:presLayoutVars>
          <dgm:bulletEnabled val="1"/>
        </dgm:presLayoutVars>
      </dgm:prSet>
      <dgm:spPr/>
    </dgm:pt>
  </dgm:ptLst>
  <dgm:cxnLst>
    <dgm:cxn modelId="{684176AB-1D9F-4114-846E-E585B8E3F541}" type="presOf" srcId="{6F7809C1-E638-4A54-ADEE-3F8E1E4209BE}" destId="{69E448F0-3EE2-433A-8116-50BDF988C38B}" srcOrd="0" destOrd="0" presId="urn:microsoft.com/office/officeart/2005/8/layout/default"/>
    <dgm:cxn modelId="{0001B0B4-3FAF-4AE7-A847-2C07C99FE0A5}" srcId="{6F7809C1-E638-4A54-ADEE-3F8E1E4209BE}" destId="{D9CFD5C7-F2E0-4F69-8691-81658E8BB1BC}" srcOrd="1" destOrd="0" parTransId="{5FD73CC1-7CF9-4A5D-BC0F-F960D6EEE0DB}" sibTransId="{62936F4D-319B-4578-B182-470702BFBC0B}"/>
    <dgm:cxn modelId="{54CCDFBC-633C-4E76-ABC4-5A674158D108}" type="presOf" srcId="{C6D423D3-56DB-42F4-9D02-A93BB942A398}" destId="{B9265F2D-461D-49AB-93DF-E848DC1D9E45}" srcOrd="0" destOrd="0" presId="urn:microsoft.com/office/officeart/2005/8/layout/default"/>
    <dgm:cxn modelId="{F9143BD1-70EA-469E-A6FF-9AC50A90AA9D}" srcId="{6F7809C1-E638-4A54-ADEE-3F8E1E4209BE}" destId="{C6D423D3-56DB-42F4-9D02-A93BB942A398}" srcOrd="0" destOrd="0" parTransId="{1961C063-57AA-45A4-81EB-215692D33F40}" sibTransId="{F2818FB5-6B61-4FCC-AD9D-B0FB8AD17C40}"/>
    <dgm:cxn modelId="{C34FACD6-8954-4F37-AF80-60F3A26CE1A4}" type="presOf" srcId="{D9CFD5C7-F2E0-4F69-8691-81658E8BB1BC}" destId="{0718C6DA-049B-484D-8719-27D1A5D00398}" srcOrd="0" destOrd="0" presId="urn:microsoft.com/office/officeart/2005/8/layout/default"/>
    <dgm:cxn modelId="{A6AF202D-FE6B-430B-80C8-45DB0649E9B4}" type="presParOf" srcId="{69E448F0-3EE2-433A-8116-50BDF988C38B}" destId="{B9265F2D-461D-49AB-93DF-E848DC1D9E45}" srcOrd="0" destOrd="0" presId="urn:microsoft.com/office/officeart/2005/8/layout/default"/>
    <dgm:cxn modelId="{E72C9812-7EFF-4364-949D-4AE955A8CCDB}" type="presParOf" srcId="{69E448F0-3EE2-433A-8116-50BDF988C38B}" destId="{8282ACC4-0B51-4BFF-8833-D055D4581BEF}" srcOrd="1" destOrd="0" presId="urn:microsoft.com/office/officeart/2005/8/layout/default"/>
    <dgm:cxn modelId="{8A18E43F-CD18-43B3-B977-1C33869D8DDE}" type="presParOf" srcId="{69E448F0-3EE2-433A-8116-50BDF988C38B}" destId="{0718C6DA-049B-484D-8719-27D1A5D0039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9106C8-DB88-4667-8393-94BA59EB268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D43B17C-EFB8-4D71-B40C-A246346C3750}">
      <dgm:prSet phldrT="[Text]" custT="1"/>
      <dgm:spPr/>
      <dgm:t>
        <a:bodyPr/>
        <a:lstStyle/>
        <a:p>
          <a:r>
            <a:rPr lang="de-DE" sz="1600" dirty="0"/>
            <a:t>›KfW Bankengruppe</a:t>
          </a:r>
        </a:p>
        <a:p>
          <a:r>
            <a:rPr lang="de-DE" sz="1600" dirty="0" err="1"/>
            <a:t>Palmengartenstrasse</a:t>
          </a:r>
          <a:r>
            <a:rPr lang="de-DE" sz="1600" dirty="0"/>
            <a:t> 5–9</a:t>
          </a:r>
        </a:p>
        <a:p>
          <a:r>
            <a:rPr lang="de-DE" sz="1600" dirty="0"/>
            <a:t>60325 Frankfurt am Main</a:t>
          </a:r>
        </a:p>
        <a:p>
          <a:r>
            <a:rPr lang="de-DE" sz="1600" dirty="0"/>
            <a:t>Phone +49 69 7431 - 3300</a:t>
          </a:r>
        </a:p>
        <a:p>
          <a:r>
            <a:rPr lang="fr-FR" sz="1600" dirty="0"/>
            <a:t>Fax +49 69 7431 - 2944</a:t>
          </a:r>
          <a:endParaRPr lang="de-DE" sz="1600" dirty="0"/>
        </a:p>
        <a:p>
          <a:r>
            <a:rPr lang="de-DE" sz="1600" dirty="0"/>
            <a:t>www.kfw-entwicklungsbank.de</a:t>
          </a:r>
        </a:p>
      </dgm:t>
    </dgm:pt>
    <dgm:pt modelId="{46EF49E5-27C3-43EA-B226-2B454C2B3EB6}" type="parTrans" cxnId="{0433951D-B200-4341-8D16-D804BA885988}">
      <dgm:prSet/>
      <dgm:spPr/>
      <dgm:t>
        <a:bodyPr/>
        <a:lstStyle/>
        <a:p>
          <a:endParaRPr lang="de-DE"/>
        </a:p>
      </dgm:t>
    </dgm:pt>
    <dgm:pt modelId="{8460A09F-9B6D-4B11-8C93-074AC56A0EF3}" type="sibTrans" cxnId="{0433951D-B200-4341-8D16-D804BA885988}">
      <dgm:prSet/>
      <dgm:spPr/>
      <dgm:t>
        <a:bodyPr/>
        <a:lstStyle/>
        <a:p>
          <a:endParaRPr lang="de-DE"/>
        </a:p>
      </dgm:t>
    </dgm:pt>
    <dgm:pt modelId="{E5324481-574B-47AB-9BC6-709DF4CEF198}">
      <dgm:prSet phldrT="[Text]" custT="1"/>
      <dgm:spPr/>
      <dgm:t>
        <a:bodyPr/>
        <a:lstStyle/>
        <a:p>
          <a:r>
            <a:rPr lang="de-DE" sz="1600" dirty="0"/>
            <a:t>›KfW Office New Delhi</a:t>
          </a:r>
        </a:p>
        <a:p>
          <a:r>
            <a:rPr lang="de-DE" sz="1600" dirty="0"/>
            <a:t>46, </a:t>
          </a:r>
          <a:r>
            <a:rPr lang="de-DE" sz="1600" dirty="0" err="1"/>
            <a:t>Paschimi</a:t>
          </a:r>
          <a:r>
            <a:rPr lang="de-DE" sz="1600" dirty="0"/>
            <a:t> </a:t>
          </a:r>
          <a:r>
            <a:rPr lang="de-DE" sz="1600" dirty="0" err="1"/>
            <a:t>Marg</a:t>
          </a:r>
          <a:endParaRPr lang="de-DE" sz="1600" dirty="0"/>
        </a:p>
        <a:p>
          <a:r>
            <a:rPr lang="de-DE" sz="1600" dirty="0" err="1"/>
            <a:t>Opposite</a:t>
          </a:r>
          <a:r>
            <a:rPr lang="de-DE" sz="1600" dirty="0"/>
            <a:t> </a:t>
          </a:r>
          <a:r>
            <a:rPr lang="de-DE" sz="1600" dirty="0" err="1"/>
            <a:t>Vasant</a:t>
          </a:r>
          <a:r>
            <a:rPr lang="de-DE" sz="1600" dirty="0"/>
            <a:t> </a:t>
          </a:r>
          <a:r>
            <a:rPr lang="de-DE" sz="1600" dirty="0" err="1"/>
            <a:t>Vihar</a:t>
          </a:r>
          <a:r>
            <a:rPr lang="de-DE" sz="1600" dirty="0"/>
            <a:t> Club</a:t>
          </a:r>
        </a:p>
        <a:p>
          <a:r>
            <a:rPr lang="de-DE" sz="1600" dirty="0" err="1"/>
            <a:t>Vasant</a:t>
          </a:r>
          <a:r>
            <a:rPr lang="de-DE" sz="1600" dirty="0"/>
            <a:t> </a:t>
          </a:r>
          <a:r>
            <a:rPr lang="de-DE" sz="1600" dirty="0" err="1"/>
            <a:t>Vihar</a:t>
          </a:r>
          <a:endParaRPr lang="de-DE" sz="1600" dirty="0"/>
        </a:p>
        <a:p>
          <a:r>
            <a:rPr lang="de-DE" sz="1600" dirty="0"/>
            <a:t>New Delhi – 110 057</a:t>
          </a:r>
        </a:p>
        <a:p>
          <a:r>
            <a:rPr lang="de-DE" sz="1600" dirty="0"/>
            <a:t>Phone +91 11 4253 4253</a:t>
          </a:r>
        </a:p>
        <a:p>
          <a:r>
            <a:rPr lang="fr-FR" sz="1600" dirty="0"/>
            <a:t>Fax +91 11 2615 5267</a:t>
          </a:r>
          <a:endParaRPr lang="de-DE" sz="1600" dirty="0"/>
        </a:p>
        <a:p>
          <a:r>
            <a:rPr lang="de-DE" sz="1600" dirty="0" err="1"/>
            <a:t>E-mail</a:t>
          </a:r>
          <a:r>
            <a:rPr lang="de-DE" sz="1600" dirty="0"/>
            <a:t>: kfw.newdelhi@kfw.de</a:t>
          </a:r>
        </a:p>
        <a:p>
          <a:r>
            <a:rPr lang="de-DE" sz="1600" dirty="0"/>
            <a:t>Website: www.kfw.de</a:t>
          </a:r>
        </a:p>
      </dgm:t>
    </dgm:pt>
    <dgm:pt modelId="{DEBA001C-2A79-4C41-91A7-4B06B76D2CE6}" type="parTrans" cxnId="{F572824E-8543-4A0D-8B1B-048512551E9A}">
      <dgm:prSet/>
      <dgm:spPr/>
      <dgm:t>
        <a:bodyPr/>
        <a:lstStyle/>
        <a:p>
          <a:endParaRPr lang="de-DE"/>
        </a:p>
      </dgm:t>
    </dgm:pt>
    <dgm:pt modelId="{0A7663DB-85D6-471D-877D-DE62A9668927}" type="sibTrans" cxnId="{F572824E-8543-4A0D-8B1B-048512551E9A}">
      <dgm:prSet/>
      <dgm:spPr/>
      <dgm:t>
        <a:bodyPr/>
        <a:lstStyle/>
        <a:p>
          <a:endParaRPr lang="de-DE"/>
        </a:p>
      </dgm:t>
    </dgm:pt>
    <dgm:pt modelId="{FC686BE4-7CA5-48A5-8740-D22F84E60151}" type="pres">
      <dgm:prSet presAssocID="{189106C8-DB88-4667-8393-94BA59EB268D}" presName="diagram" presStyleCnt="0">
        <dgm:presLayoutVars>
          <dgm:dir/>
          <dgm:resizeHandles val="exact"/>
        </dgm:presLayoutVars>
      </dgm:prSet>
      <dgm:spPr/>
    </dgm:pt>
    <dgm:pt modelId="{33DA6099-18C2-4C76-9005-64528E4E83AD}" type="pres">
      <dgm:prSet presAssocID="{8D43B17C-EFB8-4D71-B40C-A246346C3750}" presName="node" presStyleLbl="node1" presStyleIdx="0" presStyleCnt="2" custScaleX="158688" custScaleY="148937">
        <dgm:presLayoutVars>
          <dgm:bulletEnabled val="1"/>
        </dgm:presLayoutVars>
      </dgm:prSet>
      <dgm:spPr/>
    </dgm:pt>
    <dgm:pt modelId="{15C87C26-C5A2-4DEB-9153-A3B4063C0856}" type="pres">
      <dgm:prSet presAssocID="{8460A09F-9B6D-4B11-8C93-074AC56A0EF3}" presName="sibTrans" presStyleCnt="0"/>
      <dgm:spPr/>
    </dgm:pt>
    <dgm:pt modelId="{01793835-BB98-4750-968F-08F48BC8C76D}" type="pres">
      <dgm:prSet presAssocID="{E5324481-574B-47AB-9BC6-709DF4CEF198}" presName="node" presStyleLbl="node1" presStyleIdx="1" presStyleCnt="2" custScaleX="158688" custScaleY="211388">
        <dgm:presLayoutVars>
          <dgm:bulletEnabled val="1"/>
        </dgm:presLayoutVars>
      </dgm:prSet>
      <dgm:spPr/>
    </dgm:pt>
  </dgm:ptLst>
  <dgm:cxnLst>
    <dgm:cxn modelId="{4CE72D1A-56B0-4307-B492-62CE77A08DC5}" type="presOf" srcId="{189106C8-DB88-4667-8393-94BA59EB268D}" destId="{FC686BE4-7CA5-48A5-8740-D22F84E60151}" srcOrd="0" destOrd="0" presId="urn:microsoft.com/office/officeart/2005/8/layout/default"/>
    <dgm:cxn modelId="{0433951D-B200-4341-8D16-D804BA885988}" srcId="{189106C8-DB88-4667-8393-94BA59EB268D}" destId="{8D43B17C-EFB8-4D71-B40C-A246346C3750}" srcOrd="0" destOrd="0" parTransId="{46EF49E5-27C3-43EA-B226-2B454C2B3EB6}" sibTransId="{8460A09F-9B6D-4B11-8C93-074AC56A0EF3}"/>
    <dgm:cxn modelId="{EF43C75B-43D2-4E6C-B6F6-2C7AFB4FA95D}" type="presOf" srcId="{E5324481-574B-47AB-9BC6-709DF4CEF198}" destId="{01793835-BB98-4750-968F-08F48BC8C76D}" srcOrd="0" destOrd="0" presId="urn:microsoft.com/office/officeart/2005/8/layout/default"/>
    <dgm:cxn modelId="{F572824E-8543-4A0D-8B1B-048512551E9A}" srcId="{189106C8-DB88-4667-8393-94BA59EB268D}" destId="{E5324481-574B-47AB-9BC6-709DF4CEF198}" srcOrd="1" destOrd="0" parTransId="{DEBA001C-2A79-4C41-91A7-4B06B76D2CE6}" sibTransId="{0A7663DB-85D6-471D-877D-DE62A9668927}"/>
    <dgm:cxn modelId="{268507F2-4E74-4A34-BD48-C99AC2C3ED2B}" type="presOf" srcId="{8D43B17C-EFB8-4D71-B40C-A246346C3750}" destId="{33DA6099-18C2-4C76-9005-64528E4E83AD}" srcOrd="0" destOrd="0" presId="urn:microsoft.com/office/officeart/2005/8/layout/default"/>
    <dgm:cxn modelId="{45D8AA6E-321B-4FEC-A2ED-48784CE3F23B}" type="presParOf" srcId="{FC686BE4-7CA5-48A5-8740-D22F84E60151}" destId="{33DA6099-18C2-4C76-9005-64528E4E83AD}" srcOrd="0" destOrd="0" presId="urn:microsoft.com/office/officeart/2005/8/layout/default"/>
    <dgm:cxn modelId="{F950C38A-9BBA-4FA0-A6E4-34A89F19B7AA}" type="presParOf" srcId="{FC686BE4-7CA5-48A5-8740-D22F84E60151}" destId="{15C87C26-C5A2-4DEB-9153-A3B4063C0856}" srcOrd="1" destOrd="0" presId="urn:microsoft.com/office/officeart/2005/8/layout/default"/>
    <dgm:cxn modelId="{31AC26AE-E21E-4829-90EF-A83BBAE2DF7D}" type="presParOf" srcId="{FC686BE4-7CA5-48A5-8740-D22F84E60151}" destId="{01793835-BB98-4750-968F-08F48BC8C76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17BFD2-9CA6-4E79-B727-3925CAA2A84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A4D9B04-AC91-4A48-BCE6-DFAF50430FA5}">
      <dgm:prSet phldrT="[Text]" custT="1"/>
      <dgm:spPr/>
      <dgm:t>
        <a:bodyPr/>
        <a:lstStyle/>
        <a:p>
          <a:pPr algn="l"/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Iris Harder</a:t>
          </a:r>
          <a:b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Portfolio </a:t>
          </a:r>
          <a:r>
            <a:rPr lang="de-DE" sz="2000" b="0" i="0" u="none" strike="noStrike" baseline="0" dirty="0" err="1">
              <a:solidFill>
                <a:schemeClr val="bg1"/>
              </a:solidFill>
              <a:latin typeface="Arial" panose="020B0604020202020204" pitchFamily="34" charset="0"/>
            </a:rPr>
            <a:t>manager</a:t>
          </a:r>
          <a:b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Iris.Harder@kfw.de</a:t>
          </a:r>
        </a:p>
        <a:p>
          <a:pPr algn="l"/>
          <a:endParaRPr lang="de-DE" sz="2000" b="0" i="0" u="none" strike="noStrike" baseline="0" dirty="0">
            <a:solidFill>
              <a:schemeClr val="bg1"/>
            </a:solidFill>
            <a:latin typeface="Arial" panose="020B0604020202020204" pitchFamily="34" charset="0"/>
          </a:endParaRPr>
        </a:p>
        <a:p>
          <a:pPr algn="l"/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Matthias von Bechtolsheim</a:t>
          </a:r>
          <a:b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Senior Technical </a:t>
          </a:r>
          <a:r>
            <a:rPr lang="de-DE" sz="2000" b="0" i="0" u="none" strike="noStrike" baseline="0" dirty="0" err="1">
              <a:solidFill>
                <a:schemeClr val="bg1"/>
              </a:solidFill>
              <a:latin typeface="Arial" panose="020B0604020202020204" pitchFamily="34" charset="0"/>
            </a:rPr>
            <a:t>Advisor</a:t>
          </a:r>
          <a:b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Matthias.Bechtolsheim@kfw.de</a:t>
          </a:r>
        </a:p>
        <a:p>
          <a:pPr algn="l"/>
          <a:endParaRPr lang="de-DE" sz="2000" b="0" i="0" u="none" strike="noStrike" baseline="0" dirty="0">
            <a:solidFill>
              <a:schemeClr val="bg1"/>
            </a:solidFill>
            <a:latin typeface="Arial" panose="020B0604020202020204" pitchFamily="34" charset="0"/>
          </a:endParaRPr>
        </a:p>
        <a:p>
          <a:pPr algn="l"/>
          <a:r>
            <a:rPr lang="pt-BR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Sangeeta Agarwal</a:t>
          </a:r>
          <a:br>
            <a:rPr lang="pt-BR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pt-BR" sz="2000" b="0" i="0" u="none" strike="noStrike" baseline="0" dirty="0" err="1">
              <a:solidFill>
                <a:schemeClr val="bg1"/>
              </a:solidFill>
              <a:latin typeface="Arial" panose="020B0604020202020204" pitchFamily="34" charset="0"/>
            </a:rPr>
            <a:t>Senior</a:t>
          </a:r>
          <a:r>
            <a:rPr lang="pt-BR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 Sector </a:t>
          </a:r>
          <a:r>
            <a:rPr lang="pt-BR" sz="2000" b="0" i="0" u="none" strike="noStrike" baseline="0" dirty="0" err="1">
              <a:solidFill>
                <a:schemeClr val="bg1"/>
              </a:solidFill>
              <a:latin typeface="Arial" panose="020B0604020202020204" pitchFamily="34" charset="0"/>
            </a:rPr>
            <a:t>Specialist</a:t>
          </a:r>
          <a:r>
            <a:rPr lang="pt-BR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 Sangeeta.Agarwal@kfw.de</a:t>
          </a:r>
          <a:endParaRPr lang="de-DE" sz="2000" dirty="0">
            <a:solidFill>
              <a:schemeClr val="bg1"/>
            </a:solidFill>
          </a:endParaRPr>
        </a:p>
      </dgm:t>
    </dgm:pt>
    <dgm:pt modelId="{2548FFF2-C663-47B6-8E4A-A4EE6E831943}" type="parTrans" cxnId="{0AC2C9AE-CFEB-4DBF-81AD-2EAA24D3A16F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32787740-EC29-40EF-9429-89A7B4E71A29}" type="sibTrans" cxnId="{0AC2C9AE-CFEB-4DBF-81AD-2EAA24D3A16F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836539D5-55B0-4DC9-AC8A-8C3B789E8C8E}" type="pres">
      <dgm:prSet presAssocID="{DA17BFD2-9CA6-4E79-B727-3925CAA2A842}" presName="diagram" presStyleCnt="0">
        <dgm:presLayoutVars>
          <dgm:dir/>
          <dgm:resizeHandles val="exact"/>
        </dgm:presLayoutVars>
      </dgm:prSet>
      <dgm:spPr/>
    </dgm:pt>
    <dgm:pt modelId="{28C4E548-859B-4800-A961-84B62311670C}" type="pres">
      <dgm:prSet presAssocID="{7A4D9B04-AC91-4A48-BCE6-DFAF50430FA5}" presName="node" presStyleLbl="node1" presStyleIdx="0" presStyleCnt="1" custScaleY="159175">
        <dgm:presLayoutVars>
          <dgm:bulletEnabled val="1"/>
        </dgm:presLayoutVars>
      </dgm:prSet>
      <dgm:spPr/>
    </dgm:pt>
  </dgm:ptLst>
  <dgm:cxnLst>
    <dgm:cxn modelId="{98C6218F-1A0F-4502-85E9-BDD1DC79B999}" type="presOf" srcId="{DA17BFD2-9CA6-4E79-B727-3925CAA2A842}" destId="{836539D5-55B0-4DC9-AC8A-8C3B789E8C8E}" srcOrd="0" destOrd="0" presId="urn:microsoft.com/office/officeart/2005/8/layout/default"/>
    <dgm:cxn modelId="{0AC2C9AE-CFEB-4DBF-81AD-2EAA24D3A16F}" srcId="{DA17BFD2-9CA6-4E79-B727-3925CAA2A842}" destId="{7A4D9B04-AC91-4A48-BCE6-DFAF50430FA5}" srcOrd="0" destOrd="0" parTransId="{2548FFF2-C663-47B6-8E4A-A4EE6E831943}" sibTransId="{32787740-EC29-40EF-9429-89A7B4E71A29}"/>
    <dgm:cxn modelId="{594969E0-2FCE-401E-9DE6-6E4F7FEB0DE3}" type="presOf" srcId="{7A4D9B04-AC91-4A48-BCE6-DFAF50430FA5}" destId="{28C4E548-859B-4800-A961-84B62311670C}" srcOrd="0" destOrd="0" presId="urn:microsoft.com/office/officeart/2005/8/layout/default"/>
    <dgm:cxn modelId="{36D01EA2-6479-4312-ACED-C0803B25D4D4}" type="presParOf" srcId="{836539D5-55B0-4DC9-AC8A-8C3B789E8C8E}" destId="{28C4E548-859B-4800-A961-84B6231167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65F2D-461D-49AB-93DF-E848DC1D9E45}">
      <dsp:nvSpPr>
        <dsp:cNvPr id="0" name=""/>
        <dsp:cNvSpPr/>
      </dsp:nvSpPr>
      <dsp:spPr>
        <a:xfrm>
          <a:off x="3070" y="812609"/>
          <a:ext cx="5970522" cy="914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1. Background (German Financial </a:t>
          </a:r>
          <a:r>
            <a:rPr lang="de-DE" sz="1800" kern="1200" dirty="0" err="1"/>
            <a:t>Cooperation</a:t>
          </a:r>
          <a:r>
            <a:rPr lang="de-DE" sz="1800" kern="1200" dirty="0"/>
            <a:t>)</a:t>
          </a:r>
        </a:p>
      </dsp:txBody>
      <dsp:txXfrm>
        <a:off x="3070" y="812609"/>
        <a:ext cx="5970522" cy="914009"/>
      </dsp:txXfrm>
    </dsp:sp>
    <dsp:sp modelId="{0718C6DA-049B-484D-8719-27D1A5D00398}">
      <dsp:nvSpPr>
        <dsp:cNvPr id="0" name=""/>
        <dsp:cNvSpPr/>
      </dsp:nvSpPr>
      <dsp:spPr>
        <a:xfrm>
          <a:off x="6141" y="1878953"/>
          <a:ext cx="5970522" cy="914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2. </a:t>
          </a:r>
          <a:r>
            <a:rPr lang="de-DE" sz="1800" kern="1200" dirty="0" err="1"/>
            <a:t>Why</a:t>
          </a:r>
          <a:r>
            <a:rPr lang="de-DE" sz="1800" kern="1200" dirty="0"/>
            <a:t> and </a:t>
          </a:r>
          <a:r>
            <a:rPr lang="de-DE" sz="1800" kern="1200" dirty="0" err="1"/>
            <a:t>How</a:t>
          </a:r>
          <a:r>
            <a:rPr lang="de-DE" sz="1800" kern="1200" dirty="0"/>
            <a:t> </a:t>
          </a:r>
          <a:r>
            <a:rPr lang="de-DE" sz="1800" kern="1200" dirty="0" err="1"/>
            <a:t>did</a:t>
          </a:r>
          <a:r>
            <a:rPr lang="de-DE" sz="1800" kern="1200" dirty="0"/>
            <a:t> </a:t>
          </a:r>
          <a:r>
            <a:rPr lang="de-DE" sz="1800" kern="1200" dirty="0" err="1"/>
            <a:t>you</a:t>
          </a:r>
          <a:r>
            <a:rPr lang="de-DE" sz="1800" kern="1200" dirty="0"/>
            <a:t> </a:t>
          </a:r>
          <a:r>
            <a:rPr lang="de-DE" sz="1800" kern="1200" dirty="0" err="1"/>
            <a:t>get</a:t>
          </a:r>
          <a:r>
            <a:rPr lang="de-DE" sz="1800" kern="1200" dirty="0"/>
            <a:t> </a:t>
          </a:r>
          <a:r>
            <a:rPr lang="de-DE" sz="1800" kern="1200" dirty="0" err="1"/>
            <a:t>involved</a:t>
          </a:r>
          <a:r>
            <a:rPr lang="de-DE" sz="1800" kern="1200" dirty="0"/>
            <a:t> in APCNF</a:t>
          </a:r>
        </a:p>
      </dsp:txBody>
      <dsp:txXfrm>
        <a:off x="6141" y="1878953"/>
        <a:ext cx="5970522" cy="914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A6099-18C2-4C76-9005-64528E4E83AD}">
      <dsp:nvSpPr>
        <dsp:cNvPr id="0" name=""/>
        <dsp:cNvSpPr/>
      </dsp:nvSpPr>
      <dsp:spPr>
        <a:xfrm>
          <a:off x="477980" y="65"/>
          <a:ext cx="3570175" cy="201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›KfW Bankengruppe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Palmengartenstrasse</a:t>
          </a:r>
          <a:r>
            <a:rPr lang="de-DE" sz="1600" kern="1200" dirty="0"/>
            <a:t> 5–9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60325 Frankfurt am Main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Phone +49 69 7431 - 3300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Fax +49 69 7431 - 2944</a:t>
          </a:r>
          <a:endParaRPr lang="de-D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www.kfw-entwicklungsbank.de</a:t>
          </a:r>
        </a:p>
      </dsp:txBody>
      <dsp:txXfrm>
        <a:off x="477980" y="65"/>
        <a:ext cx="3570175" cy="2010477"/>
      </dsp:txXfrm>
    </dsp:sp>
    <dsp:sp modelId="{01793835-BB98-4750-968F-08F48BC8C76D}">
      <dsp:nvSpPr>
        <dsp:cNvPr id="0" name=""/>
        <dsp:cNvSpPr/>
      </dsp:nvSpPr>
      <dsp:spPr>
        <a:xfrm>
          <a:off x="477980" y="2235524"/>
          <a:ext cx="3570175" cy="28534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›KfW Office New Delhi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46, </a:t>
          </a:r>
          <a:r>
            <a:rPr lang="de-DE" sz="1600" kern="1200" dirty="0" err="1"/>
            <a:t>Paschimi</a:t>
          </a:r>
          <a:r>
            <a:rPr lang="de-DE" sz="1600" kern="1200" dirty="0"/>
            <a:t> </a:t>
          </a:r>
          <a:r>
            <a:rPr lang="de-DE" sz="1600" kern="1200" dirty="0" err="1"/>
            <a:t>Marg</a:t>
          </a:r>
          <a:endParaRPr lang="de-D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Opposite</a:t>
          </a:r>
          <a:r>
            <a:rPr lang="de-DE" sz="1600" kern="1200" dirty="0"/>
            <a:t> </a:t>
          </a:r>
          <a:r>
            <a:rPr lang="de-DE" sz="1600" kern="1200" dirty="0" err="1"/>
            <a:t>Vasant</a:t>
          </a:r>
          <a:r>
            <a:rPr lang="de-DE" sz="1600" kern="1200" dirty="0"/>
            <a:t> </a:t>
          </a:r>
          <a:r>
            <a:rPr lang="de-DE" sz="1600" kern="1200" dirty="0" err="1"/>
            <a:t>Vihar</a:t>
          </a:r>
          <a:r>
            <a:rPr lang="de-DE" sz="1600" kern="1200" dirty="0"/>
            <a:t> Club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Vasant</a:t>
          </a:r>
          <a:r>
            <a:rPr lang="de-DE" sz="1600" kern="1200" dirty="0"/>
            <a:t> </a:t>
          </a:r>
          <a:r>
            <a:rPr lang="de-DE" sz="1600" kern="1200" dirty="0" err="1"/>
            <a:t>Vihar</a:t>
          </a:r>
          <a:endParaRPr lang="de-D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New Delhi – 110 057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Phone +91 11 4253 4253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Fax +91 11 2615 5267</a:t>
          </a:r>
          <a:endParaRPr lang="de-D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E-mail</a:t>
          </a:r>
          <a:r>
            <a:rPr lang="de-DE" sz="1600" kern="1200" dirty="0"/>
            <a:t>: kfw.newdelhi@kfw.de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Website: www.kfw.de</a:t>
          </a:r>
        </a:p>
      </dsp:txBody>
      <dsp:txXfrm>
        <a:off x="477980" y="2235524"/>
        <a:ext cx="3570175" cy="28534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4E548-859B-4800-A961-84B62311670C}">
      <dsp:nvSpPr>
        <dsp:cNvPr id="0" name=""/>
        <dsp:cNvSpPr/>
      </dsp:nvSpPr>
      <dsp:spPr>
        <a:xfrm>
          <a:off x="2601" y="2491"/>
          <a:ext cx="5323387" cy="5084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Iris Harder</a:t>
          </a:r>
          <a:b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Portfolio </a:t>
          </a:r>
          <a:r>
            <a:rPr lang="de-DE" sz="2000" b="0" i="0" u="none" strike="noStrike" kern="1200" baseline="0" dirty="0" err="1">
              <a:solidFill>
                <a:schemeClr val="bg1"/>
              </a:solidFill>
              <a:latin typeface="Arial" panose="020B0604020202020204" pitchFamily="34" charset="0"/>
            </a:rPr>
            <a:t>manager</a:t>
          </a:r>
          <a:b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Iris.Harder@kfw.de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b="0" i="0" u="none" strike="noStrike" kern="1200" baseline="0" dirty="0">
            <a:solidFill>
              <a:schemeClr val="bg1"/>
            </a:solidFill>
            <a:latin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Matthias von Bechtolsheim</a:t>
          </a:r>
          <a:b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Senior Technical </a:t>
          </a:r>
          <a:r>
            <a:rPr lang="de-DE" sz="2000" b="0" i="0" u="none" strike="noStrike" kern="1200" baseline="0" dirty="0" err="1">
              <a:solidFill>
                <a:schemeClr val="bg1"/>
              </a:solidFill>
              <a:latin typeface="Arial" panose="020B0604020202020204" pitchFamily="34" charset="0"/>
            </a:rPr>
            <a:t>Advisor</a:t>
          </a:r>
          <a:b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Matthias.Bechtolsheim@kfw.de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b="0" i="0" u="none" strike="noStrike" kern="1200" baseline="0" dirty="0">
            <a:solidFill>
              <a:schemeClr val="bg1"/>
            </a:solidFill>
            <a:latin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Sangeeta Agarwal</a:t>
          </a:r>
          <a:br>
            <a:rPr lang="pt-BR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pt-BR" sz="2000" b="0" i="0" u="none" strike="noStrike" kern="1200" baseline="0" dirty="0" err="1">
              <a:solidFill>
                <a:schemeClr val="bg1"/>
              </a:solidFill>
              <a:latin typeface="Arial" panose="020B0604020202020204" pitchFamily="34" charset="0"/>
            </a:rPr>
            <a:t>Senior</a:t>
          </a:r>
          <a:r>
            <a:rPr lang="pt-BR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 Sector </a:t>
          </a:r>
          <a:r>
            <a:rPr lang="pt-BR" sz="2000" b="0" i="0" u="none" strike="noStrike" kern="1200" baseline="0" dirty="0" err="1">
              <a:solidFill>
                <a:schemeClr val="bg1"/>
              </a:solidFill>
              <a:latin typeface="Arial" panose="020B0604020202020204" pitchFamily="34" charset="0"/>
            </a:rPr>
            <a:t>Specialist</a:t>
          </a:r>
          <a:r>
            <a:rPr lang="pt-BR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 Sangeeta.Agarwal@kfw.de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2601" y="2491"/>
        <a:ext cx="5323387" cy="5084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7E0B93-BA14-4836-A0C1-4504AF3314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319A94-965C-47FF-9B96-1BAB2F893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ECD7F-E5B6-4B40-9E0B-628FCC195BC8}" type="datetimeFigureOut">
              <a:rPr lang="de-DE" smtClean="0"/>
              <a:t>06.11.2021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726ECF-A882-4FB8-A516-36BCC07FF1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A88AC3-AD15-445F-9FFA-ED2AF02E6D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F6A95-CC10-4109-BE20-552F51C647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714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BC527-A945-41A0-A295-3A1AFDBBE427}" type="datetimeFigureOut">
              <a:rPr lang="de-DE" smtClean="0"/>
              <a:t>06.11.2021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94A0B-B183-45F9-8022-C2EDCC55F5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62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573740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76031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8321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80611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11451" algn="l" defTabSz="804581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742" algn="l" defTabSz="804581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032" algn="l" defTabSz="804581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322" algn="l" defTabSz="804581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Bitte bei Allen Vorlagen die Reihenfolge wie Elemente ausgelesen werden optimieren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4A0B-B183-45F9-8022-C2EDCC55F51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154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4A0B-B183-45F9-8022-C2EDCC55F51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72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5" descr="Gebäudefoto">
            <a:extLst>
              <a:ext uri="{FF2B5EF4-FFF2-40B4-BE49-F238E27FC236}">
                <a16:creationId xmlns:a16="http://schemas.microsoft.com/office/drawing/2014/main" id="{1630C1CC-6DF5-4F77-A2B6-DB6605904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5" r="8493"/>
          <a:stretch/>
        </p:blipFill>
        <p:spPr bwMode="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5" name="Freihandform 20" descr="Dekorativ">
            <a:extLst>
              <a:ext uri="{FF2B5EF4-FFF2-40B4-BE49-F238E27FC236}">
                <a16:creationId xmlns:a16="http://schemas.microsoft.com/office/drawing/2014/main" id="{AA5F2211-9319-4D8B-8EB8-3CB32723EA5C}"/>
              </a:ext>
            </a:extLst>
          </p:cNvPr>
          <p:cNvSpPr/>
          <p:nvPr userDrawn="1"/>
        </p:nvSpPr>
        <p:spPr>
          <a:xfrm>
            <a:off x="2903537" y="3384699"/>
            <a:ext cx="7002463" cy="3473302"/>
          </a:xfrm>
          <a:custGeom>
            <a:avLst/>
            <a:gdLst>
              <a:gd name="connsiteX0" fmla="*/ 194526 w 7009089"/>
              <a:gd name="connsiteY0" fmla="*/ 0 h 3489877"/>
              <a:gd name="connsiteX1" fmla="*/ 7009089 w 7009089"/>
              <a:gd name="connsiteY1" fmla="*/ 0 h 3489877"/>
              <a:gd name="connsiteX2" fmla="*/ 7009089 w 7009089"/>
              <a:gd name="connsiteY2" fmla="*/ 3489877 h 3489877"/>
              <a:gd name="connsiteX3" fmla="*/ 0 w 7009089"/>
              <a:gd name="connsiteY3" fmla="*/ 3489877 h 3489877"/>
              <a:gd name="connsiteX4" fmla="*/ 0 w 7009089"/>
              <a:gd name="connsiteY4" fmla="*/ 194526 h 3489877"/>
              <a:gd name="connsiteX5" fmla="*/ 194526 w 7009089"/>
              <a:gd name="connsiteY5" fmla="*/ 0 h 348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9089" h="3489877">
                <a:moveTo>
                  <a:pt x="194526" y="0"/>
                </a:moveTo>
                <a:lnTo>
                  <a:pt x="7009089" y="0"/>
                </a:lnTo>
                <a:lnTo>
                  <a:pt x="7009089" y="3489877"/>
                </a:lnTo>
                <a:lnTo>
                  <a:pt x="0" y="3489877"/>
                </a:lnTo>
                <a:lnTo>
                  <a:pt x="0" y="194526"/>
                </a:lnTo>
                <a:cubicBezTo>
                  <a:pt x="0" y="87092"/>
                  <a:pt x="87092" y="0"/>
                  <a:pt x="1945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: Form 19" descr="Dekorativ">
            <a:extLst>
              <a:ext uri="{FF2B5EF4-FFF2-40B4-BE49-F238E27FC236}">
                <a16:creationId xmlns:a16="http://schemas.microsoft.com/office/drawing/2014/main" id="{DC613B72-F94D-46C4-BF21-BB6DB261084E}"/>
              </a:ext>
            </a:extLst>
          </p:cNvPr>
          <p:cNvSpPr>
            <a:spLocks/>
          </p:cNvSpPr>
          <p:nvPr userDrawn="1"/>
        </p:nvSpPr>
        <p:spPr bwMode="gray">
          <a:xfrm>
            <a:off x="3231157" y="3720795"/>
            <a:ext cx="541108" cy="338136"/>
          </a:xfrm>
          <a:custGeom>
            <a:avLst/>
            <a:gdLst>
              <a:gd name="connsiteX0" fmla="*/ 379031 w 541108"/>
              <a:gd name="connsiteY0" fmla="*/ 0 h 338136"/>
              <a:gd name="connsiteX1" fmla="*/ 412688 w 541108"/>
              <a:gd name="connsiteY1" fmla="*/ 0 h 338136"/>
              <a:gd name="connsiteX2" fmla="*/ 442287 w 541108"/>
              <a:gd name="connsiteY2" fmla="*/ 13855 h 338136"/>
              <a:gd name="connsiteX3" fmla="*/ 527264 w 541108"/>
              <a:gd name="connsiteY3" fmla="*/ 132460 h 338136"/>
              <a:gd name="connsiteX4" fmla="*/ 541108 w 541108"/>
              <a:gd name="connsiteY4" fmla="*/ 170083 h 338136"/>
              <a:gd name="connsiteX5" fmla="*/ 527264 w 541108"/>
              <a:gd name="connsiteY5" fmla="*/ 204602 h 338136"/>
              <a:gd name="connsiteX6" fmla="*/ 439303 w 541108"/>
              <a:gd name="connsiteY6" fmla="*/ 323326 h 338136"/>
              <a:gd name="connsiteX7" fmla="*/ 409704 w 541108"/>
              <a:gd name="connsiteY7" fmla="*/ 338136 h 338136"/>
              <a:gd name="connsiteX8" fmla="*/ 372228 w 541108"/>
              <a:gd name="connsiteY8" fmla="*/ 338136 h 338136"/>
              <a:gd name="connsiteX9" fmla="*/ 355400 w 541108"/>
              <a:gd name="connsiteY9" fmla="*/ 326312 h 338136"/>
              <a:gd name="connsiteX10" fmla="*/ 361248 w 541108"/>
              <a:gd name="connsiteY10" fmla="*/ 310426 h 338136"/>
              <a:gd name="connsiteX11" fmla="*/ 464008 w 541108"/>
              <a:gd name="connsiteY11" fmla="*/ 171039 h 338136"/>
              <a:gd name="connsiteX12" fmla="*/ 464008 w 541108"/>
              <a:gd name="connsiteY12" fmla="*/ 163156 h 338136"/>
              <a:gd name="connsiteX13" fmla="*/ 369245 w 541108"/>
              <a:gd name="connsiteY13" fmla="*/ 28666 h 338136"/>
              <a:gd name="connsiteX14" fmla="*/ 361248 w 541108"/>
              <a:gd name="connsiteY14" fmla="*/ 12900 h 338136"/>
              <a:gd name="connsiteX15" fmla="*/ 379031 w 541108"/>
              <a:gd name="connsiteY15" fmla="*/ 0 h 338136"/>
              <a:gd name="connsiteX16" fmla="*/ 204120 w 541108"/>
              <a:gd name="connsiteY16" fmla="*/ 0 h 338136"/>
              <a:gd name="connsiteX17" fmla="*/ 237657 w 541108"/>
              <a:gd name="connsiteY17" fmla="*/ 0 h 338136"/>
              <a:gd name="connsiteX18" fmla="*/ 267256 w 541108"/>
              <a:gd name="connsiteY18" fmla="*/ 13855 h 338136"/>
              <a:gd name="connsiteX19" fmla="*/ 352233 w 541108"/>
              <a:gd name="connsiteY19" fmla="*/ 132460 h 338136"/>
              <a:gd name="connsiteX20" fmla="*/ 366077 w 541108"/>
              <a:gd name="connsiteY20" fmla="*/ 170083 h 338136"/>
              <a:gd name="connsiteX21" fmla="*/ 352233 w 541108"/>
              <a:gd name="connsiteY21" fmla="*/ 204602 h 338136"/>
              <a:gd name="connsiteX22" fmla="*/ 264272 w 541108"/>
              <a:gd name="connsiteY22" fmla="*/ 323326 h 338136"/>
              <a:gd name="connsiteX23" fmla="*/ 234673 w 541108"/>
              <a:gd name="connsiteY23" fmla="*/ 338136 h 338136"/>
              <a:gd name="connsiteX24" fmla="*/ 197197 w 541108"/>
              <a:gd name="connsiteY24" fmla="*/ 338136 h 338136"/>
              <a:gd name="connsiteX25" fmla="*/ 180369 w 541108"/>
              <a:gd name="connsiteY25" fmla="*/ 326312 h 338136"/>
              <a:gd name="connsiteX26" fmla="*/ 186337 w 541108"/>
              <a:gd name="connsiteY26" fmla="*/ 310426 h 338136"/>
              <a:gd name="connsiteX27" fmla="*/ 288977 w 541108"/>
              <a:gd name="connsiteY27" fmla="*/ 171039 h 338136"/>
              <a:gd name="connsiteX28" fmla="*/ 288977 w 541108"/>
              <a:gd name="connsiteY28" fmla="*/ 163156 h 338136"/>
              <a:gd name="connsiteX29" fmla="*/ 194214 w 541108"/>
              <a:gd name="connsiteY29" fmla="*/ 28666 h 338136"/>
              <a:gd name="connsiteX30" fmla="*/ 186337 w 541108"/>
              <a:gd name="connsiteY30" fmla="*/ 12900 h 338136"/>
              <a:gd name="connsiteX31" fmla="*/ 204120 w 541108"/>
              <a:gd name="connsiteY31" fmla="*/ 0 h 338136"/>
              <a:gd name="connsiteX32" fmla="*/ 23620 w 541108"/>
              <a:gd name="connsiteY32" fmla="*/ 0 h 338136"/>
              <a:gd name="connsiteX33" fmla="*/ 57260 w 541108"/>
              <a:gd name="connsiteY33" fmla="*/ 0 h 338136"/>
              <a:gd name="connsiteX34" fmla="*/ 86845 w 541108"/>
              <a:gd name="connsiteY34" fmla="*/ 13855 h 338136"/>
              <a:gd name="connsiteX35" fmla="*/ 171781 w 541108"/>
              <a:gd name="connsiteY35" fmla="*/ 132460 h 338136"/>
              <a:gd name="connsiteX36" fmla="*/ 185619 w 541108"/>
              <a:gd name="connsiteY36" fmla="*/ 170083 h 338136"/>
              <a:gd name="connsiteX37" fmla="*/ 171781 w 541108"/>
              <a:gd name="connsiteY37" fmla="*/ 204602 h 338136"/>
              <a:gd name="connsiteX38" fmla="*/ 83863 w 541108"/>
              <a:gd name="connsiteY38" fmla="*/ 323326 h 338136"/>
              <a:gd name="connsiteX39" fmla="*/ 54278 w 541108"/>
              <a:gd name="connsiteY39" fmla="*/ 338136 h 338136"/>
              <a:gd name="connsiteX40" fmla="*/ 16701 w 541108"/>
              <a:gd name="connsiteY40" fmla="*/ 338136 h 338136"/>
              <a:gd name="connsiteX41" fmla="*/ 0 w 541108"/>
              <a:gd name="connsiteY41" fmla="*/ 326312 h 338136"/>
              <a:gd name="connsiteX42" fmla="*/ 5845 w 541108"/>
              <a:gd name="connsiteY42" fmla="*/ 310426 h 338136"/>
              <a:gd name="connsiteX43" fmla="*/ 108556 w 541108"/>
              <a:gd name="connsiteY43" fmla="*/ 171039 h 338136"/>
              <a:gd name="connsiteX44" fmla="*/ 108556 w 541108"/>
              <a:gd name="connsiteY44" fmla="*/ 163156 h 338136"/>
              <a:gd name="connsiteX45" fmla="*/ 13719 w 541108"/>
              <a:gd name="connsiteY45" fmla="*/ 28666 h 338136"/>
              <a:gd name="connsiteX46" fmla="*/ 5845 w 541108"/>
              <a:gd name="connsiteY46" fmla="*/ 12900 h 338136"/>
              <a:gd name="connsiteX47" fmla="*/ 23620 w 541108"/>
              <a:gd name="connsiteY47" fmla="*/ 0 h 33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41108" h="338136">
                <a:moveTo>
                  <a:pt x="379031" y="0"/>
                </a:moveTo>
                <a:lnTo>
                  <a:pt x="412688" y="0"/>
                </a:lnTo>
                <a:cubicBezTo>
                  <a:pt x="426532" y="0"/>
                  <a:pt x="433455" y="2031"/>
                  <a:pt x="442287" y="13855"/>
                </a:cubicBezTo>
                <a:cubicBezTo>
                  <a:pt x="442287" y="13855"/>
                  <a:pt x="442287" y="13855"/>
                  <a:pt x="527264" y="132460"/>
                </a:cubicBezTo>
                <a:cubicBezTo>
                  <a:pt x="539079" y="149301"/>
                  <a:pt x="541108" y="155273"/>
                  <a:pt x="541108" y="170083"/>
                </a:cubicBezTo>
                <a:cubicBezTo>
                  <a:pt x="541108" y="182864"/>
                  <a:pt x="537170" y="191822"/>
                  <a:pt x="527264" y="204602"/>
                </a:cubicBezTo>
                <a:cubicBezTo>
                  <a:pt x="527264" y="204602"/>
                  <a:pt x="527264" y="204602"/>
                  <a:pt x="439303" y="323326"/>
                </a:cubicBezTo>
                <a:cubicBezTo>
                  <a:pt x="431426" y="334195"/>
                  <a:pt x="426532" y="338136"/>
                  <a:pt x="409704" y="338136"/>
                </a:cubicBezTo>
                <a:cubicBezTo>
                  <a:pt x="409704" y="338136"/>
                  <a:pt x="409704" y="338136"/>
                  <a:pt x="372228" y="338136"/>
                </a:cubicBezTo>
                <a:cubicBezTo>
                  <a:pt x="360293" y="338136"/>
                  <a:pt x="355400" y="333120"/>
                  <a:pt x="355400" y="326312"/>
                </a:cubicBezTo>
                <a:cubicBezTo>
                  <a:pt x="355400" y="321295"/>
                  <a:pt x="356355" y="316398"/>
                  <a:pt x="361248" y="310426"/>
                </a:cubicBezTo>
                <a:cubicBezTo>
                  <a:pt x="361248" y="310426"/>
                  <a:pt x="361248" y="310426"/>
                  <a:pt x="464008" y="171039"/>
                </a:cubicBezTo>
                <a:cubicBezTo>
                  <a:pt x="466037" y="168053"/>
                  <a:pt x="466992" y="167097"/>
                  <a:pt x="464008" y="163156"/>
                </a:cubicBezTo>
                <a:cubicBezTo>
                  <a:pt x="464008" y="163156"/>
                  <a:pt x="464008" y="163156"/>
                  <a:pt x="369245" y="28666"/>
                </a:cubicBezTo>
                <a:cubicBezTo>
                  <a:pt x="364232" y="20783"/>
                  <a:pt x="361248" y="15766"/>
                  <a:pt x="361248" y="12900"/>
                </a:cubicBezTo>
                <a:cubicBezTo>
                  <a:pt x="361248" y="3942"/>
                  <a:pt x="367216" y="0"/>
                  <a:pt x="379031" y="0"/>
                </a:cubicBezTo>
                <a:close/>
                <a:moveTo>
                  <a:pt x="204120" y="0"/>
                </a:moveTo>
                <a:lnTo>
                  <a:pt x="237657" y="0"/>
                </a:lnTo>
                <a:cubicBezTo>
                  <a:pt x="251501" y="0"/>
                  <a:pt x="258424" y="2031"/>
                  <a:pt x="267256" y="13855"/>
                </a:cubicBezTo>
                <a:cubicBezTo>
                  <a:pt x="267256" y="13855"/>
                  <a:pt x="267256" y="13855"/>
                  <a:pt x="352233" y="132460"/>
                </a:cubicBezTo>
                <a:cubicBezTo>
                  <a:pt x="364048" y="149301"/>
                  <a:pt x="366077" y="155273"/>
                  <a:pt x="366077" y="170083"/>
                </a:cubicBezTo>
                <a:cubicBezTo>
                  <a:pt x="366077" y="182864"/>
                  <a:pt x="362139" y="191822"/>
                  <a:pt x="352233" y="204602"/>
                </a:cubicBezTo>
                <a:cubicBezTo>
                  <a:pt x="352233" y="204602"/>
                  <a:pt x="352233" y="204602"/>
                  <a:pt x="264272" y="323326"/>
                </a:cubicBezTo>
                <a:cubicBezTo>
                  <a:pt x="256395" y="334195"/>
                  <a:pt x="251501" y="338136"/>
                  <a:pt x="234673" y="338136"/>
                </a:cubicBezTo>
                <a:cubicBezTo>
                  <a:pt x="234673" y="338136"/>
                  <a:pt x="234673" y="338136"/>
                  <a:pt x="197197" y="338136"/>
                </a:cubicBezTo>
                <a:cubicBezTo>
                  <a:pt x="185262" y="338136"/>
                  <a:pt x="180369" y="333120"/>
                  <a:pt x="180369" y="326312"/>
                </a:cubicBezTo>
                <a:cubicBezTo>
                  <a:pt x="180369" y="321295"/>
                  <a:pt x="181324" y="316398"/>
                  <a:pt x="186337" y="310426"/>
                </a:cubicBezTo>
                <a:cubicBezTo>
                  <a:pt x="186337" y="310426"/>
                  <a:pt x="186337" y="310426"/>
                  <a:pt x="288977" y="171039"/>
                </a:cubicBezTo>
                <a:cubicBezTo>
                  <a:pt x="291006" y="168053"/>
                  <a:pt x="291961" y="167097"/>
                  <a:pt x="288977" y="163156"/>
                </a:cubicBezTo>
                <a:cubicBezTo>
                  <a:pt x="288977" y="163156"/>
                  <a:pt x="288977" y="163156"/>
                  <a:pt x="194214" y="28666"/>
                </a:cubicBezTo>
                <a:cubicBezTo>
                  <a:pt x="189201" y="20783"/>
                  <a:pt x="186337" y="15766"/>
                  <a:pt x="186337" y="12900"/>
                </a:cubicBezTo>
                <a:cubicBezTo>
                  <a:pt x="186337" y="3942"/>
                  <a:pt x="192185" y="0"/>
                  <a:pt x="204120" y="0"/>
                </a:cubicBezTo>
                <a:close/>
                <a:moveTo>
                  <a:pt x="23620" y="0"/>
                </a:moveTo>
                <a:lnTo>
                  <a:pt x="57260" y="0"/>
                </a:lnTo>
                <a:cubicBezTo>
                  <a:pt x="70979" y="0"/>
                  <a:pt x="78017" y="2031"/>
                  <a:pt x="86845" y="13855"/>
                </a:cubicBezTo>
                <a:cubicBezTo>
                  <a:pt x="86845" y="13855"/>
                  <a:pt x="86845" y="13855"/>
                  <a:pt x="171781" y="132460"/>
                </a:cubicBezTo>
                <a:cubicBezTo>
                  <a:pt x="183591" y="149301"/>
                  <a:pt x="185619" y="155273"/>
                  <a:pt x="185619" y="170083"/>
                </a:cubicBezTo>
                <a:cubicBezTo>
                  <a:pt x="185619" y="182864"/>
                  <a:pt x="181682" y="191822"/>
                  <a:pt x="171781" y="204602"/>
                </a:cubicBezTo>
                <a:cubicBezTo>
                  <a:pt x="171781" y="204602"/>
                  <a:pt x="171781" y="204602"/>
                  <a:pt x="83863" y="323326"/>
                </a:cubicBezTo>
                <a:cubicBezTo>
                  <a:pt x="75989" y="334195"/>
                  <a:pt x="70979" y="338136"/>
                  <a:pt x="54278" y="338136"/>
                </a:cubicBezTo>
                <a:cubicBezTo>
                  <a:pt x="54278" y="338136"/>
                  <a:pt x="54278" y="338136"/>
                  <a:pt x="16701" y="338136"/>
                </a:cubicBezTo>
                <a:cubicBezTo>
                  <a:pt x="4891" y="338136"/>
                  <a:pt x="0" y="333120"/>
                  <a:pt x="0" y="326312"/>
                </a:cubicBezTo>
                <a:cubicBezTo>
                  <a:pt x="0" y="321295"/>
                  <a:pt x="954" y="316398"/>
                  <a:pt x="5845" y="310426"/>
                </a:cubicBezTo>
                <a:cubicBezTo>
                  <a:pt x="5845" y="310426"/>
                  <a:pt x="5845" y="310426"/>
                  <a:pt x="108556" y="171039"/>
                </a:cubicBezTo>
                <a:cubicBezTo>
                  <a:pt x="110584" y="168053"/>
                  <a:pt x="111539" y="167097"/>
                  <a:pt x="108556" y="163156"/>
                </a:cubicBezTo>
                <a:cubicBezTo>
                  <a:pt x="108556" y="163156"/>
                  <a:pt x="108556" y="163156"/>
                  <a:pt x="13719" y="28666"/>
                </a:cubicBezTo>
                <a:cubicBezTo>
                  <a:pt x="8828" y="20783"/>
                  <a:pt x="5845" y="15766"/>
                  <a:pt x="5845" y="12900"/>
                </a:cubicBezTo>
                <a:cubicBezTo>
                  <a:pt x="5845" y="3942"/>
                  <a:pt x="11810" y="0"/>
                  <a:pt x="23620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753127-A316-4DEA-A243-37CD08025A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416777" y="3678918"/>
            <a:ext cx="6316560" cy="1447430"/>
          </a:xfrm>
        </p:spPr>
        <p:txBody>
          <a:bodyPr anchor="t"/>
          <a:lstStyle>
            <a:lvl1pPr marL="0" indent="446400" algn="l">
              <a:defRPr sz="3000"/>
            </a:lvl1pPr>
          </a:lstStyle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D01F54-E3E9-4D6D-94DD-FB59793205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416777" y="5247060"/>
            <a:ext cx="6316560" cy="5508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519629" indent="0" algn="ctr">
              <a:buNone/>
              <a:defRPr sz="2273"/>
            </a:lvl2pPr>
            <a:lvl3pPr marL="1039259" indent="0" algn="ctr">
              <a:buNone/>
              <a:defRPr sz="2046"/>
            </a:lvl3pPr>
            <a:lvl4pPr marL="1558887" indent="0" algn="ctr">
              <a:buNone/>
              <a:defRPr sz="1818"/>
            </a:lvl4pPr>
            <a:lvl5pPr marL="2078514" indent="0" algn="ctr">
              <a:buNone/>
              <a:defRPr sz="1818"/>
            </a:lvl5pPr>
            <a:lvl6pPr marL="2598142" indent="0" algn="ctr">
              <a:buNone/>
              <a:defRPr sz="1818"/>
            </a:lvl6pPr>
            <a:lvl7pPr marL="3117774" indent="0" algn="ctr">
              <a:buNone/>
              <a:defRPr sz="1818"/>
            </a:lvl7pPr>
            <a:lvl8pPr marL="3637400" indent="0" algn="ctr">
              <a:buNone/>
              <a:defRPr sz="1818"/>
            </a:lvl8pPr>
            <a:lvl9pPr marL="4157028" indent="0" algn="ctr">
              <a:buNone/>
              <a:defRPr sz="1818"/>
            </a:lvl9pPr>
          </a:lstStyle>
          <a:p>
            <a:r>
              <a:rPr lang="de-DE" dirty="0"/>
              <a:t>Division, Name</a:t>
            </a:r>
            <a:br>
              <a:rPr lang="de-DE" dirty="0"/>
            </a:br>
            <a:r>
              <a:rPr lang="en-US" dirty="0"/>
              <a:t>Location, xx Month Year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1AE0B95-E1B1-4AE6-97F3-C1589EABEB0A}"/>
              </a:ext>
            </a:extLst>
          </p:cNvPr>
          <p:cNvSpPr txBox="1"/>
          <p:nvPr userDrawn="1"/>
        </p:nvSpPr>
        <p:spPr>
          <a:xfrm>
            <a:off x="3416776" y="5813216"/>
            <a:ext cx="2616343" cy="139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10000"/>
            </a:pPr>
            <a:r>
              <a:rPr lang="en-GB" sz="909" noProof="0" dirty="0">
                <a:solidFill>
                  <a:schemeClr val="accent5"/>
                </a:solidFill>
              </a:rPr>
              <a:t>Picture credits: </a:t>
            </a:r>
            <a:r>
              <a:rPr lang="en-GB" sz="909" noProof="0" dirty="0" err="1">
                <a:solidFill>
                  <a:schemeClr val="accent5"/>
                </a:solidFill>
              </a:rPr>
              <a:t>KfW</a:t>
            </a:r>
            <a:r>
              <a:rPr lang="en-GB" sz="909" noProof="0" dirty="0">
                <a:solidFill>
                  <a:schemeClr val="accent5"/>
                </a:solidFill>
              </a:rPr>
              <a:t> Group / Stephan </a:t>
            </a:r>
            <a:r>
              <a:rPr lang="en-GB" sz="909" noProof="0" dirty="0" err="1">
                <a:solidFill>
                  <a:schemeClr val="accent5"/>
                </a:solidFill>
              </a:rPr>
              <a:t>Sperl</a:t>
            </a:r>
            <a:endParaRPr lang="en-GB" sz="796" noProof="0" dirty="0">
              <a:solidFill>
                <a:schemeClr val="accent5"/>
              </a:solidFill>
            </a:endParaRPr>
          </a:p>
        </p:txBody>
      </p:sp>
      <p:pic>
        <p:nvPicPr>
          <p:cNvPr id="21" name="Grafik 20" descr="Logo &quot;KFW Bank aus Verantwortung&quot;">
            <a:extLst>
              <a:ext uri="{FF2B5EF4-FFF2-40B4-BE49-F238E27FC236}">
                <a16:creationId xmlns:a16="http://schemas.microsoft.com/office/drawing/2014/main" id="{3E657721-B7A7-4F69-AF5F-782940572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1"/>
          <a:stretch/>
        </p:blipFill>
        <p:spPr bwMode="gray">
          <a:xfrm>
            <a:off x="8229363" y="5953127"/>
            <a:ext cx="1278645" cy="5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DFAD501C-EF85-4FDB-9C84-740225F3EF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C1AD9F2A-0B80-47A0-A099-2BC51A092E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25EC88C-AAE9-4698-8F4A-11A3774E49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ACCD7AA-3EA7-493F-BD6A-E4E87BB50C19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94001D1-51A5-4FF9-BD7A-04F5A6202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AE0F3F3-A859-4BD3-B78A-A4C7AD5ED1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512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iagramm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368000"/>
            <a:ext cx="4500000" cy="4977238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864D0F-04D7-4FDF-A535-BB4EF6D693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0952" y="1368000"/>
            <a:ext cx="450000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0" name="Diagrammplatzhalter 8" descr="Diagrammplatzhalter">
            <a:extLst>
              <a:ext uri="{FF2B5EF4-FFF2-40B4-BE49-F238E27FC236}">
                <a16:creationId xmlns:a16="http://schemas.microsoft.com/office/drawing/2014/main" id="{0075A301-588F-4631-985E-9497F0E5FABC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 bwMode="gray">
          <a:xfrm>
            <a:off x="5060950" y="1638973"/>
            <a:ext cx="4500000" cy="456382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28772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2CEF76-FBCB-42A4-A460-D31F4C46FC3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2A7143F-AA98-4301-964D-13BA9D1EC73E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FCF692-93DD-4449-A665-1402E1F364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73AD31FF-D1A8-4383-9269-EBD8D8F506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101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iagramm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864D0F-04D7-4FDF-A535-BB4EF6D693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488" y="1368000"/>
            <a:ext cx="450000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0" name="Diagrammplatzhalter 8" descr="Diagrammplatzhalter">
            <a:extLst>
              <a:ext uri="{FF2B5EF4-FFF2-40B4-BE49-F238E27FC236}">
                <a16:creationId xmlns:a16="http://schemas.microsoft.com/office/drawing/2014/main" id="{0075A301-588F-4631-985E-9497F0E5FABC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 bwMode="gray">
          <a:xfrm>
            <a:off x="344488" y="1638971"/>
            <a:ext cx="4500000" cy="456382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60950" y="1368000"/>
            <a:ext cx="4500000" cy="4977238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28773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9DDD1E-681B-4F25-A739-59AF6D7F62B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1651031-0212-4159-AF1C-7BA77E19D2B5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60456F-E36B-4FAD-A254-CB92F5933FF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4A6BEC02-E7A1-4838-8DDA-30560626CA1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2287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D97AADF-437A-4900-B8E7-081F5D878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A5DEAF36-B708-449D-BF50-903D616031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9" y="1368000"/>
            <a:ext cx="9217024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9" name="Diagrammplatzhalter 8" descr="Diagrammplatzhalter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344489" y="1638971"/>
            <a:ext cx="9217024" cy="456382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4A89282-8B33-45B9-8BD4-5C1BE0F60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144A123-0523-4A1B-83A9-9245E5F15BE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F385F40-6927-4549-9777-1D2B1D50BFAE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10906DB-B533-4FB8-9512-6B0E52E4D02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640BF4C-202B-4A5D-AF99-40C929AB9EF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239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556C389-B714-47EE-9D21-BE82CC21CF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68B61E78-AF51-4675-BACD-74BC50875F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9" y="1368000"/>
            <a:ext cx="450000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9" name="Diagrammplatzhalter 8" descr="Diagrammplatzhalter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344489" y="1638971"/>
            <a:ext cx="4500000" cy="456382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D9AED4B9-F4C2-48D8-A92C-2F82B5C38B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0951" y="1368000"/>
            <a:ext cx="450000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0" name="Diagrammplatzhalter 8" descr="Diagrammplatzhalter">
            <a:extLst>
              <a:ext uri="{FF2B5EF4-FFF2-40B4-BE49-F238E27FC236}">
                <a16:creationId xmlns:a16="http://schemas.microsoft.com/office/drawing/2014/main" id="{5ADB3075-37BC-4DE7-8F88-AA8B185EB08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 bwMode="gray">
          <a:xfrm>
            <a:off x="5060951" y="1638971"/>
            <a:ext cx="4500000" cy="456382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EA0F3E1-D742-4DA0-B74B-A037A9673E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3A45A1B-434B-40E5-BA3A-067672AA616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7798122-171C-4063-B00E-2493D606C940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025E2A7-587B-4ED0-8D8F-8A7F921D196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3B54F76-6526-459C-BA8B-15E568B16AF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5419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D6655E5-0992-40D0-8FA0-9157664AC0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400" y="676799"/>
            <a:ext cx="9061112" cy="334801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CDAC40F-D27B-49C7-98F7-75AAB5B887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488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9" name="Diagrammplatzhalter 8" descr="Diagrammplatzhalter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344488" y="1638971"/>
            <a:ext cx="4500562" cy="207790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C277437-7B64-4A17-B527-9BA8E9CDD6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0951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0" name="Diagrammplatzhalter 8" descr="Diagrammplatzhalter">
            <a:extLst>
              <a:ext uri="{FF2B5EF4-FFF2-40B4-BE49-F238E27FC236}">
                <a16:creationId xmlns:a16="http://schemas.microsoft.com/office/drawing/2014/main" id="{5ADB3075-37BC-4DE7-8F88-AA8B185EB08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 bwMode="gray">
          <a:xfrm>
            <a:off x="5060951" y="1638971"/>
            <a:ext cx="4500562" cy="207790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402B411A-C88C-430C-A64D-2CC4DCC737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88" y="3914861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7" name="Diagrammplatzhalter 8" descr="Diagrammplatzhalter">
            <a:extLst>
              <a:ext uri="{FF2B5EF4-FFF2-40B4-BE49-F238E27FC236}">
                <a16:creationId xmlns:a16="http://schemas.microsoft.com/office/drawing/2014/main" id="{E6EBF416-55D6-4AA1-A000-4EA1500328C5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344488" y="4166861"/>
            <a:ext cx="4500562" cy="20359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D2237C74-3717-4FC6-BB89-754621C3D4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0951" y="3914861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9" name="Diagrammplatzhalter 8" descr="Diagrammplatzhalter">
            <a:extLst>
              <a:ext uri="{FF2B5EF4-FFF2-40B4-BE49-F238E27FC236}">
                <a16:creationId xmlns:a16="http://schemas.microsoft.com/office/drawing/2014/main" id="{2D9E13FC-C3BE-4880-95FF-E8F557742CC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5060951" y="4166861"/>
            <a:ext cx="4500562" cy="20359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049BA0BF-C18F-4DB1-B409-7AA3355C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EBC3C02-A9AC-4732-83B8-1C56CB6A93D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107E689C-71E6-4B86-93E9-DAEC314FCB69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58B9912-D07C-4824-816F-309FE0486B1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7EFA324-A950-48C7-96E2-D9C822FEE8C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03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 descr="Dekorativ">
            <a:extLst>
              <a:ext uri="{FF2B5EF4-FFF2-40B4-BE49-F238E27FC236}">
                <a16:creationId xmlns:a16="http://schemas.microsoft.com/office/drawing/2014/main" id="{9B429829-EDC0-4E46-BD5D-23F055758D57}"/>
              </a:ext>
            </a:extLst>
          </p:cNvPr>
          <p:cNvSpPr/>
          <p:nvPr userDrawn="1"/>
        </p:nvSpPr>
        <p:spPr>
          <a:xfrm>
            <a:off x="344488" y="1852494"/>
            <a:ext cx="4500562" cy="4357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spcBef>
                <a:spcPts val="500"/>
              </a:spcBef>
              <a:buSzPct val="110000"/>
            </a:pPr>
            <a:endParaRPr lang="de-DE" sz="1400" dirty="0" err="1"/>
          </a:p>
        </p:txBody>
      </p:sp>
      <p:sp>
        <p:nvSpPr>
          <p:cNvPr id="13" name="Rechteck 12" descr="Dekorativ">
            <a:extLst>
              <a:ext uri="{FF2B5EF4-FFF2-40B4-BE49-F238E27FC236}">
                <a16:creationId xmlns:a16="http://schemas.microsoft.com/office/drawing/2014/main" id="{46BABE65-E150-431F-B724-7954ED546BE1}"/>
              </a:ext>
            </a:extLst>
          </p:cNvPr>
          <p:cNvSpPr/>
          <p:nvPr userDrawn="1"/>
        </p:nvSpPr>
        <p:spPr>
          <a:xfrm>
            <a:off x="5060949" y="1852492"/>
            <a:ext cx="4500563" cy="4357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spcBef>
                <a:spcPts val="500"/>
              </a:spcBef>
              <a:buSzPct val="110000"/>
            </a:pPr>
            <a:endParaRPr lang="de-DE" sz="1400" dirty="0" err="1"/>
          </a:p>
        </p:txBody>
      </p:sp>
      <p:sp>
        <p:nvSpPr>
          <p:cNvPr id="14" name="Rechteck 13" descr="Dekorativ">
            <a:extLst>
              <a:ext uri="{FF2B5EF4-FFF2-40B4-BE49-F238E27FC236}">
                <a16:creationId xmlns:a16="http://schemas.microsoft.com/office/drawing/2014/main" id="{3053DD3E-BA21-43CE-8D7C-B63AA84DA2C4}"/>
              </a:ext>
            </a:extLst>
          </p:cNvPr>
          <p:cNvSpPr/>
          <p:nvPr userDrawn="1"/>
        </p:nvSpPr>
        <p:spPr>
          <a:xfrm>
            <a:off x="344487" y="1412876"/>
            <a:ext cx="4500563" cy="3951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19" name="Rechteck 18" descr="Dekorativ">
            <a:extLst>
              <a:ext uri="{FF2B5EF4-FFF2-40B4-BE49-F238E27FC236}">
                <a16:creationId xmlns:a16="http://schemas.microsoft.com/office/drawing/2014/main" id="{1D72DF1C-D128-4BAA-8B1C-BFC5B0B35ED4}"/>
              </a:ext>
            </a:extLst>
          </p:cNvPr>
          <p:cNvSpPr/>
          <p:nvPr userDrawn="1"/>
        </p:nvSpPr>
        <p:spPr>
          <a:xfrm>
            <a:off x="5060950" y="1412876"/>
            <a:ext cx="4500562" cy="4021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43DACF10-9353-4A29-AFA5-EA422CC980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402" y="676800"/>
            <a:ext cx="9061111" cy="330473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7" y="1412876"/>
            <a:ext cx="4500564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852492"/>
            <a:ext cx="4500562" cy="4350305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060949" y="1412876"/>
            <a:ext cx="4500563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0949" y="1852492"/>
            <a:ext cx="4500563" cy="4350305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0C295676-06C3-4B7D-A2E7-3C55DC277F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5EE1303-1CE0-478B-8A71-B50FCBFE181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F0CD233-9F41-44E1-9D59-5B6C3248F27C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874011-2DE5-4642-9EC3-A87E7AFD222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8CFCA79-4A0E-4543-988E-FDE5C87A5C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913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 descr="Dekorativ">
            <a:extLst>
              <a:ext uri="{FF2B5EF4-FFF2-40B4-BE49-F238E27FC236}">
                <a16:creationId xmlns:a16="http://schemas.microsoft.com/office/drawing/2014/main" id="{B4172D8A-22E4-4F58-BB23-28FCCF7E5FD7}"/>
              </a:ext>
            </a:extLst>
          </p:cNvPr>
          <p:cNvSpPr/>
          <p:nvPr userDrawn="1"/>
        </p:nvSpPr>
        <p:spPr>
          <a:xfrm>
            <a:off x="344489" y="1852495"/>
            <a:ext cx="2930401" cy="43503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1" name="Rechteck 20" descr="Dekorativ">
            <a:extLst>
              <a:ext uri="{FF2B5EF4-FFF2-40B4-BE49-F238E27FC236}">
                <a16:creationId xmlns:a16="http://schemas.microsoft.com/office/drawing/2014/main" id="{42651CB7-D930-4853-B8B8-C7D1BBC9FB32}"/>
              </a:ext>
            </a:extLst>
          </p:cNvPr>
          <p:cNvSpPr/>
          <p:nvPr userDrawn="1"/>
        </p:nvSpPr>
        <p:spPr>
          <a:xfrm>
            <a:off x="344489" y="1412876"/>
            <a:ext cx="2930401" cy="395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2" name="Rechteck 21" descr="Dekorativ">
            <a:extLst>
              <a:ext uri="{FF2B5EF4-FFF2-40B4-BE49-F238E27FC236}">
                <a16:creationId xmlns:a16="http://schemas.microsoft.com/office/drawing/2014/main" id="{4A525E52-8339-47C8-AA88-DB57E261995B}"/>
              </a:ext>
            </a:extLst>
          </p:cNvPr>
          <p:cNvSpPr/>
          <p:nvPr userDrawn="1"/>
        </p:nvSpPr>
        <p:spPr>
          <a:xfrm>
            <a:off x="3483066" y="1852495"/>
            <a:ext cx="2938557" cy="43503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3" name="Rechteck 22" descr="Dekorativ">
            <a:extLst>
              <a:ext uri="{FF2B5EF4-FFF2-40B4-BE49-F238E27FC236}">
                <a16:creationId xmlns:a16="http://schemas.microsoft.com/office/drawing/2014/main" id="{18C3FBC4-A840-45DD-B2F2-8E5E29957A46}"/>
              </a:ext>
            </a:extLst>
          </p:cNvPr>
          <p:cNvSpPr/>
          <p:nvPr userDrawn="1"/>
        </p:nvSpPr>
        <p:spPr>
          <a:xfrm>
            <a:off x="3483066" y="1412876"/>
            <a:ext cx="2938557" cy="395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4" name="Rechteck 23" descr="Dekorativ">
            <a:extLst>
              <a:ext uri="{FF2B5EF4-FFF2-40B4-BE49-F238E27FC236}">
                <a16:creationId xmlns:a16="http://schemas.microsoft.com/office/drawing/2014/main" id="{AB82A3F5-9FC2-4B67-88D8-9EB92AE69712}"/>
              </a:ext>
            </a:extLst>
          </p:cNvPr>
          <p:cNvSpPr/>
          <p:nvPr userDrawn="1"/>
        </p:nvSpPr>
        <p:spPr>
          <a:xfrm>
            <a:off x="6629800" y="1852495"/>
            <a:ext cx="2931712" cy="43503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5" name="Rechteck 24" descr="Dekorativ">
            <a:extLst>
              <a:ext uri="{FF2B5EF4-FFF2-40B4-BE49-F238E27FC236}">
                <a16:creationId xmlns:a16="http://schemas.microsoft.com/office/drawing/2014/main" id="{2D92563F-8B00-4402-9B6D-912E02213843}"/>
              </a:ext>
            </a:extLst>
          </p:cNvPr>
          <p:cNvSpPr/>
          <p:nvPr userDrawn="1"/>
        </p:nvSpPr>
        <p:spPr>
          <a:xfrm>
            <a:off x="6629800" y="1412876"/>
            <a:ext cx="2931712" cy="395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A6F5B586-8F75-475C-984D-1DAA5C3AC1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0402" y="676800"/>
            <a:ext cx="9061110" cy="3312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9" y="1412876"/>
            <a:ext cx="2930401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10AD9F27-6901-4908-874B-42E9642156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483064" y="1412876"/>
            <a:ext cx="2938557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629800" y="1412876"/>
            <a:ext cx="2931712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59570D-9F33-45EF-BD5B-914B9D7D12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852494"/>
            <a:ext cx="2930401" cy="4343279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5FBB124-C4A9-42B4-9A81-C861B74F84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3064" y="1852494"/>
            <a:ext cx="2938557" cy="4343279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9800" y="1852494"/>
            <a:ext cx="2931712" cy="4343279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EF3CFD5-2F2E-49A4-9D2B-E854D1743B3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B5E681A-8A56-46DF-BBF3-0B9D466E5906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BC5100A-423A-4458-8FCA-8854933A15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5F54999-8DEE-4C7C-8E2A-9897CE00390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851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 descr="Dekorativ">
            <a:extLst>
              <a:ext uri="{FF2B5EF4-FFF2-40B4-BE49-F238E27FC236}">
                <a16:creationId xmlns:a16="http://schemas.microsoft.com/office/drawing/2014/main" id="{025AF0E9-EB6B-4198-9422-AF8599A3B326}"/>
              </a:ext>
            </a:extLst>
          </p:cNvPr>
          <p:cNvSpPr/>
          <p:nvPr userDrawn="1"/>
        </p:nvSpPr>
        <p:spPr>
          <a:xfrm>
            <a:off x="344488" y="3895035"/>
            <a:ext cx="4500562" cy="4041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5" name="Rechteck 24" descr="Dekorativ">
            <a:extLst>
              <a:ext uri="{FF2B5EF4-FFF2-40B4-BE49-F238E27FC236}">
                <a16:creationId xmlns:a16="http://schemas.microsoft.com/office/drawing/2014/main" id="{D7C74DEB-9352-4EAF-8729-D9E8E5D4FBED}"/>
              </a:ext>
            </a:extLst>
          </p:cNvPr>
          <p:cNvSpPr/>
          <p:nvPr userDrawn="1"/>
        </p:nvSpPr>
        <p:spPr>
          <a:xfrm>
            <a:off x="344488" y="4331634"/>
            <a:ext cx="4500562" cy="1869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6" name="Rechteck 25" descr="Dekorativ">
            <a:extLst>
              <a:ext uri="{FF2B5EF4-FFF2-40B4-BE49-F238E27FC236}">
                <a16:creationId xmlns:a16="http://schemas.microsoft.com/office/drawing/2014/main" id="{6DBA1B89-4757-4A65-B7D3-1CFCAD926F3C}"/>
              </a:ext>
            </a:extLst>
          </p:cNvPr>
          <p:cNvSpPr/>
          <p:nvPr userDrawn="1"/>
        </p:nvSpPr>
        <p:spPr>
          <a:xfrm>
            <a:off x="344488" y="1412874"/>
            <a:ext cx="4500562" cy="3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7" name="Rechteck 26" descr="Dekorativ">
            <a:extLst>
              <a:ext uri="{FF2B5EF4-FFF2-40B4-BE49-F238E27FC236}">
                <a16:creationId xmlns:a16="http://schemas.microsoft.com/office/drawing/2014/main" id="{422A3A85-A913-4C08-B3BC-8ACFB4388885}"/>
              </a:ext>
            </a:extLst>
          </p:cNvPr>
          <p:cNvSpPr/>
          <p:nvPr userDrawn="1"/>
        </p:nvSpPr>
        <p:spPr>
          <a:xfrm>
            <a:off x="344488" y="1849714"/>
            <a:ext cx="4500562" cy="1870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591" dirty="0" err="1"/>
          </a:p>
        </p:txBody>
      </p:sp>
      <p:sp>
        <p:nvSpPr>
          <p:cNvPr id="29" name="Rechteck 28" descr="Dekorativ">
            <a:extLst>
              <a:ext uri="{FF2B5EF4-FFF2-40B4-BE49-F238E27FC236}">
                <a16:creationId xmlns:a16="http://schemas.microsoft.com/office/drawing/2014/main" id="{C4C71A51-A18D-44C6-A5D1-3F36E6BA099C}"/>
              </a:ext>
            </a:extLst>
          </p:cNvPr>
          <p:cNvSpPr/>
          <p:nvPr userDrawn="1"/>
        </p:nvSpPr>
        <p:spPr>
          <a:xfrm>
            <a:off x="5060949" y="4331634"/>
            <a:ext cx="4500562" cy="1869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591" dirty="0" err="1"/>
          </a:p>
        </p:txBody>
      </p:sp>
      <p:sp>
        <p:nvSpPr>
          <p:cNvPr id="30" name="Rechteck 29" descr="Dekorativ">
            <a:extLst>
              <a:ext uri="{FF2B5EF4-FFF2-40B4-BE49-F238E27FC236}">
                <a16:creationId xmlns:a16="http://schemas.microsoft.com/office/drawing/2014/main" id="{56E332F1-39AD-4FAB-8216-893EDAC109E1}"/>
              </a:ext>
            </a:extLst>
          </p:cNvPr>
          <p:cNvSpPr/>
          <p:nvPr userDrawn="1"/>
        </p:nvSpPr>
        <p:spPr>
          <a:xfrm>
            <a:off x="5060949" y="1412874"/>
            <a:ext cx="4500562" cy="3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31" name="Rechteck 30" descr="Dekorativ">
            <a:extLst>
              <a:ext uri="{FF2B5EF4-FFF2-40B4-BE49-F238E27FC236}">
                <a16:creationId xmlns:a16="http://schemas.microsoft.com/office/drawing/2014/main" id="{3E780098-2A1B-4DBB-8570-9A13A0C66128}"/>
              </a:ext>
            </a:extLst>
          </p:cNvPr>
          <p:cNvSpPr/>
          <p:nvPr userDrawn="1"/>
        </p:nvSpPr>
        <p:spPr>
          <a:xfrm>
            <a:off x="5060949" y="1849714"/>
            <a:ext cx="4500562" cy="1870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32" name="Rechteck 31" descr="Dekorativ">
            <a:extLst>
              <a:ext uri="{FF2B5EF4-FFF2-40B4-BE49-F238E27FC236}">
                <a16:creationId xmlns:a16="http://schemas.microsoft.com/office/drawing/2014/main" id="{E2D23596-23A3-4BFD-B854-A093E2DFA36A}"/>
              </a:ext>
            </a:extLst>
          </p:cNvPr>
          <p:cNvSpPr/>
          <p:nvPr userDrawn="1"/>
        </p:nvSpPr>
        <p:spPr>
          <a:xfrm>
            <a:off x="5060949" y="3895035"/>
            <a:ext cx="4500562" cy="4041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4C3C337B-20B9-4837-87BA-C498361AE6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402" y="676800"/>
            <a:ext cx="9061109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8" y="1412874"/>
            <a:ext cx="4500562" cy="396000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849709"/>
            <a:ext cx="4500562" cy="1870541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060950" y="1412874"/>
            <a:ext cx="4500563" cy="396000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0950" y="1849709"/>
            <a:ext cx="4500563" cy="1870541"/>
          </a:xfrm>
          <a:noFill/>
        </p:spPr>
        <p:txBody>
          <a:bodyPr lIns="108000" tIns="108000" rIns="108000" bIns="108000"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C6245A26-34FE-4E41-AD20-0A9373AD57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44488" y="3895036"/>
            <a:ext cx="4500562" cy="404176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0195286A-1085-48E9-8CE3-B3865EA1F9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7" y="4330642"/>
            <a:ext cx="4500563" cy="1870541"/>
          </a:xfrm>
          <a:noFill/>
        </p:spPr>
        <p:txBody>
          <a:bodyPr lIns="108000" tIns="108000" rIns="108000" bIns="108000"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B532B0FE-57F7-4670-B9D2-7ADB2B6487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060950" y="3895036"/>
            <a:ext cx="4500563" cy="404176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1B9710D1-7B7B-4F60-8727-4E59EED112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60950" y="4330642"/>
            <a:ext cx="4500563" cy="1870541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0AC01A1E-6BAF-4C91-BB04-8E2B9F69F2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9" y="6202800"/>
            <a:ext cx="9217022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03A4112-CFAE-4CD4-8862-257E724FCBE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C78A174-936B-45DE-92CF-FD1D1D76731D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EB550F-7656-4107-A0D2-33247C15699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FF7BCB-17E0-4A6A-B99F-F484106DBB4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34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: eine Ecke abgerundet 17" descr="Dekorativ">
            <a:extLst>
              <a:ext uri="{FF2B5EF4-FFF2-40B4-BE49-F238E27FC236}">
                <a16:creationId xmlns:a16="http://schemas.microsoft.com/office/drawing/2014/main" id="{8EBA46B6-E046-4B73-ACD8-EC98CCAAA426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87200" y="2138399"/>
            <a:ext cx="8486060" cy="1804829"/>
          </a:xfrm>
        </p:spPr>
        <p:txBody>
          <a:bodyPr wrap="square" anchor="t" anchorCtr="0"/>
          <a:lstStyle>
            <a:lvl1pPr marL="0" indent="626400" algn="l"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A17922-6BD4-41CD-9F0B-2629B21C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2E78-44B8-4244-AE5F-704B465E68B7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F32804-CF49-4963-BBBC-BF297BDA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698205-A2EF-4AD2-8747-1ED7070E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Freihandform: Form 16" descr="Dekorativ">
            <a:extLst>
              <a:ext uri="{FF2B5EF4-FFF2-40B4-BE49-F238E27FC236}">
                <a16:creationId xmlns:a16="http://schemas.microsoft.com/office/drawing/2014/main" id="{482D6358-CE53-43C0-BB1E-58A5057B041D}"/>
              </a:ext>
            </a:extLst>
          </p:cNvPr>
          <p:cNvSpPr>
            <a:spLocks/>
          </p:cNvSpPr>
          <p:nvPr userDrawn="1"/>
        </p:nvSpPr>
        <p:spPr bwMode="gray">
          <a:xfrm>
            <a:off x="893189" y="2156400"/>
            <a:ext cx="676800" cy="422930"/>
          </a:xfrm>
          <a:custGeom>
            <a:avLst/>
            <a:gdLst>
              <a:gd name="connsiteX0" fmla="*/ 474079 w 676800"/>
              <a:gd name="connsiteY0" fmla="*/ 0 h 422930"/>
              <a:gd name="connsiteX1" fmla="*/ 516176 w 676800"/>
              <a:gd name="connsiteY1" fmla="*/ 0 h 422930"/>
              <a:gd name="connsiteX2" fmla="*/ 553197 w 676800"/>
              <a:gd name="connsiteY2" fmla="*/ 17330 h 422930"/>
              <a:gd name="connsiteX3" fmla="*/ 659484 w 676800"/>
              <a:gd name="connsiteY3" fmla="*/ 165676 h 422930"/>
              <a:gd name="connsiteX4" fmla="*/ 676800 w 676800"/>
              <a:gd name="connsiteY4" fmla="*/ 212735 h 422930"/>
              <a:gd name="connsiteX5" fmla="*/ 659484 w 676800"/>
              <a:gd name="connsiteY5" fmla="*/ 255909 h 422930"/>
              <a:gd name="connsiteX6" fmla="*/ 549465 w 676800"/>
              <a:gd name="connsiteY6" fmla="*/ 404405 h 422930"/>
              <a:gd name="connsiteX7" fmla="*/ 512444 w 676800"/>
              <a:gd name="connsiteY7" fmla="*/ 422930 h 422930"/>
              <a:gd name="connsiteX8" fmla="*/ 465570 w 676800"/>
              <a:gd name="connsiteY8" fmla="*/ 422930 h 422930"/>
              <a:gd name="connsiteX9" fmla="*/ 444522 w 676800"/>
              <a:gd name="connsiteY9" fmla="*/ 408140 h 422930"/>
              <a:gd name="connsiteX10" fmla="*/ 451837 w 676800"/>
              <a:gd name="connsiteY10" fmla="*/ 388271 h 422930"/>
              <a:gd name="connsiteX11" fmla="*/ 580366 w 676800"/>
              <a:gd name="connsiteY11" fmla="*/ 213930 h 422930"/>
              <a:gd name="connsiteX12" fmla="*/ 580366 w 676800"/>
              <a:gd name="connsiteY12" fmla="*/ 204070 h 422930"/>
              <a:gd name="connsiteX13" fmla="*/ 461838 w 676800"/>
              <a:gd name="connsiteY13" fmla="*/ 35854 h 422930"/>
              <a:gd name="connsiteX14" fmla="*/ 451837 w 676800"/>
              <a:gd name="connsiteY14" fmla="*/ 16135 h 422930"/>
              <a:gd name="connsiteX15" fmla="*/ 474079 w 676800"/>
              <a:gd name="connsiteY15" fmla="*/ 0 h 422930"/>
              <a:gd name="connsiteX16" fmla="*/ 255307 w 676800"/>
              <a:gd name="connsiteY16" fmla="*/ 0 h 422930"/>
              <a:gd name="connsiteX17" fmla="*/ 297254 w 676800"/>
              <a:gd name="connsiteY17" fmla="*/ 0 h 422930"/>
              <a:gd name="connsiteX18" fmla="*/ 334275 w 676800"/>
              <a:gd name="connsiteY18" fmla="*/ 17330 h 422930"/>
              <a:gd name="connsiteX19" fmla="*/ 440562 w 676800"/>
              <a:gd name="connsiteY19" fmla="*/ 165676 h 422930"/>
              <a:gd name="connsiteX20" fmla="*/ 457878 w 676800"/>
              <a:gd name="connsiteY20" fmla="*/ 212735 h 422930"/>
              <a:gd name="connsiteX21" fmla="*/ 440562 w 676800"/>
              <a:gd name="connsiteY21" fmla="*/ 255909 h 422930"/>
              <a:gd name="connsiteX22" fmla="*/ 330543 w 676800"/>
              <a:gd name="connsiteY22" fmla="*/ 404405 h 422930"/>
              <a:gd name="connsiteX23" fmla="*/ 293522 w 676800"/>
              <a:gd name="connsiteY23" fmla="*/ 422930 h 422930"/>
              <a:gd name="connsiteX24" fmla="*/ 246648 w 676800"/>
              <a:gd name="connsiteY24" fmla="*/ 422930 h 422930"/>
              <a:gd name="connsiteX25" fmla="*/ 225600 w 676800"/>
              <a:gd name="connsiteY25" fmla="*/ 408140 h 422930"/>
              <a:gd name="connsiteX26" fmla="*/ 233064 w 676800"/>
              <a:gd name="connsiteY26" fmla="*/ 388271 h 422930"/>
              <a:gd name="connsiteX27" fmla="*/ 361444 w 676800"/>
              <a:gd name="connsiteY27" fmla="*/ 213930 h 422930"/>
              <a:gd name="connsiteX28" fmla="*/ 361444 w 676800"/>
              <a:gd name="connsiteY28" fmla="*/ 204070 h 422930"/>
              <a:gd name="connsiteX29" fmla="*/ 242916 w 676800"/>
              <a:gd name="connsiteY29" fmla="*/ 35854 h 422930"/>
              <a:gd name="connsiteX30" fmla="*/ 233064 w 676800"/>
              <a:gd name="connsiteY30" fmla="*/ 16135 h 422930"/>
              <a:gd name="connsiteX31" fmla="*/ 255307 w 676800"/>
              <a:gd name="connsiteY31" fmla="*/ 0 h 422930"/>
              <a:gd name="connsiteX32" fmla="*/ 29543 w 676800"/>
              <a:gd name="connsiteY32" fmla="*/ 0 h 422930"/>
              <a:gd name="connsiteX33" fmla="*/ 71620 w 676800"/>
              <a:gd name="connsiteY33" fmla="*/ 0 h 422930"/>
              <a:gd name="connsiteX34" fmla="*/ 108623 w 676800"/>
              <a:gd name="connsiteY34" fmla="*/ 17330 h 422930"/>
              <a:gd name="connsiteX35" fmla="*/ 214859 w 676800"/>
              <a:gd name="connsiteY35" fmla="*/ 165676 h 422930"/>
              <a:gd name="connsiteX36" fmla="*/ 232167 w 676800"/>
              <a:gd name="connsiteY36" fmla="*/ 212735 h 422930"/>
              <a:gd name="connsiteX37" fmla="*/ 214859 w 676800"/>
              <a:gd name="connsiteY37" fmla="*/ 255909 h 422930"/>
              <a:gd name="connsiteX38" fmla="*/ 104893 w 676800"/>
              <a:gd name="connsiteY38" fmla="*/ 404405 h 422930"/>
              <a:gd name="connsiteX39" fmla="*/ 67889 w 676800"/>
              <a:gd name="connsiteY39" fmla="*/ 422930 h 422930"/>
              <a:gd name="connsiteX40" fmla="*/ 20889 w 676800"/>
              <a:gd name="connsiteY40" fmla="*/ 422930 h 422930"/>
              <a:gd name="connsiteX41" fmla="*/ 0 w 676800"/>
              <a:gd name="connsiteY41" fmla="*/ 408140 h 422930"/>
              <a:gd name="connsiteX42" fmla="*/ 7311 w 676800"/>
              <a:gd name="connsiteY42" fmla="*/ 388271 h 422930"/>
              <a:gd name="connsiteX43" fmla="*/ 135779 w 676800"/>
              <a:gd name="connsiteY43" fmla="*/ 213930 h 422930"/>
              <a:gd name="connsiteX44" fmla="*/ 135779 w 676800"/>
              <a:gd name="connsiteY44" fmla="*/ 204070 h 422930"/>
              <a:gd name="connsiteX45" fmla="*/ 17159 w 676800"/>
              <a:gd name="connsiteY45" fmla="*/ 35854 h 422930"/>
              <a:gd name="connsiteX46" fmla="*/ 7311 w 676800"/>
              <a:gd name="connsiteY46" fmla="*/ 16135 h 422930"/>
              <a:gd name="connsiteX47" fmla="*/ 29543 w 676800"/>
              <a:gd name="connsiteY47" fmla="*/ 0 h 42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6800" h="422930">
                <a:moveTo>
                  <a:pt x="474079" y="0"/>
                </a:moveTo>
                <a:lnTo>
                  <a:pt x="516176" y="0"/>
                </a:lnTo>
                <a:cubicBezTo>
                  <a:pt x="533492" y="0"/>
                  <a:pt x="542150" y="2540"/>
                  <a:pt x="553197" y="17330"/>
                </a:cubicBezTo>
                <a:cubicBezTo>
                  <a:pt x="553197" y="17330"/>
                  <a:pt x="553197" y="17330"/>
                  <a:pt x="659484" y="165676"/>
                </a:cubicBezTo>
                <a:cubicBezTo>
                  <a:pt x="674262" y="186741"/>
                  <a:pt x="676800" y="194210"/>
                  <a:pt x="676800" y="212735"/>
                </a:cubicBezTo>
                <a:cubicBezTo>
                  <a:pt x="676800" y="228720"/>
                  <a:pt x="671874" y="239924"/>
                  <a:pt x="659484" y="255909"/>
                </a:cubicBezTo>
                <a:cubicBezTo>
                  <a:pt x="659484" y="255909"/>
                  <a:pt x="659484" y="255909"/>
                  <a:pt x="549465" y="404405"/>
                </a:cubicBezTo>
                <a:cubicBezTo>
                  <a:pt x="539613" y="418000"/>
                  <a:pt x="533492" y="422930"/>
                  <a:pt x="512444" y="422930"/>
                </a:cubicBezTo>
                <a:cubicBezTo>
                  <a:pt x="512444" y="422930"/>
                  <a:pt x="512444" y="422930"/>
                  <a:pt x="465570" y="422930"/>
                </a:cubicBezTo>
                <a:cubicBezTo>
                  <a:pt x="450642" y="422930"/>
                  <a:pt x="444522" y="416656"/>
                  <a:pt x="444522" y="408140"/>
                </a:cubicBezTo>
                <a:cubicBezTo>
                  <a:pt x="444522" y="401866"/>
                  <a:pt x="445716" y="395741"/>
                  <a:pt x="451837" y="388271"/>
                </a:cubicBezTo>
                <a:cubicBezTo>
                  <a:pt x="451837" y="388271"/>
                  <a:pt x="451837" y="388271"/>
                  <a:pt x="580366" y="213930"/>
                </a:cubicBezTo>
                <a:cubicBezTo>
                  <a:pt x="582904" y="210195"/>
                  <a:pt x="584098" y="209000"/>
                  <a:pt x="580366" y="204070"/>
                </a:cubicBezTo>
                <a:cubicBezTo>
                  <a:pt x="580366" y="204070"/>
                  <a:pt x="580366" y="204070"/>
                  <a:pt x="461838" y="35854"/>
                </a:cubicBezTo>
                <a:cubicBezTo>
                  <a:pt x="455569" y="25994"/>
                  <a:pt x="451837" y="19720"/>
                  <a:pt x="451837" y="16135"/>
                </a:cubicBezTo>
                <a:cubicBezTo>
                  <a:pt x="451837" y="4930"/>
                  <a:pt x="459301" y="0"/>
                  <a:pt x="474079" y="0"/>
                </a:cubicBezTo>
                <a:close/>
                <a:moveTo>
                  <a:pt x="255307" y="0"/>
                </a:moveTo>
                <a:lnTo>
                  <a:pt x="297254" y="0"/>
                </a:lnTo>
                <a:cubicBezTo>
                  <a:pt x="314570" y="0"/>
                  <a:pt x="323228" y="2540"/>
                  <a:pt x="334275" y="17330"/>
                </a:cubicBezTo>
                <a:cubicBezTo>
                  <a:pt x="334275" y="17330"/>
                  <a:pt x="334275" y="17330"/>
                  <a:pt x="440562" y="165676"/>
                </a:cubicBezTo>
                <a:cubicBezTo>
                  <a:pt x="455340" y="186741"/>
                  <a:pt x="457878" y="194210"/>
                  <a:pt x="457878" y="212735"/>
                </a:cubicBezTo>
                <a:cubicBezTo>
                  <a:pt x="457878" y="228720"/>
                  <a:pt x="452952" y="239924"/>
                  <a:pt x="440562" y="255909"/>
                </a:cubicBezTo>
                <a:cubicBezTo>
                  <a:pt x="440562" y="255909"/>
                  <a:pt x="440562" y="255909"/>
                  <a:pt x="330543" y="404405"/>
                </a:cubicBezTo>
                <a:cubicBezTo>
                  <a:pt x="320691" y="418000"/>
                  <a:pt x="314570" y="422930"/>
                  <a:pt x="293522" y="422930"/>
                </a:cubicBezTo>
                <a:cubicBezTo>
                  <a:pt x="293522" y="422930"/>
                  <a:pt x="293522" y="422930"/>
                  <a:pt x="246648" y="422930"/>
                </a:cubicBezTo>
                <a:cubicBezTo>
                  <a:pt x="231720" y="422930"/>
                  <a:pt x="225600" y="416656"/>
                  <a:pt x="225600" y="408140"/>
                </a:cubicBezTo>
                <a:cubicBezTo>
                  <a:pt x="225600" y="401866"/>
                  <a:pt x="226794" y="395741"/>
                  <a:pt x="233064" y="388271"/>
                </a:cubicBezTo>
                <a:cubicBezTo>
                  <a:pt x="233064" y="388271"/>
                  <a:pt x="233064" y="388271"/>
                  <a:pt x="361444" y="213930"/>
                </a:cubicBezTo>
                <a:cubicBezTo>
                  <a:pt x="363982" y="210195"/>
                  <a:pt x="365176" y="209000"/>
                  <a:pt x="361444" y="204070"/>
                </a:cubicBezTo>
                <a:cubicBezTo>
                  <a:pt x="361444" y="204070"/>
                  <a:pt x="361444" y="204070"/>
                  <a:pt x="242916" y="35854"/>
                </a:cubicBezTo>
                <a:cubicBezTo>
                  <a:pt x="236647" y="25994"/>
                  <a:pt x="233064" y="19720"/>
                  <a:pt x="233064" y="16135"/>
                </a:cubicBezTo>
                <a:cubicBezTo>
                  <a:pt x="233064" y="4930"/>
                  <a:pt x="240379" y="0"/>
                  <a:pt x="255307" y="0"/>
                </a:cubicBezTo>
                <a:close/>
                <a:moveTo>
                  <a:pt x="29543" y="0"/>
                </a:moveTo>
                <a:lnTo>
                  <a:pt x="71620" y="0"/>
                </a:lnTo>
                <a:cubicBezTo>
                  <a:pt x="88779" y="0"/>
                  <a:pt x="97582" y="2540"/>
                  <a:pt x="108623" y="17330"/>
                </a:cubicBezTo>
                <a:cubicBezTo>
                  <a:pt x="108623" y="17330"/>
                  <a:pt x="108623" y="17330"/>
                  <a:pt x="214859" y="165676"/>
                </a:cubicBezTo>
                <a:cubicBezTo>
                  <a:pt x="229631" y="186741"/>
                  <a:pt x="232167" y="194210"/>
                  <a:pt x="232167" y="212735"/>
                </a:cubicBezTo>
                <a:cubicBezTo>
                  <a:pt x="232167" y="228720"/>
                  <a:pt x="227243" y="239924"/>
                  <a:pt x="214859" y="255909"/>
                </a:cubicBezTo>
                <a:cubicBezTo>
                  <a:pt x="214859" y="255909"/>
                  <a:pt x="214859" y="255909"/>
                  <a:pt x="104893" y="404405"/>
                </a:cubicBezTo>
                <a:cubicBezTo>
                  <a:pt x="95045" y="418000"/>
                  <a:pt x="88779" y="422930"/>
                  <a:pt x="67889" y="422930"/>
                </a:cubicBezTo>
                <a:cubicBezTo>
                  <a:pt x="67889" y="422930"/>
                  <a:pt x="67889" y="422930"/>
                  <a:pt x="20889" y="422930"/>
                </a:cubicBezTo>
                <a:cubicBezTo>
                  <a:pt x="6118" y="422930"/>
                  <a:pt x="0" y="416656"/>
                  <a:pt x="0" y="408140"/>
                </a:cubicBezTo>
                <a:cubicBezTo>
                  <a:pt x="0" y="401866"/>
                  <a:pt x="1194" y="395741"/>
                  <a:pt x="7311" y="388271"/>
                </a:cubicBezTo>
                <a:cubicBezTo>
                  <a:pt x="7311" y="388271"/>
                  <a:pt x="7311" y="388271"/>
                  <a:pt x="135779" y="213930"/>
                </a:cubicBezTo>
                <a:cubicBezTo>
                  <a:pt x="138315" y="210195"/>
                  <a:pt x="139509" y="209000"/>
                  <a:pt x="135779" y="204070"/>
                </a:cubicBezTo>
                <a:cubicBezTo>
                  <a:pt x="135779" y="204070"/>
                  <a:pt x="135779" y="204070"/>
                  <a:pt x="17159" y="35854"/>
                </a:cubicBezTo>
                <a:cubicBezTo>
                  <a:pt x="11041" y="25994"/>
                  <a:pt x="7311" y="19720"/>
                  <a:pt x="7311" y="16135"/>
                </a:cubicBezTo>
                <a:cubicBezTo>
                  <a:pt x="7311" y="4930"/>
                  <a:pt x="14772" y="0"/>
                  <a:pt x="2954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31967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608AE62-84CB-4996-80B3-21AF3496AA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2D0EC3-A95E-4954-92ED-7BCE700AFD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44488" y="1367999"/>
            <a:ext cx="9217025" cy="4977239"/>
          </a:xfrm>
        </p:spPr>
        <p:txBody>
          <a:bodyPr/>
          <a:lstStyle>
            <a:lvl1pPr marL="266700" indent="-266700">
              <a:spcBef>
                <a:spcPts val="0"/>
              </a:spcBef>
              <a:buSzPct val="100000"/>
              <a:buFont typeface="+mj-lt"/>
              <a:buAutoNum type="arabicPeriod"/>
              <a:defRPr sz="2000">
                <a:solidFill>
                  <a:schemeClr val="accent1"/>
                </a:solidFill>
              </a:defRPr>
            </a:lvl1pPr>
            <a:lvl2pPr marL="640515" indent="-337398">
              <a:spcBef>
                <a:spcPts val="0"/>
              </a:spcBef>
              <a:buSzPct val="100000"/>
              <a:buFont typeface="+mj-lt"/>
              <a:buAutoNum type="alphaLcParenR"/>
              <a:defRPr sz="2273">
                <a:solidFill>
                  <a:schemeClr val="accent1"/>
                </a:solidFill>
              </a:defRPr>
            </a:lvl2pPr>
            <a:lvl3pPr marL="1122253" indent="-303116">
              <a:spcBef>
                <a:spcPts val="0"/>
              </a:spcBef>
              <a:defRPr sz="2273">
                <a:solidFill>
                  <a:schemeClr val="accent1"/>
                </a:solidFill>
              </a:defRPr>
            </a:lvl3pPr>
            <a:lvl4pPr marL="1528214" indent="-303116">
              <a:spcBef>
                <a:spcPts val="0"/>
              </a:spcBef>
              <a:defRPr sz="2273">
                <a:solidFill>
                  <a:schemeClr val="accent1"/>
                </a:solidFill>
              </a:defRPr>
            </a:lvl4pPr>
            <a:lvl5pPr marL="1935979" indent="-306725">
              <a:spcBef>
                <a:spcPts val="0"/>
              </a:spcBef>
              <a:defRPr sz="2273">
                <a:solidFill>
                  <a:schemeClr val="accent1"/>
                </a:solidFill>
              </a:defRPr>
            </a:lvl5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897E226-2C40-4DD5-9F5A-A5F23BF3DF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20D47DE-D785-416A-86CC-090EED9194A0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40AD42-2C59-4EC1-A9D6-0EF13ABB8A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B3D4B00-95A3-4D63-9C9F-81773C8CEB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762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Hel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eine Ecke abgerundet 9" descr="Dekorativ">
            <a:extLst>
              <a:ext uri="{FF2B5EF4-FFF2-40B4-BE49-F238E27FC236}">
                <a16:creationId xmlns:a16="http://schemas.microsoft.com/office/drawing/2014/main" id="{613C5E74-0859-4426-B6DB-2FF7B5E10EAA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400" dirty="0" err="1"/>
          </a:p>
        </p:txBody>
      </p:sp>
      <p:sp>
        <p:nvSpPr>
          <p:cNvPr id="11" name="Freihandform: Form 10" descr="Dekorativ">
            <a:extLst>
              <a:ext uri="{FF2B5EF4-FFF2-40B4-BE49-F238E27FC236}">
                <a16:creationId xmlns:a16="http://schemas.microsoft.com/office/drawing/2014/main" id="{4E73B93C-9054-403A-AB61-CC0D1EBCD221}"/>
              </a:ext>
            </a:extLst>
          </p:cNvPr>
          <p:cNvSpPr>
            <a:spLocks/>
          </p:cNvSpPr>
          <p:nvPr userDrawn="1"/>
        </p:nvSpPr>
        <p:spPr bwMode="gray">
          <a:xfrm>
            <a:off x="893189" y="2156400"/>
            <a:ext cx="676800" cy="422930"/>
          </a:xfrm>
          <a:custGeom>
            <a:avLst/>
            <a:gdLst>
              <a:gd name="connsiteX0" fmla="*/ 474079 w 676800"/>
              <a:gd name="connsiteY0" fmla="*/ 0 h 422930"/>
              <a:gd name="connsiteX1" fmla="*/ 516176 w 676800"/>
              <a:gd name="connsiteY1" fmla="*/ 0 h 422930"/>
              <a:gd name="connsiteX2" fmla="*/ 553197 w 676800"/>
              <a:gd name="connsiteY2" fmla="*/ 17330 h 422930"/>
              <a:gd name="connsiteX3" fmla="*/ 659484 w 676800"/>
              <a:gd name="connsiteY3" fmla="*/ 165676 h 422930"/>
              <a:gd name="connsiteX4" fmla="*/ 676800 w 676800"/>
              <a:gd name="connsiteY4" fmla="*/ 212735 h 422930"/>
              <a:gd name="connsiteX5" fmla="*/ 659484 w 676800"/>
              <a:gd name="connsiteY5" fmla="*/ 255909 h 422930"/>
              <a:gd name="connsiteX6" fmla="*/ 549465 w 676800"/>
              <a:gd name="connsiteY6" fmla="*/ 404405 h 422930"/>
              <a:gd name="connsiteX7" fmla="*/ 512444 w 676800"/>
              <a:gd name="connsiteY7" fmla="*/ 422930 h 422930"/>
              <a:gd name="connsiteX8" fmla="*/ 465570 w 676800"/>
              <a:gd name="connsiteY8" fmla="*/ 422930 h 422930"/>
              <a:gd name="connsiteX9" fmla="*/ 444522 w 676800"/>
              <a:gd name="connsiteY9" fmla="*/ 408140 h 422930"/>
              <a:gd name="connsiteX10" fmla="*/ 451837 w 676800"/>
              <a:gd name="connsiteY10" fmla="*/ 388271 h 422930"/>
              <a:gd name="connsiteX11" fmla="*/ 580366 w 676800"/>
              <a:gd name="connsiteY11" fmla="*/ 213930 h 422930"/>
              <a:gd name="connsiteX12" fmla="*/ 580366 w 676800"/>
              <a:gd name="connsiteY12" fmla="*/ 204070 h 422930"/>
              <a:gd name="connsiteX13" fmla="*/ 461838 w 676800"/>
              <a:gd name="connsiteY13" fmla="*/ 35854 h 422930"/>
              <a:gd name="connsiteX14" fmla="*/ 451837 w 676800"/>
              <a:gd name="connsiteY14" fmla="*/ 16135 h 422930"/>
              <a:gd name="connsiteX15" fmla="*/ 474079 w 676800"/>
              <a:gd name="connsiteY15" fmla="*/ 0 h 422930"/>
              <a:gd name="connsiteX16" fmla="*/ 255307 w 676800"/>
              <a:gd name="connsiteY16" fmla="*/ 0 h 422930"/>
              <a:gd name="connsiteX17" fmla="*/ 297254 w 676800"/>
              <a:gd name="connsiteY17" fmla="*/ 0 h 422930"/>
              <a:gd name="connsiteX18" fmla="*/ 334275 w 676800"/>
              <a:gd name="connsiteY18" fmla="*/ 17330 h 422930"/>
              <a:gd name="connsiteX19" fmla="*/ 440562 w 676800"/>
              <a:gd name="connsiteY19" fmla="*/ 165676 h 422930"/>
              <a:gd name="connsiteX20" fmla="*/ 457878 w 676800"/>
              <a:gd name="connsiteY20" fmla="*/ 212735 h 422930"/>
              <a:gd name="connsiteX21" fmla="*/ 440562 w 676800"/>
              <a:gd name="connsiteY21" fmla="*/ 255909 h 422930"/>
              <a:gd name="connsiteX22" fmla="*/ 330543 w 676800"/>
              <a:gd name="connsiteY22" fmla="*/ 404405 h 422930"/>
              <a:gd name="connsiteX23" fmla="*/ 293522 w 676800"/>
              <a:gd name="connsiteY23" fmla="*/ 422930 h 422930"/>
              <a:gd name="connsiteX24" fmla="*/ 246648 w 676800"/>
              <a:gd name="connsiteY24" fmla="*/ 422930 h 422930"/>
              <a:gd name="connsiteX25" fmla="*/ 225600 w 676800"/>
              <a:gd name="connsiteY25" fmla="*/ 408140 h 422930"/>
              <a:gd name="connsiteX26" fmla="*/ 233064 w 676800"/>
              <a:gd name="connsiteY26" fmla="*/ 388271 h 422930"/>
              <a:gd name="connsiteX27" fmla="*/ 361444 w 676800"/>
              <a:gd name="connsiteY27" fmla="*/ 213930 h 422930"/>
              <a:gd name="connsiteX28" fmla="*/ 361444 w 676800"/>
              <a:gd name="connsiteY28" fmla="*/ 204070 h 422930"/>
              <a:gd name="connsiteX29" fmla="*/ 242916 w 676800"/>
              <a:gd name="connsiteY29" fmla="*/ 35854 h 422930"/>
              <a:gd name="connsiteX30" fmla="*/ 233064 w 676800"/>
              <a:gd name="connsiteY30" fmla="*/ 16135 h 422930"/>
              <a:gd name="connsiteX31" fmla="*/ 255307 w 676800"/>
              <a:gd name="connsiteY31" fmla="*/ 0 h 422930"/>
              <a:gd name="connsiteX32" fmla="*/ 29543 w 676800"/>
              <a:gd name="connsiteY32" fmla="*/ 0 h 422930"/>
              <a:gd name="connsiteX33" fmla="*/ 71620 w 676800"/>
              <a:gd name="connsiteY33" fmla="*/ 0 h 422930"/>
              <a:gd name="connsiteX34" fmla="*/ 108623 w 676800"/>
              <a:gd name="connsiteY34" fmla="*/ 17330 h 422930"/>
              <a:gd name="connsiteX35" fmla="*/ 214859 w 676800"/>
              <a:gd name="connsiteY35" fmla="*/ 165676 h 422930"/>
              <a:gd name="connsiteX36" fmla="*/ 232167 w 676800"/>
              <a:gd name="connsiteY36" fmla="*/ 212735 h 422930"/>
              <a:gd name="connsiteX37" fmla="*/ 214859 w 676800"/>
              <a:gd name="connsiteY37" fmla="*/ 255909 h 422930"/>
              <a:gd name="connsiteX38" fmla="*/ 104893 w 676800"/>
              <a:gd name="connsiteY38" fmla="*/ 404405 h 422930"/>
              <a:gd name="connsiteX39" fmla="*/ 67889 w 676800"/>
              <a:gd name="connsiteY39" fmla="*/ 422930 h 422930"/>
              <a:gd name="connsiteX40" fmla="*/ 20889 w 676800"/>
              <a:gd name="connsiteY40" fmla="*/ 422930 h 422930"/>
              <a:gd name="connsiteX41" fmla="*/ 0 w 676800"/>
              <a:gd name="connsiteY41" fmla="*/ 408140 h 422930"/>
              <a:gd name="connsiteX42" fmla="*/ 7311 w 676800"/>
              <a:gd name="connsiteY42" fmla="*/ 388271 h 422930"/>
              <a:gd name="connsiteX43" fmla="*/ 135779 w 676800"/>
              <a:gd name="connsiteY43" fmla="*/ 213930 h 422930"/>
              <a:gd name="connsiteX44" fmla="*/ 135779 w 676800"/>
              <a:gd name="connsiteY44" fmla="*/ 204070 h 422930"/>
              <a:gd name="connsiteX45" fmla="*/ 17159 w 676800"/>
              <a:gd name="connsiteY45" fmla="*/ 35854 h 422930"/>
              <a:gd name="connsiteX46" fmla="*/ 7311 w 676800"/>
              <a:gd name="connsiteY46" fmla="*/ 16135 h 422930"/>
              <a:gd name="connsiteX47" fmla="*/ 29543 w 676800"/>
              <a:gd name="connsiteY47" fmla="*/ 0 h 42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6800" h="422930">
                <a:moveTo>
                  <a:pt x="474079" y="0"/>
                </a:moveTo>
                <a:lnTo>
                  <a:pt x="516176" y="0"/>
                </a:lnTo>
                <a:cubicBezTo>
                  <a:pt x="533492" y="0"/>
                  <a:pt x="542150" y="2540"/>
                  <a:pt x="553197" y="17330"/>
                </a:cubicBezTo>
                <a:cubicBezTo>
                  <a:pt x="553197" y="17330"/>
                  <a:pt x="553197" y="17330"/>
                  <a:pt x="659484" y="165676"/>
                </a:cubicBezTo>
                <a:cubicBezTo>
                  <a:pt x="674262" y="186741"/>
                  <a:pt x="676800" y="194210"/>
                  <a:pt x="676800" y="212735"/>
                </a:cubicBezTo>
                <a:cubicBezTo>
                  <a:pt x="676800" y="228720"/>
                  <a:pt x="671874" y="239924"/>
                  <a:pt x="659484" y="255909"/>
                </a:cubicBezTo>
                <a:cubicBezTo>
                  <a:pt x="659484" y="255909"/>
                  <a:pt x="659484" y="255909"/>
                  <a:pt x="549465" y="404405"/>
                </a:cubicBezTo>
                <a:cubicBezTo>
                  <a:pt x="539613" y="418000"/>
                  <a:pt x="533492" y="422930"/>
                  <a:pt x="512444" y="422930"/>
                </a:cubicBezTo>
                <a:cubicBezTo>
                  <a:pt x="512444" y="422930"/>
                  <a:pt x="512444" y="422930"/>
                  <a:pt x="465570" y="422930"/>
                </a:cubicBezTo>
                <a:cubicBezTo>
                  <a:pt x="450642" y="422930"/>
                  <a:pt x="444522" y="416656"/>
                  <a:pt x="444522" y="408140"/>
                </a:cubicBezTo>
                <a:cubicBezTo>
                  <a:pt x="444522" y="401866"/>
                  <a:pt x="445716" y="395741"/>
                  <a:pt x="451837" y="388271"/>
                </a:cubicBezTo>
                <a:cubicBezTo>
                  <a:pt x="451837" y="388271"/>
                  <a:pt x="451837" y="388271"/>
                  <a:pt x="580366" y="213930"/>
                </a:cubicBezTo>
                <a:cubicBezTo>
                  <a:pt x="582904" y="210195"/>
                  <a:pt x="584098" y="209000"/>
                  <a:pt x="580366" y="204070"/>
                </a:cubicBezTo>
                <a:cubicBezTo>
                  <a:pt x="580366" y="204070"/>
                  <a:pt x="580366" y="204070"/>
                  <a:pt x="461838" y="35854"/>
                </a:cubicBezTo>
                <a:cubicBezTo>
                  <a:pt x="455569" y="25994"/>
                  <a:pt x="451837" y="19720"/>
                  <a:pt x="451837" y="16135"/>
                </a:cubicBezTo>
                <a:cubicBezTo>
                  <a:pt x="451837" y="4930"/>
                  <a:pt x="459301" y="0"/>
                  <a:pt x="474079" y="0"/>
                </a:cubicBezTo>
                <a:close/>
                <a:moveTo>
                  <a:pt x="255307" y="0"/>
                </a:moveTo>
                <a:lnTo>
                  <a:pt x="297254" y="0"/>
                </a:lnTo>
                <a:cubicBezTo>
                  <a:pt x="314570" y="0"/>
                  <a:pt x="323228" y="2540"/>
                  <a:pt x="334275" y="17330"/>
                </a:cubicBezTo>
                <a:cubicBezTo>
                  <a:pt x="334275" y="17330"/>
                  <a:pt x="334275" y="17330"/>
                  <a:pt x="440562" y="165676"/>
                </a:cubicBezTo>
                <a:cubicBezTo>
                  <a:pt x="455340" y="186741"/>
                  <a:pt x="457878" y="194210"/>
                  <a:pt x="457878" y="212735"/>
                </a:cubicBezTo>
                <a:cubicBezTo>
                  <a:pt x="457878" y="228720"/>
                  <a:pt x="452952" y="239924"/>
                  <a:pt x="440562" y="255909"/>
                </a:cubicBezTo>
                <a:cubicBezTo>
                  <a:pt x="440562" y="255909"/>
                  <a:pt x="440562" y="255909"/>
                  <a:pt x="330543" y="404405"/>
                </a:cubicBezTo>
                <a:cubicBezTo>
                  <a:pt x="320691" y="418000"/>
                  <a:pt x="314570" y="422930"/>
                  <a:pt x="293522" y="422930"/>
                </a:cubicBezTo>
                <a:cubicBezTo>
                  <a:pt x="293522" y="422930"/>
                  <a:pt x="293522" y="422930"/>
                  <a:pt x="246648" y="422930"/>
                </a:cubicBezTo>
                <a:cubicBezTo>
                  <a:pt x="231720" y="422930"/>
                  <a:pt x="225600" y="416656"/>
                  <a:pt x="225600" y="408140"/>
                </a:cubicBezTo>
                <a:cubicBezTo>
                  <a:pt x="225600" y="401866"/>
                  <a:pt x="226794" y="395741"/>
                  <a:pt x="233064" y="388271"/>
                </a:cubicBezTo>
                <a:cubicBezTo>
                  <a:pt x="233064" y="388271"/>
                  <a:pt x="233064" y="388271"/>
                  <a:pt x="361444" y="213930"/>
                </a:cubicBezTo>
                <a:cubicBezTo>
                  <a:pt x="363982" y="210195"/>
                  <a:pt x="365176" y="209000"/>
                  <a:pt x="361444" y="204070"/>
                </a:cubicBezTo>
                <a:cubicBezTo>
                  <a:pt x="361444" y="204070"/>
                  <a:pt x="361444" y="204070"/>
                  <a:pt x="242916" y="35854"/>
                </a:cubicBezTo>
                <a:cubicBezTo>
                  <a:pt x="236647" y="25994"/>
                  <a:pt x="233064" y="19720"/>
                  <a:pt x="233064" y="16135"/>
                </a:cubicBezTo>
                <a:cubicBezTo>
                  <a:pt x="233064" y="4930"/>
                  <a:pt x="240379" y="0"/>
                  <a:pt x="255307" y="0"/>
                </a:cubicBezTo>
                <a:close/>
                <a:moveTo>
                  <a:pt x="29543" y="0"/>
                </a:moveTo>
                <a:lnTo>
                  <a:pt x="71620" y="0"/>
                </a:lnTo>
                <a:cubicBezTo>
                  <a:pt x="88779" y="0"/>
                  <a:pt x="97582" y="2540"/>
                  <a:pt x="108623" y="17330"/>
                </a:cubicBezTo>
                <a:cubicBezTo>
                  <a:pt x="108623" y="17330"/>
                  <a:pt x="108623" y="17330"/>
                  <a:pt x="214859" y="165676"/>
                </a:cubicBezTo>
                <a:cubicBezTo>
                  <a:pt x="229631" y="186741"/>
                  <a:pt x="232167" y="194210"/>
                  <a:pt x="232167" y="212735"/>
                </a:cubicBezTo>
                <a:cubicBezTo>
                  <a:pt x="232167" y="228720"/>
                  <a:pt x="227243" y="239924"/>
                  <a:pt x="214859" y="255909"/>
                </a:cubicBezTo>
                <a:cubicBezTo>
                  <a:pt x="214859" y="255909"/>
                  <a:pt x="214859" y="255909"/>
                  <a:pt x="104893" y="404405"/>
                </a:cubicBezTo>
                <a:cubicBezTo>
                  <a:pt x="95045" y="418000"/>
                  <a:pt x="88779" y="422930"/>
                  <a:pt x="67889" y="422930"/>
                </a:cubicBezTo>
                <a:cubicBezTo>
                  <a:pt x="67889" y="422930"/>
                  <a:pt x="67889" y="422930"/>
                  <a:pt x="20889" y="422930"/>
                </a:cubicBezTo>
                <a:cubicBezTo>
                  <a:pt x="6118" y="422930"/>
                  <a:pt x="0" y="416656"/>
                  <a:pt x="0" y="408140"/>
                </a:cubicBezTo>
                <a:cubicBezTo>
                  <a:pt x="0" y="401866"/>
                  <a:pt x="1194" y="395741"/>
                  <a:pt x="7311" y="388271"/>
                </a:cubicBezTo>
                <a:cubicBezTo>
                  <a:pt x="7311" y="388271"/>
                  <a:pt x="7311" y="388271"/>
                  <a:pt x="135779" y="213930"/>
                </a:cubicBezTo>
                <a:cubicBezTo>
                  <a:pt x="138315" y="210195"/>
                  <a:pt x="139509" y="209000"/>
                  <a:pt x="135779" y="204070"/>
                </a:cubicBezTo>
                <a:cubicBezTo>
                  <a:pt x="135779" y="204070"/>
                  <a:pt x="135779" y="204070"/>
                  <a:pt x="17159" y="35854"/>
                </a:cubicBezTo>
                <a:cubicBezTo>
                  <a:pt x="11041" y="25994"/>
                  <a:pt x="7311" y="19720"/>
                  <a:pt x="7311" y="16135"/>
                </a:cubicBezTo>
                <a:cubicBezTo>
                  <a:pt x="7311" y="4930"/>
                  <a:pt x="14772" y="0"/>
                  <a:pt x="2954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87200" y="2138399"/>
            <a:ext cx="8474313" cy="1804830"/>
          </a:xfrm>
        </p:spPr>
        <p:txBody>
          <a:bodyPr wrap="square" anchor="t" anchorCtr="0"/>
          <a:lstStyle>
            <a:lvl1pPr marL="0" indent="626400" algn="l">
              <a:lnSpc>
                <a:spcPct val="90000"/>
              </a:lnSpc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C2D703-FCEF-426D-BD83-49F21722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F692-3C47-4A48-8B29-EDEC1E9ED3D3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3FC02B-2180-433E-8988-9304DEF4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2BB2A8-E185-4D0F-8D49-42219043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5708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 descr="Dekorativ">
            <a:extLst>
              <a:ext uri="{FF2B5EF4-FFF2-40B4-BE49-F238E27FC236}">
                <a16:creationId xmlns:a16="http://schemas.microsoft.com/office/drawing/2014/main" id="{6DBD3158-38F3-4DA0-AA60-95EDE400F0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591" dirty="0" err="1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4EFF810-C183-4BD1-A2B6-56734A614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88" y="1296001"/>
            <a:ext cx="9217026" cy="352800"/>
          </a:xfrm>
        </p:spPr>
        <p:txBody>
          <a:bodyPr/>
          <a:lstStyle>
            <a:lvl1pPr marL="0" indent="0"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8AD22A90-224A-40DE-94F8-BC41FD676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8" y="1713600"/>
            <a:ext cx="9217026" cy="46316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600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886953F-918A-4BC7-B25A-D71D79BB9E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651427-FA09-4D5A-87E7-9FC8D86D32EA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0160F45-CF7A-4ECC-B8CB-4DF9F493E38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095563-6E1B-446F-9366-6C6C59BCBB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 descr="Logo KfW">
            <a:extLst>
              <a:ext uri="{FF2B5EF4-FFF2-40B4-BE49-F238E27FC236}">
                <a16:creationId xmlns:a16="http://schemas.microsoft.com/office/drawing/2014/main" id="{B8C6556B-FE6C-49F1-9300-610283A02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65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zit Hel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E6AEB6-4D8C-45CB-9AD4-7A9CCEA9F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88" y="1296001"/>
            <a:ext cx="9217025" cy="352800"/>
          </a:xfrm>
        </p:spPr>
        <p:txBody>
          <a:bodyPr/>
          <a:lstStyle>
            <a:lvl1pPr marL="0" indent="0">
              <a:lnSpc>
                <a:spcPct val="100000"/>
              </a:lnSpc>
              <a:defRPr sz="1800" b="1">
                <a:solidFill>
                  <a:srgbClr val="5E7200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8AD22A90-224A-40DE-94F8-BC41FD676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8" y="1713600"/>
            <a:ext cx="9217025" cy="46316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600">
                <a:solidFill>
                  <a:schemeClr val="accent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724BF3F-E95C-44F3-B9CE-6BEECB570C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13DB9A-8248-4B5F-A146-963997D73014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88B7543-A691-435E-A149-92C533D1A6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EE0AB1B-D5E4-4DB5-B7BA-08384F7BD1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Logo KfW">
            <a:extLst>
              <a:ext uri="{FF2B5EF4-FFF2-40B4-BE49-F238E27FC236}">
                <a16:creationId xmlns:a16="http://schemas.microsoft.com/office/drawing/2014/main" id="{A965A5D7-4D2D-4A80-9155-1334E21E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4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eine Ecke abgerundet 7" descr="Dekorativ">
            <a:extLst>
              <a:ext uri="{FF2B5EF4-FFF2-40B4-BE49-F238E27FC236}">
                <a16:creationId xmlns:a16="http://schemas.microsoft.com/office/drawing/2014/main" id="{5BDD56D1-1B02-4938-8572-7394E1373E67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87200" y="1792801"/>
            <a:ext cx="8474313" cy="1785600"/>
          </a:xfrm>
        </p:spPr>
        <p:txBody>
          <a:bodyPr wrap="square" anchor="t" anchorCtr="0"/>
          <a:lstStyle>
            <a:lvl1pPr marL="0" indent="626400" algn="l"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7" name="Freihandform: Form 6" descr="Dekorativ">
            <a:extLst>
              <a:ext uri="{FF2B5EF4-FFF2-40B4-BE49-F238E27FC236}">
                <a16:creationId xmlns:a16="http://schemas.microsoft.com/office/drawing/2014/main" id="{0138B977-3203-4BE7-B714-D67E4425F379}"/>
              </a:ext>
            </a:extLst>
          </p:cNvPr>
          <p:cNvSpPr>
            <a:spLocks/>
          </p:cNvSpPr>
          <p:nvPr userDrawn="1"/>
        </p:nvSpPr>
        <p:spPr bwMode="gray">
          <a:xfrm>
            <a:off x="893189" y="1822562"/>
            <a:ext cx="676800" cy="422930"/>
          </a:xfrm>
          <a:custGeom>
            <a:avLst/>
            <a:gdLst>
              <a:gd name="connsiteX0" fmla="*/ 474079 w 676800"/>
              <a:gd name="connsiteY0" fmla="*/ 0 h 422930"/>
              <a:gd name="connsiteX1" fmla="*/ 516176 w 676800"/>
              <a:gd name="connsiteY1" fmla="*/ 0 h 422930"/>
              <a:gd name="connsiteX2" fmla="*/ 553197 w 676800"/>
              <a:gd name="connsiteY2" fmla="*/ 17330 h 422930"/>
              <a:gd name="connsiteX3" fmla="*/ 659484 w 676800"/>
              <a:gd name="connsiteY3" fmla="*/ 165676 h 422930"/>
              <a:gd name="connsiteX4" fmla="*/ 676800 w 676800"/>
              <a:gd name="connsiteY4" fmla="*/ 212735 h 422930"/>
              <a:gd name="connsiteX5" fmla="*/ 659484 w 676800"/>
              <a:gd name="connsiteY5" fmla="*/ 255909 h 422930"/>
              <a:gd name="connsiteX6" fmla="*/ 549465 w 676800"/>
              <a:gd name="connsiteY6" fmla="*/ 404405 h 422930"/>
              <a:gd name="connsiteX7" fmla="*/ 512444 w 676800"/>
              <a:gd name="connsiteY7" fmla="*/ 422930 h 422930"/>
              <a:gd name="connsiteX8" fmla="*/ 465570 w 676800"/>
              <a:gd name="connsiteY8" fmla="*/ 422930 h 422930"/>
              <a:gd name="connsiteX9" fmla="*/ 444522 w 676800"/>
              <a:gd name="connsiteY9" fmla="*/ 408140 h 422930"/>
              <a:gd name="connsiteX10" fmla="*/ 451837 w 676800"/>
              <a:gd name="connsiteY10" fmla="*/ 388271 h 422930"/>
              <a:gd name="connsiteX11" fmla="*/ 580366 w 676800"/>
              <a:gd name="connsiteY11" fmla="*/ 213930 h 422930"/>
              <a:gd name="connsiteX12" fmla="*/ 580366 w 676800"/>
              <a:gd name="connsiteY12" fmla="*/ 204070 h 422930"/>
              <a:gd name="connsiteX13" fmla="*/ 461838 w 676800"/>
              <a:gd name="connsiteY13" fmla="*/ 35854 h 422930"/>
              <a:gd name="connsiteX14" fmla="*/ 451837 w 676800"/>
              <a:gd name="connsiteY14" fmla="*/ 16135 h 422930"/>
              <a:gd name="connsiteX15" fmla="*/ 474079 w 676800"/>
              <a:gd name="connsiteY15" fmla="*/ 0 h 422930"/>
              <a:gd name="connsiteX16" fmla="*/ 255307 w 676800"/>
              <a:gd name="connsiteY16" fmla="*/ 0 h 422930"/>
              <a:gd name="connsiteX17" fmla="*/ 297254 w 676800"/>
              <a:gd name="connsiteY17" fmla="*/ 0 h 422930"/>
              <a:gd name="connsiteX18" fmla="*/ 334275 w 676800"/>
              <a:gd name="connsiteY18" fmla="*/ 17330 h 422930"/>
              <a:gd name="connsiteX19" fmla="*/ 440562 w 676800"/>
              <a:gd name="connsiteY19" fmla="*/ 165676 h 422930"/>
              <a:gd name="connsiteX20" fmla="*/ 457878 w 676800"/>
              <a:gd name="connsiteY20" fmla="*/ 212735 h 422930"/>
              <a:gd name="connsiteX21" fmla="*/ 440562 w 676800"/>
              <a:gd name="connsiteY21" fmla="*/ 255909 h 422930"/>
              <a:gd name="connsiteX22" fmla="*/ 330543 w 676800"/>
              <a:gd name="connsiteY22" fmla="*/ 404405 h 422930"/>
              <a:gd name="connsiteX23" fmla="*/ 293522 w 676800"/>
              <a:gd name="connsiteY23" fmla="*/ 422930 h 422930"/>
              <a:gd name="connsiteX24" fmla="*/ 246648 w 676800"/>
              <a:gd name="connsiteY24" fmla="*/ 422930 h 422930"/>
              <a:gd name="connsiteX25" fmla="*/ 225600 w 676800"/>
              <a:gd name="connsiteY25" fmla="*/ 408140 h 422930"/>
              <a:gd name="connsiteX26" fmla="*/ 233064 w 676800"/>
              <a:gd name="connsiteY26" fmla="*/ 388271 h 422930"/>
              <a:gd name="connsiteX27" fmla="*/ 361444 w 676800"/>
              <a:gd name="connsiteY27" fmla="*/ 213930 h 422930"/>
              <a:gd name="connsiteX28" fmla="*/ 361444 w 676800"/>
              <a:gd name="connsiteY28" fmla="*/ 204070 h 422930"/>
              <a:gd name="connsiteX29" fmla="*/ 242916 w 676800"/>
              <a:gd name="connsiteY29" fmla="*/ 35854 h 422930"/>
              <a:gd name="connsiteX30" fmla="*/ 233064 w 676800"/>
              <a:gd name="connsiteY30" fmla="*/ 16135 h 422930"/>
              <a:gd name="connsiteX31" fmla="*/ 255307 w 676800"/>
              <a:gd name="connsiteY31" fmla="*/ 0 h 422930"/>
              <a:gd name="connsiteX32" fmla="*/ 29543 w 676800"/>
              <a:gd name="connsiteY32" fmla="*/ 0 h 422930"/>
              <a:gd name="connsiteX33" fmla="*/ 71620 w 676800"/>
              <a:gd name="connsiteY33" fmla="*/ 0 h 422930"/>
              <a:gd name="connsiteX34" fmla="*/ 108623 w 676800"/>
              <a:gd name="connsiteY34" fmla="*/ 17330 h 422930"/>
              <a:gd name="connsiteX35" fmla="*/ 214859 w 676800"/>
              <a:gd name="connsiteY35" fmla="*/ 165676 h 422930"/>
              <a:gd name="connsiteX36" fmla="*/ 232167 w 676800"/>
              <a:gd name="connsiteY36" fmla="*/ 212735 h 422930"/>
              <a:gd name="connsiteX37" fmla="*/ 214859 w 676800"/>
              <a:gd name="connsiteY37" fmla="*/ 255909 h 422930"/>
              <a:gd name="connsiteX38" fmla="*/ 104893 w 676800"/>
              <a:gd name="connsiteY38" fmla="*/ 404405 h 422930"/>
              <a:gd name="connsiteX39" fmla="*/ 67889 w 676800"/>
              <a:gd name="connsiteY39" fmla="*/ 422930 h 422930"/>
              <a:gd name="connsiteX40" fmla="*/ 20889 w 676800"/>
              <a:gd name="connsiteY40" fmla="*/ 422930 h 422930"/>
              <a:gd name="connsiteX41" fmla="*/ 0 w 676800"/>
              <a:gd name="connsiteY41" fmla="*/ 408140 h 422930"/>
              <a:gd name="connsiteX42" fmla="*/ 7311 w 676800"/>
              <a:gd name="connsiteY42" fmla="*/ 388271 h 422930"/>
              <a:gd name="connsiteX43" fmla="*/ 135779 w 676800"/>
              <a:gd name="connsiteY43" fmla="*/ 213930 h 422930"/>
              <a:gd name="connsiteX44" fmla="*/ 135779 w 676800"/>
              <a:gd name="connsiteY44" fmla="*/ 204070 h 422930"/>
              <a:gd name="connsiteX45" fmla="*/ 17159 w 676800"/>
              <a:gd name="connsiteY45" fmla="*/ 35854 h 422930"/>
              <a:gd name="connsiteX46" fmla="*/ 7311 w 676800"/>
              <a:gd name="connsiteY46" fmla="*/ 16135 h 422930"/>
              <a:gd name="connsiteX47" fmla="*/ 29543 w 676800"/>
              <a:gd name="connsiteY47" fmla="*/ 0 h 42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6800" h="422930">
                <a:moveTo>
                  <a:pt x="474079" y="0"/>
                </a:moveTo>
                <a:lnTo>
                  <a:pt x="516176" y="0"/>
                </a:lnTo>
                <a:cubicBezTo>
                  <a:pt x="533492" y="0"/>
                  <a:pt x="542150" y="2540"/>
                  <a:pt x="553197" y="17330"/>
                </a:cubicBezTo>
                <a:cubicBezTo>
                  <a:pt x="553197" y="17330"/>
                  <a:pt x="553197" y="17330"/>
                  <a:pt x="659484" y="165676"/>
                </a:cubicBezTo>
                <a:cubicBezTo>
                  <a:pt x="674262" y="186741"/>
                  <a:pt x="676800" y="194210"/>
                  <a:pt x="676800" y="212735"/>
                </a:cubicBezTo>
                <a:cubicBezTo>
                  <a:pt x="676800" y="228720"/>
                  <a:pt x="671874" y="239924"/>
                  <a:pt x="659484" y="255909"/>
                </a:cubicBezTo>
                <a:cubicBezTo>
                  <a:pt x="659484" y="255909"/>
                  <a:pt x="659484" y="255909"/>
                  <a:pt x="549465" y="404405"/>
                </a:cubicBezTo>
                <a:cubicBezTo>
                  <a:pt x="539613" y="418000"/>
                  <a:pt x="533492" y="422930"/>
                  <a:pt x="512444" y="422930"/>
                </a:cubicBezTo>
                <a:cubicBezTo>
                  <a:pt x="512444" y="422930"/>
                  <a:pt x="512444" y="422930"/>
                  <a:pt x="465570" y="422930"/>
                </a:cubicBezTo>
                <a:cubicBezTo>
                  <a:pt x="450642" y="422930"/>
                  <a:pt x="444522" y="416656"/>
                  <a:pt x="444522" y="408140"/>
                </a:cubicBezTo>
                <a:cubicBezTo>
                  <a:pt x="444522" y="401866"/>
                  <a:pt x="445716" y="395741"/>
                  <a:pt x="451837" y="388271"/>
                </a:cubicBezTo>
                <a:cubicBezTo>
                  <a:pt x="451837" y="388271"/>
                  <a:pt x="451837" y="388271"/>
                  <a:pt x="580366" y="213930"/>
                </a:cubicBezTo>
                <a:cubicBezTo>
                  <a:pt x="582904" y="210195"/>
                  <a:pt x="584098" y="209000"/>
                  <a:pt x="580366" y="204070"/>
                </a:cubicBezTo>
                <a:cubicBezTo>
                  <a:pt x="580366" y="204070"/>
                  <a:pt x="580366" y="204070"/>
                  <a:pt x="461838" y="35854"/>
                </a:cubicBezTo>
                <a:cubicBezTo>
                  <a:pt x="455569" y="25994"/>
                  <a:pt x="451837" y="19720"/>
                  <a:pt x="451837" y="16135"/>
                </a:cubicBezTo>
                <a:cubicBezTo>
                  <a:pt x="451837" y="4930"/>
                  <a:pt x="459301" y="0"/>
                  <a:pt x="474079" y="0"/>
                </a:cubicBezTo>
                <a:close/>
                <a:moveTo>
                  <a:pt x="255307" y="0"/>
                </a:moveTo>
                <a:lnTo>
                  <a:pt x="297254" y="0"/>
                </a:lnTo>
                <a:cubicBezTo>
                  <a:pt x="314570" y="0"/>
                  <a:pt x="323228" y="2540"/>
                  <a:pt x="334275" y="17330"/>
                </a:cubicBezTo>
                <a:cubicBezTo>
                  <a:pt x="334275" y="17330"/>
                  <a:pt x="334275" y="17330"/>
                  <a:pt x="440562" y="165676"/>
                </a:cubicBezTo>
                <a:cubicBezTo>
                  <a:pt x="455340" y="186741"/>
                  <a:pt x="457878" y="194210"/>
                  <a:pt x="457878" y="212735"/>
                </a:cubicBezTo>
                <a:cubicBezTo>
                  <a:pt x="457878" y="228720"/>
                  <a:pt x="452952" y="239924"/>
                  <a:pt x="440562" y="255909"/>
                </a:cubicBezTo>
                <a:cubicBezTo>
                  <a:pt x="440562" y="255909"/>
                  <a:pt x="440562" y="255909"/>
                  <a:pt x="330543" y="404405"/>
                </a:cubicBezTo>
                <a:cubicBezTo>
                  <a:pt x="320691" y="418000"/>
                  <a:pt x="314570" y="422930"/>
                  <a:pt x="293522" y="422930"/>
                </a:cubicBezTo>
                <a:cubicBezTo>
                  <a:pt x="293522" y="422930"/>
                  <a:pt x="293522" y="422930"/>
                  <a:pt x="246648" y="422930"/>
                </a:cubicBezTo>
                <a:cubicBezTo>
                  <a:pt x="231720" y="422930"/>
                  <a:pt x="225600" y="416656"/>
                  <a:pt x="225600" y="408140"/>
                </a:cubicBezTo>
                <a:cubicBezTo>
                  <a:pt x="225600" y="401866"/>
                  <a:pt x="226794" y="395741"/>
                  <a:pt x="233064" y="388271"/>
                </a:cubicBezTo>
                <a:cubicBezTo>
                  <a:pt x="233064" y="388271"/>
                  <a:pt x="233064" y="388271"/>
                  <a:pt x="361444" y="213930"/>
                </a:cubicBezTo>
                <a:cubicBezTo>
                  <a:pt x="363982" y="210195"/>
                  <a:pt x="365176" y="209000"/>
                  <a:pt x="361444" y="204070"/>
                </a:cubicBezTo>
                <a:cubicBezTo>
                  <a:pt x="361444" y="204070"/>
                  <a:pt x="361444" y="204070"/>
                  <a:pt x="242916" y="35854"/>
                </a:cubicBezTo>
                <a:cubicBezTo>
                  <a:pt x="236647" y="25994"/>
                  <a:pt x="233064" y="19720"/>
                  <a:pt x="233064" y="16135"/>
                </a:cubicBezTo>
                <a:cubicBezTo>
                  <a:pt x="233064" y="4930"/>
                  <a:pt x="240379" y="0"/>
                  <a:pt x="255307" y="0"/>
                </a:cubicBezTo>
                <a:close/>
                <a:moveTo>
                  <a:pt x="29543" y="0"/>
                </a:moveTo>
                <a:lnTo>
                  <a:pt x="71620" y="0"/>
                </a:lnTo>
                <a:cubicBezTo>
                  <a:pt x="88779" y="0"/>
                  <a:pt x="97582" y="2540"/>
                  <a:pt x="108623" y="17330"/>
                </a:cubicBezTo>
                <a:cubicBezTo>
                  <a:pt x="108623" y="17330"/>
                  <a:pt x="108623" y="17330"/>
                  <a:pt x="214859" y="165676"/>
                </a:cubicBezTo>
                <a:cubicBezTo>
                  <a:pt x="229631" y="186741"/>
                  <a:pt x="232167" y="194210"/>
                  <a:pt x="232167" y="212735"/>
                </a:cubicBezTo>
                <a:cubicBezTo>
                  <a:pt x="232167" y="228720"/>
                  <a:pt x="227243" y="239924"/>
                  <a:pt x="214859" y="255909"/>
                </a:cubicBezTo>
                <a:cubicBezTo>
                  <a:pt x="214859" y="255909"/>
                  <a:pt x="214859" y="255909"/>
                  <a:pt x="104893" y="404405"/>
                </a:cubicBezTo>
                <a:cubicBezTo>
                  <a:pt x="95045" y="418000"/>
                  <a:pt x="88779" y="422930"/>
                  <a:pt x="67889" y="422930"/>
                </a:cubicBezTo>
                <a:cubicBezTo>
                  <a:pt x="67889" y="422930"/>
                  <a:pt x="67889" y="422930"/>
                  <a:pt x="20889" y="422930"/>
                </a:cubicBezTo>
                <a:cubicBezTo>
                  <a:pt x="6118" y="422930"/>
                  <a:pt x="0" y="416656"/>
                  <a:pt x="0" y="408140"/>
                </a:cubicBezTo>
                <a:cubicBezTo>
                  <a:pt x="0" y="401866"/>
                  <a:pt x="1194" y="395741"/>
                  <a:pt x="7311" y="388271"/>
                </a:cubicBezTo>
                <a:cubicBezTo>
                  <a:pt x="7311" y="388271"/>
                  <a:pt x="7311" y="388271"/>
                  <a:pt x="135779" y="213930"/>
                </a:cubicBezTo>
                <a:cubicBezTo>
                  <a:pt x="138315" y="210195"/>
                  <a:pt x="139509" y="209000"/>
                  <a:pt x="135779" y="204070"/>
                </a:cubicBezTo>
                <a:cubicBezTo>
                  <a:pt x="135779" y="204070"/>
                  <a:pt x="135779" y="204070"/>
                  <a:pt x="17159" y="35854"/>
                </a:cubicBezTo>
                <a:cubicBezTo>
                  <a:pt x="11041" y="25994"/>
                  <a:pt x="7311" y="19720"/>
                  <a:pt x="7311" y="16135"/>
                </a:cubicBezTo>
                <a:cubicBezTo>
                  <a:pt x="7311" y="4930"/>
                  <a:pt x="14772" y="0"/>
                  <a:pt x="2954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  <p:pic>
        <p:nvPicPr>
          <p:cNvPr id="10" name="Grafik 9" descr="Logo &quot;KFW Bank aus Verantwortung&quot;">
            <a:extLst>
              <a:ext uri="{FF2B5EF4-FFF2-40B4-BE49-F238E27FC236}">
                <a16:creationId xmlns:a16="http://schemas.microsoft.com/office/drawing/2014/main" id="{A4DE6E4D-58F7-4ECD-9B98-6E03F4CA9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1"/>
          <a:stretch/>
        </p:blipFill>
        <p:spPr bwMode="gray">
          <a:xfrm>
            <a:off x="8229363" y="5953127"/>
            <a:ext cx="1278645" cy="5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32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5">
            <a:extLst>
              <a:ext uri="{FF2B5EF4-FFF2-40B4-BE49-F238E27FC236}">
                <a16:creationId xmlns:a16="http://schemas.microsoft.com/office/drawing/2014/main" id="{49EECE15-32C4-402E-94D0-68CA8B615F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5" r="8493"/>
          <a:stretch/>
        </p:blipFill>
        <p:spPr bwMode="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Freihandform 20">
            <a:extLst>
              <a:ext uri="{FF2B5EF4-FFF2-40B4-BE49-F238E27FC236}">
                <a16:creationId xmlns:a16="http://schemas.microsoft.com/office/drawing/2014/main" id="{1A900AE6-AB8B-47DC-9025-5992CFC12528}"/>
              </a:ext>
            </a:extLst>
          </p:cNvPr>
          <p:cNvSpPr/>
          <p:nvPr userDrawn="1"/>
        </p:nvSpPr>
        <p:spPr>
          <a:xfrm>
            <a:off x="2903538" y="3384699"/>
            <a:ext cx="7002463" cy="3473302"/>
          </a:xfrm>
          <a:custGeom>
            <a:avLst/>
            <a:gdLst>
              <a:gd name="connsiteX0" fmla="*/ 194526 w 7009089"/>
              <a:gd name="connsiteY0" fmla="*/ 0 h 3489877"/>
              <a:gd name="connsiteX1" fmla="*/ 7009089 w 7009089"/>
              <a:gd name="connsiteY1" fmla="*/ 0 h 3489877"/>
              <a:gd name="connsiteX2" fmla="*/ 7009089 w 7009089"/>
              <a:gd name="connsiteY2" fmla="*/ 3489877 h 3489877"/>
              <a:gd name="connsiteX3" fmla="*/ 0 w 7009089"/>
              <a:gd name="connsiteY3" fmla="*/ 3489877 h 3489877"/>
              <a:gd name="connsiteX4" fmla="*/ 0 w 7009089"/>
              <a:gd name="connsiteY4" fmla="*/ 194526 h 3489877"/>
              <a:gd name="connsiteX5" fmla="*/ 194526 w 7009089"/>
              <a:gd name="connsiteY5" fmla="*/ 0 h 348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9089" h="3489877">
                <a:moveTo>
                  <a:pt x="194526" y="0"/>
                </a:moveTo>
                <a:lnTo>
                  <a:pt x="7009089" y="0"/>
                </a:lnTo>
                <a:lnTo>
                  <a:pt x="7009089" y="3489877"/>
                </a:lnTo>
                <a:lnTo>
                  <a:pt x="0" y="3489877"/>
                </a:lnTo>
                <a:lnTo>
                  <a:pt x="0" y="194526"/>
                </a:lnTo>
                <a:cubicBezTo>
                  <a:pt x="0" y="87092"/>
                  <a:pt x="87092" y="0"/>
                  <a:pt x="1945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753127-A316-4DEA-A243-37CD08025AE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408020" y="3678921"/>
            <a:ext cx="6316560" cy="1447430"/>
          </a:xfrm>
        </p:spPr>
        <p:txBody>
          <a:bodyPr anchor="t"/>
          <a:lstStyle>
            <a:lvl1pPr marL="0" indent="363736" algn="l">
              <a:defRPr sz="2438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D01F54-E3E9-4D6D-94DD-FB59793205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408019" y="5247065"/>
            <a:ext cx="6316560" cy="623859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138">
                <a:solidFill>
                  <a:schemeClr val="accent1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de-DE" dirty="0"/>
              <a:t>Abteilung, Name</a:t>
            </a:r>
            <a:br>
              <a:rPr lang="de-DE" dirty="0"/>
            </a:br>
            <a:r>
              <a:rPr lang="de-DE" dirty="0"/>
              <a:t>Ort, XX Monat Jahr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FB6794-6E3D-4111-B501-D216B7204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0"/>
          <a:stretch/>
        </p:blipFill>
        <p:spPr bwMode="gray">
          <a:xfrm>
            <a:off x="7953375" y="5953129"/>
            <a:ext cx="1554634" cy="548909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A8C9341-99E8-40CF-9CE5-28510F054CA7}"/>
              </a:ext>
            </a:extLst>
          </p:cNvPr>
          <p:cNvGrpSpPr/>
          <p:nvPr userDrawn="1"/>
        </p:nvGrpSpPr>
        <p:grpSpPr bwMode="gray">
          <a:xfrm>
            <a:off x="3231159" y="3720795"/>
            <a:ext cx="541108" cy="338136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36E4CC9-C077-4A39-9AB5-F5A4180FF25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59FA4CE-3FC6-4245-8567-538E0031F3D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13D99495-70E2-417E-95CC-2332F288B9D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</p:spTree>
    <p:extLst>
      <p:ext uri="{BB962C8B-B14F-4D97-AF65-F5344CB8AC3E}">
        <p14:creationId xmlns:p14="http://schemas.microsoft.com/office/powerpoint/2010/main" val="600389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52300EF-27BE-4BD5-BA02-D23E75C7D33B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2D0EC3-A95E-4954-92ED-7BCE700AF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44488" y="1368000"/>
            <a:ext cx="9217026" cy="4977238"/>
          </a:xfrm>
        </p:spPr>
        <p:txBody>
          <a:bodyPr/>
          <a:lstStyle>
            <a:lvl1pPr marL="216694" indent="-216694">
              <a:spcBef>
                <a:spcPts val="0"/>
              </a:spcBef>
              <a:buSzPct val="100000"/>
              <a:buFont typeface="+mj-lt"/>
              <a:buAutoNum type="arabicPeriod"/>
              <a:defRPr sz="1625">
                <a:solidFill>
                  <a:schemeClr val="accent1"/>
                </a:solidFill>
              </a:defRPr>
            </a:lvl1pPr>
            <a:lvl2pPr marL="457895" indent="-241201">
              <a:spcBef>
                <a:spcPts val="0"/>
              </a:spcBef>
              <a:buSzPct val="100000"/>
              <a:buFont typeface="+mj-lt"/>
              <a:buAutoNum type="alphaLcParenR"/>
              <a:defRPr sz="1625">
                <a:solidFill>
                  <a:schemeClr val="accent1"/>
                </a:solidFill>
              </a:defRPr>
            </a:lvl2pPr>
            <a:lvl3pPr marL="802283" indent="-216694">
              <a:spcBef>
                <a:spcPts val="0"/>
              </a:spcBef>
              <a:defRPr sz="1625">
                <a:solidFill>
                  <a:schemeClr val="accent1"/>
                </a:solidFill>
              </a:defRPr>
            </a:lvl3pPr>
            <a:lvl4pPr marL="1092498" indent="-216694">
              <a:spcBef>
                <a:spcPts val="0"/>
              </a:spcBef>
              <a:defRPr sz="1625">
                <a:solidFill>
                  <a:schemeClr val="accent1"/>
                </a:solidFill>
              </a:defRPr>
            </a:lvl4pPr>
            <a:lvl5pPr marL="1384003" indent="-219273">
              <a:spcBef>
                <a:spcPts val="0"/>
              </a:spcBef>
              <a:defRPr sz="1625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608AE62-84CB-4996-80B3-21AF3496AA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789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729A79-DB27-4579-80AA-98F3BEF4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172A7EC-5948-4614-B4A8-8B40FCD9E2C3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48A3D3-32A1-4EE9-848B-D944337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F2AFDB-9857-4CBE-BC0D-1E1933E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667513-964F-4F78-A439-2824559A4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7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35F30178-C4D7-4483-9585-7B605759D9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2B579BD-3C39-45EA-9C3E-D015E233DF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7" y="1368000"/>
            <a:ext cx="9217026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9836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 (mit 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99B99-3E1F-4962-A07D-43E58545C9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8" y="1412875"/>
            <a:ext cx="9228771" cy="4786212"/>
          </a:xfrm>
          <a:solidFill>
            <a:schemeClr val="tx2"/>
          </a:solidFill>
        </p:spPr>
        <p:txBody>
          <a:bodyPr lIns="144000" tIns="108000" rIns="144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729A79-DB27-4579-80AA-98F3BEF4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B41802D-88C4-4F5D-900E-E6BF2F11254F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48A3D3-32A1-4EE9-848B-D944337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F2AFDB-9857-4CBE-BC0D-1E1933E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667513-964F-4F78-A439-2824559A4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7" y="6202802"/>
            <a:ext cx="9240520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35F30178-C4D7-4483-9585-7B605759D9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43387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8" y="1368000"/>
            <a:ext cx="4500562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CB7310F-5B72-4494-BE21-FB64CA65AA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0952" y="1368000"/>
            <a:ext cx="4500562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8D90A8-D761-4E5C-88BE-B917DADB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B913F30-2561-4375-B1D1-62787BD3CD5E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A2BC3F-ECCE-4391-9EC0-69D99A2F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7763D1-DC3F-4476-B8A6-E6CBF5D4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3246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729A79-DB27-4579-80AA-98F3BEF4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1F9ECE8-5EFB-4647-906E-1082BD436327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48A3D3-32A1-4EE9-848B-D944337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F2AFDB-9857-4CBE-BC0D-1E1933E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72016E4-A985-4759-B3E9-33B295AFBD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5060950" y="1412875"/>
            <a:ext cx="4500563" cy="47879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0AE7C685-1059-44DB-9E3C-01DA0DF181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95AAB774-8EA4-4509-9EF3-010341A93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20B50DE5-E236-4AA1-BAAF-8151E8C184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4488" y="1368000"/>
            <a:ext cx="4500563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1531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35F30178-C4D7-4483-9585-7B605759D9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2B579BD-3C39-45EA-9C3E-D015E233DF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9" y="1368000"/>
            <a:ext cx="9217024" cy="4977238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667513-964F-4F78-A439-2824559A4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6" y="6202799"/>
            <a:ext cx="9217027" cy="170018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D84640-0F1B-4979-B944-9A60A2BA250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DD3830D-F5E8-42B2-9A3F-D71FFB8A2477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7DAD922-E3B6-49FD-B543-2E411F3564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81B257-7346-410F-9E71-AD5C8B9EFA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2020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729A79-DB27-4579-80AA-98F3BEF4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B64A304-2975-4DF5-A321-F6418C1EE8A4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48A3D3-32A1-4EE9-848B-D944337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F2AFDB-9857-4CBE-BC0D-1E1933E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72016E4-A985-4759-B3E9-33B295AFBD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344488" y="1412875"/>
            <a:ext cx="4500563" cy="47879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0277B03-85B4-4F3B-A030-8A1FED749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1D1C562-D211-4469-8BCE-F4C9C4C9EE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63CAAA68-A509-4AFC-977E-960A985302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423" y="1368000"/>
            <a:ext cx="4497091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32183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B993F3B1-9ADE-4F4D-A2D9-D3A154B43C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344487" y="1412875"/>
            <a:ext cx="9217026" cy="47879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96DF3-A6A1-4877-8F5B-1521D6B8B4E1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3385E250-C0AF-4EAE-93E4-7E62621B7127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E34643-716D-4D23-96E4-2665440CE1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4FDB22-37CE-438C-974B-20FF84032B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19DCFDF-CFF3-4C8F-8041-6BB6614A1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8" y="6202802"/>
            <a:ext cx="9228771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27BBA4C-DD0E-48E0-A857-547F8DFE2A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59528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B993F3B1-9ADE-4F4D-A2D9-D3A154B43C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344488" y="1412877"/>
            <a:ext cx="4497091" cy="4789925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Bildplatzhalter 8">
            <a:extLst>
              <a:ext uri="{FF2B5EF4-FFF2-40B4-BE49-F238E27FC236}">
                <a16:creationId xmlns:a16="http://schemas.microsoft.com/office/drawing/2014/main" id="{F7895F72-12DE-43C1-A37A-EA75A21EA4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64423" y="1412877"/>
            <a:ext cx="4497091" cy="4789925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B4171F-EB70-4599-BA3B-B839C7FFDA34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3190B5E2-0528-484B-BCA7-CB7BD88A7E51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18196A4-CD1C-4332-8DBE-6D2A1677E1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D395116-B4DF-4C65-86EF-D98CA4BA62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289CD2F-7262-4377-9CA8-410D53F1AA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BE10CD9-8859-463A-8368-BCE5728434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0402" y="676800"/>
            <a:ext cx="9072858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4142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4B8ADB1-2E6A-44D6-AF46-0118886944FE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C1AD9F2A-0B80-47A0-A099-2BC51A092E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DFAD501C-EF85-4FDB-9C84-740225F3EF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59222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iagramm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8" y="1368000"/>
            <a:ext cx="4500563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8D90A8-D761-4E5C-88BE-B917DADB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92D8456-F627-443C-B633-29AA8B124835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A2BC3F-ECCE-4391-9EC0-69D99A2F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7763D1-DC3F-4476-B8A6-E6CBF5D4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0075A301-588F-4631-985E-9497F0E5FAB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 bwMode="gray">
          <a:xfrm>
            <a:off x="5072697" y="1620000"/>
            <a:ext cx="4488817" cy="4582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864D0F-04D7-4FDF-A535-BB4EF6D693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0950" y="1368000"/>
            <a:ext cx="4500563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69567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iagramm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0075A301-588F-4631-985E-9497F0E5FAB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 bwMode="gray">
          <a:xfrm>
            <a:off x="344488" y="1620001"/>
            <a:ext cx="4500563" cy="45827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864D0F-04D7-4FDF-A535-BB4EF6D693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488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0950" y="1368000"/>
            <a:ext cx="4500563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8D90A8-D761-4E5C-88BE-B917DADB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04566D1-FAA2-4877-A6C8-BDA854014EA8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A2BC3F-ECCE-4391-9EC0-69D99A2F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7763D1-DC3F-4476-B8A6-E6CBF5D4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2183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3AB43DD-D8D1-4BF5-A0B7-DD47B6C70E1A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Diagrammplatzhalter 8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 bwMode="gray">
          <a:xfrm>
            <a:off x="344488" y="1620000"/>
            <a:ext cx="9217025" cy="45807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4A89282-8B33-45B9-8BD4-5C1BE0F60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9" y="6202802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D97AADF-437A-4900-B8E7-081F5D878D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A5DEAF36-B708-449D-BF50-903D616031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9" y="1368000"/>
            <a:ext cx="9217025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1505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E748EA5-BD06-44D0-961C-4C94F6AD8258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Diagrammplatzhalter 8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 bwMode="gray">
          <a:xfrm>
            <a:off x="344488" y="1620000"/>
            <a:ext cx="4500562" cy="45807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5ADB3075-37BC-4DE7-8F88-AA8B185EB080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 bwMode="gray">
          <a:xfrm>
            <a:off x="5060952" y="1620000"/>
            <a:ext cx="4500562" cy="45807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EA0F3E1-D742-4DA0-B74B-A037A9673E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556C389-B714-47EE-9D21-BE82CC21CF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68B61E78-AF51-4675-BACD-74BC50875F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8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D9AED4B9-F4C2-48D8-A92C-2F82B5C38B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0952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50846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0D1EDD1-ECD2-4D6B-AE5D-7F6CCBB3922C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Diagrammplatzhalter 8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 bwMode="gray">
          <a:xfrm>
            <a:off x="352764" y="1620002"/>
            <a:ext cx="4492286" cy="20968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5ADB3075-37BC-4DE7-8F88-AA8B185EB080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 bwMode="gray">
          <a:xfrm>
            <a:off x="5060953" y="1620002"/>
            <a:ext cx="4500561" cy="20968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7" name="Diagrammplatzhalter 8">
            <a:extLst>
              <a:ext uri="{FF2B5EF4-FFF2-40B4-BE49-F238E27FC236}">
                <a16:creationId xmlns:a16="http://schemas.microsoft.com/office/drawing/2014/main" id="{E6EBF416-55D6-4AA1-A000-4EA1500328C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 bwMode="gray">
          <a:xfrm>
            <a:off x="352764" y="4166863"/>
            <a:ext cx="4492286" cy="2033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9" name="Diagrammplatzhalter 8">
            <a:extLst>
              <a:ext uri="{FF2B5EF4-FFF2-40B4-BE49-F238E27FC236}">
                <a16:creationId xmlns:a16="http://schemas.microsoft.com/office/drawing/2014/main" id="{2D9E13FC-C3BE-4880-95FF-E8F557742CCD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 bwMode="gray">
          <a:xfrm>
            <a:off x="5060950" y="4166863"/>
            <a:ext cx="4508837" cy="2033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049BA0BF-C18F-4DB1-B409-7AA3355C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D6655E5-0992-40D0-8FA0-9157664AC06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CDAC40F-D27B-49C7-98F7-75AAB5B887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488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C277437-7B64-4A17-B527-9BA8E9CDD6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0931" y="1368000"/>
            <a:ext cx="4500583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402B411A-C88C-430C-A64D-2CC4DCC737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88" y="3912837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D2237C74-3717-4FC6-BB89-754621C3D4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9228" y="3912837"/>
            <a:ext cx="450056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8162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336E1A0-D854-4453-9510-D226E5D00884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8" y="1412877"/>
            <a:ext cx="4500563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8" y="1846676"/>
            <a:ext cx="4500562" cy="4356124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5060950" y="1412877"/>
            <a:ext cx="4500563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0950" y="1846676"/>
            <a:ext cx="4500563" cy="4356124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0C295676-06C3-4B7D-A2E7-3C55DC277F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43DACF10-9353-4A29-AFA5-EA422CC980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051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 (mit 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 descr="Dekorativ">
            <a:extLst>
              <a:ext uri="{FF2B5EF4-FFF2-40B4-BE49-F238E27FC236}">
                <a16:creationId xmlns:a16="http://schemas.microsoft.com/office/drawing/2014/main" id="{85C0CAFC-9FF7-4C4F-8476-BCC0CFBED0C5}"/>
              </a:ext>
            </a:extLst>
          </p:cNvPr>
          <p:cNvSpPr/>
          <p:nvPr userDrawn="1"/>
        </p:nvSpPr>
        <p:spPr>
          <a:xfrm>
            <a:off x="344489" y="1412875"/>
            <a:ext cx="9217022" cy="47899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591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35F30178-C4D7-4483-9585-7B605759D9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09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99B99-3E1F-4962-A07D-43E58545C9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9" y="1412875"/>
            <a:ext cx="9217022" cy="4789924"/>
          </a:xfrm>
          <a:noFill/>
        </p:spPr>
        <p:txBody>
          <a:bodyPr lIns="144000" tIns="108000" rIns="144000" bIns="108000"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667513-964F-4F78-A439-2824559A4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799"/>
            <a:ext cx="9228772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BE7F77B-C815-46A9-AC92-3F0F01F2E66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44B79D9-12B6-4071-A592-ECAE6A4B69C4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2F17F2D-6DF3-4CA5-AD7C-680114E436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EFC618C3-B972-481C-95F4-C2E55239CB0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1122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F13F302-7866-46E8-B657-403406037B44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9" y="1412877"/>
            <a:ext cx="2930400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9" y="1846677"/>
            <a:ext cx="2930400" cy="435409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631112" y="1412877"/>
            <a:ext cx="2930400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31112" y="1846677"/>
            <a:ext cx="2930400" cy="435409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10AD9F27-6901-4908-874B-42E9642156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3487801" y="1412877"/>
            <a:ext cx="2930400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5FBB124-C4A9-42B4-9A81-C861B74F84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7801" y="1846677"/>
            <a:ext cx="2930400" cy="435409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59570D-9F33-45EF-BD5B-914B9D7D12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A6F5B586-8F75-475C-984D-1DAA5C3AC1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585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B40A516-0F3D-4A43-A85E-C72A1F081D74}" type="datetime4">
              <a:rPr lang="de-DE" smtClean="0"/>
              <a:t>6.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9" y="1413670"/>
            <a:ext cx="4500561" cy="388800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9" y="1846677"/>
            <a:ext cx="4500561" cy="187357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5060950" y="1413670"/>
            <a:ext cx="4500561" cy="388800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0950" y="1846677"/>
            <a:ext cx="4500561" cy="187357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0AC01A1E-6BAF-4C91-BB04-8E2B9F69F2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90" y="6202802"/>
            <a:ext cx="9217022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C6245A26-34FE-4E41-AD20-0A9373AD57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344489" y="3904649"/>
            <a:ext cx="4500561" cy="388800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0195286A-1085-48E9-8CE3-B3865EA1F9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4490" y="4339258"/>
            <a:ext cx="4500562" cy="1863542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B532B0FE-57F7-4670-B9D2-7ADB2B6487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5060950" y="3904649"/>
            <a:ext cx="4500561" cy="388800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1B9710D1-7B7B-4F60-8727-4E59EED112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60950" y="4339258"/>
            <a:ext cx="4500561" cy="1863542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4C3C337B-20B9-4837-87BA-C498361AE6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97202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Petro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eine Ecke abgerundet 10">
            <a:extLst>
              <a:ext uri="{FF2B5EF4-FFF2-40B4-BE49-F238E27FC236}">
                <a16:creationId xmlns:a16="http://schemas.microsoft.com/office/drawing/2014/main" id="{0A31C95E-D3C1-4E7F-B4CA-03A1005C6F50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6420A1-454E-4CC1-89C2-13A57CD515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0C3B06C-0E8D-4040-8131-4FAF3911878C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3125B08-D2B9-4555-8C04-F9EEF45FC2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B5867FD-8242-430F-9D72-8ACD911B18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00E007-964F-4EE0-9E50-24A2ABA74D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7201" y="2660400"/>
            <a:ext cx="8474313" cy="12564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088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87201" y="2138400"/>
            <a:ext cx="8474313" cy="522000"/>
          </a:xfrm>
        </p:spPr>
        <p:txBody>
          <a:bodyPr wrap="square" anchor="t" anchorCtr="0"/>
          <a:lstStyle>
            <a:lvl1pPr marL="0" indent="508198" algn="l">
              <a:lnSpc>
                <a:spcPct val="90000"/>
              </a:lnSpc>
              <a:defRPr sz="3088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F487632-F404-49EF-9520-2B0426697E4E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93191" y="2156400"/>
            <a:ext cx="676800" cy="422930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99B52AB-3882-4CD9-AFAB-BB5C70BB7FF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237E8FF-20C2-4987-97B7-015EF878D93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5EB7FE9D-01D4-43AA-B83B-C75AE7738B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</p:spTree>
    <p:extLst>
      <p:ext uri="{BB962C8B-B14F-4D97-AF65-F5344CB8AC3E}">
        <p14:creationId xmlns:p14="http://schemas.microsoft.com/office/powerpoint/2010/main" val="1566583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Hel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eine Ecke abgerundet 8">
            <a:extLst>
              <a:ext uri="{FF2B5EF4-FFF2-40B4-BE49-F238E27FC236}">
                <a16:creationId xmlns:a16="http://schemas.microsoft.com/office/drawing/2014/main" id="{80FDB814-7EFA-40B8-9B60-E7AC68CE6F5C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5DD7D8-B0A2-42DF-B431-52B9A7DD0DD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A1D793-18C0-437D-8E78-F326B78FD1DD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916C145-259D-44EB-ABD0-143FE8BE2E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C2EEF40-72BE-44F7-B07A-528795C598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DC41EAD-8DDB-431C-A06C-735E99856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7201" y="2660400"/>
            <a:ext cx="8569297" cy="12564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088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87200" y="2138400"/>
            <a:ext cx="8569296" cy="522000"/>
          </a:xfrm>
        </p:spPr>
        <p:txBody>
          <a:bodyPr wrap="square" anchor="t" anchorCtr="0"/>
          <a:lstStyle>
            <a:lvl1pPr marL="0" indent="508198" algn="l">
              <a:lnSpc>
                <a:spcPct val="90000"/>
              </a:lnSpc>
              <a:defRPr sz="3088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B0EEDED-F272-46FA-912B-E7BC94BF74D3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93191" y="2156400"/>
            <a:ext cx="676800" cy="422930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8DF6415-7603-4698-B7CE-825585DEE38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E713B85-5D84-4DA1-9E89-5A18A847AEA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7B4847F-5170-4F69-AD64-24959E1B337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</p:spTree>
    <p:extLst>
      <p:ext uri="{BB962C8B-B14F-4D97-AF65-F5344CB8AC3E}">
        <p14:creationId xmlns:p14="http://schemas.microsoft.com/office/powerpoint/2010/main" val="3867431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DBD3158-38F3-4DA0-AA60-95EDE400F0A2}"/>
              </a:ext>
            </a:extLst>
          </p:cNvPr>
          <p:cNvSpPr/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>
              <a:solidFill>
                <a:schemeClr val="bg1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03F9F54-D677-4386-A2BE-50F593FEE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44489" y="1296000"/>
            <a:ext cx="9217027" cy="352800"/>
          </a:xfrm>
        </p:spPr>
        <p:txBody>
          <a:bodyPr/>
          <a:lstStyle>
            <a:lvl1pPr marL="0" indent="0">
              <a:buNone/>
              <a:defRPr sz="1463" b="1">
                <a:solidFill>
                  <a:schemeClr val="accent2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8AD22A90-224A-40DE-94F8-BC41FD676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8" y="1713600"/>
            <a:ext cx="9217026" cy="46316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925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188681-670F-4B51-ABEA-B081D613A54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617B0C-7B3A-444F-9DC6-D60B189DE24C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B74ECA-4C22-4FE7-8AEF-8DA1E0F3C5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472523-28AC-4FE4-89F0-ACEBDB9741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A969427-5EDD-43CC-B1BE-E90F2C5CE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97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Hel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DBD3158-38F3-4DA0-AA60-95EDE400F0A2}"/>
              </a:ext>
            </a:extLst>
          </p:cNvPr>
          <p:cNvSpPr/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>
              <a:solidFill>
                <a:schemeClr val="bg1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03F9F54-D677-4386-A2BE-50F593FEE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44488" y="1296000"/>
            <a:ext cx="9217028" cy="352800"/>
          </a:xfrm>
        </p:spPr>
        <p:txBody>
          <a:bodyPr/>
          <a:lstStyle>
            <a:lvl1pPr marL="0" indent="0">
              <a:buNone/>
              <a:defRPr sz="1463" b="1">
                <a:solidFill>
                  <a:schemeClr val="accent2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8AD22A90-224A-40DE-94F8-BC41FD676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8" y="1713600"/>
            <a:ext cx="9217027" cy="46316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925">
                <a:solidFill>
                  <a:schemeClr val="accent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188681-670F-4B51-ABEA-B081D613A54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7528E6CD-972B-4473-9391-104BD5D87A79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B74ECA-4C22-4FE7-8AEF-8DA1E0F3C5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472523-28AC-4FE4-89F0-ACEBDB9741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2D4F82B-D561-4C0D-B5EF-E9B413CD4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97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eine Ecke abgerundet 11">
            <a:extLst>
              <a:ext uri="{FF2B5EF4-FFF2-40B4-BE49-F238E27FC236}">
                <a16:creationId xmlns:a16="http://schemas.microsoft.com/office/drawing/2014/main" id="{B41910A6-9C48-4978-809F-BB56BF91B131}"/>
              </a:ext>
            </a:extLst>
          </p:cNvPr>
          <p:cNvSpPr/>
          <p:nvPr userDrawn="1"/>
        </p:nvSpPr>
        <p:spPr bwMode="gray">
          <a:xfrm flipH="1" flipV="1">
            <a:off x="332740" y="2"/>
            <a:ext cx="9573257" cy="5509885"/>
          </a:xfrm>
          <a:prstGeom prst="round1Rect">
            <a:avLst>
              <a:gd name="adj" fmla="val 429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00E007-964F-4EE0-9E50-24A2ABA74D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7201" y="2322000"/>
            <a:ext cx="8486061" cy="12564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088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87200" y="1792800"/>
            <a:ext cx="8486060" cy="601200"/>
          </a:xfrm>
        </p:spPr>
        <p:txBody>
          <a:bodyPr wrap="square" anchor="t" anchorCtr="0"/>
          <a:lstStyle>
            <a:lvl1pPr marL="0" indent="508198" algn="l">
              <a:lnSpc>
                <a:spcPct val="90000"/>
              </a:lnSpc>
              <a:defRPr sz="3088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72BD15-86F0-4517-B6E2-98A7FB613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0"/>
          <a:stretch/>
        </p:blipFill>
        <p:spPr bwMode="gray">
          <a:xfrm>
            <a:off x="7962900" y="5953129"/>
            <a:ext cx="1545109" cy="548909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8613922-21EF-4FE1-8D1E-265027042E95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93191" y="1822562"/>
            <a:ext cx="676800" cy="422930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7132CCA6-5D2D-4F34-8FC5-DA8BC6EB3E6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C87363E-34D0-4E30-9D6D-A3614608D3D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D63D12DD-0965-49D4-BA52-CECC18BB4AE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</p:spTree>
    <p:extLst>
      <p:ext uri="{BB962C8B-B14F-4D97-AF65-F5344CB8AC3E}">
        <p14:creationId xmlns:p14="http://schemas.microsoft.com/office/powerpoint/2010/main" val="2136383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2393-B84F-4078-B76E-B57B7E71574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Titel der Präsentation / Ort, XX Monat Jahr (Eingabe über "Einfügen &gt; Kopf- und Fußzeile")</a:t>
            </a:r>
            <a:endParaRPr lang="de-DE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07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47732" y="2313009"/>
            <a:ext cx="4194175" cy="3852861"/>
          </a:xfrm>
        </p:spPr>
        <p:txBody>
          <a:bodyPr/>
          <a:lstStyle/>
          <a:p>
            <a:pPr lvl="0"/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847727" y="1721168"/>
            <a:ext cx="4195732" cy="466407"/>
          </a:xfrm>
        </p:spPr>
        <p:txBody>
          <a:bodyPr/>
          <a:lstStyle>
            <a:lvl1pPr algn="ctr">
              <a:lnSpc>
                <a:spcPct val="100000"/>
              </a:lnSpc>
              <a:defRPr sz="13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138"/>
            </a:lvl2pPr>
            <a:lvl3pPr marL="291007" indent="0" algn="ctr">
              <a:buNone/>
              <a:defRPr/>
            </a:lvl3pPr>
            <a:lvl4pPr marL="0" indent="0" algn="ctr">
              <a:buNone/>
              <a:defRPr/>
            </a:lvl4pPr>
            <a:lvl5pPr marL="291007" indent="0" algn="ctr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5221148" y="2313009"/>
            <a:ext cx="4194206" cy="3852861"/>
          </a:xfrm>
        </p:spPr>
        <p:txBody>
          <a:bodyPr/>
          <a:lstStyle/>
          <a:p>
            <a:pPr lvl="0"/>
            <a:endParaRPr lang="de-DE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5221290" y="1721168"/>
            <a:ext cx="4195762" cy="466407"/>
          </a:xfrm>
        </p:spPr>
        <p:txBody>
          <a:bodyPr/>
          <a:lstStyle>
            <a:lvl1pPr algn="ctr">
              <a:lnSpc>
                <a:spcPct val="100000"/>
              </a:lnSpc>
              <a:defRPr sz="13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138"/>
            </a:lvl2pPr>
            <a:lvl3pPr marL="291007" indent="0" algn="ctr">
              <a:buNone/>
              <a:defRPr/>
            </a:lvl3pPr>
            <a:lvl4pPr marL="0" indent="0" algn="ctr">
              <a:buNone/>
              <a:defRPr/>
            </a:lvl4pPr>
            <a:lvl5pPr marL="291007" indent="0" algn="ctr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847732" y="715169"/>
            <a:ext cx="8569325" cy="553244"/>
          </a:xfrm>
        </p:spPr>
        <p:txBody>
          <a:bodyPr/>
          <a:lstStyle>
            <a:lvl1pPr>
              <a:defRPr sz="1463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47732" y="6165850"/>
            <a:ext cx="8569325" cy="21590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731" b="0" baseline="0"/>
            </a:lvl1pPr>
            <a:lvl2pPr>
              <a:lnSpc>
                <a:spcPct val="100000"/>
              </a:lnSpc>
              <a:spcBef>
                <a:spcPts val="0"/>
              </a:spcBef>
              <a:defRPr sz="731" b="0"/>
            </a:lvl2pPr>
            <a:lvl3pPr>
              <a:defRPr sz="731" b="0"/>
            </a:lvl3pPr>
            <a:lvl4pPr>
              <a:defRPr sz="731" b="0"/>
            </a:lvl4pPr>
            <a:lvl5pPr>
              <a:defRPr sz="731" b="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KfW Development Bank / Financial Cooperation with developing countries and emerging economies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33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eine Ecke abgerundet 7" descr="Dekorativ">
            <a:extLst>
              <a:ext uri="{FF2B5EF4-FFF2-40B4-BE49-F238E27FC236}">
                <a16:creationId xmlns:a16="http://schemas.microsoft.com/office/drawing/2014/main" id="{5BDD56D1-1B02-4938-8572-7394E1373E67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87200" y="1792801"/>
            <a:ext cx="8474313" cy="1785600"/>
          </a:xfrm>
        </p:spPr>
        <p:txBody>
          <a:bodyPr wrap="square" anchor="t" anchorCtr="0"/>
          <a:lstStyle>
            <a:lvl1pPr marL="0" indent="626400" algn="l"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7" name="Freihandform: Form 6" descr="Dekorativ">
            <a:extLst>
              <a:ext uri="{FF2B5EF4-FFF2-40B4-BE49-F238E27FC236}">
                <a16:creationId xmlns:a16="http://schemas.microsoft.com/office/drawing/2014/main" id="{0138B977-3203-4BE7-B714-D67E4425F379}"/>
              </a:ext>
            </a:extLst>
          </p:cNvPr>
          <p:cNvSpPr>
            <a:spLocks/>
          </p:cNvSpPr>
          <p:nvPr userDrawn="1"/>
        </p:nvSpPr>
        <p:spPr bwMode="gray">
          <a:xfrm>
            <a:off x="893189" y="1822562"/>
            <a:ext cx="676800" cy="422930"/>
          </a:xfrm>
          <a:custGeom>
            <a:avLst/>
            <a:gdLst>
              <a:gd name="connsiteX0" fmla="*/ 474079 w 676800"/>
              <a:gd name="connsiteY0" fmla="*/ 0 h 422930"/>
              <a:gd name="connsiteX1" fmla="*/ 516176 w 676800"/>
              <a:gd name="connsiteY1" fmla="*/ 0 h 422930"/>
              <a:gd name="connsiteX2" fmla="*/ 553197 w 676800"/>
              <a:gd name="connsiteY2" fmla="*/ 17330 h 422930"/>
              <a:gd name="connsiteX3" fmla="*/ 659484 w 676800"/>
              <a:gd name="connsiteY3" fmla="*/ 165676 h 422930"/>
              <a:gd name="connsiteX4" fmla="*/ 676800 w 676800"/>
              <a:gd name="connsiteY4" fmla="*/ 212735 h 422930"/>
              <a:gd name="connsiteX5" fmla="*/ 659484 w 676800"/>
              <a:gd name="connsiteY5" fmla="*/ 255909 h 422930"/>
              <a:gd name="connsiteX6" fmla="*/ 549465 w 676800"/>
              <a:gd name="connsiteY6" fmla="*/ 404405 h 422930"/>
              <a:gd name="connsiteX7" fmla="*/ 512444 w 676800"/>
              <a:gd name="connsiteY7" fmla="*/ 422930 h 422930"/>
              <a:gd name="connsiteX8" fmla="*/ 465570 w 676800"/>
              <a:gd name="connsiteY8" fmla="*/ 422930 h 422930"/>
              <a:gd name="connsiteX9" fmla="*/ 444522 w 676800"/>
              <a:gd name="connsiteY9" fmla="*/ 408140 h 422930"/>
              <a:gd name="connsiteX10" fmla="*/ 451837 w 676800"/>
              <a:gd name="connsiteY10" fmla="*/ 388271 h 422930"/>
              <a:gd name="connsiteX11" fmla="*/ 580366 w 676800"/>
              <a:gd name="connsiteY11" fmla="*/ 213930 h 422930"/>
              <a:gd name="connsiteX12" fmla="*/ 580366 w 676800"/>
              <a:gd name="connsiteY12" fmla="*/ 204070 h 422930"/>
              <a:gd name="connsiteX13" fmla="*/ 461838 w 676800"/>
              <a:gd name="connsiteY13" fmla="*/ 35854 h 422930"/>
              <a:gd name="connsiteX14" fmla="*/ 451837 w 676800"/>
              <a:gd name="connsiteY14" fmla="*/ 16135 h 422930"/>
              <a:gd name="connsiteX15" fmla="*/ 474079 w 676800"/>
              <a:gd name="connsiteY15" fmla="*/ 0 h 422930"/>
              <a:gd name="connsiteX16" fmla="*/ 255307 w 676800"/>
              <a:gd name="connsiteY16" fmla="*/ 0 h 422930"/>
              <a:gd name="connsiteX17" fmla="*/ 297254 w 676800"/>
              <a:gd name="connsiteY17" fmla="*/ 0 h 422930"/>
              <a:gd name="connsiteX18" fmla="*/ 334275 w 676800"/>
              <a:gd name="connsiteY18" fmla="*/ 17330 h 422930"/>
              <a:gd name="connsiteX19" fmla="*/ 440562 w 676800"/>
              <a:gd name="connsiteY19" fmla="*/ 165676 h 422930"/>
              <a:gd name="connsiteX20" fmla="*/ 457878 w 676800"/>
              <a:gd name="connsiteY20" fmla="*/ 212735 h 422930"/>
              <a:gd name="connsiteX21" fmla="*/ 440562 w 676800"/>
              <a:gd name="connsiteY21" fmla="*/ 255909 h 422930"/>
              <a:gd name="connsiteX22" fmla="*/ 330543 w 676800"/>
              <a:gd name="connsiteY22" fmla="*/ 404405 h 422930"/>
              <a:gd name="connsiteX23" fmla="*/ 293522 w 676800"/>
              <a:gd name="connsiteY23" fmla="*/ 422930 h 422930"/>
              <a:gd name="connsiteX24" fmla="*/ 246648 w 676800"/>
              <a:gd name="connsiteY24" fmla="*/ 422930 h 422930"/>
              <a:gd name="connsiteX25" fmla="*/ 225600 w 676800"/>
              <a:gd name="connsiteY25" fmla="*/ 408140 h 422930"/>
              <a:gd name="connsiteX26" fmla="*/ 233064 w 676800"/>
              <a:gd name="connsiteY26" fmla="*/ 388271 h 422930"/>
              <a:gd name="connsiteX27" fmla="*/ 361444 w 676800"/>
              <a:gd name="connsiteY27" fmla="*/ 213930 h 422930"/>
              <a:gd name="connsiteX28" fmla="*/ 361444 w 676800"/>
              <a:gd name="connsiteY28" fmla="*/ 204070 h 422930"/>
              <a:gd name="connsiteX29" fmla="*/ 242916 w 676800"/>
              <a:gd name="connsiteY29" fmla="*/ 35854 h 422930"/>
              <a:gd name="connsiteX30" fmla="*/ 233064 w 676800"/>
              <a:gd name="connsiteY30" fmla="*/ 16135 h 422930"/>
              <a:gd name="connsiteX31" fmla="*/ 255307 w 676800"/>
              <a:gd name="connsiteY31" fmla="*/ 0 h 422930"/>
              <a:gd name="connsiteX32" fmla="*/ 29543 w 676800"/>
              <a:gd name="connsiteY32" fmla="*/ 0 h 422930"/>
              <a:gd name="connsiteX33" fmla="*/ 71620 w 676800"/>
              <a:gd name="connsiteY33" fmla="*/ 0 h 422930"/>
              <a:gd name="connsiteX34" fmla="*/ 108623 w 676800"/>
              <a:gd name="connsiteY34" fmla="*/ 17330 h 422930"/>
              <a:gd name="connsiteX35" fmla="*/ 214859 w 676800"/>
              <a:gd name="connsiteY35" fmla="*/ 165676 h 422930"/>
              <a:gd name="connsiteX36" fmla="*/ 232167 w 676800"/>
              <a:gd name="connsiteY36" fmla="*/ 212735 h 422930"/>
              <a:gd name="connsiteX37" fmla="*/ 214859 w 676800"/>
              <a:gd name="connsiteY37" fmla="*/ 255909 h 422930"/>
              <a:gd name="connsiteX38" fmla="*/ 104893 w 676800"/>
              <a:gd name="connsiteY38" fmla="*/ 404405 h 422930"/>
              <a:gd name="connsiteX39" fmla="*/ 67889 w 676800"/>
              <a:gd name="connsiteY39" fmla="*/ 422930 h 422930"/>
              <a:gd name="connsiteX40" fmla="*/ 20889 w 676800"/>
              <a:gd name="connsiteY40" fmla="*/ 422930 h 422930"/>
              <a:gd name="connsiteX41" fmla="*/ 0 w 676800"/>
              <a:gd name="connsiteY41" fmla="*/ 408140 h 422930"/>
              <a:gd name="connsiteX42" fmla="*/ 7311 w 676800"/>
              <a:gd name="connsiteY42" fmla="*/ 388271 h 422930"/>
              <a:gd name="connsiteX43" fmla="*/ 135779 w 676800"/>
              <a:gd name="connsiteY43" fmla="*/ 213930 h 422930"/>
              <a:gd name="connsiteX44" fmla="*/ 135779 w 676800"/>
              <a:gd name="connsiteY44" fmla="*/ 204070 h 422930"/>
              <a:gd name="connsiteX45" fmla="*/ 17159 w 676800"/>
              <a:gd name="connsiteY45" fmla="*/ 35854 h 422930"/>
              <a:gd name="connsiteX46" fmla="*/ 7311 w 676800"/>
              <a:gd name="connsiteY46" fmla="*/ 16135 h 422930"/>
              <a:gd name="connsiteX47" fmla="*/ 29543 w 676800"/>
              <a:gd name="connsiteY47" fmla="*/ 0 h 42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6800" h="422930">
                <a:moveTo>
                  <a:pt x="474079" y="0"/>
                </a:moveTo>
                <a:lnTo>
                  <a:pt x="516176" y="0"/>
                </a:lnTo>
                <a:cubicBezTo>
                  <a:pt x="533492" y="0"/>
                  <a:pt x="542150" y="2540"/>
                  <a:pt x="553197" y="17330"/>
                </a:cubicBezTo>
                <a:cubicBezTo>
                  <a:pt x="553197" y="17330"/>
                  <a:pt x="553197" y="17330"/>
                  <a:pt x="659484" y="165676"/>
                </a:cubicBezTo>
                <a:cubicBezTo>
                  <a:pt x="674262" y="186741"/>
                  <a:pt x="676800" y="194210"/>
                  <a:pt x="676800" y="212735"/>
                </a:cubicBezTo>
                <a:cubicBezTo>
                  <a:pt x="676800" y="228720"/>
                  <a:pt x="671874" y="239924"/>
                  <a:pt x="659484" y="255909"/>
                </a:cubicBezTo>
                <a:cubicBezTo>
                  <a:pt x="659484" y="255909"/>
                  <a:pt x="659484" y="255909"/>
                  <a:pt x="549465" y="404405"/>
                </a:cubicBezTo>
                <a:cubicBezTo>
                  <a:pt x="539613" y="418000"/>
                  <a:pt x="533492" y="422930"/>
                  <a:pt x="512444" y="422930"/>
                </a:cubicBezTo>
                <a:cubicBezTo>
                  <a:pt x="512444" y="422930"/>
                  <a:pt x="512444" y="422930"/>
                  <a:pt x="465570" y="422930"/>
                </a:cubicBezTo>
                <a:cubicBezTo>
                  <a:pt x="450642" y="422930"/>
                  <a:pt x="444522" y="416656"/>
                  <a:pt x="444522" y="408140"/>
                </a:cubicBezTo>
                <a:cubicBezTo>
                  <a:pt x="444522" y="401866"/>
                  <a:pt x="445716" y="395741"/>
                  <a:pt x="451837" y="388271"/>
                </a:cubicBezTo>
                <a:cubicBezTo>
                  <a:pt x="451837" y="388271"/>
                  <a:pt x="451837" y="388271"/>
                  <a:pt x="580366" y="213930"/>
                </a:cubicBezTo>
                <a:cubicBezTo>
                  <a:pt x="582904" y="210195"/>
                  <a:pt x="584098" y="209000"/>
                  <a:pt x="580366" y="204070"/>
                </a:cubicBezTo>
                <a:cubicBezTo>
                  <a:pt x="580366" y="204070"/>
                  <a:pt x="580366" y="204070"/>
                  <a:pt x="461838" y="35854"/>
                </a:cubicBezTo>
                <a:cubicBezTo>
                  <a:pt x="455569" y="25994"/>
                  <a:pt x="451837" y="19720"/>
                  <a:pt x="451837" y="16135"/>
                </a:cubicBezTo>
                <a:cubicBezTo>
                  <a:pt x="451837" y="4930"/>
                  <a:pt x="459301" y="0"/>
                  <a:pt x="474079" y="0"/>
                </a:cubicBezTo>
                <a:close/>
                <a:moveTo>
                  <a:pt x="255307" y="0"/>
                </a:moveTo>
                <a:lnTo>
                  <a:pt x="297254" y="0"/>
                </a:lnTo>
                <a:cubicBezTo>
                  <a:pt x="314570" y="0"/>
                  <a:pt x="323228" y="2540"/>
                  <a:pt x="334275" y="17330"/>
                </a:cubicBezTo>
                <a:cubicBezTo>
                  <a:pt x="334275" y="17330"/>
                  <a:pt x="334275" y="17330"/>
                  <a:pt x="440562" y="165676"/>
                </a:cubicBezTo>
                <a:cubicBezTo>
                  <a:pt x="455340" y="186741"/>
                  <a:pt x="457878" y="194210"/>
                  <a:pt x="457878" y="212735"/>
                </a:cubicBezTo>
                <a:cubicBezTo>
                  <a:pt x="457878" y="228720"/>
                  <a:pt x="452952" y="239924"/>
                  <a:pt x="440562" y="255909"/>
                </a:cubicBezTo>
                <a:cubicBezTo>
                  <a:pt x="440562" y="255909"/>
                  <a:pt x="440562" y="255909"/>
                  <a:pt x="330543" y="404405"/>
                </a:cubicBezTo>
                <a:cubicBezTo>
                  <a:pt x="320691" y="418000"/>
                  <a:pt x="314570" y="422930"/>
                  <a:pt x="293522" y="422930"/>
                </a:cubicBezTo>
                <a:cubicBezTo>
                  <a:pt x="293522" y="422930"/>
                  <a:pt x="293522" y="422930"/>
                  <a:pt x="246648" y="422930"/>
                </a:cubicBezTo>
                <a:cubicBezTo>
                  <a:pt x="231720" y="422930"/>
                  <a:pt x="225600" y="416656"/>
                  <a:pt x="225600" y="408140"/>
                </a:cubicBezTo>
                <a:cubicBezTo>
                  <a:pt x="225600" y="401866"/>
                  <a:pt x="226794" y="395741"/>
                  <a:pt x="233064" y="388271"/>
                </a:cubicBezTo>
                <a:cubicBezTo>
                  <a:pt x="233064" y="388271"/>
                  <a:pt x="233064" y="388271"/>
                  <a:pt x="361444" y="213930"/>
                </a:cubicBezTo>
                <a:cubicBezTo>
                  <a:pt x="363982" y="210195"/>
                  <a:pt x="365176" y="209000"/>
                  <a:pt x="361444" y="204070"/>
                </a:cubicBezTo>
                <a:cubicBezTo>
                  <a:pt x="361444" y="204070"/>
                  <a:pt x="361444" y="204070"/>
                  <a:pt x="242916" y="35854"/>
                </a:cubicBezTo>
                <a:cubicBezTo>
                  <a:pt x="236647" y="25994"/>
                  <a:pt x="233064" y="19720"/>
                  <a:pt x="233064" y="16135"/>
                </a:cubicBezTo>
                <a:cubicBezTo>
                  <a:pt x="233064" y="4930"/>
                  <a:pt x="240379" y="0"/>
                  <a:pt x="255307" y="0"/>
                </a:cubicBezTo>
                <a:close/>
                <a:moveTo>
                  <a:pt x="29543" y="0"/>
                </a:moveTo>
                <a:lnTo>
                  <a:pt x="71620" y="0"/>
                </a:lnTo>
                <a:cubicBezTo>
                  <a:pt x="88779" y="0"/>
                  <a:pt x="97582" y="2540"/>
                  <a:pt x="108623" y="17330"/>
                </a:cubicBezTo>
                <a:cubicBezTo>
                  <a:pt x="108623" y="17330"/>
                  <a:pt x="108623" y="17330"/>
                  <a:pt x="214859" y="165676"/>
                </a:cubicBezTo>
                <a:cubicBezTo>
                  <a:pt x="229631" y="186741"/>
                  <a:pt x="232167" y="194210"/>
                  <a:pt x="232167" y="212735"/>
                </a:cubicBezTo>
                <a:cubicBezTo>
                  <a:pt x="232167" y="228720"/>
                  <a:pt x="227243" y="239924"/>
                  <a:pt x="214859" y="255909"/>
                </a:cubicBezTo>
                <a:cubicBezTo>
                  <a:pt x="214859" y="255909"/>
                  <a:pt x="214859" y="255909"/>
                  <a:pt x="104893" y="404405"/>
                </a:cubicBezTo>
                <a:cubicBezTo>
                  <a:pt x="95045" y="418000"/>
                  <a:pt x="88779" y="422930"/>
                  <a:pt x="67889" y="422930"/>
                </a:cubicBezTo>
                <a:cubicBezTo>
                  <a:pt x="67889" y="422930"/>
                  <a:pt x="67889" y="422930"/>
                  <a:pt x="20889" y="422930"/>
                </a:cubicBezTo>
                <a:cubicBezTo>
                  <a:pt x="6118" y="422930"/>
                  <a:pt x="0" y="416656"/>
                  <a:pt x="0" y="408140"/>
                </a:cubicBezTo>
                <a:cubicBezTo>
                  <a:pt x="0" y="401866"/>
                  <a:pt x="1194" y="395741"/>
                  <a:pt x="7311" y="388271"/>
                </a:cubicBezTo>
                <a:cubicBezTo>
                  <a:pt x="7311" y="388271"/>
                  <a:pt x="7311" y="388271"/>
                  <a:pt x="135779" y="213930"/>
                </a:cubicBezTo>
                <a:cubicBezTo>
                  <a:pt x="138315" y="210195"/>
                  <a:pt x="139509" y="209000"/>
                  <a:pt x="135779" y="204070"/>
                </a:cubicBezTo>
                <a:cubicBezTo>
                  <a:pt x="135779" y="204070"/>
                  <a:pt x="135779" y="204070"/>
                  <a:pt x="17159" y="35854"/>
                </a:cubicBezTo>
                <a:cubicBezTo>
                  <a:pt x="11041" y="25994"/>
                  <a:pt x="7311" y="19720"/>
                  <a:pt x="7311" y="16135"/>
                </a:cubicBezTo>
                <a:cubicBezTo>
                  <a:pt x="7311" y="4930"/>
                  <a:pt x="14772" y="0"/>
                  <a:pt x="2954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  <p:pic>
        <p:nvPicPr>
          <p:cNvPr id="10" name="Grafik 9" descr="Logo &quot;KFW Bank aus Verantwortung&quot;">
            <a:extLst>
              <a:ext uri="{FF2B5EF4-FFF2-40B4-BE49-F238E27FC236}">
                <a16:creationId xmlns:a16="http://schemas.microsoft.com/office/drawing/2014/main" id="{A4DE6E4D-58F7-4ECD-9B98-6E03F4CA9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1"/>
          <a:stretch/>
        </p:blipFill>
        <p:spPr bwMode="gray">
          <a:xfrm>
            <a:off x="8229363" y="5953127"/>
            <a:ext cx="1278645" cy="5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1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3" y="676800"/>
            <a:ext cx="9061110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367999"/>
            <a:ext cx="4500000" cy="4977239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CB7310F-5B72-4494-BE21-FB64CA65A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0950" y="1368472"/>
            <a:ext cx="4500000" cy="4976765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F3708A-2D89-447C-9FD4-87AE93E0347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84BD5F7-E507-4749-A050-C5846324CA89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41BE4A-9281-4C1E-AABC-8A0B10F2E2C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29E0812-2C8E-47EC-9793-63E9DC9624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870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95AAB774-8EA4-4509-9EF3-010341A931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20B50DE5-E236-4AA1-BAAF-8151E8C18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488" y="1367999"/>
            <a:ext cx="4500000" cy="4977239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9" name="Bildplatzhalter 8" descr="Bildplatzhalter">
            <a:extLst>
              <a:ext uri="{FF2B5EF4-FFF2-40B4-BE49-F238E27FC236}">
                <a16:creationId xmlns:a16="http://schemas.microsoft.com/office/drawing/2014/main" id="{172016E4-A985-4759-B3E9-33B295AFBD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60950" y="1412874"/>
            <a:ext cx="4500000" cy="4789925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0AE7C685-1059-44DB-9E3C-01DA0DF181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444DF5-DBB5-43D4-87D2-7AEE0BA01B2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226DEB8-8C40-469E-9FF5-4626A9090DDD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156A1E6-D82A-47D8-B40D-BA06E2BFD6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9DC908B-8714-440D-8ECF-3DB376CF095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13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1D1C562-D211-4469-8BCE-F4C9C4C9EE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9" name="Bildplatzhalter 8" descr="Bildplatzhalter">
            <a:extLst>
              <a:ext uri="{FF2B5EF4-FFF2-40B4-BE49-F238E27FC236}">
                <a16:creationId xmlns:a16="http://schemas.microsoft.com/office/drawing/2014/main" id="{172016E4-A985-4759-B3E9-33B295AFBD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44488" y="1412874"/>
            <a:ext cx="4500500" cy="4789925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63CAAA68-A509-4AFC-977E-960A985302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1012" y="1368000"/>
            <a:ext cx="4500500" cy="4977238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0277B03-85B4-4F3B-A030-8A1FED749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288930-7FFB-4DE9-8990-1DF973B3FB6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0585911-90E5-4EA3-9144-CEB0A088AAB8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63FA9C9-D2E1-412D-A2B4-23461B2E23D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B866A2A-873A-42B8-9A52-9BBC9CFAE23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048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27BBA4C-DD0E-48E0-A857-547F8DFE2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6" name="Bildplatzhalter 8" descr="Bildplatzhalter">
            <a:extLst>
              <a:ext uri="{FF2B5EF4-FFF2-40B4-BE49-F238E27FC236}">
                <a16:creationId xmlns:a16="http://schemas.microsoft.com/office/drawing/2014/main" id="{B993F3B1-9ADE-4F4D-A2D9-D3A154B43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44489" y="1412875"/>
            <a:ext cx="9217024" cy="4789924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19DCFDF-CFF3-4C8F-8041-6BB6614A1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09D8E9-4859-4358-889D-4F6985413BF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597CEDD-B207-4D9C-83EE-8F45C33D7462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6CE8189-2A82-4995-9D09-19B8B7AF306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D09995A-B2B5-49A2-87F1-2553ACC4738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284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BE10CD9-8859-463A-8368-BCE5728434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6" name="Bildplatzhalter 8" descr="Bildplatzhalter">
            <a:extLst>
              <a:ext uri="{FF2B5EF4-FFF2-40B4-BE49-F238E27FC236}">
                <a16:creationId xmlns:a16="http://schemas.microsoft.com/office/drawing/2014/main" id="{B993F3B1-9ADE-4F4D-A2D9-D3A154B43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44488" y="1412875"/>
            <a:ext cx="4500562" cy="4789924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4" name="Bildplatzhalter 8" descr="Bildplatzhalter">
            <a:extLst>
              <a:ext uri="{FF2B5EF4-FFF2-40B4-BE49-F238E27FC236}">
                <a16:creationId xmlns:a16="http://schemas.microsoft.com/office/drawing/2014/main" id="{F7895F72-12DE-43C1-A37A-EA75A21EA4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060951" y="1412875"/>
            <a:ext cx="4500562" cy="4789924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289CD2F-7262-4377-9CA8-410D53F1AA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DAC09F3-1E6F-496D-9C2F-E61DDD98A6F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940073E-64A7-4062-8EBA-0C3A95000EE4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335E428C-405D-4C37-9D5D-8F42DAF075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27B68E8-114E-4EA1-9C5B-6E15104B22E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79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1AA927B-F252-4989-9C0C-AFB5E25820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0401" y="334800"/>
            <a:ext cx="9061112" cy="37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A95045-32A6-4026-8795-9B9110869B04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50840" y="1368000"/>
            <a:ext cx="9210674" cy="4977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Click to edit Master title style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noProof="0" dirty="0"/>
              <a:t>level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D40614-4F92-4280-8AF1-FC5A08914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92800" y="6417331"/>
            <a:ext cx="7984612" cy="2655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D0565C-15B7-439D-9819-AA6B975B4033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7400925" y="6417332"/>
            <a:ext cx="1476487" cy="26553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6B39DB1A-EB7A-4F97-B930-28B934CB6A08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0930E1-56A8-42B6-A6E6-0A1B3A49B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949444" y="6417332"/>
            <a:ext cx="612069" cy="2655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Freihandform: Form 19" descr="Dekorativ">
            <a:extLst>
              <a:ext uri="{FF2B5EF4-FFF2-40B4-BE49-F238E27FC236}">
                <a16:creationId xmlns:a16="http://schemas.microsoft.com/office/drawing/2014/main" id="{E4680943-F674-427F-8C41-5BEF213666A8}"/>
              </a:ext>
            </a:extLst>
          </p:cNvPr>
          <p:cNvSpPr>
            <a:spLocks/>
          </p:cNvSpPr>
          <p:nvPr userDrawn="1"/>
        </p:nvSpPr>
        <p:spPr bwMode="gray">
          <a:xfrm>
            <a:off x="350839" y="367506"/>
            <a:ext cx="434413" cy="271463"/>
          </a:xfrm>
          <a:custGeom>
            <a:avLst/>
            <a:gdLst>
              <a:gd name="connsiteX0" fmla="*/ 304294 w 434413"/>
              <a:gd name="connsiteY0" fmla="*/ 0 h 271463"/>
              <a:gd name="connsiteX1" fmla="*/ 331314 w 434413"/>
              <a:gd name="connsiteY1" fmla="*/ 0 h 271463"/>
              <a:gd name="connsiteX2" fmla="*/ 355077 w 434413"/>
              <a:gd name="connsiteY2" fmla="*/ 11123 h 271463"/>
              <a:gd name="connsiteX3" fmla="*/ 423298 w 434413"/>
              <a:gd name="connsiteY3" fmla="*/ 106341 h 271463"/>
              <a:gd name="connsiteX4" fmla="*/ 434413 w 434413"/>
              <a:gd name="connsiteY4" fmla="*/ 136547 h 271463"/>
              <a:gd name="connsiteX5" fmla="*/ 423298 w 434413"/>
              <a:gd name="connsiteY5" fmla="*/ 164259 h 271463"/>
              <a:gd name="connsiteX6" fmla="*/ 352681 w 434413"/>
              <a:gd name="connsiteY6" fmla="*/ 259573 h 271463"/>
              <a:gd name="connsiteX7" fmla="*/ 328919 w 434413"/>
              <a:gd name="connsiteY7" fmla="*/ 271463 h 271463"/>
              <a:gd name="connsiteX8" fmla="*/ 298832 w 434413"/>
              <a:gd name="connsiteY8" fmla="*/ 271463 h 271463"/>
              <a:gd name="connsiteX9" fmla="*/ 285322 w 434413"/>
              <a:gd name="connsiteY9" fmla="*/ 261970 h 271463"/>
              <a:gd name="connsiteX10" fmla="*/ 290017 w 434413"/>
              <a:gd name="connsiteY10" fmla="*/ 249217 h 271463"/>
              <a:gd name="connsiteX11" fmla="*/ 372515 w 434413"/>
              <a:gd name="connsiteY11" fmla="*/ 137314 h 271463"/>
              <a:gd name="connsiteX12" fmla="*/ 372515 w 434413"/>
              <a:gd name="connsiteY12" fmla="*/ 130985 h 271463"/>
              <a:gd name="connsiteX13" fmla="*/ 296437 w 434413"/>
              <a:gd name="connsiteY13" fmla="*/ 23013 h 271463"/>
              <a:gd name="connsiteX14" fmla="*/ 290017 w 434413"/>
              <a:gd name="connsiteY14" fmla="*/ 10356 h 271463"/>
              <a:gd name="connsiteX15" fmla="*/ 304294 w 434413"/>
              <a:gd name="connsiteY15" fmla="*/ 0 h 271463"/>
              <a:gd name="connsiteX16" fmla="*/ 163872 w 434413"/>
              <a:gd name="connsiteY16" fmla="*/ 0 h 271463"/>
              <a:gd name="connsiteX17" fmla="*/ 190796 w 434413"/>
              <a:gd name="connsiteY17" fmla="*/ 0 h 271463"/>
              <a:gd name="connsiteX18" fmla="*/ 214559 w 434413"/>
              <a:gd name="connsiteY18" fmla="*/ 11123 h 271463"/>
              <a:gd name="connsiteX19" fmla="*/ 282780 w 434413"/>
              <a:gd name="connsiteY19" fmla="*/ 106341 h 271463"/>
              <a:gd name="connsiteX20" fmla="*/ 293895 w 434413"/>
              <a:gd name="connsiteY20" fmla="*/ 136547 h 271463"/>
              <a:gd name="connsiteX21" fmla="*/ 282780 w 434413"/>
              <a:gd name="connsiteY21" fmla="*/ 164259 h 271463"/>
              <a:gd name="connsiteX22" fmla="*/ 212163 w 434413"/>
              <a:gd name="connsiteY22" fmla="*/ 259573 h 271463"/>
              <a:gd name="connsiteX23" fmla="*/ 188401 w 434413"/>
              <a:gd name="connsiteY23" fmla="*/ 271463 h 271463"/>
              <a:gd name="connsiteX24" fmla="*/ 158314 w 434413"/>
              <a:gd name="connsiteY24" fmla="*/ 271463 h 271463"/>
              <a:gd name="connsiteX25" fmla="*/ 144804 w 434413"/>
              <a:gd name="connsiteY25" fmla="*/ 261970 h 271463"/>
              <a:gd name="connsiteX26" fmla="*/ 149595 w 434413"/>
              <a:gd name="connsiteY26" fmla="*/ 249217 h 271463"/>
              <a:gd name="connsiteX27" fmla="*/ 231997 w 434413"/>
              <a:gd name="connsiteY27" fmla="*/ 137314 h 271463"/>
              <a:gd name="connsiteX28" fmla="*/ 231997 w 434413"/>
              <a:gd name="connsiteY28" fmla="*/ 130985 h 271463"/>
              <a:gd name="connsiteX29" fmla="*/ 155919 w 434413"/>
              <a:gd name="connsiteY29" fmla="*/ 23013 h 271463"/>
              <a:gd name="connsiteX30" fmla="*/ 149595 w 434413"/>
              <a:gd name="connsiteY30" fmla="*/ 10356 h 271463"/>
              <a:gd name="connsiteX31" fmla="*/ 163872 w 434413"/>
              <a:gd name="connsiteY31" fmla="*/ 0 h 271463"/>
              <a:gd name="connsiteX32" fmla="*/ 18963 w 434413"/>
              <a:gd name="connsiteY32" fmla="*/ 0 h 271463"/>
              <a:gd name="connsiteX33" fmla="*/ 45970 w 434413"/>
              <a:gd name="connsiteY33" fmla="*/ 0 h 271463"/>
              <a:gd name="connsiteX34" fmla="*/ 69721 w 434413"/>
              <a:gd name="connsiteY34" fmla="*/ 11123 h 271463"/>
              <a:gd name="connsiteX35" fmla="*/ 137910 w 434413"/>
              <a:gd name="connsiteY35" fmla="*/ 106341 h 271463"/>
              <a:gd name="connsiteX36" fmla="*/ 149019 w 434413"/>
              <a:gd name="connsiteY36" fmla="*/ 136547 h 271463"/>
              <a:gd name="connsiteX37" fmla="*/ 137910 w 434413"/>
              <a:gd name="connsiteY37" fmla="*/ 164259 h 271463"/>
              <a:gd name="connsiteX38" fmla="*/ 67327 w 434413"/>
              <a:gd name="connsiteY38" fmla="*/ 259573 h 271463"/>
              <a:gd name="connsiteX39" fmla="*/ 43576 w 434413"/>
              <a:gd name="connsiteY39" fmla="*/ 271463 h 271463"/>
              <a:gd name="connsiteX40" fmla="*/ 13408 w 434413"/>
              <a:gd name="connsiteY40" fmla="*/ 271463 h 271463"/>
              <a:gd name="connsiteX41" fmla="*/ 0 w 434413"/>
              <a:gd name="connsiteY41" fmla="*/ 261970 h 271463"/>
              <a:gd name="connsiteX42" fmla="*/ 4693 w 434413"/>
              <a:gd name="connsiteY42" fmla="*/ 249217 h 271463"/>
              <a:gd name="connsiteX43" fmla="*/ 87151 w 434413"/>
              <a:gd name="connsiteY43" fmla="*/ 137314 h 271463"/>
              <a:gd name="connsiteX44" fmla="*/ 87151 w 434413"/>
              <a:gd name="connsiteY44" fmla="*/ 130985 h 271463"/>
              <a:gd name="connsiteX45" fmla="*/ 11014 w 434413"/>
              <a:gd name="connsiteY45" fmla="*/ 23013 h 271463"/>
              <a:gd name="connsiteX46" fmla="*/ 4693 w 434413"/>
              <a:gd name="connsiteY46" fmla="*/ 10356 h 271463"/>
              <a:gd name="connsiteX47" fmla="*/ 18963 w 434413"/>
              <a:gd name="connsiteY47" fmla="*/ 0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34413" h="271463">
                <a:moveTo>
                  <a:pt x="304294" y="0"/>
                </a:moveTo>
                <a:lnTo>
                  <a:pt x="331314" y="0"/>
                </a:lnTo>
                <a:cubicBezTo>
                  <a:pt x="342429" y="0"/>
                  <a:pt x="347986" y="1630"/>
                  <a:pt x="355077" y="11123"/>
                </a:cubicBezTo>
                <a:cubicBezTo>
                  <a:pt x="355077" y="11123"/>
                  <a:pt x="355077" y="11123"/>
                  <a:pt x="423298" y="106341"/>
                </a:cubicBezTo>
                <a:cubicBezTo>
                  <a:pt x="432784" y="119862"/>
                  <a:pt x="434413" y="124656"/>
                  <a:pt x="434413" y="136547"/>
                </a:cubicBezTo>
                <a:cubicBezTo>
                  <a:pt x="434413" y="146807"/>
                  <a:pt x="431251" y="153998"/>
                  <a:pt x="423298" y="164259"/>
                </a:cubicBezTo>
                <a:cubicBezTo>
                  <a:pt x="423298" y="164259"/>
                  <a:pt x="423298" y="164259"/>
                  <a:pt x="352681" y="259573"/>
                </a:cubicBezTo>
                <a:cubicBezTo>
                  <a:pt x="346357" y="268299"/>
                  <a:pt x="342429" y="271463"/>
                  <a:pt x="328919" y="271463"/>
                </a:cubicBezTo>
                <a:cubicBezTo>
                  <a:pt x="328919" y="271463"/>
                  <a:pt x="328919" y="271463"/>
                  <a:pt x="298832" y="271463"/>
                </a:cubicBezTo>
                <a:cubicBezTo>
                  <a:pt x="289251" y="271463"/>
                  <a:pt x="285322" y="267436"/>
                  <a:pt x="285322" y="261970"/>
                </a:cubicBezTo>
                <a:cubicBezTo>
                  <a:pt x="285322" y="257943"/>
                  <a:pt x="286089" y="254011"/>
                  <a:pt x="290017" y="249217"/>
                </a:cubicBezTo>
                <a:cubicBezTo>
                  <a:pt x="290017" y="249217"/>
                  <a:pt x="290017" y="249217"/>
                  <a:pt x="372515" y="137314"/>
                </a:cubicBezTo>
                <a:cubicBezTo>
                  <a:pt x="374144" y="134916"/>
                  <a:pt x="374911" y="134149"/>
                  <a:pt x="372515" y="130985"/>
                </a:cubicBezTo>
                <a:cubicBezTo>
                  <a:pt x="372515" y="130985"/>
                  <a:pt x="372515" y="130985"/>
                  <a:pt x="296437" y="23013"/>
                </a:cubicBezTo>
                <a:cubicBezTo>
                  <a:pt x="292412" y="16685"/>
                  <a:pt x="290017" y="12657"/>
                  <a:pt x="290017" y="10356"/>
                </a:cubicBezTo>
                <a:cubicBezTo>
                  <a:pt x="290017" y="3164"/>
                  <a:pt x="294808" y="0"/>
                  <a:pt x="304294" y="0"/>
                </a:cubicBezTo>
                <a:close/>
                <a:moveTo>
                  <a:pt x="163872" y="0"/>
                </a:moveTo>
                <a:lnTo>
                  <a:pt x="190796" y="0"/>
                </a:lnTo>
                <a:cubicBezTo>
                  <a:pt x="201911" y="0"/>
                  <a:pt x="207468" y="1630"/>
                  <a:pt x="214559" y="11123"/>
                </a:cubicBezTo>
                <a:cubicBezTo>
                  <a:pt x="214559" y="11123"/>
                  <a:pt x="214559" y="11123"/>
                  <a:pt x="282780" y="106341"/>
                </a:cubicBezTo>
                <a:cubicBezTo>
                  <a:pt x="292266" y="119862"/>
                  <a:pt x="293895" y="124656"/>
                  <a:pt x="293895" y="136547"/>
                </a:cubicBezTo>
                <a:cubicBezTo>
                  <a:pt x="293895" y="146807"/>
                  <a:pt x="290733" y="153998"/>
                  <a:pt x="282780" y="164259"/>
                </a:cubicBezTo>
                <a:cubicBezTo>
                  <a:pt x="282780" y="164259"/>
                  <a:pt x="282780" y="164259"/>
                  <a:pt x="212163" y="259573"/>
                </a:cubicBezTo>
                <a:cubicBezTo>
                  <a:pt x="205839" y="268299"/>
                  <a:pt x="201911" y="271463"/>
                  <a:pt x="188401" y="271463"/>
                </a:cubicBezTo>
                <a:cubicBezTo>
                  <a:pt x="188401" y="271463"/>
                  <a:pt x="188401" y="271463"/>
                  <a:pt x="158314" y="271463"/>
                </a:cubicBezTo>
                <a:cubicBezTo>
                  <a:pt x="148733" y="271463"/>
                  <a:pt x="144804" y="267436"/>
                  <a:pt x="144804" y="261970"/>
                </a:cubicBezTo>
                <a:cubicBezTo>
                  <a:pt x="144804" y="257943"/>
                  <a:pt x="145571" y="254011"/>
                  <a:pt x="149595" y="249217"/>
                </a:cubicBezTo>
                <a:cubicBezTo>
                  <a:pt x="149595" y="249217"/>
                  <a:pt x="149595" y="249217"/>
                  <a:pt x="231997" y="137314"/>
                </a:cubicBezTo>
                <a:cubicBezTo>
                  <a:pt x="233626" y="134916"/>
                  <a:pt x="234393" y="134149"/>
                  <a:pt x="231997" y="130985"/>
                </a:cubicBezTo>
                <a:cubicBezTo>
                  <a:pt x="231997" y="130985"/>
                  <a:pt x="231997" y="130985"/>
                  <a:pt x="155919" y="23013"/>
                </a:cubicBezTo>
                <a:cubicBezTo>
                  <a:pt x="151894" y="16685"/>
                  <a:pt x="149595" y="12657"/>
                  <a:pt x="149595" y="10356"/>
                </a:cubicBezTo>
                <a:cubicBezTo>
                  <a:pt x="149595" y="3164"/>
                  <a:pt x="154290" y="0"/>
                  <a:pt x="163872" y="0"/>
                </a:cubicBezTo>
                <a:close/>
                <a:moveTo>
                  <a:pt x="18963" y="0"/>
                </a:moveTo>
                <a:lnTo>
                  <a:pt x="45970" y="0"/>
                </a:lnTo>
                <a:cubicBezTo>
                  <a:pt x="56984" y="0"/>
                  <a:pt x="62634" y="1630"/>
                  <a:pt x="69721" y="11123"/>
                </a:cubicBezTo>
                <a:cubicBezTo>
                  <a:pt x="69721" y="11123"/>
                  <a:pt x="69721" y="11123"/>
                  <a:pt x="137910" y="106341"/>
                </a:cubicBezTo>
                <a:cubicBezTo>
                  <a:pt x="147391" y="119862"/>
                  <a:pt x="149019" y="124656"/>
                  <a:pt x="149019" y="136547"/>
                </a:cubicBezTo>
                <a:cubicBezTo>
                  <a:pt x="149019" y="146807"/>
                  <a:pt x="145859" y="153998"/>
                  <a:pt x="137910" y="164259"/>
                </a:cubicBezTo>
                <a:cubicBezTo>
                  <a:pt x="137910" y="164259"/>
                  <a:pt x="137910" y="164259"/>
                  <a:pt x="67327" y="259573"/>
                </a:cubicBezTo>
                <a:cubicBezTo>
                  <a:pt x="61006" y="268299"/>
                  <a:pt x="56984" y="271463"/>
                  <a:pt x="43576" y="271463"/>
                </a:cubicBezTo>
                <a:cubicBezTo>
                  <a:pt x="43576" y="271463"/>
                  <a:pt x="43576" y="271463"/>
                  <a:pt x="13408" y="271463"/>
                </a:cubicBezTo>
                <a:cubicBezTo>
                  <a:pt x="3927" y="271463"/>
                  <a:pt x="0" y="267436"/>
                  <a:pt x="0" y="261970"/>
                </a:cubicBezTo>
                <a:cubicBezTo>
                  <a:pt x="0" y="257943"/>
                  <a:pt x="766" y="254011"/>
                  <a:pt x="4693" y="249217"/>
                </a:cubicBezTo>
                <a:cubicBezTo>
                  <a:pt x="4693" y="249217"/>
                  <a:pt x="4693" y="249217"/>
                  <a:pt x="87151" y="137314"/>
                </a:cubicBezTo>
                <a:cubicBezTo>
                  <a:pt x="88779" y="134916"/>
                  <a:pt x="89545" y="134149"/>
                  <a:pt x="87151" y="130985"/>
                </a:cubicBezTo>
                <a:cubicBezTo>
                  <a:pt x="87151" y="130985"/>
                  <a:pt x="87151" y="130985"/>
                  <a:pt x="11014" y="23013"/>
                </a:cubicBezTo>
                <a:cubicBezTo>
                  <a:pt x="7087" y="16685"/>
                  <a:pt x="4693" y="12657"/>
                  <a:pt x="4693" y="10356"/>
                </a:cubicBezTo>
                <a:cubicBezTo>
                  <a:pt x="4693" y="3164"/>
                  <a:pt x="9481" y="0"/>
                  <a:pt x="1896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  <p:pic>
        <p:nvPicPr>
          <p:cNvPr id="25" name="Grafik 24" descr="Logo KfW">
            <a:extLst>
              <a:ext uri="{FF2B5EF4-FFF2-40B4-BE49-F238E27FC236}">
                <a16:creationId xmlns:a16="http://schemas.microsoft.com/office/drawing/2014/main" id="{3130C165-16C4-44EE-A259-171D16E792D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77" r:id="rId4"/>
    <p:sldLayoutId id="2147483652" r:id="rId5"/>
    <p:sldLayoutId id="2147483657" r:id="rId6"/>
    <p:sldLayoutId id="2147483658" r:id="rId7"/>
    <p:sldLayoutId id="2147483660" r:id="rId8"/>
    <p:sldLayoutId id="2147483662" r:id="rId9"/>
    <p:sldLayoutId id="2147483654" r:id="rId10"/>
    <p:sldLayoutId id="2147483680" r:id="rId11"/>
    <p:sldLayoutId id="2147483681" r:id="rId12"/>
    <p:sldLayoutId id="2147483668" r:id="rId13"/>
    <p:sldLayoutId id="2147483669" r:id="rId14"/>
    <p:sldLayoutId id="2147483670" r:id="rId15"/>
    <p:sldLayoutId id="2147483674" r:id="rId16"/>
    <p:sldLayoutId id="2147483675" r:id="rId17"/>
    <p:sldLayoutId id="2147483676" r:id="rId18"/>
    <p:sldLayoutId id="2147483666" r:id="rId19"/>
    <p:sldLayoutId id="2147483667" r:id="rId20"/>
    <p:sldLayoutId id="2147483679" r:id="rId21"/>
    <p:sldLayoutId id="2147483664" r:id="rId22"/>
    <p:sldLayoutId id="2147483678" r:id="rId23"/>
  </p:sldLayoutIdLst>
  <p:hf hdr="0" dt="0"/>
  <p:txStyles>
    <p:titleStyle>
      <a:lvl1pPr marL="0" indent="370800" algn="l" defTabSz="1039259" rtl="0" eaLnBrk="1" latinLnBrk="0" hangingPunct="1">
        <a:lnSpc>
          <a:spcPct val="95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5685" indent="-205685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07764" indent="-200273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15255" indent="-207492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13724" indent="-198469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1216" indent="-207492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959" indent="-259814" algn="l" defTabSz="1039259" rtl="0" eaLnBrk="1" latinLnBrk="0" hangingPunct="1">
        <a:lnSpc>
          <a:spcPct val="90000"/>
        </a:lnSpc>
        <a:spcBef>
          <a:spcPts val="568"/>
        </a:spcBef>
        <a:buFont typeface="Arial" panose="020B0604020202020204" pitchFamily="34" charset="0"/>
        <a:buChar char="•"/>
        <a:defRPr sz="2046" kern="1200">
          <a:solidFill>
            <a:schemeClr val="tx1"/>
          </a:solidFill>
          <a:latin typeface="+mn-lt"/>
          <a:ea typeface="+mn-ea"/>
          <a:cs typeface="+mn-cs"/>
        </a:defRPr>
      </a:lvl6pPr>
      <a:lvl7pPr marL="3377587" indent="-259814" algn="l" defTabSz="1039259" rtl="0" eaLnBrk="1" latinLnBrk="0" hangingPunct="1">
        <a:lnSpc>
          <a:spcPct val="90000"/>
        </a:lnSpc>
        <a:spcBef>
          <a:spcPts val="568"/>
        </a:spcBef>
        <a:buFont typeface="Arial" panose="020B0604020202020204" pitchFamily="34" charset="0"/>
        <a:buChar char="•"/>
        <a:defRPr sz="2046" kern="1200">
          <a:solidFill>
            <a:schemeClr val="tx1"/>
          </a:solidFill>
          <a:latin typeface="+mn-lt"/>
          <a:ea typeface="+mn-ea"/>
          <a:cs typeface="+mn-cs"/>
        </a:defRPr>
      </a:lvl7pPr>
      <a:lvl8pPr marL="3897215" indent="-259814" algn="l" defTabSz="1039259" rtl="0" eaLnBrk="1" latinLnBrk="0" hangingPunct="1">
        <a:lnSpc>
          <a:spcPct val="90000"/>
        </a:lnSpc>
        <a:spcBef>
          <a:spcPts val="568"/>
        </a:spcBef>
        <a:buFont typeface="Arial" panose="020B0604020202020204" pitchFamily="34" charset="0"/>
        <a:buChar char="•"/>
        <a:defRPr sz="2046" kern="1200">
          <a:solidFill>
            <a:schemeClr val="tx1"/>
          </a:solidFill>
          <a:latin typeface="+mn-lt"/>
          <a:ea typeface="+mn-ea"/>
          <a:cs typeface="+mn-cs"/>
        </a:defRPr>
      </a:lvl8pPr>
      <a:lvl9pPr marL="4416844" indent="-259814" algn="l" defTabSz="1039259" rtl="0" eaLnBrk="1" latinLnBrk="0" hangingPunct="1">
        <a:lnSpc>
          <a:spcPct val="90000"/>
        </a:lnSpc>
        <a:spcBef>
          <a:spcPts val="568"/>
        </a:spcBef>
        <a:buFont typeface="Arial" panose="020B0604020202020204" pitchFamily="34" charset="0"/>
        <a:buChar char="•"/>
        <a:defRPr sz="20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1pPr>
      <a:lvl2pPr marL="519629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2pPr>
      <a:lvl3pPr marL="1039259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3pPr>
      <a:lvl4pPr marL="1558887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4pPr>
      <a:lvl5pPr marL="2078514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5pPr>
      <a:lvl6pPr marL="2598142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6pPr>
      <a:lvl7pPr marL="3117774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7pPr>
      <a:lvl8pPr marL="3637400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8pPr>
      <a:lvl9pPr marL="4157028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52" userDrawn="1">
          <p15:clr>
            <a:srgbClr val="F26B43"/>
          </p15:clr>
        </p15:guide>
        <p15:guide id="2" pos="3188" userDrawn="1">
          <p15:clr>
            <a:srgbClr val="F26B43"/>
          </p15:clr>
        </p15:guide>
        <p15:guide id="3" pos="4526" userDrawn="1">
          <p15:clr>
            <a:srgbClr val="F26B43"/>
          </p15:clr>
        </p15:guide>
        <p15:guide id="4" pos="4662" userDrawn="1">
          <p15:clr>
            <a:srgbClr val="F26B43"/>
          </p15:clr>
        </p15:guide>
        <p15:guide id="5" pos="1578" userDrawn="1">
          <p15:clr>
            <a:srgbClr val="F26B43"/>
          </p15:clr>
        </p15:guide>
        <p15:guide id="6" pos="1714" userDrawn="1">
          <p15:clr>
            <a:srgbClr val="F26B43"/>
          </p15:clr>
        </p15:guide>
        <p15:guide id="7" pos="217" userDrawn="1">
          <p15:clr>
            <a:srgbClr val="F26B43"/>
          </p15:clr>
        </p15:guide>
        <p15:guide id="8" pos="6023" userDrawn="1">
          <p15:clr>
            <a:srgbClr val="F26B43"/>
          </p15:clr>
        </p15:guide>
        <p15:guide id="9" orient="horz" pos="890" userDrawn="1">
          <p15:clr>
            <a:srgbClr val="F26B43"/>
          </p15:clr>
        </p15:guide>
        <p15:guide id="10" orient="horz" pos="221" userDrawn="1">
          <p15:clr>
            <a:srgbClr val="F26B43"/>
          </p15:clr>
        </p15:guide>
        <p15:guide id="11" orient="horz" pos="3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A95045-32A6-4026-8795-9B9110869B04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44489" y="1368000"/>
            <a:ext cx="9217025" cy="4977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D0565C-15B7-439D-9819-AA6B975B4033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7905328" y="6430863"/>
            <a:ext cx="1234698" cy="252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lnSpc>
                <a:spcPct val="100000"/>
              </a:lnSpc>
              <a:defRPr sz="731">
                <a:solidFill>
                  <a:schemeClr val="tx1"/>
                </a:solidFill>
              </a:defRPr>
            </a:lvl1pPr>
          </a:lstStyle>
          <a:p>
            <a:fld id="{8E05DFCC-C8B5-4046-9866-64A904F40520}" type="datetime4">
              <a:rPr lang="de-DE" smtClean="0"/>
              <a:t>6. November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D40614-4F92-4280-8AF1-FC5A08914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92800" y="6430863"/>
            <a:ext cx="8247226" cy="2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sz="731"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0930E1-56A8-42B6-A6E6-0A1B3A49B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9224964" y="6430863"/>
            <a:ext cx="336550" cy="2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lnSpc>
                <a:spcPct val="100000"/>
              </a:lnSpc>
              <a:defRPr sz="731">
                <a:solidFill>
                  <a:schemeClr val="tx1"/>
                </a:solidFill>
              </a:defRPr>
            </a:lvl1pPr>
          </a:lstStyle>
          <a:p>
            <a:fld id="{5678FFC5-4430-43BC-9807-D0C6EB40556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1AA927B-F252-4989-9C0C-AFB5E25820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0401" y="334800"/>
            <a:ext cx="9061112" cy="37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A5E8C1A-F594-4D82-85C3-107234206B35}"/>
              </a:ext>
            </a:extLst>
          </p:cNvPr>
          <p:cNvGrpSpPr/>
          <p:nvPr/>
        </p:nvGrpSpPr>
        <p:grpSpPr bwMode="gray">
          <a:xfrm>
            <a:off x="350840" y="367507"/>
            <a:ext cx="434413" cy="271463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4B96165F-C05E-42AE-AB52-7FD5F7B2FA6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01A571C-4C71-4004-87F5-16F5D9457C6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33E7A6B-0D8A-496F-A096-D9C1235EE1B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8597BA90-C19F-4069-A585-9921D1A1E64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3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</p:sldLayoutIdLst>
  <p:hf hdr="0" dt="0"/>
  <p:txStyles>
    <p:titleStyle>
      <a:lvl1pPr marL="0" indent="301275" algn="l" defTabSz="742950" rtl="0" eaLnBrk="1" latinLnBrk="0" hangingPunct="1">
        <a:lnSpc>
          <a:spcPct val="95000"/>
        </a:lnSpc>
        <a:spcBef>
          <a:spcPct val="0"/>
        </a:spcBef>
        <a:buNone/>
        <a:defRPr sz="19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47042" indent="-147042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defRPr sz="1138" kern="1200">
          <a:solidFill>
            <a:schemeClr val="tx1"/>
          </a:solidFill>
          <a:latin typeface="+mn-lt"/>
          <a:ea typeface="+mn-ea"/>
          <a:cs typeface="+mn-cs"/>
        </a:defRPr>
      </a:lvl1pPr>
      <a:lvl2pPr marL="291505" indent="-143173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tabLst/>
        <a:defRPr sz="1138" kern="1200">
          <a:solidFill>
            <a:schemeClr val="tx1"/>
          </a:solidFill>
          <a:latin typeface="+mn-lt"/>
          <a:ea typeface="+mn-ea"/>
          <a:cs typeface="+mn-cs"/>
        </a:defRPr>
      </a:lvl2pPr>
      <a:lvl3pPr marL="439837" indent="-148332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defRPr sz="1138" kern="1200">
          <a:solidFill>
            <a:schemeClr val="tx1"/>
          </a:solidFill>
          <a:latin typeface="+mn-lt"/>
          <a:ea typeface="+mn-ea"/>
          <a:cs typeface="+mn-cs"/>
        </a:defRPr>
      </a:lvl3pPr>
      <a:lvl4pPr marL="581720" indent="-141883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defRPr sz="1138" kern="1200">
          <a:solidFill>
            <a:schemeClr val="tx1"/>
          </a:solidFill>
          <a:latin typeface="+mn-lt"/>
          <a:ea typeface="+mn-ea"/>
          <a:cs typeface="+mn-cs"/>
        </a:defRPr>
      </a:lvl4pPr>
      <a:lvl5pPr marL="730052" indent="-148332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defRPr sz="1138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52">
          <p15:clr>
            <a:srgbClr val="F26B43"/>
          </p15:clr>
        </p15:guide>
        <p15:guide id="2" pos="3188">
          <p15:clr>
            <a:srgbClr val="F26B43"/>
          </p15:clr>
        </p15:guide>
        <p15:guide id="3" pos="4526">
          <p15:clr>
            <a:srgbClr val="F26B43"/>
          </p15:clr>
        </p15:guide>
        <p15:guide id="4" pos="4662">
          <p15:clr>
            <a:srgbClr val="F26B43"/>
          </p15:clr>
        </p15:guide>
        <p15:guide id="5" pos="1578">
          <p15:clr>
            <a:srgbClr val="F26B43"/>
          </p15:clr>
        </p15:guide>
        <p15:guide id="6" pos="1714">
          <p15:clr>
            <a:srgbClr val="F26B43"/>
          </p15:clr>
        </p15:guide>
        <p15:guide id="7" pos="217">
          <p15:clr>
            <a:srgbClr val="F26B43"/>
          </p15:clr>
        </p15:guide>
        <p15:guide id="8" pos="6023">
          <p15:clr>
            <a:srgbClr val="F26B43"/>
          </p15:clr>
        </p15:guide>
        <p15:guide id="9" orient="horz" pos="890">
          <p15:clr>
            <a:srgbClr val="F26B43"/>
          </p15:clr>
        </p15:guide>
        <p15:guide id="10" orient="horz" pos="222">
          <p15:clr>
            <a:srgbClr val="F26B43"/>
          </p15:clr>
        </p15:guide>
        <p15:guide id="11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1889B-FF7D-4E4A-9212-FE2975FB2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777" y="3678918"/>
            <a:ext cx="6316560" cy="1568142"/>
          </a:xfrm>
        </p:spPr>
        <p:txBody>
          <a:bodyPr/>
          <a:lstStyle/>
          <a:p>
            <a:r>
              <a:rPr lang="en-US" sz="3600" noProof="0" dirty="0"/>
              <a:t>Indo-German </a:t>
            </a:r>
            <a:r>
              <a:rPr lang="en-US" sz="3600" dirty="0"/>
              <a:t>F</a:t>
            </a:r>
            <a:r>
              <a:rPr lang="en-US" sz="3600" noProof="0" dirty="0" err="1"/>
              <a:t>inancial</a:t>
            </a:r>
            <a:r>
              <a:rPr lang="en-US" sz="3600" noProof="0" dirty="0"/>
              <a:t> Cooperation, Andhra Pradesh Community Natural Farming</a:t>
            </a:r>
            <a:br>
              <a:rPr lang="en-US" sz="3600" noProof="0" dirty="0"/>
            </a:br>
            <a:r>
              <a:rPr lang="en-US" sz="3600" noProof="0" dirty="0"/>
              <a:t> </a:t>
            </a:r>
            <a:br>
              <a:rPr lang="en-GB" sz="3600" noProof="0" dirty="0"/>
            </a:br>
            <a:endParaRPr lang="en-GB" sz="3600" noProof="0" dirty="0">
              <a:solidFill>
                <a:schemeClr val="accent3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812488-C975-5244-957D-2E2538E68B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LEc4 Iris Harder; Matthias von Bechtolsheim, Sangeeta Agarwal</a:t>
            </a:r>
          </a:p>
          <a:p>
            <a:r>
              <a:rPr lang="de-DE" dirty="0"/>
              <a:t>Frankfurt am Main, 08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438907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6528341-7537-46B6-AFD7-6D636D75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200" y="1792801"/>
            <a:ext cx="8474313" cy="1785600"/>
          </a:xfrm>
        </p:spPr>
        <p:txBody>
          <a:bodyPr/>
          <a:lstStyle/>
          <a:p>
            <a:r>
              <a:rPr lang="en-GB" noProof="0" dirty="0"/>
              <a:t>Thank you for your attention!</a:t>
            </a:r>
            <a:br>
              <a:rPr lang="en-GB" noProof="0" dirty="0"/>
            </a:br>
            <a:r>
              <a:rPr lang="en-GB" dirty="0"/>
              <a:t>Questions and feedback?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706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C6AFD-2ADE-4124-8E7C-8729E3636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Contacts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F5FE6D-8A26-47A9-A126-B1E63BD830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F8B7A0-9C57-4AE4-8F9C-F7DD3656A0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9" y="1368000"/>
            <a:ext cx="5328591" cy="4977238"/>
          </a:xfrm>
        </p:spPr>
        <p:txBody>
          <a:bodyPr/>
          <a:lstStyle/>
          <a:p>
            <a:endParaRPr lang="de-DE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AC6BE9-8F9E-48D2-8DFD-0F13FBECD5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EA3BFA-3A7E-4CF2-9EC8-B487CF50BB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892800" y="6417331"/>
            <a:ext cx="7984612" cy="2655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804581" rtl="0" eaLnBrk="1" latinLnBrk="0" hangingPunct="1">
              <a:lnSpc>
                <a:spcPct val="10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290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58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687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16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45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74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03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32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Indo-German Global Centre for Agro-Ecology Research and Learning, IGGCARL / Frankfurt a.M., 02 November 2021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F2A127-670E-4C9A-95AF-80B3FCA1B3A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>
          <a:xfrm>
            <a:off x="8949444" y="6417332"/>
            <a:ext cx="612069" cy="2655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r" defTabSz="804581" rtl="0" eaLnBrk="1" latinLnBrk="0" hangingPunct="1">
              <a:lnSpc>
                <a:spcPct val="10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290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58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687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16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45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74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03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32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Page </a:t>
            </a:r>
            <a:fld id="{5678FFC5-4430-43BC-9807-D0C6EB405569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FA83F8B9-D24F-47CE-88F8-B7A95700DE10}"/>
              </a:ext>
            </a:extLst>
          </p:cNvPr>
          <p:cNvGraphicFramePr/>
          <p:nvPr/>
        </p:nvGraphicFramePr>
        <p:xfrm>
          <a:off x="5379864" y="1069200"/>
          <a:ext cx="4526136" cy="508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502BFE05-0857-4A0D-B132-6D3E94C5598B}"/>
              </a:ext>
            </a:extLst>
          </p:cNvPr>
          <p:cNvGraphicFramePr/>
          <p:nvPr/>
        </p:nvGraphicFramePr>
        <p:xfrm>
          <a:off x="416496" y="1069200"/>
          <a:ext cx="5328591" cy="508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64152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93A5511-C977-3148-A51C-4E36C7D8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1" y="334800"/>
            <a:ext cx="9061112" cy="378000"/>
          </a:xfrm>
        </p:spPr>
        <p:txBody>
          <a:bodyPr/>
          <a:lstStyle/>
          <a:p>
            <a:r>
              <a:rPr lang="en-GB" noProof="0" dirty="0"/>
              <a:t>Outline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B2EA8C-BCF9-1B41-8A8D-173BE3CBB7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72858" cy="334800"/>
          </a:xfrm>
        </p:spPr>
        <p:txBody>
          <a:bodyPr/>
          <a:lstStyle/>
          <a:p>
            <a:r>
              <a:rPr lang="en-GB" dirty="0" err="1"/>
              <a:t>KfW</a:t>
            </a:r>
            <a:r>
              <a:rPr lang="en-GB" dirty="0"/>
              <a:t> Development Bank and Andhra Pradesh Community Natural Farming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EBBF9C9-EA8D-44F6-8C9E-4865FAA85E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17A931B-ADCC-2146-BB63-5669CD9467D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92800" y="6417331"/>
            <a:ext cx="7984612" cy="265531"/>
          </a:xfrm>
        </p:spPr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AF84A3-2738-4315-B3DA-995981BF5F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949444" y="6417332"/>
            <a:ext cx="612069" cy="265530"/>
          </a:xfrm>
        </p:spPr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2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70B74F52-C5A1-481B-BEA7-8C9AB1534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0610600"/>
              </p:ext>
            </p:extLst>
          </p:nvPr>
        </p:nvGraphicFramePr>
        <p:xfrm>
          <a:off x="128464" y="1119571"/>
          <a:ext cx="5976664" cy="3605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90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2AC54BE-8DE7-4BE8-8BDF-8919ACFD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200" y="2138399"/>
            <a:ext cx="8486060" cy="1804829"/>
          </a:xfrm>
        </p:spPr>
        <p:txBody>
          <a:bodyPr/>
          <a:lstStyle/>
          <a:p>
            <a:r>
              <a:rPr lang="en-GB" noProof="0" dirty="0"/>
              <a:t>Background: German Financial Cooperation through </a:t>
            </a:r>
            <a:r>
              <a:rPr lang="en-GB" noProof="0" dirty="0" err="1"/>
              <a:t>KfW</a:t>
            </a:r>
            <a:r>
              <a:rPr lang="en-GB" noProof="0" dirty="0"/>
              <a:t> Development Bank / </a:t>
            </a:r>
            <a:r>
              <a:rPr lang="en-GB" noProof="0" dirty="0" err="1"/>
              <a:t>KfW</a:t>
            </a:r>
            <a:r>
              <a:rPr lang="en-GB" noProof="0" dirty="0"/>
              <a:t> Bank Group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AE4A7C6-F6A1-2C40-A59B-430E6BE3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00" y="6417331"/>
            <a:ext cx="7984612" cy="265531"/>
          </a:xfrm>
        </p:spPr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79AE5-901B-40E7-8378-BA1EB896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9444" y="6417332"/>
            <a:ext cx="612069" cy="265530"/>
          </a:xfrm>
        </p:spPr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974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79B1D-1054-4EB8-8ABC-2F5F2A7D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Background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4A075D-DE78-47C5-A2D3-77094A611D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F34F64-ED34-4EAF-9903-40C88C75B3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•	BMZ (Federal Ministry for Economic Cooperation and Development) is the DONOR. </a:t>
            </a:r>
          </a:p>
          <a:p>
            <a:r>
              <a:rPr lang="en-US" dirty="0"/>
              <a:t>•	BMZ 2021 budget 12.4 billion EUR</a:t>
            </a:r>
          </a:p>
          <a:p>
            <a:r>
              <a:rPr lang="en-US" dirty="0"/>
              <a:t>•	48% of BMZ budget or bilateral official development cooperation via </a:t>
            </a:r>
            <a:r>
              <a:rPr lang="en-US" dirty="0" err="1"/>
              <a:t>KfW</a:t>
            </a:r>
            <a:r>
              <a:rPr lang="en-US" dirty="0"/>
              <a:t>, GIZ and others (2/3 to 1/3)</a:t>
            </a:r>
          </a:p>
          <a:p>
            <a:r>
              <a:rPr lang="en-US" dirty="0"/>
              <a:t>•	52% of BMZ budget for European Development Fund, UN-Organizations, WB, other regional banks, 	International Agricultural and other Research institutions, NGO, Special Initiatives</a:t>
            </a:r>
          </a:p>
          <a:p>
            <a:r>
              <a:rPr lang="en-US" dirty="0"/>
              <a:t>•	</a:t>
            </a:r>
            <a:r>
              <a:rPr lang="en-US" dirty="0" err="1"/>
              <a:t>KfW</a:t>
            </a:r>
            <a:r>
              <a:rPr lang="en-US" dirty="0"/>
              <a:t> receives about 2/3 of the bilateral official development cooperation and generates additional funds 	from the market with its AAA rating (development loans and promotional loans), result: ODA 11 billion 	from </a:t>
            </a:r>
            <a:r>
              <a:rPr lang="en-US" dirty="0" err="1"/>
              <a:t>KfW</a:t>
            </a:r>
            <a:r>
              <a:rPr lang="en-US" dirty="0"/>
              <a:t> in 2020</a:t>
            </a:r>
          </a:p>
          <a:p>
            <a:r>
              <a:rPr lang="en-US" dirty="0"/>
              <a:t>•	</a:t>
            </a:r>
            <a:r>
              <a:rPr lang="en-US" dirty="0" err="1"/>
              <a:t>KfW</a:t>
            </a:r>
            <a:r>
              <a:rPr lang="en-US" dirty="0"/>
              <a:t> is owned by the Federal Republic of Germany and the Länder (German states) and has several 	promotional areas. Official German financial cooperation (FC) is one area of activities. Financing volume 	2020: EUR 135.3 billion, 7600 employees</a:t>
            </a:r>
          </a:p>
          <a:p>
            <a:r>
              <a:rPr lang="en-US" dirty="0"/>
              <a:t>•	</a:t>
            </a:r>
            <a:r>
              <a:rPr lang="en-US" dirty="0" err="1"/>
              <a:t>KfW</a:t>
            </a:r>
            <a:r>
              <a:rPr lang="en-US" dirty="0"/>
              <a:t> is serving several German Ministries, EU Commission, other bilateral donors within the context of 	Mandates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FF7C03-FD6F-4975-97A9-36E884E39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E1BECE-AF1D-407B-B6D5-845B18280D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7DE0BF-54CE-4035-9618-E377FD8BF4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/>
              <a:t>Page </a:t>
            </a:r>
            <a:fld id="{5678FFC5-4430-43BC-9807-D0C6EB405569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727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3227172" y="2434389"/>
            <a:ext cx="965250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218673" y="2427187"/>
            <a:ext cx="965250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208584" y="2434389"/>
            <a:ext cx="965250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424988" y="2427187"/>
            <a:ext cx="1272429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dirty="0" err="1">
                <a:solidFill>
                  <a:srgbClr val="000000"/>
                </a:solidFill>
                <a:latin typeface="Arial"/>
              </a:rPr>
              <a:t>KfW</a:t>
            </a:r>
            <a:r>
              <a:rPr lang="en-US" altLang="de-DE" dirty="0">
                <a:solidFill>
                  <a:srgbClr val="000000"/>
                </a:solidFill>
                <a:latin typeface="Arial"/>
              </a:rPr>
              <a:t> Biodiversity Portfolio Presentation 2</a:t>
            </a:r>
            <a:r>
              <a:rPr lang="en-US" altLang="de-DE" baseline="30000" dirty="0">
                <a:solidFill>
                  <a:srgbClr val="000000"/>
                </a:solidFill>
                <a:latin typeface="Arial"/>
              </a:rPr>
              <a:t>nd</a:t>
            </a:r>
            <a:r>
              <a:rPr lang="en-US" altLang="de-DE" dirty="0">
                <a:solidFill>
                  <a:srgbClr val="000000"/>
                </a:solidFill>
                <a:latin typeface="Arial"/>
              </a:rPr>
              <a:t> June 2021 </a:t>
            </a:r>
            <a:endParaRPr lang="de-DE" alt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3722"/>
            <a:fld id="{5678FFC5-4430-43BC-9807-D0C6EB405569}" type="slidenum">
              <a:rPr lang="de-DE">
                <a:solidFill>
                  <a:srgbClr val="000000"/>
                </a:solidFill>
                <a:latin typeface="Arial"/>
              </a:rPr>
              <a:pPr defTabSz="653722"/>
              <a:t>5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1210896" y="5769261"/>
            <a:ext cx="7488834" cy="13813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de-DE" dirty="0">
                <a:solidFill>
                  <a:srgbClr val="55A0C6"/>
                </a:solidFill>
                <a:latin typeface="Arial" pitchFamily="34" charset="0"/>
                <a:ea typeface="ＭＳ Ｐゴシック" pitchFamily="34" charset="-128"/>
              </a:rPr>
              <a:t>Business sectors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latin typeface="Arial" pitchFamily="34" charset="0"/>
                <a:ea typeface="ＭＳ Ｐゴシック" pitchFamily="34" charset="-128"/>
              </a:rPr>
              <a:t>Domestic</a:t>
            </a:r>
            <a:r>
              <a:rPr lang="de-DE" altLang="de-DE" dirty="0">
                <a:latin typeface="Arial" pitchFamily="34" charset="0"/>
                <a:ea typeface="ＭＳ Ｐゴシック" pitchFamily="34" charset="-128"/>
              </a:rPr>
              <a:t> and international </a:t>
            </a:r>
            <a:r>
              <a:rPr lang="de-DE" altLang="de-DE" dirty="0" err="1">
                <a:latin typeface="Arial" pitchFamily="34" charset="0"/>
                <a:ea typeface="ＭＳ Ｐゴシック" pitchFamily="34" charset="-128"/>
              </a:rPr>
              <a:t>promotion</a:t>
            </a:r>
            <a:r>
              <a:rPr lang="de-DE" altLang="de-DE" dirty="0">
                <a:latin typeface="Arial" pitchFamily="34" charset="0"/>
                <a:ea typeface="ＭＳ Ｐゴシック" pitchFamily="34" charset="-128"/>
              </a:rPr>
              <a:t> of </a:t>
            </a:r>
            <a:r>
              <a:rPr lang="de-DE" altLang="de-DE" dirty="0" err="1">
                <a:latin typeface="Arial" pitchFamily="34" charset="0"/>
                <a:ea typeface="ＭＳ Ｐゴシック" pitchFamily="34" charset="-128"/>
              </a:rPr>
              <a:t>development</a:t>
            </a:r>
            <a:endParaRPr lang="de-DE" dirty="0"/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6164439" y="2427187"/>
            <a:ext cx="1196693" cy="2847696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6164438" y="2690438"/>
            <a:ext cx="1186437" cy="1965899"/>
          </a:xfrm>
          <a:prstGeom prst="rect">
            <a:avLst/>
          </a:prstGeom>
          <a:noFill/>
          <a:ln>
            <a:noFill/>
          </a:ln>
          <a:effectLst/>
        </p:spPr>
        <p:txBody>
          <a:bodyPr lIns="58500" tIns="87750" rIns="58500" bIns="0"/>
          <a:lstStyle/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r>
              <a:rPr lang="de-DE" altLang="de-DE" sz="894" b="1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KfW Development Bank </a:t>
            </a:r>
          </a:p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b="1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br>
              <a:rPr lang="de-DE" altLang="de-DE" sz="894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</a:br>
            <a:r>
              <a:rPr lang="en-US" altLang="de-DE" sz="894" dirty="0">
                <a:solidFill>
                  <a:srgbClr val="000000"/>
                </a:solidFill>
                <a:latin typeface="Arial"/>
              </a:rPr>
              <a:t>Promotion of developing countries and emerging economies – mainly Governments </a:t>
            </a: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2090516" y="2690438"/>
            <a:ext cx="1172367" cy="1521169"/>
          </a:xfrm>
          <a:prstGeom prst="rect">
            <a:avLst/>
          </a:prstGeom>
          <a:noFill/>
          <a:ln>
            <a:noFill/>
          </a:ln>
          <a:effectLst/>
        </p:spPr>
        <p:txBody>
          <a:bodyPr lIns="87750" tIns="87750" rIns="58500" bIns="0"/>
          <a:lstStyle/>
          <a:p>
            <a:pPr algn="ctr" defTabSz="653722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894" b="1" dirty="0" err="1">
                <a:solidFill>
                  <a:srgbClr val="000000"/>
                </a:solidFill>
                <a:latin typeface="Arial"/>
              </a:rPr>
              <a:t>Customised</a:t>
            </a:r>
            <a:r>
              <a:rPr lang="de-DE" sz="894" b="1" dirty="0">
                <a:solidFill>
                  <a:srgbClr val="000000"/>
                </a:solidFill>
                <a:latin typeface="Arial"/>
              </a:rPr>
              <a:t> Finance &amp; </a:t>
            </a:r>
            <a:br>
              <a:rPr lang="de-DE" sz="894" b="1" dirty="0">
                <a:solidFill>
                  <a:srgbClr val="000000"/>
                </a:solidFill>
                <a:latin typeface="Arial"/>
              </a:rPr>
            </a:br>
            <a:r>
              <a:rPr lang="de-DE" sz="894" b="1" dirty="0">
                <a:solidFill>
                  <a:srgbClr val="000000"/>
                </a:solidFill>
                <a:latin typeface="Arial"/>
              </a:rPr>
              <a:t>Public Clients</a:t>
            </a:r>
          </a:p>
          <a:p>
            <a:pPr algn="ctr" defTabSz="653722">
              <a:lnSpc>
                <a:spcPct val="110000"/>
              </a:lnSpc>
              <a:spcBef>
                <a:spcPct val="50000"/>
              </a:spcBef>
              <a:defRPr/>
            </a:pPr>
            <a:endParaRPr lang="de-DE" altLang="de-DE" sz="894" dirty="0">
              <a:solidFill>
                <a:srgbClr val="000000"/>
              </a:solidFill>
              <a:latin typeface="Arial"/>
            </a:endParaRPr>
          </a:p>
          <a:p>
            <a:pPr algn="ctr" defTabSz="653722">
              <a:lnSpc>
                <a:spcPct val="110000"/>
              </a:lnSpc>
              <a:spcBef>
                <a:spcPts val="81"/>
              </a:spcBef>
              <a:defRPr/>
            </a:pPr>
            <a:r>
              <a:rPr lang="de-DE" altLang="de-DE" sz="894" dirty="0">
                <a:solidFill>
                  <a:srgbClr val="000000"/>
                </a:solidFill>
                <a:latin typeface="Arial"/>
              </a:rPr>
              <a:t>Individual </a:t>
            </a:r>
            <a:br>
              <a:rPr lang="de-DE" altLang="de-DE" sz="894" dirty="0">
                <a:solidFill>
                  <a:srgbClr val="000000"/>
                </a:solidFill>
                <a:latin typeface="Arial"/>
              </a:rPr>
            </a:br>
            <a:r>
              <a:rPr lang="de-DE" altLang="de-DE" sz="894" dirty="0" err="1">
                <a:solidFill>
                  <a:srgbClr val="000000"/>
                </a:solidFill>
                <a:latin typeface="Arial"/>
              </a:rPr>
              <a:t>financing</a:t>
            </a:r>
            <a:r>
              <a:rPr lang="de-DE" altLang="de-DE" sz="894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894" dirty="0" err="1">
                <a:solidFill>
                  <a:srgbClr val="000000"/>
                </a:solidFill>
                <a:latin typeface="Arial"/>
              </a:rPr>
              <a:t>solutions</a:t>
            </a:r>
            <a:r>
              <a:rPr lang="de-DE" altLang="de-DE" sz="894" dirty="0">
                <a:solidFill>
                  <a:srgbClr val="000000"/>
                </a:solidFill>
                <a:latin typeface="Arial"/>
              </a:rPr>
              <a:t> </a:t>
            </a:r>
            <a:br>
              <a:rPr lang="de-DE" altLang="de-DE" sz="894" dirty="0">
                <a:solidFill>
                  <a:srgbClr val="000000"/>
                </a:solidFill>
                <a:latin typeface="Arial"/>
              </a:rPr>
            </a:br>
            <a:r>
              <a:rPr lang="de-DE" altLang="de-DE" sz="894" dirty="0">
                <a:solidFill>
                  <a:srgbClr val="000000"/>
                </a:solidFill>
                <a:latin typeface="Arial"/>
              </a:rPr>
              <a:t>and municipal </a:t>
            </a:r>
            <a:r>
              <a:rPr lang="de-DE" altLang="de-DE" sz="894" dirty="0" err="1">
                <a:solidFill>
                  <a:srgbClr val="000000"/>
                </a:solidFill>
                <a:latin typeface="Arial"/>
              </a:rPr>
              <a:t>finance</a:t>
            </a:r>
            <a:endParaRPr lang="de-DE" altLang="de-DE" sz="894" dirty="0">
              <a:solidFill>
                <a:srgbClr val="000000"/>
              </a:solidFill>
              <a:latin typeface="Arial"/>
            </a:endParaRPr>
          </a:p>
          <a:p>
            <a:pPr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1152315" y="2690439"/>
            <a:ext cx="1050879" cy="1521168"/>
          </a:xfrm>
          <a:prstGeom prst="rect">
            <a:avLst/>
          </a:prstGeom>
          <a:noFill/>
          <a:ln>
            <a:noFill/>
          </a:ln>
          <a:effectLst/>
        </p:spPr>
        <p:txBody>
          <a:bodyPr lIns="87750" tIns="87750" rIns="58500" bIns="0"/>
          <a:lstStyle/>
          <a:p>
            <a:pPr algn="ctr" defTabSz="653722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894" b="1" dirty="0">
                <a:solidFill>
                  <a:srgbClr val="000000"/>
                </a:solidFill>
                <a:latin typeface="Arial"/>
              </a:rPr>
              <a:t>SME Bank &amp; Private Clients</a:t>
            </a:r>
          </a:p>
          <a:p>
            <a:pPr defTabSz="653722" eaLnBrk="0" hangingPunct="0">
              <a:lnSpc>
                <a:spcPct val="110000"/>
              </a:lnSpc>
              <a:spcBef>
                <a:spcPts val="325"/>
              </a:spcBef>
              <a:buSzPct val="120000"/>
            </a:pPr>
            <a:endParaRPr lang="de-DE" altLang="de-DE" sz="894" dirty="0">
              <a:solidFill>
                <a:srgbClr val="000000"/>
              </a:solidFill>
              <a:latin typeface="Arial"/>
            </a:endParaRPr>
          </a:p>
          <a:p>
            <a:pPr algn="ctr" defTabSz="653722" eaLnBrk="0" hangingPunct="0">
              <a:lnSpc>
                <a:spcPct val="110000"/>
              </a:lnSpc>
              <a:spcBef>
                <a:spcPts val="325"/>
              </a:spcBef>
              <a:buSzPct val="120000"/>
            </a:pPr>
            <a:br>
              <a:rPr lang="de-DE" altLang="de-DE" sz="894" dirty="0">
                <a:solidFill>
                  <a:srgbClr val="000000"/>
                </a:solidFill>
                <a:latin typeface="Arial"/>
              </a:rPr>
            </a:br>
            <a:r>
              <a:rPr lang="de-DE" altLang="de-DE" sz="894" dirty="0">
                <a:solidFill>
                  <a:srgbClr val="000000"/>
                </a:solidFill>
                <a:latin typeface="Arial"/>
              </a:rPr>
              <a:t>Digital </a:t>
            </a:r>
            <a:r>
              <a:rPr lang="de-DE" altLang="de-DE" sz="894" dirty="0" err="1">
                <a:solidFill>
                  <a:srgbClr val="000000"/>
                </a:solidFill>
                <a:latin typeface="Arial"/>
              </a:rPr>
              <a:t>mass</a:t>
            </a:r>
            <a:r>
              <a:rPr lang="de-DE" altLang="de-DE" sz="894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894" dirty="0" err="1">
                <a:solidFill>
                  <a:srgbClr val="000000"/>
                </a:solidFill>
                <a:latin typeface="Arial"/>
              </a:rPr>
              <a:t>business</a:t>
            </a:r>
            <a:endParaRPr lang="de-DE" altLang="de-DE" sz="89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4292438" y="2427187"/>
            <a:ext cx="1784250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 eaLnBrk="0" hangingPunct="0"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4314685" y="2690438"/>
            <a:ext cx="1762002" cy="1965899"/>
          </a:xfrm>
          <a:prstGeom prst="rect">
            <a:avLst/>
          </a:prstGeom>
          <a:noFill/>
          <a:ln>
            <a:noFill/>
          </a:ln>
          <a:effectLst/>
        </p:spPr>
        <p:txBody>
          <a:bodyPr lIns="29250" tIns="87750" rIns="29250" bIns="0"/>
          <a:lstStyle/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r>
              <a:rPr lang="de-DE" altLang="de-DE" sz="894" b="1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KfW IPEX-Bank</a:t>
            </a:r>
          </a:p>
          <a:p>
            <a:pPr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  <a:p>
            <a:pPr algn="ctr" defTabSz="653722">
              <a:lnSpc>
                <a:spcPct val="110000"/>
              </a:lnSpc>
            </a:pPr>
            <a:br>
              <a:rPr lang="de-DE" altLang="de-DE" sz="894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</a:br>
            <a:br>
              <a:rPr lang="de-DE" altLang="de-DE" sz="894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</a:br>
            <a:r>
              <a:rPr lang="en-US" altLang="de-DE" sz="894" dirty="0">
                <a:solidFill>
                  <a:srgbClr val="000000"/>
                </a:solidFill>
                <a:latin typeface="Arial"/>
              </a:rPr>
              <a:t>National / International </a:t>
            </a:r>
            <a:br>
              <a:rPr lang="en-US" altLang="de-DE" sz="894" dirty="0">
                <a:solidFill>
                  <a:srgbClr val="000000"/>
                </a:solidFill>
                <a:latin typeface="Arial"/>
              </a:rPr>
            </a:br>
            <a:r>
              <a:rPr lang="en-US" altLang="de-DE" sz="894" dirty="0">
                <a:solidFill>
                  <a:srgbClr val="000000"/>
                </a:solidFill>
                <a:latin typeface="Arial"/>
              </a:rPr>
              <a:t>export and </a:t>
            </a:r>
            <a:br>
              <a:rPr lang="en-US" altLang="de-DE" sz="894" dirty="0">
                <a:solidFill>
                  <a:srgbClr val="000000"/>
                </a:solidFill>
                <a:latin typeface="Arial"/>
              </a:rPr>
            </a:br>
            <a:r>
              <a:rPr lang="en-US" altLang="de-DE" sz="894" dirty="0">
                <a:solidFill>
                  <a:srgbClr val="000000"/>
                </a:solidFill>
                <a:latin typeface="Arial"/>
              </a:rPr>
              <a:t>project finance</a:t>
            </a:r>
            <a:endParaRPr lang="de-DE" altLang="de-DE" sz="894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35" y="4895135"/>
            <a:ext cx="685395" cy="166957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12" y="4877227"/>
            <a:ext cx="1057134" cy="180951"/>
          </a:xfrm>
          <a:prstGeom prst="rect">
            <a:avLst/>
          </a:prstGeom>
        </p:spPr>
      </p:pic>
      <p:pic>
        <p:nvPicPr>
          <p:cNvPr id="47" name="Bild 2" descr="KFW_Logo_rgb_CO_R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861" y="4723636"/>
            <a:ext cx="855914" cy="52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Bild 2" descr="KFW_Logo_rgb_CO_R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092" y="4723637"/>
            <a:ext cx="764392" cy="4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10"/>
          <p:cNvSpPr>
            <a:spLocks noChangeArrowheads="1"/>
          </p:cNvSpPr>
          <p:nvPr/>
        </p:nvSpPr>
        <p:spPr bwMode="auto">
          <a:xfrm>
            <a:off x="3227172" y="2690438"/>
            <a:ext cx="965250" cy="1521572"/>
          </a:xfrm>
          <a:prstGeom prst="rect">
            <a:avLst/>
          </a:prstGeom>
          <a:noFill/>
          <a:ln>
            <a:noFill/>
          </a:ln>
          <a:effectLst/>
        </p:spPr>
        <p:txBody>
          <a:bodyPr lIns="87750" tIns="87750" rIns="58500" bIns="0"/>
          <a:lstStyle/>
          <a:p>
            <a:pPr algn="ctr" defTabSz="742950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894" b="1" kern="0" dirty="0">
                <a:solidFill>
                  <a:srgbClr val="000000"/>
                </a:solidFill>
                <a:latin typeface="Arial"/>
              </a:rPr>
              <a:t>KfW Capital</a:t>
            </a:r>
          </a:p>
          <a:p>
            <a:pPr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kern="0" dirty="0">
              <a:solidFill>
                <a:srgbClr val="000000"/>
              </a:solidFill>
              <a:latin typeface="Arial"/>
            </a:endParaRPr>
          </a:p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br>
              <a:rPr lang="de-DE" altLang="de-DE" sz="894" kern="0" dirty="0">
                <a:solidFill>
                  <a:srgbClr val="000000"/>
                </a:solidFill>
                <a:latin typeface="Arial"/>
              </a:rPr>
            </a:br>
            <a:endParaRPr lang="de-DE" altLang="de-DE" sz="894" kern="0" dirty="0">
              <a:solidFill>
                <a:srgbClr val="000000"/>
              </a:solidFill>
              <a:latin typeface="Arial"/>
            </a:endParaRPr>
          </a:p>
          <a:p>
            <a:pPr algn="ctr" defTabSz="742950" eaLnBrk="0" hangingPunct="0">
              <a:lnSpc>
                <a:spcPct val="110000"/>
              </a:lnSpc>
              <a:buSzPct val="120000"/>
              <a:defRPr/>
            </a:pPr>
            <a:r>
              <a:rPr lang="de-DE" altLang="de-DE" sz="894" dirty="0">
                <a:solidFill>
                  <a:srgbClr val="000000"/>
                </a:solidFill>
                <a:latin typeface="Arial"/>
              </a:rPr>
              <a:t>Venture </a:t>
            </a:r>
            <a:r>
              <a:rPr lang="de-DE" altLang="de-DE" sz="894" dirty="0" err="1">
                <a:solidFill>
                  <a:srgbClr val="000000"/>
                </a:solidFill>
                <a:latin typeface="Arial"/>
              </a:rPr>
              <a:t>capital</a:t>
            </a:r>
            <a:br>
              <a:rPr lang="de-DE" altLang="de-DE" sz="894" dirty="0">
                <a:solidFill>
                  <a:srgbClr val="000000"/>
                </a:solidFill>
                <a:latin typeface="Arial"/>
              </a:rPr>
            </a:br>
            <a:r>
              <a:rPr lang="de-DE" altLang="de-DE" sz="894" dirty="0" err="1">
                <a:solidFill>
                  <a:srgbClr val="000000"/>
                </a:solidFill>
                <a:latin typeface="Arial"/>
              </a:rPr>
              <a:t>fund</a:t>
            </a:r>
            <a:r>
              <a:rPr lang="de-DE" altLang="de-DE" sz="894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894" dirty="0" err="1">
                <a:solidFill>
                  <a:srgbClr val="000000"/>
                </a:solidFill>
                <a:latin typeface="Arial"/>
              </a:rPr>
              <a:t>investments</a:t>
            </a:r>
            <a:endParaRPr lang="de-DE" altLang="de-DE" sz="894" kern="0" dirty="0">
              <a:solidFill>
                <a:srgbClr val="000000"/>
              </a:solidFill>
              <a:latin typeface="Arial"/>
            </a:endParaRPr>
          </a:p>
          <a:p>
            <a:pPr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47" y="4744444"/>
            <a:ext cx="1206338" cy="473012"/>
          </a:xfrm>
          <a:prstGeom prst="rect">
            <a:avLst/>
          </a:prstGeom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7426611" y="2690438"/>
            <a:ext cx="1270805" cy="1965899"/>
          </a:xfrm>
          <a:prstGeom prst="rect">
            <a:avLst/>
          </a:prstGeom>
          <a:noFill/>
          <a:ln>
            <a:noFill/>
          </a:ln>
          <a:effectLst/>
        </p:spPr>
        <p:txBody>
          <a:bodyPr lIns="87750" tIns="87750" rIns="87750" bIns="0"/>
          <a:lstStyle/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r>
              <a:rPr lang="de-DE" altLang="de-DE" sz="894" b="1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DEG</a:t>
            </a:r>
          </a:p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br>
              <a:rPr lang="de-DE" altLang="de-DE" sz="894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</a:b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  <a:p>
            <a:pPr algn="ctr" defTabSz="742950" eaLnBrk="0" hangingPunct="0">
              <a:lnSpc>
                <a:spcPct val="110000"/>
              </a:lnSpc>
              <a:buSzPct val="120000"/>
              <a:defRPr/>
            </a:pPr>
            <a:r>
              <a:rPr lang="en-US" altLang="de-DE" sz="894" dirty="0">
                <a:solidFill>
                  <a:srgbClr val="000000"/>
                </a:solidFill>
                <a:latin typeface="Arial"/>
              </a:rPr>
              <a:t>Promotion of developing countries and emerging economies – private clients</a:t>
            </a:r>
            <a:endParaRPr lang="de-DE" altLang="de-DE" sz="894" kern="0" dirty="0">
              <a:solidFill>
                <a:srgbClr val="FF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FE2237D1-2B48-0C40-9281-287D615A6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584" y="1790898"/>
            <a:ext cx="2983832" cy="526479"/>
          </a:xfrm>
          <a:solidFill>
            <a:schemeClr val="bg2"/>
          </a:solidFill>
        </p:spPr>
        <p:txBody>
          <a:bodyPr vert="horz" lIns="87750" tIns="0" rIns="0" bIns="0" rtlCol="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975" b="1" dirty="0" err="1">
                <a:solidFill>
                  <a:schemeClr val="bg1"/>
                </a:solidFill>
              </a:rPr>
              <a:t>We</a:t>
            </a:r>
            <a:r>
              <a:rPr lang="de-DE" altLang="de-DE" sz="975" b="1" dirty="0">
                <a:solidFill>
                  <a:schemeClr val="bg1"/>
                </a:solidFill>
              </a:rPr>
              <a:t> promote Germany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FE2237D1-2B48-0C40-9281-287D615A6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4438" y="1792462"/>
            <a:ext cx="2530856" cy="526559"/>
          </a:xfrm>
          <a:solidFill>
            <a:schemeClr val="bg2"/>
          </a:solidFill>
        </p:spPr>
        <p:txBody>
          <a:bodyPr vert="horz" lIns="87750" tIns="0" rIns="0" bIns="0" rtlCol="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975" b="1" dirty="0" err="1">
                <a:solidFill>
                  <a:schemeClr val="bg1"/>
                </a:solidFill>
              </a:rPr>
              <a:t>We</a:t>
            </a:r>
            <a:r>
              <a:rPr lang="de-DE" altLang="de-DE" sz="975" b="1" dirty="0">
                <a:solidFill>
                  <a:schemeClr val="bg1"/>
                </a:solidFill>
              </a:rPr>
              <a:t> promote </a:t>
            </a:r>
            <a:r>
              <a:rPr lang="de-DE" altLang="de-DE" sz="975" b="1" dirty="0" err="1">
                <a:solidFill>
                  <a:schemeClr val="bg1"/>
                </a:solidFill>
              </a:rPr>
              <a:t>development</a:t>
            </a:r>
            <a:endParaRPr lang="de-DE" altLang="de-DE" sz="975" b="1" dirty="0">
              <a:solidFill>
                <a:schemeClr val="bg1"/>
              </a:solidFill>
            </a:endParaRP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FE2237D1-2B48-0C40-9281-287D615A6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2438" y="1792462"/>
            <a:ext cx="1784250" cy="526559"/>
          </a:xfrm>
          <a:solidFill>
            <a:schemeClr val="bg2"/>
          </a:solidFill>
        </p:spPr>
        <p:txBody>
          <a:bodyPr vert="horz" lIns="87750" tIns="0" rIns="0" bIns="0" rtlCol="0" anchor="ctr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ct val="50000"/>
              </a:spcBef>
              <a:buSzTx/>
              <a:defRPr/>
            </a:pPr>
            <a:r>
              <a:rPr lang="de-DE" sz="975" b="1" kern="0" dirty="0" err="1">
                <a:solidFill>
                  <a:schemeClr val="bg1"/>
                </a:solidFill>
              </a:rPr>
              <a:t>We</a:t>
            </a:r>
            <a:r>
              <a:rPr lang="de-DE" sz="975" b="1" kern="0" dirty="0">
                <a:solidFill>
                  <a:schemeClr val="bg1"/>
                </a:solidFill>
              </a:rPr>
              <a:t> support </a:t>
            </a:r>
            <a:r>
              <a:rPr lang="de-DE" sz="975" b="1" kern="0" dirty="0" err="1">
                <a:solidFill>
                  <a:schemeClr val="bg1"/>
                </a:solidFill>
              </a:rPr>
              <a:t>the</a:t>
            </a:r>
            <a:r>
              <a:rPr lang="de-DE" sz="975" b="1" kern="0" dirty="0">
                <a:solidFill>
                  <a:schemeClr val="bg1"/>
                </a:solidFill>
              </a:rPr>
              <a:t> German and </a:t>
            </a:r>
            <a:r>
              <a:rPr lang="de-DE" sz="975" b="1" kern="0" dirty="0" err="1">
                <a:solidFill>
                  <a:schemeClr val="bg1"/>
                </a:solidFill>
              </a:rPr>
              <a:t>the</a:t>
            </a:r>
            <a:r>
              <a:rPr lang="de-DE" sz="975" b="1" kern="0" dirty="0">
                <a:solidFill>
                  <a:schemeClr val="bg1"/>
                </a:solidFill>
              </a:rPr>
              <a:t> European </a:t>
            </a:r>
            <a:r>
              <a:rPr lang="de-DE" sz="975" b="1" kern="0" dirty="0" err="1">
                <a:solidFill>
                  <a:schemeClr val="bg1"/>
                </a:solidFill>
              </a:rPr>
              <a:t>economy</a:t>
            </a:r>
            <a:endParaRPr lang="de-DE" sz="975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2AC54BE-8DE7-4BE8-8BDF-8919ACFD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200" y="2138399"/>
            <a:ext cx="8486060" cy="1804829"/>
          </a:xfrm>
        </p:spPr>
        <p:txBody>
          <a:bodyPr/>
          <a:lstStyle/>
          <a:p>
            <a:r>
              <a:rPr lang="en-GB" noProof="0" dirty="0"/>
              <a:t>Why and How did you get involved in APCNF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AE4A7C6-F6A1-2C40-A59B-430E6BE3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00" y="6417331"/>
            <a:ext cx="7984612" cy="265531"/>
          </a:xfrm>
        </p:spPr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79AE5-901B-40E7-8378-BA1EB896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9444" y="6417332"/>
            <a:ext cx="612069" cy="265530"/>
          </a:xfrm>
        </p:spPr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389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B9CAB90-3D10-482A-A1BE-18754A9B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F1903E-B84E-4456-8293-4F3EEF95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FFC5-4430-43BC-9807-D0C6EB405569}" type="slidenum">
              <a:rPr lang="de-DE" smtClean="0"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F7CFC3-74BE-4F84-8AB7-50DE1B6E6B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821B93-32A6-4DF8-9101-E696E37B28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76754E2-4BF5-4456-8550-8C9E09A94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KfW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Development Bank finances various sectors like infrastructure, finance system and private sector development, social sectors, others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and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green sector: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rural development and conservation of natural resources (with sub sectors, like reserving biodiversity, national parks,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f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orest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management, blue economy, agriculture and value chains via the finance system/private sector.</a:t>
            </a: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The resolution of the parliament of the Federal Republic of 27th June 2019 confirms the policy of BMZ to promote agroecology.</a:t>
            </a: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endParaRPr lang="en-US" sz="1400" dirty="0">
              <a:solidFill>
                <a:srgbClr val="000000"/>
              </a:solidFill>
              <a:latin typeface="Arial"/>
            </a:endParaRP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WHY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 did we get involved: In the Indo-German Agreements the green sector is part of the portfolio.</a:t>
            </a: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HOW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:</a:t>
            </a: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	First meeting 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RySS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Sept 2018</a:t>
            </a: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	Appraisal in July 2019</a:t>
            </a: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	Loan Agreements in December 2019</a:t>
            </a: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	Project Concept approved by BMZ, Preparatory Feasibility Study, Appraisal Mission; Appraisal report to 	be approved by BMZ, if yes then Loan Agreement and Implementation of Project and Program</a:t>
            </a: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685" marR="0" lvl="0" indent="-20568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WHY does </a:t>
            </a:r>
            <a:r>
              <a:rPr lang="en-US" sz="1400" b="1" dirty="0" err="1">
                <a:solidFill>
                  <a:srgbClr val="000000"/>
                </a:solidFill>
                <a:latin typeface="Arial"/>
              </a:rPr>
              <a:t>KfW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 support the program?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652EF81-9420-47E7-A289-4B05D4BC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and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involved</a:t>
            </a:r>
            <a:r>
              <a:rPr lang="de-DE" dirty="0"/>
              <a:t> in the APCNF </a:t>
            </a:r>
            <a:r>
              <a:rPr lang="de-DE" dirty="0" err="1"/>
              <a:t>program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132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It</a:t>
            </a:r>
            <a:r>
              <a:rPr lang="de-DE" altLang="de-DE" dirty="0"/>
              <a:t> </a:t>
            </a:r>
            <a:r>
              <a:rPr lang="de-DE" altLang="de-DE" dirty="0" err="1"/>
              <a:t>fits</a:t>
            </a:r>
            <a:r>
              <a:rPr lang="de-DE" altLang="de-DE" dirty="0"/>
              <a:t> </a:t>
            </a:r>
            <a:r>
              <a:rPr lang="de-DE" altLang="de-DE" dirty="0" err="1"/>
              <a:t>to</a:t>
            </a:r>
            <a:r>
              <a:rPr lang="de-DE" altLang="de-DE" dirty="0"/>
              <a:t> </a:t>
            </a:r>
            <a:r>
              <a:rPr lang="de-DE" altLang="de-DE" dirty="0" err="1"/>
              <a:t>our</a:t>
            </a:r>
            <a:r>
              <a:rPr lang="de-DE" altLang="de-DE" dirty="0"/>
              <a:t> </a:t>
            </a:r>
            <a:r>
              <a:rPr lang="de-DE" altLang="de-DE" dirty="0" err="1"/>
              <a:t>Principles</a:t>
            </a:r>
            <a:endParaRPr lang="de-DE" altLang="de-DE" dirty="0"/>
          </a:p>
        </p:txBody>
      </p:sp>
      <p:sp>
        <p:nvSpPr>
          <p:cNvPr id="34819" name="Fußzeilenplatzhalter 2"/>
          <p:cNvSpPr>
            <a:spLocks noGrp="1"/>
          </p:cNvSpPr>
          <p:nvPr>
            <p:ph type="ftr" sz="quarter" idx="18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03647" indent="-232172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28688" indent="-1857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300163" indent="-1857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71638" indent="-1857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43113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414588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786063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57538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>
                <a:solidFill>
                  <a:srgbClr val="000000"/>
                </a:solidFill>
              </a:rPr>
              <a:t>KfW Development Bank / Financial Cooperation with developing countries and emerging economies</a:t>
            </a:r>
            <a:endParaRPr lang="de-DE" altLang="de-DE" dirty="0" err="1">
              <a:solidFill>
                <a:srgbClr val="000000"/>
              </a:solidFill>
            </a:endParaRPr>
          </a:p>
        </p:txBody>
      </p:sp>
      <p:sp>
        <p:nvSpPr>
          <p:cNvPr id="56327" name="Rechteck 39"/>
          <p:cNvSpPr>
            <a:spLocks noChangeArrowheads="1"/>
          </p:cNvSpPr>
          <p:nvPr/>
        </p:nvSpPr>
        <p:spPr bwMode="auto">
          <a:xfrm>
            <a:off x="1521372" y="2158094"/>
            <a:ext cx="1649711" cy="398562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58500" tIns="87750" rIns="58500" bIns="87750" anchor="ctr"/>
          <a:lstStyle/>
          <a:p>
            <a:pPr algn="ctr">
              <a:lnSpc>
                <a:spcPct val="120000"/>
              </a:lnSpc>
              <a:spcBef>
                <a:spcPts val="244"/>
              </a:spcBef>
              <a:defRPr/>
            </a:pPr>
            <a:r>
              <a:rPr sz="1138" b="1">
                <a:solidFill>
                  <a:srgbClr val="FFFFFF"/>
                </a:solidFill>
                <a:ea typeface="ＭＳ Ｐゴシック"/>
                <a:cs typeface="ＭＳ Ｐゴシック"/>
              </a:rPr>
              <a:t>Ownership</a:t>
            </a:r>
          </a:p>
        </p:txBody>
      </p:sp>
      <p:sp>
        <p:nvSpPr>
          <p:cNvPr id="56329" name="Rechteck 19"/>
          <p:cNvSpPr>
            <a:spLocks noChangeArrowheads="1"/>
          </p:cNvSpPr>
          <p:nvPr/>
        </p:nvSpPr>
        <p:spPr bwMode="auto">
          <a:xfrm>
            <a:off x="3292315" y="2158094"/>
            <a:ext cx="1649710" cy="398562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58500" tIns="87750" rIns="58500" bIns="87750" anchor="ctr"/>
          <a:lstStyle/>
          <a:p>
            <a:pPr algn="ctr">
              <a:lnSpc>
                <a:spcPct val="120000"/>
              </a:lnSpc>
              <a:spcBef>
                <a:spcPts val="244"/>
              </a:spcBef>
              <a:defRPr/>
            </a:pPr>
            <a:r>
              <a:rPr sz="1138" b="1">
                <a:solidFill>
                  <a:srgbClr val="FFFFFF"/>
                </a:solidFill>
                <a:ea typeface="ＭＳ Ｐゴシック"/>
                <a:cs typeface="ＭＳ Ｐゴシック"/>
              </a:rPr>
              <a:t>Alignment</a:t>
            </a:r>
            <a:endParaRPr lang="de-DE" sz="1138" b="1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4822" name="Rechteck 21"/>
          <p:cNvSpPr>
            <a:spLocks noChangeArrowheads="1"/>
          </p:cNvSpPr>
          <p:nvPr/>
        </p:nvSpPr>
        <p:spPr bwMode="auto">
          <a:xfrm>
            <a:off x="1521362" y="1762134"/>
            <a:ext cx="6962577" cy="343098"/>
          </a:xfrm>
          <a:prstGeom prst="rect">
            <a:avLst/>
          </a:prstGeom>
          <a:solidFill>
            <a:srgbClr val="A0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8500" tIns="87750" rIns="58500" bIns="87750" anchor="ctr"/>
          <a:lstStyle>
            <a:lvl1pPr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Franklin Gothic Book" pitchFamily="34" charset="0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ts val="244"/>
              </a:spcBef>
              <a:spcAft>
                <a:spcPct val="0"/>
              </a:spcAft>
              <a:buSzTx/>
            </a:pPr>
            <a:r>
              <a:rPr lang="de-DE" altLang="de-DE" sz="1463">
                <a:solidFill>
                  <a:srgbClr val="000000"/>
                </a:solidFill>
                <a:cs typeface="Arial" pitchFamily="34" charset="0"/>
              </a:rPr>
              <a:t>Guiding principles</a:t>
            </a:r>
          </a:p>
        </p:txBody>
      </p:sp>
      <p:sp>
        <p:nvSpPr>
          <p:cNvPr id="34823" name="Rechteck 28"/>
          <p:cNvSpPr>
            <a:spLocks noChangeArrowheads="1"/>
          </p:cNvSpPr>
          <p:nvPr/>
        </p:nvSpPr>
        <p:spPr bwMode="auto">
          <a:xfrm>
            <a:off x="3783758" y="5026707"/>
            <a:ext cx="243780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Franklin Gothic Book" pitchFamily="34" charset="0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de-DE" altLang="de-DE" sz="1300">
                <a:solidFill>
                  <a:srgbClr val="000000"/>
                </a:solidFill>
                <a:cs typeface="Arial" pitchFamily="34" charset="0"/>
              </a:rPr>
              <a:t>Sustainable impacts</a:t>
            </a:r>
          </a:p>
        </p:txBody>
      </p:sp>
      <p:sp>
        <p:nvSpPr>
          <p:cNvPr id="25" name="Rechteck 24"/>
          <p:cNvSpPr/>
          <p:nvPr/>
        </p:nvSpPr>
        <p:spPr>
          <a:xfrm>
            <a:off x="1521372" y="2618569"/>
            <a:ext cx="1649711" cy="19025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0" tIns="87750" rIns="29250" bIns="87750" anchor="ctr"/>
          <a:lstStyle/>
          <a:p>
            <a:pPr algn="ctr">
              <a:lnSpc>
                <a:spcPct val="120000"/>
              </a:lnSpc>
              <a:defRPr/>
            </a:pPr>
            <a:r>
              <a:rPr sz="1056" dirty="0">
                <a:solidFill>
                  <a:srgbClr val="000000"/>
                </a:solidFill>
              </a:rPr>
              <a:t>Reinforcing the partner country's </a:t>
            </a:r>
            <a:r>
              <a:rPr sz="1056" b="1" dirty="0">
                <a:solidFill>
                  <a:srgbClr val="000000"/>
                </a:solidFill>
              </a:rPr>
              <a:t>responsibility for itself</a:t>
            </a:r>
          </a:p>
        </p:txBody>
      </p:sp>
      <p:sp>
        <p:nvSpPr>
          <p:cNvPr id="19" name="Rechteck 18"/>
          <p:cNvSpPr/>
          <p:nvPr/>
        </p:nvSpPr>
        <p:spPr>
          <a:xfrm>
            <a:off x="3292315" y="2618569"/>
            <a:ext cx="1649710" cy="19025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0" tIns="87750" rIns="29250" bIns="87750" anchor="ctr"/>
          <a:lstStyle/>
          <a:p>
            <a:pPr algn="ctr">
              <a:lnSpc>
                <a:spcPct val="120000"/>
              </a:lnSpc>
              <a:defRPr/>
            </a:pPr>
            <a:r>
              <a:rPr sz="1056" dirty="0">
                <a:solidFill>
                  <a:srgbClr val="000000"/>
                </a:solidFill>
              </a:rPr>
              <a:t>Alignment</a:t>
            </a:r>
            <a:br>
              <a:rPr sz="1056" dirty="0">
                <a:solidFill>
                  <a:srgbClr val="000000"/>
                </a:solidFill>
              </a:rPr>
            </a:br>
            <a:r>
              <a:rPr sz="1056" dirty="0">
                <a:solidFill>
                  <a:srgbClr val="000000"/>
                </a:solidFill>
              </a:rPr>
              <a:t>towards the partner country's </a:t>
            </a:r>
            <a:r>
              <a:rPr sz="1056" b="1" dirty="0">
                <a:solidFill>
                  <a:srgbClr val="000000"/>
                </a:solidFill>
              </a:rPr>
              <a:t>national development</a:t>
            </a:r>
            <a:r>
              <a:rPr lang="de-DE" sz="1056" b="1" dirty="0">
                <a:solidFill>
                  <a:srgbClr val="000000"/>
                </a:solidFill>
              </a:rPr>
              <a:t> </a:t>
            </a:r>
            <a:r>
              <a:rPr sz="1056" b="1" dirty="0">
                <a:solidFill>
                  <a:srgbClr val="000000"/>
                </a:solidFill>
              </a:rPr>
              <a:t>strategies</a:t>
            </a:r>
            <a:r>
              <a:rPr sz="1056" dirty="0">
                <a:solidFill>
                  <a:srgbClr val="000000"/>
                </a:solidFill>
              </a:rPr>
              <a:t> and structures</a:t>
            </a:r>
          </a:p>
        </p:txBody>
      </p:sp>
      <p:sp>
        <p:nvSpPr>
          <p:cNvPr id="41" name="AutoShape 23"/>
          <p:cNvSpPr>
            <a:spLocks noChangeArrowheads="1"/>
          </p:cNvSpPr>
          <p:nvPr/>
        </p:nvSpPr>
        <p:spPr bwMode="auto">
          <a:xfrm>
            <a:off x="5063282" y="2618569"/>
            <a:ext cx="1649711" cy="19025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lIns="87750" tIns="87750" rIns="58500" bIns="87750" anchor="ctr"/>
          <a:lstStyle/>
          <a:p>
            <a:pPr algn="ctr" eaLnBrk="0" hangingPunct="0">
              <a:lnSpc>
                <a:spcPct val="120000"/>
              </a:lnSpc>
              <a:spcBef>
                <a:spcPts val="244"/>
              </a:spcBef>
              <a:buSzPct val="120000"/>
              <a:defRPr/>
            </a:pPr>
            <a:r>
              <a:rPr sz="1056" b="1" dirty="0">
                <a:solidFill>
                  <a:srgbClr val="000000"/>
                </a:solidFill>
                <a:cs typeface="Arial" pitchFamily="34" charset="0"/>
              </a:rPr>
              <a:t>Supporting partners</a:t>
            </a:r>
            <a:r>
              <a:rPr sz="1056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1056" dirty="0">
                <a:solidFill>
                  <a:srgbClr val="000000"/>
                </a:solidFill>
                <a:cs typeface="Arial" pitchFamily="34" charset="0"/>
              </a:rPr>
              <a:t>in </a:t>
            </a:r>
            <a:r>
              <a:rPr sz="1056" dirty="0">
                <a:solidFill>
                  <a:srgbClr val="000000"/>
                </a:solidFill>
                <a:cs typeface="Arial" pitchFamily="34" charset="0"/>
              </a:rPr>
              <a:t>the preparation, implementation and operation of projects by providing advisory services</a:t>
            </a:r>
            <a:endParaRPr lang="de-DE" altLang="de-DE" sz="1056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" name="AutoShape 23"/>
          <p:cNvSpPr>
            <a:spLocks noChangeArrowheads="1"/>
          </p:cNvSpPr>
          <p:nvPr/>
        </p:nvSpPr>
        <p:spPr bwMode="auto">
          <a:xfrm>
            <a:off x="6834226" y="2618569"/>
            <a:ext cx="1649710" cy="19025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lIns="87750" tIns="87750" rIns="87750" bIns="87750" anchor="ctr"/>
          <a:lstStyle/>
          <a:p>
            <a:pPr marL="0" lvl="1" algn="ctr" eaLnBrk="0" hangingPunct="0">
              <a:lnSpc>
                <a:spcPct val="120000"/>
              </a:lnSpc>
              <a:spcBef>
                <a:spcPts val="244"/>
              </a:spcBef>
              <a:buSzPct val="120000"/>
              <a:defRPr/>
            </a:pPr>
            <a:r>
              <a:rPr sz="1056" dirty="0">
                <a:solidFill>
                  <a:srgbClr val="000000"/>
                </a:solidFill>
                <a:cs typeface="Arial" pitchFamily="34" charset="0"/>
              </a:rPr>
              <a:t>Assessing the </a:t>
            </a:r>
            <a:r>
              <a:rPr sz="1056" b="1" dirty="0">
                <a:solidFill>
                  <a:srgbClr val="000000"/>
                </a:solidFill>
                <a:cs typeface="Arial" pitchFamily="34" charset="0"/>
              </a:rPr>
              <a:t>impact </a:t>
            </a:r>
            <a:r>
              <a:rPr sz="1056" dirty="0">
                <a:solidFill>
                  <a:srgbClr val="000000"/>
                </a:solidFill>
                <a:cs typeface="Arial" pitchFamily="34" charset="0"/>
              </a:rPr>
              <a:t>of projects by means of </a:t>
            </a:r>
            <a:r>
              <a:rPr sz="1056" b="1" dirty="0">
                <a:solidFill>
                  <a:srgbClr val="000000"/>
                </a:solidFill>
                <a:cs typeface="Arial" pitchFamily="34" charset="0"/>
              </a:rPr>
              <a:t>independent evaluation</a:t>
            </a:r>
          </a:p>
        </p:txBody>
      </p:sp>
      <p:sp>
        <p:nvSpPr>
          <p:cNvPr id="56335" name="Rechteck 26"/>
          <p:cNvSpPr>
            <a:spLocks noChangeArrowheads="1"/>
          </p:cNvSpPr>
          <p:nvPr/>
        </p:nvSpPr>
        <p:spPr bwMode="auto">
          <a:xfrm>
            <a:off x="5063271" y="2158094"/>
            <a:ext cx="3420666" cy="398562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58500" tIns="87750" rIns="58500" bIns="87750" anchor="ctr"/>
          <a:lstStyle/>
          <a:p>
            <a:pPr algn="ctr">
              <a:lnSpc>
                <a:spcPct val="120000"/>
              </a:lnSpc>
              <a:spcBef>
                <a:spcPts val="244"/>
              </a:spcBef>
              <a:defRPr/>
            </a:pPr>
            <a:r>
              <a:rPr sz="1138" b="1" dirty="0">
                <a:solidFill>
                  <a:srgbClr val="FFFFFF"/>
                </a:solidFill>
                <a:ea typeface="ＭＳ Ｐゴシック"/>
                <a:cs typeface="ＭＳ Ｐゴシック"/>
              </a:rPr>
              <a:t>Shared responsibility</a:t>
            </a:r>
          </a:p>
        </p:txBody>
      </p:sp>
      <p:sp>
        <p:nvSpPr>
          <p:cNvPr id="34829" name="AutoShape 4"/>
          <p:cNvSpPr>
            <a:spLocks noChangeArrowheads="1"/>
          </p:cNvSpPr>
          <p:nvPr/>
        </p:nvSpPr>
        <p:spPr bwMode="gray">
          <a:xfrm>
            <a:off x="1521362" y="4617849"/>
            <a:ext cx="6962577" cy="321171"/>
          </a:xfrm>
          <a:prstGeom prst="flowChartMerg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37148" rIns="37148" anchor="ctr"/>
          <a:lstStyle>
            <a:lvl1pPr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Franklin Gothic Book" pitchFamily="34" charset="0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de-DE" sz="1463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830" name="Rechteck 2"/>
          <p:cNvSpPr>
            <a:spLocks noChangeArrowheads="1"/>
          </p:cNvSpPr>
          <p:nvPr/>
        </p:nvSpPr>
        <p:spPr bwMode="auto">
          <a:xfrm>
            <a:off x="4639477" y="4630726"/>
            <a:ext cx="705706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Franklin Gothic Book" pitchFamily="34" charset="0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de-DE" altLang="de-DE" sz="1463" b="0">
                <a:solidFill>
                  <a:srgbClr val="000000"/>
                </a:solidFill>
                <a:cs typeface="Arial" pitchFamily="34" charset="0"/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38792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A090F55-DB41-4B4F-A245-9BA58D64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1" y="334800"/>
            <a:ext cx="9061112" cy="378000"/>
          </a:xfrm>
        </p:spPr>
        <p:txBody>
          <a:bodyPr/>
          <a:lstStyle/>
          <a:p>
            <a:r>
              <a:rPr lang="en-GB" dirty="0"/>
              <a:t>and it fits into the overall Indo – German Programme for Environment and Climate in Rural Areas</a:t>
            </a:r>
            <a:r>
              <a:rPr lang="en-US" dirty="0"/>
              <a:t> and addresses key problems in rural India </a:t>
            </a:r>
            <a:endParaRPr lang="en-GB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0E7B44-8F3C-4A4C-AAC8-523AECB49F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72858" cy="334800"/>
          </a:xfrm>
        </p:spPr>
        <p:txBody>
          <a:bodyPr/>
          <a:lstStyle/>
          <a:p>
            <a:r>
              <a:rPr lang="en-GB" dirty="0"/>
              <a:t> </a:t>
            </a:r>
            <a:endParaRPr lang="en-GB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55FABB9-13A3-4A08-A606-0251138639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9" y="1368000"/>
            <a:ext cx="7200799" cy="4977238"/>
          </a:xfrm>
        </p:spPr>
        <p:txBody>
          <a:bodyPr/>
          <a:lstStyle/>
          <a:p>
            <a:r>
              <a:rPr lang="en-US" sz="1600" b="1" dirty="0"/>
              <a:t>Problem: </a:t>
            </a:r>
            <a:r>
              <a:rPr lang="en-US" sz="1600" dirty="0"/>
              <a:t>Degradation of agricultural soils (“the silent threat”!), threat by climate change and immense poverty in rural areas of AP</a:t>
            </a:r>
          </a:p>
          <a:p>
            <a:r>
              <a:rPr lang="de-DE" sz="1600" b="1" dirty="0"/>
              <a:t>Goal:</a:t>
            </a:r>
            <a:r>
              <a:rPr lang="en-US" sz="1600" b="1" dirty="0"/>
              <a:t> </a:t>
            </a:r>
            <a:r>
              <a:rPr lang="en-US" sz="1600" dirty="0"/>
              <a:t>Increased soil health and productivity, stabilized/increased income and climate resilience of participating smallholder families in Andhra Pradesh.</a:t>
            </a:r>
          </a:p>
          <a:p>
            <a:r>
              <a:rPr lang="en-US" sz="1600" b="1" dirty="0"/>
              <a:t>Project description: </a:t>
            </a:r>
            <a:r>
              <a:rPr lang="en-US" sz="1600" dirty="0"/>
              <a:t>Promotion of the expansion of Zero external Input Farming (i.e. natural farming with organic seed treatment, fertilization and pest </a:t>
            </a:r>
            <a:r>
              <a:rPr lang="en-US" sz="1600" dirty="0" err="1"/>
              <a:t>pest</a:t>
            </a:r>
            <a:r>
              <a:rPr lang="en-US" sz="1600" dirty="0"/>
              <a:t> control), e.g. through</a:t>
            </a:r>
          </a:p>
          <a:p>
            <a:pPr lvl="1"/>
            <a:r>
              <a:rPr lang="en-US" sz="1600" dirty="0"/>
              <a:t>Know how transfer by a advisory cadre, champion farmer in villages</a:t>
            </a:r>
          </a:p>
          <a:p>
            <a:pPr lvl="1"/>
            <a:r>
              <a:rPr lang="en-US" sz="1600" dirty="0"/>
              <a:t>Close cooperation with women self help groups</a:t>
            </a:r>
          </a:p>
          <a:p>
            <a:pPr lvl="1"/>
            <a:r>
              <a:rPr lang="en-US" sz="1600" dirty="0"/>
              <a:t>Promotion of organic input shops on site, marketing promotion later</a:t>
            </a:r>
          </a:p>
          <a:p>
            <a:pPr lvl="1"/>
            <a:r>
              <a:rPr lang="en-US" sz="1600" dirty="0"/>
              <a:t>Accompanying research and marketing approaches</a:t>
            </a:r>
          </a:p>
          <a:p>
            <a:r>
              <a:rPr lang="de-DE" sz="1600" b="1" dirty="0"/>
              <a:t>Innovation and Investment in Knowledge Generation!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8A0811D-E82C-E946-AB62-0C15EE6DCB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892800" y="6417331"/>
            <a:ext cx="7984612" cy="2655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804581" rtl="0" eaLnBrk="1" latinLnBrk="0" hangingPunct="1">
              <a:lnSpc>
                <a:spcPct val="10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290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58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687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16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45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74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03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32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045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Indo-German Global Centre for Agro-Ecology Research and Learning, IGGCARL / Frankfurt a.M., 02 November 2021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07AADD-BE82-49B6-BBAD-2E4A7A4B3A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>
          <a:xfrm>
            <a:off x="8949444" y="6417332"/>
            <a:ext cx="612069" cy="2655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r" defTabSz="804581" rtl="0" eaLnBrk="1" latinLnBrk="0" hangingPunct="1">
              <a:lnSpc>
                <a:spcPct val="10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290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58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687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16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45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74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03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32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045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Page </a:t>
            </a:r>
            <a:fld id="{5678FFC5-4430-43BC-9807-D0C6EB405569}" type="slidenum">
              <a:rPr lang="de-DE" smtClean="0"/>
              <a:pPr/>
              <a:t>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0814E1-2070-4A5E-A676-9C26E62F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240" y="2687341"/>
            <a:ext cx="2216818" cy="160575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C4EAE17-F15D-4CB1-8405-23439F43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12" y="4769600"/>
            <a:ext cx="1632934" cy="165245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9B7B392-3C66-4493-8FEE-D9A4DDFBA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14" y="4769600"/>
            <a:ext cx="2050192" cy="165245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3622BB2-4995-47B2-85FA-BB8864342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2" b="20038"/>
          <a:stretch/>
        </p:blipFill>
        <p:spPr bwMode="auto">
          <a:xfrm>
            <a:off x="4963576" y="4782436"/>
            <a:ext cx="1692330" cy="167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C0AFA01-2623-47FD-825D-B511BBED2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976" y="4782436"/>
            <a:ext cx="2144494" cy="16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55631"/>
      </p:ext>
    </p:extLst>
  </p:cSld>
  <p:clrMapOvr>
    <a:masterClrMapping/>
  </p:clrMapOvr>
</p:sld>
</file>

<file path=ppt/theme/theme1.xml><?xml version="1.0" encoding="utf-8"?>
<a:theme xmlns:a="http://schemas.openxmlformats.org/drawingml/2006/main" name="KfW">
  <a:themeElements>
    <a:clrScheme name="_KfW 2021_schwarzer Text">
      <a:dk1>
        <a:srgbClr val="000000"/>
      </a:dk1>
      <a:lt1>
        <a:srgbClr val="FFFFFF"/>
      </a:lt1>
      <a:dk2>
        <a:srgbClr val="F0EEE1"/>
      </a:dk2>
      <a:lt2>
        <a:srgbClr val="13556F"/>
      </a:lt2>
      <a:accent1>
        <a:srgbClr val="005A8C"/>
      </a:accent1>
      <a:accent2>
        <a:srgbClr val="879900"/>
      </a:accent2>
      <a:accent3>
        <a:srgbClr val="519DC2"/>
      </a:accent3>
      <a:accent4>
        <a:srgbClr val="BDC0C2"/>
      </a:accent4>
      <a:accent5>
        <a:srgbClr val="5A6166"/>
      </a:accent5>
      <a:accent6>
        <a:srgbClr val="9CA0A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08000" rIns="144000" bIns="108000" rtlCol="0" anchor="ctr"/>
      <a:lstStyle>
        <a:defPPr algn="l">
          <a:buSzPct val="110000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144000" tIns="108000" rIns="144000" bIns="108000" rtlCol="0">
        <a:spAutoFit/>
      </a:bodyPr>
      <a:lstStyle>
        <a:defPPr algn="l">
          <a:buSzPct val="110000"/>
          <a:defRPr sz="1400" dirty="0" err="1" smtClean="0"/>
        </a:defPPr>
      </a:lstStyle>
    </a:txDef>
  </a:objectDefaults>
  <a:extraClrSchemeLst/>
  <a:custClrLst>
    <a:custClr name="KfW-Dunkelgrün 100%">
      <a:srgbClr val="507666"/>
    </a:custClr>
    <a:custClr name="KfW-Dunkelgrün 40%">
      <a:srgbClr val="B9C8C2"/>
    </a:custClr>
    <a:custClr name="KfW-Magenta 100%">
      <a:srgbClr val="9D0C6A"/>
    </a:custClr>
    <a:custClr name="KfW-Magenta 20%">
      <a:srgbClr val="EBCEE1"/>
    </a:custClr>
    <a:custClr name="KfW-Violett 100%">
      <a:srgbClr val="5B2C6F"/>
    </a:custClr>
    <a:custClr name="KfW-Violett 20%">
      <a:srgbClr val="DED5E2"/>
    </a:custClr>
    <a:custClr name="KfW-Rot">
      <a:srgbClr val="C80538"/>
    </a:custClr>
    <a:custClr name="KfW-Grün Digital">
      <a:srgbClr val="5E7200"/>
    </a:custClr>
  </a:custClrLst>
  <a:extLst>
    <a:ext uri="{05A4C25C-085E-4340-85A3-A5531E510DB2}">
      <thm15:themeFamily xmlns:thm15="http://schemas.microsoft.com/office/thememl/2012/main" name="PPT_Master_Template_EN_KfW_4zu3.potx" id="{A18EC276-23AF-456F-8689-4E716961622F}" vid="{26CE9F42-8D96-444D-B0B1-A354DF37313D}"/>
    </a:ext>
  </a:extLst>
</a:theme>
</file>

<file path=ppt/theme/theme2.xml><?xml version="1.0" encoding="utf-8"?>
<a:theme xmlns:a="http://schemas.openxmlformats.org/drawingml/2006/main" name="1_PPT_Vorlage_KfW_4_3">
  <a:themeElements>
    <a:clrScheme name="Benutzerdefiniert 171">
      <a:dk1>
        <a:srgbClr val="000000"/>
      </a:dk1>
      <a:lt1>
        <a:srgbClr val="FFFFFF"/>
      </a:lt1>
      <a:dk2>
        <a:srgbClr val="F0EEE1"/>
      </a:dk2>
      <a:lt2>
        <a:srgbClr val="13556F"/>
      </a:lt2>
      <a:accent1>
        <a:srgbClr val="005A8C"/>
      </a:accent1>
      <a:accent2>
        <a:srgbClr val="A4B419"/>
      </a:accent2>
      <a:accent3>
        <a:srgbClr val="55A0C6"/>
      </a:accent3>
      <a:accent4>
        <a:srgbClr val="BDC0C2"/>
      </a:accent4>
      <a:accent5>
        <a:srgbClr val="5A6166"/>
      </a:accent5>
      <a:accent6>
        <a:srgbClr val="9CA0A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08000" rIns="144000" bIns="108000" rtlCol="0" anchor="ctr"/>
      <a:lstStyle>
        <a:defPPr algn="l">
          <a:buSzPct val="110000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144000" tIns="108000" rIns="144000" bIns="108000" rtlCol="0">
        <a:spAutoFit/>
      </a:bodyPr>
      <a:lstStyle>
        <a:defPPr algn="l">
          <a:buSzPct val="110000"/>
          <a:defRPr sz="1400" dirty="0" err="1" smtClean="0"/>
        </a:defPPr>
      </a:lstStyle>
    </a:txDef>
  </a:objectDefaults>
  <a:extraClrSchemeLst/>
  <a:custClrLst>
    <a:custClr name="KfW Dunkelgrün 100%">
      <a:srgbClr val="507666"/>
    </a:custClr>
    <a:custClr name="KfW Dunkelgrün 40%">
      <a:srgbClr val="B9C8C2"/>
    </a:custClr>
    <a:custClr name="KfW Magenta 100%">
      <a:srgbClr val="9D0C6A"/>
    </a:custClr>
    <a:custClr name="KfW Magenta 20%">
      <a:srgbClr val="EBCEE1"/>
    </a:custClr>
    <a:custClr name="KfW Violett 100%">
      <a:srgbClr val="5B2C6F"/>
    </a:custClr>
    <a:custClr name="KfW Violett 20%">
      <a:srgbClr val="DED5E2"/>
    </a:custClr>
    <a:custClr name="KfW Rot">
      <a:srgbClr val="C80538"/>
    </a:custClr>
  </a:custClrLst>
  <a:extLst>
    <a:ext uri="{05A4C25C-085E-4340-85A3-A5531E510DB2}">
      <thm15:themeFamily xmlns:thm15="http://schemas.microsoft.com/office/thememl/2012/main" name="PPT_Vorlage_KfW_4_3.potx" id="{0419F115-DF17-402F-8AE8-FA6F45616230}" vid="{6EC34089-3207-41AB-8252-66909930BD4B}"/>
    </a:ext>
  </a:extLst>
</a:theme>
</file>

<file path=ppt/theme/theme3.xml><?xml version="1.0" encoding="utf-8"?>
<a:theme xmlns:a="http://schemas.openxmlformats.org/drawingml/2006/main" name="Office">
  <a:themeElements>
    <a:clrScheme name="_KfW 2021_schwarzer Text">
      <a:dk1>
        <a:srgbClr val="000000"/>
      </a:dk1>
      <a:lt1>
        <a:srgbClr val="FFFFFF"/>
      </a:lt1>
      <a:dk2>
        <a:srgbClr val="F0EEE1"/>
      </a:dk2>
      <a:lt2>
        <a:srgbClr val="13556F"/>
      </a:lt2>
      <a:accent1>
        <a:srgbClr val="005A8C"/>
      </a:accent1>
      <a:accent2>
        <a:srgbClr val="879900"/>
      </a:accent2>
      <a:accent3>
        <a:srgbClr val="519DC2"/>
      </a:accent3>
      <a:accent4>
        <a:srgbClr val="BDC0C2"/>
      </a:accent4>
      <a:accent5>
        <a:srgbClr val="5A6166"/>
      </a:accent5>
      <a:accent6>
        <a:srgbClr val="9CA0A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_KfW 2021_schwarzer Text">
      <a:dk1>
        <a:srgbClr val="000000"/>
      </a:dk1>
      <a:lt1>
        <a:srgbClr val="FFFFFF"/>
      </a:lt1>
      <a:dk2>
        <a:srgbClr val="F0EEE1"/>
      </a:dk2>
      <a:lt2>
        <a:srgbClr val="13556F"/>
      </a:lt2>
      <a:accent1>
        <a:srgbClr val="005A8C"/>
      </a:accent1>
      <a:accent2>
        <a:srgbClr val="879900"/>
      </a:accent2>
      <a:accent3>
        <a:srgbClr val="519DC2"/>
      </a:accent3>
      <a:accent4>
        <a:srgbClr val="BDC0C2"/>
      </a:accent4>
      <a:accent5>
        <a:srgbClr val="5A6166"/>
      </a:accent5>
      <a:accent6>
        <a:srgbClr val="9CA0A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92639FEB808B44A6E17CB471A4FF5D" ma:contentTypeVersion="12" ma:contentTypeDescription="Create a new document." ma:contentTypeScope="" ma:versionID="20fd653594f24783e809cfb423b0bfd8">
  <xsd:schema xmlns:xsd="http://www.w3.org/2001/XMLSchema" xmlns:xs="http://www.w3.org/2001/XMLSchema" xmlns:p="http://schemas.microsoft.com/office/2006/metadata/properties" xmlns:ns2="b194aedd-ff49-45f7-87dd-5c844ff5d3f3" xmlns:ns3="5143f1b2-a864-4c0c-b09a-1d9e375137bd" targetNamespace="http://schemas.microsoft.com/office/2006/metadata/properties" ma:root="true" ma:fieldsID="979c74ef7939ed853b2837c487bd213b" ns2:_="" ns3:_="">
    <xsd:import namespace="b194aedd-ff49-45f7-87dd-5c844ff5d3f3"/>
    <xsd:import namespace="5143f1b2-a864-4c0c-b09a-1d9e375137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94aedd-ff49-45f7-87dd-5c844ff5d3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3f1b2-a864-4c0c-b09a-1d9e375137b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08EDD2-6748-43DB-8587-5D71904DE7A7}"/>
</file>

<file path=customXml/itemProps2.xml><?xml version="1.0" encoding="utf-8"?>
<ds:datastoreItem xmlns:ds="http://schemas.openxmlformats.org/officeDocument/2006/customXml" ds:itemID="{73AE22BF-7653-423C-8CCD-4595CF770F6C}"/>
</file>

<file path=customXml/itemProps3.xml><?xml version="1.0" encoding="utf-8"?>
<ds:datastoreItem xmlns:ds="http://schemas.openxmlformats.org/officeDocument/2006/customXml" ds:itemID="{C112C5F9-40E3-4252-BA9E-50FEE930754E}"/>
</file>

<file path=docProps/app.xml><?xml version="1.0" encoding="utf-8"?>
<Properties xmlns="http://schemas.openxmlformats.org/officeDocument/2006/extended-properties" xmlns:vt="http://schemas.openxmlformats.org/officeDocument/2006/docPropsVTypes">
  <Template>PPT_Master_Template_EN_KfW_4zu3</Template>
  <TotalTime>0</TotalTime>
  <Words>1061</Words>
  <Application>Microsoft Office PowerPoint</Application>
  <PresentationFormat>A4-Papier (210 x 297 mm)</PresentationFormat>
  <Paragraphs>131</Paragraphs>
  <Slides>11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Franklin Gothic Book</vt:lpstr>
      <vt:lpstr>Symbol</vt:lpstr>
      <vt:lpstr>KfW</vt:lpstr>
      <vt:lpstr>1_PPT_Vorlage_KfW_4_3</vt:lpstr>
      <vt:lpstr>Indo-German Financial Cooperation, Andhra Pradesh Community Natural Farming   </vt:lpstr>
      <vt:lpstr>Outline</vt:lpstr>
      <vt:lpstr>Background: German Financial Cooperation through KfW Development Bank / KfW Bank Group</vt:lpstr>
      <vt:lpstr>Background</vt:lpstr>
      <vt:lpstr>Domestic and international promotion of development</vt:lpstr>
      <vt:lpstr>Why and How did you get involved in APCNF</vt:lpstr>
      <vt:lpstr>Why and how did you get involved in the APCNF program</vt:lpstr>
      <vt:lpstr>It fits to our Principles</vt:lpstr>
      <vt:lpstr>and it fits into the overall Indo – German Programme for Environment and Climate in Rural Areas and addresses key problems in rural India </vt:lpstr>
      <vt:lpstr>Thank you for your attention! Questions and feedback?</vt:lpstr>
      <vt:lpstr>Contacts</vt:lpstr>
    </vt:vector>
  </TitlesOfParts>
  <Company>KfW Bankengruppe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Indo- German Global Centre for Agro-ecology Research and Learning Headline 2</dc:title>
  <dc:creator>Raidt, Eva</dc:creator>
  <cp:lastModifiedBy>Harder, Iris</cp:lastModifiedBy>
  <cp:revision>61</cp:revision>
  <cp:lastPrinted>2018-04-27T07:26:33Z</cp:lastPrinted>
  <dcterms:created xsi:type="dcterms:W3CDTF">2021-10-28T05:38:43Z</dcterms:created>
  <dcterms:modified xsi:type="dcterms:W3CDTF">2021-11-06T15:02:04Z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0x0101006E92639FEB808B44A6E17CB471A4FF5D</vt:lpwstr>
  </property>
</Properties>
</file>