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648" r:id="rId4"/>
    <p:sldMasterId id="2147483682" r:id="rId5"/>
  </p:sldMasterIdLst>
  <p:notesMasterIdLst>
    <p:notesMasterId r:id="rId17"/>
  </p:notesMasterIdLst>
  <p:handoutMasterIdLst>
    <p:handoutMasterId r:id="rId18"/>
  </p:handoutMasterIdLst>
  <p:sldIdLst>
    <p:sldId id="256" r:id="rId6"/>
    <p:sldId id="257" r:id="rId7"/>
    <p:sldId id="274" r:id="rId8"/>
    <p:sldId id="373" r:id="rId9"/>
    <p:sldId id="482" r:id="rId10"/>
    <p:sldId id="485" r:id="rId11"/>
    <p:sldId id="483" r:id="rId12"/>
    <p:sldId id="350" r:id="rId13"/>
    <p:sldId id="352" r:id="rId14"/>
    <p:sldId id="278" r:id="rId15"/>
    <p:sldId id="386" r:id="rId16"/>
  </p:sldIdLst>
  <p:sldSz cx="9906000" cy="6858000" type="A4"/>
  <p:notesSz cx="6797675" cy="9926638"/>
  <p:defaultTextStyle>
    <a:defPPr>
      <a:defRPr lang="de-DE"/>
    </a:defPPr>
    <a:lvl1pPr marL="0" algn="l" defTabSz="804581" rtl="0" eaLnBrk="1" latinLnBrk="0" hangingPunct="1">
      <a:defRPr sz="1584" kern="1200">
        <a:solidFill>
          <a:schemeClr val="tx1"/>
        </a:solidFill>
        <a:latin typeface="+mn-lt"/>
        <a:ea typeface="+mn-ea"/>
        <a:cs typeface="+mn-cs"/>
      </a:defRPr>
    </a:lvl1pPr>
    <a:lvl2pPr marL="402290" algn="l" defTabSz="804581" rtl="0" eaLnBrk="1" latinLnBrk="0" hangingPunct="1">
      <a:defRPr sz="1584" kern="1200">
        <a:solidFill>
          <a:schemeClr val="tx1"/>
        </a:solidFill>
        <a:latin typeface="+mn-lt"/>
        <a:ea typeface="+mn-ea"/>
        <a:cs typeface="+mn-cs"/>
      </a:defRPr>
    </a:lvl2pPr>
    <a:lvl3pPr marL="804581" algn="l" defTabSz="804581" rtl="0" eaLnBrk="1" latinLnBrk="0" hangingPunct="1">
      <a:defRPr sz="1584" kern="1200">
        <a:solidFill>
          <a:schemeClr val="tx1"/>
        </a:solidFill>
        <a:latin typeface="+mn-lt"/>
        <a:ea typeface="+mn-ea"/>
        <a:cs typeface="+mn-cs"/>
      </a:defRPr>
    </a:lvl3pPr>
    <a:lvl4pPr marL="1206871" algn="l" defTabSz="804581" rtl="0" eaLnBrk="1" latinLnBrk="0" hangingPunct="1">
      <a:defRPr sz="1584" kern="1200">
        <a:solidFill>
          <a:schemeClr val="tx1"/>
        </a:solidFill>
        <a:latin typeface="+mn-lt"/>
        <a:ea typeface="+mn-ea"/>
        <a:cs typeface="+mn-cs"/>
      </a:defRPr>
    </a:lvl4pPr>
    <a:lvl5pPr marL="1609161" algn="l" defTabSz="804581" rtl="0" eaLnBrk="1" latinLnBrk="0" hangingPunct="1">
      <a:defRPr sz="1584" kern="1200">
        <a:solidFill>
          <a:schemeClr val="tx1"/>
        </a:solidFill>
        <a:latin typeface="+mn-lt"/>
        <a:ea typeface="+mn-ea"/>
        <a:cs typeface="+mn-cs"/>
      </a:defRPr>
    </a:lvl5pPr>
    <a:lvl6pPr marL="2011451" algn="l" defTabSz="804581" rtl="0" eaLnBrk="1" latinLnBrk="0" hangingPunct="1">
      <a:defRPr sz="1584" kern="1200">
        <a:solidFill>
          <a:schemeClr val="tx1"/>
        </a:solidFill>
        <a:latin typeface="+mn-lt"/>
        <a:ea typeface="+mn-ea"/>
        <a:cs typeface="+mn-cs"/>
      </a:defRPr>
    </a:lvl6pPr>
    <a:lvl7pPr marL="2413742" algn="l" defTabSz="804581" rtl="0" eaLnBrk="1" latinLnBrk="0" hangingPunct="1">
      <a:defRPr sz="1584" kern="1200">
        <a:solidFill>
          <a:schemeClr val="tx1"/>
        </a:solidFill>
        <a:latin typeface="+mn-lt"/>
        <a:ea typeface="+mn-ea"/>
        <a:cs typeface="+mn-cs"/>
      </a:defRPr>
    </a:lvl7pPr>
    <a:lvl8pPr marL="2816032" algn="l" defTabSz="804581" rtl="0" eaLnBrk="1" latinLnBrk="0" hangingPunct="1">
      <a:defRPr sz="1584" kern="1200">
        <a:solidFill>
          <a:schemeClr val="tx1"/>
        </a:solidFill>
        <a:latin typeface="+mn-lt"/>
        <a:ea typeface="+mn-ea"/>
        <a:cs typeface="+mn-cs"/>
      </a:defRPr>
    </a:lvl8pPr>
    <a:lvl9pPr marL="3218322" algn="l" defTabSz="804581" rtl="0" eaLnBrk="1" latinLnBrk="0" hangingPunct="1">
      <a:defRPr sz="1584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abschnitt" id="{0A34CD69-4F11-426D-B369-FC4FDE13731E}">
          <p14:sldIdLst>
            <p14:sldId id="256"/>
            <p14:sldId id="257"/>
            <p14:sldId id="274"/>
            <p14:sldId id="373"/>
            <p14:sldId id="482"/>
            <p14:sldId id="485"/>
            <p14:sldId id="483"/>
            <p14:sldId id="350"/>
            <p14:sldId id="352"/>
            <p14:sldId id="278"/>
            <p14:sldId id="386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onathan Ueltzhoffer" initials="JU" lastIdx="59" clrIdx="0">
    <p:extLst>
      <p:ext uri="{19B8F6BF-5375-455C-9EA6-DF929625EA0E}">
        <p15:presenceInfo xmlns:p15="http://schemas.microsoft.com/office/powerpoint/2012/main" userId="S::jonathan.ueltzhoffer1@united-it.net::81f8c84b-1561-4659-8a1e-5581acaf6c48" providerId="AD"/>
      </p:ext>
    </p:extLst>
  </p:cmAuthor>
  <p:cmAuthor id="2" name="Fabian Ellersiek" initials="FE" lastIdx="1" clrIdx="1">
    <p:extLst>
      <p:ext uri="{19B8F6BF-5375-455C-9EA6-DF929625EA0E}">
        <p15:presenceInfo xmlns:p15="http://schemas.microsoft.com/office/powerpoint/2012/main" userId="S::fabian.ellersiek@united-it.net::2390a157-d111-4df2-b0b9-0ffb9ffa9e6e" providerId="AD"/>
      </p:ext>
    </p:extLst>
  </p:cmAuthor>
  <p:cmAuthor id="3" name="Eva.Raidt@kfw.de" initials="E" lastIdx="1" clrIdx="2">
    <p:extLst>
      <p:ext uri="{19B8F6BF-5375-455C-9EA6-DF929625EA0E}">
        <p15:presenceInfo xmlns:p15="http://schemas.microsoft.com/office/powerpoint/2012/main" userId="S::Eva.Raidt@kfw.de::565be4f7-5fc3-4e0a-ae40-2bc7aded7d6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B440A27-2BE0-4A97-A346-DC8C50E8EE9E}" v="198" dt="2021-11-15T10:22:25.34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963" autoAdjust="0"/>
    <p:restoredTop sz="96314" autoAdjust="0"/>
  </p:normalViewPr>
  <p:slideViewPr>
    <p:cSldViewPr showGuides="1">
      <p:cViewPr>
        <p:scale>
          <a:sx n="84" d="100"/>
          <a:sy n="84" d="100"/>
        </p:scale>
        <p:origin x="750" y="6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112" d="100"/>
          <a:sy n="112" d="100"/>
        </p:scale>
        <p:origin x="5166" y="11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notesMaster" Target="notesMasters/notesMaster1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isabel.paliotta91" userId="S::isabel.paliotta91_gmail.com#ext#@gfa365.onmicrosoft.com::6fe92d54-7c29-48db-8cd1-f2827087c545" providerId="AD" clId="Web-{BB440A27-2BE0-4A97-A346-DC8C50E8EE9E}"/>
    <pc:docChg chg="modSld">
      <pc:chgData name="isabel.paliotta91" userId="S::isabel.paliotta91_gmail.com#ext#@gfa365.onmicrosoft.com::6fe92d54-7c29-48db-8cd1-f2827087c545" providerId="AD" clId="Web-{BB440A27-2BE0-4A97-A346-DC8C50E8EE9E}" dt="2021-11-15T10:22:25.341" v="191" actId="20577"/>
      <pc:docMkLst>
        <pc:docMk/>
      </pc:docMkLst>
      <pc:sldChg chg="modSp">
        <pc:chgData name="isabel.paliotta91" userId="S::isabel.paliotta91_gmail.com#ext#@gfa365.onmicrosoft.com::6fe92d54-7c29-48db-8cd1-f2827087c545" providerId="AD" clId="Web-{BB440A27-2BE0-4A97-A346-DC8C50E8EE9E}" dt="2021-11-15T09:20:35.919" v="3" actId="20577"/>
        <pc:sldMkLst>
          <pc:docMk/>
          <pc:sldMk cId="1438907768" sldId="256"/>
        </pc:sldMkLst>
        <pc:spChg chg="mod">
          <ac:chgData name="isabel.paliotta91" userId="S::isabel.paliotta91_gmail.com#ext#@gfa365.onmicrosoft.com::6fe92d54-7c29-48db-8cd1-f2827087c545" providerId="AD" clId="Web-{BB440A27-2BE0-4A97-A346-DC8C50E8EE9E}" dt="2021-11-15T09:20:35.919" v="3" actId="20577"/>
          <ac:spMkLst>
            <pc:docMk/>
            <pc:sldMk cId="1438907768" sldId="256"/>
            <ac:spMk id="2" creationId="{E651889B-FF7D-4E4A-9212-FE2975FB28A6}"/>
          </ac:spMkLst>
        </pc:spChg>
      </pc:sldChg>
      <pc:sldChg chg="modSp">
        <pc:chgData name="isabel.paliotta91" userId="S::isabel.paliotta91_gmail.com#ext#@gfa365.onmicrosoft.com::6fe92d54-7c29-48db-8cd1-f2827087c545" providerId="AD" clId="Web-{BB440A27-2BE0-4A97-A346-DC8C50E8EE9E}" dt="2021-11-15T09:23:25.844" v="11" actId="20577"/>
        <pc:sldMkLst>
          <pc:docMk/>
          <pc:sldMk cId="47908802" sldId="257"/>
        </pc:sldMkLst>
        <pc:spChg chg="mod">
          <ac:chgData name="isabel.paliotta91" userId="S::isabel.paliotta91_gmail.com#ext#@gfa365.onmicrosoft.com::6fe92d54-7c29-48db-8cd1-f2827087c545" providerId="AD" clId="Web-{BB440A27-2BE0-4A97-A346-DC8C50E8EE9E}" dt="2021-11-15T09:21:07.810" v="6" actId="20577"/>
          <ac:spMkLst>
            <pc:docMk/>
            <pc:sldMk cId="47908802" sldId="257"/>
            <ac:spMk id="6" creationId="{E93A5511-C977-3148-A51C-4E36C7D84C36}"/>
          </ac:spMkLst>
        </pc:spChg>
        <pc:graphicFrameChg chg="modGraphic">
          <ac:chgData name="isabel.paliotta91" userId="S::isabel.paliotta91_gmail.com#ext#@gfa365.onmicrosoft.com::6fe92d54-7c29-48db-8cd1-f2827087c545" providerId="AD" clId="Web-{BB440A27-2BE0-4A97-A346-DC8C50E8EE9E}" dt="2021-11-15T09:23:25.844" v="11" actId="20577"/>
          <ac:graphicFrameMkLst>
            <pc:docMk/>
            <pc:sldMk cId="47908802" sldId="257"/>
            <ac:graphicFrameMk id="8" creationId="{70B74F52-C5A1-481B-BEA7-8C9AB1534C4D}"/>
          </ac:graphicFrameMkLst>
        </pc:graphicFrameChg>
      </pc:sldChg>
      <pc:sldChg chg="modSp">
        <pc:chgData name="isabel.paliotta91" userId="S::isabel.paliotta91_gmail.com#ext#@gfa365.onmicrosoft.com::6fe92d54-7c29-48db-8cd1-f2827087c545" providerId="AD" clId="Web-{BB440A27-2BE0-4A97-A346-DC8C50E8EE9E}" dt="2021-11-15T09:26:41.162" v="13" actId="20577"/>
        <pc:sldMkLst>
          <pc:docMk/>
          <pc:sldMk cId="1839747456" sldId="274"/>
        </pc:sldMkLst>
        <pc:spChg chg="mod">
          <ac:chgData name="isabel.paliotta91" userId="S::isabel.paliotta91_gmail.com#ext#@gfa365.onmicrosoft.com::6fe92d54-7c29-48db-8cd1-f2827087c545" providerId="AD" clId="Web-{BB440A27-2BE0-4A97-A346-DC8C50E8EE9E}" dt="2021-11-15T09:26:41.162" v="13" actId="20577"/>
          <ac:spMkLst>
            <pc:docMk/>
            <pc:sldMk cId="1839747456" sldId="274"/>
            <ac:spMk id="8" creationId="{C2AC54BE-8DE7-4BE8-8BDF-8919ACFD3430}"/>
          </ac:spMkLst>
        </pc:spChg>
      </pc:sldChg>
      <pc:sldChg chg="modSp">
        <pc:chgData name="isabel.paliotta91" userId="S::isabel.paliotta91_gmail.com#ext#@gfa365.onmicrosoft.com::6fe92d54-7c29-48db-8cd1-f2827087c545" providerId="AD" clId="Web-{BB440A27-2BE0-4A97-A346-DC8C50E8EE9E}" dt="2021-11-15T10:22:25.341" v="191" actId="20577"/>
        <pc:sldMkLst>
          <pc:docMk/>
          <pc:sldMk cId="312706686" sldId="278"/>
        </pc:sldMkLst>
        <pc:spChg chg="mod">
          <ac:chgData name="isabel.paliotta91" userId="S::isabel.paliotta91_gmail.com#ext#@gfa365.onmicrosoft.com::6fe92d54-7c29-48db-8cd1-f2827087c545" providerId="AD" clId="Web-{BB440A27-2BE0-4A97-A346-DC8C50E8EE9E}" dt="2021-11-15T10:22:25.341" v="191" actId="20577"/>
          <ac:spMkLst>
            <pc:docMk/>
            <pc:sldMk cId="312706686" sldId="278"/>
            <ac:spMk id="4" creationId="{D6528341-7537-46B6-AFD7-6D636D75D193}"/>
          </ac:spMkLst>
        </pc:spChg>
      </pc:sldChg>
      <pc:sldChg chg="modSp">
        <pc:chgData name="isabel.paliotta91" userId="S::isabel.paliotta91_gmail.com#ext#@gfa365.onmicrosoft.com::6fe92d54-7c29-48db-8cd1-f2827087c545" providerId="AD" clId="Web-{BB440A27-2BE0-4A97-A346-DC8C50E8EE9E}" dt="2021-11-15T10:16:42.990" v="161" actId="20577"/>
        <pc:sldMkLst>
          <pc:docMk/>
          <pc:sldMk cId="387922054" sldId="350"/>
        </pc:sldMkLst>
        <pc:spChg chg="mod">
          <ac:chgData name="isabel.paliotta91" userId="S::isabel.paliotta91_gmail.com#ext#@gfa365.onmicrosoft.com::6fe92d54-7c29-48db-8cd1-f2827087c545" providerId="AD" clId="Web-{BB440A27-2BE0-4A97-A346-DC8C50E8EE9E}" dt="2021-11-15T10:14:58.832" v="151" actId="20577"/>
          <ac:spMkLst>
            <pc:docMk/>
            <pc:sldMk cId="387922054" sldId="350"/>
            <ac:spMk id="19" creationId="{00000000-0000-0000-0000-000000000000}"/>
          </ac:spMkLst>
        </pc:spChg>
        <pc:spChg chg="mod">
          <ac:chgData name="isabel.paliotta91" userId="S::isabel.paliotta91_gmail.com#ext#@gfa365.onmicrosoft.com::6fe92d54-7c29-48db-8cd1-f2827087c545" providerId="AD" clId="Web-{BB440A27-2BE0-4A97-A346-DC8C50E8EE9E}" dt="2021-11-15T10:14:20.363" v="147" actId="20577"/>
          <ac:spMkLst>
            <pc:docMk/>
            <pc:sldMk cId="387922054" sldId="350"/>
            <ac:spMk id="25" creationId="{00000000-0000-0000-0000-000000000000}"/>
          </ac:spMkLst>
        </pc:spChg>
        <pc:spChg chg="mod">
          <ac:chgData name="isabel.paliotta91" userId="S::isabel.paliotta91_gmail.com#ext#@gfa365.onmicrosoft.com::6fe92d54-7c29-48db-8cd1-f2827087c545" providerId="AD" clId="Web-{BB440A27-2BE0-4A97-A346-DC8C50E8EE9E}" dt="2021-11-15T10:15:22.895" v="153" actId="20577"/>
          <ac:spMkLst>
            <pc:docMk/>
            <pc:sldMk cId="387922054" sldId="350"/>
            <ac:spMk id="41" creationId="{00000000-0000-0000-0000-000000000000}"/>
          </ac:spMkLst>
        </pc:spChg>
        <pc:spChg chg="mod">
          <ac:chgData name="isabel.paliotta91" userId="S::isabel.paliotta91_gmail.com#ext#@gfa365.onmicrosoft.com::6fe92d54-7c29-48db-8cd1-f2827087c545" providerId="AD" clId="Web-{BB440A27-2BE0-4A97-A346-DC8C50E8EE9E}" dt="2021-11-15T10:15:48.802" v="156" actId="20577"/>
          <ac:spMkLst>
            <pc:docMk/>
            <pc:sldMk cId="387922054" sldId="350"/>
            <ac:spMk id="44" creationId="{00000000-0000-0000-0000-000000000000}"/>
          </ac:spMkLst>
        </pc:spChg>
        <pc:spChg chg="mod">
          <ac:chgData name="isabel.paliotta91" userId="S::isabel.paliotta91_gmail.com#ext#@gfa365.onmicrosoft.com::6fe92d54-7c29-48db-8cd1-f2827087c545" providerId="AD" clId="Web-{BB440A27-2BE0-4A97-A346-DC8C50E8EE9E}" dt="2021-11-15T10:16:42.990" v="161" actId="20577"/>
          <ac:spMkLst>
            <pc:docMk/>
            <pc:sldMk cId="387922054" sldId="350"/>
            <ac:spMk id="34818" creationId="{00000000-0000-0000-0000-000000000000}"/>
          </ac:spMkLst>
        </pc:spChg>
        <pc:spChg chg="mod">
          <ac:chgData name="isabel.paliotta91" userId="S::isabel.paliotta91_gmail.com#ext#@gfa365.onmicrosoft.com::6fe92d54-7c29-48db-8cd1-f2827087c545" providerId="AD" clId="Web-{BB440A27-2BE0-4A97-A346-DC8C50E8EE9E}" dt="2021-11-15T10:12:49.048" v="135" actId="20577"/>
          <ac:spMkLst>
            <pc:docMk/>
            <pc:sldMk cId="387922054" sldId="350"/>
            <ac:spMk id="34822" creationId="{00000000-0000-0000-0000-000000000000}"/>
          </ac:spMkLst>
        </pc:spChg>
        <pc:spChg chg="mod">
          <ac:chgData name="isabel.paliotta91" userId="S::isabel.paliotta91_gmail.com#ext#@gfa365.onmicrosoft.com::6fe92d54-7c29-48db-8cd1-f2827087c545" providerId="AD" clId="Web-{BB440A27-2BE0-4A97-A346-DC8C50E8EE9E}" dt="2021-11-15T10:16:24.568" v="160" actId="20577"/>
          <ac:spMkLst>
            <pc:docMk/>
            <pc:sldMk cId="387922054" sldId="350"/>
            <ac:spMk id="34823" creationId="{00000000-0000-0000-0000-000000000000}"/>
          </ac:spMkLst>
        </pc:spChg>
        <pc:spChg chg="mod">
          <ac:chgData name="isabel.paliotta91" userId="S::isabel.paliotta91_gmail.com#ext#@gfa365.onmicrosoft.com::6fe92d54-7c29-48db-8cd1-f2827087c545" providerId="AD" clId="Web-{BB440A27-2BE0-4A97-A346-DC8C50E8EE9E}" dt="2021-11-15T10:16:05.771" v="158" actId="20577"/>
          <ac:spMkLst>
            <pc:docMk/>
            <pc:sldMk cId="387922054" sldId="350"/>
            <ac:spMk id="34830" creationId="{00000000-0000-0000-0000-000000000000}"/>
          </ac:spMkLst>
        </pc:spChg>
        <pc:spChg chg="mod">
          <ac:chgData name="isabel.paliotta91" userId="S::isabel.paliotta91_gmail.com#ext#@gfa365.onmicrosoft.com::6fe92d54-7c29-48db-8cd1-f2827087c545" providerId="AD" clId="Web-{BB440A27-2BE0-4A97-A346-DC8C50E8EE9E}" dt="2021-11-15T10:13:11.111" v="139" actId="20577"/>
          <ac:spMkLst>
            <pc:docMk/>
            <pc:sldMk cId="387922054" sldId="350"/>
            <ac:spMk id="56327" creationId="{00000000-0000-0000-0000-000000000000}"/>
          </ac:spMkLst>
        </pc:spChg>
        <pc:spChg chg="mod">
          <ac:chgData name="isabel.paliotta91" userId="S::isabel.paliotta91_gmail.com#ext#@gfa365.onmicrosoft.com::6fe92d54-7c29-48db-8cd1-f2827087c545" providerId="AD" clId="Web-{BB440A27-2BE0-4A97-A346-DC8C50E8EE9E}" dt="2021-11-15T10:13:25.393" v="140" actId="20577"/>
          <ac:spMkLst>
            <pc:docMk/>
            <pc:sldMk cId="387922054" sldId="350"/>
            <ac:spMk id="56329" creationId="{00000000-0000-0000-0000-000000000000}"/>
          </ac:spMkLst>
        </pc:spChg>
        <pc:spChg chg="mod">
          <ac:chgData name="isabel.paliotta91" userId="S::isabel.paliotta91_gmail.com#ext#@gfa365.onmicrosoft.com::6fe92d54-7c29-48db-8cd1-f2827087c545" providerId="AD" clId="Web-{BB440A27-2BE0-4A97-A346-DC8C50E8EE9E}" dt="2021-11-15T10:13:46.174" v="143" actId="20577"/>
          <ac:spMkLst>
            <pc:docMk/>
            <pc:sldMk cId="387922054" sldId="350"/>
            <ac:spMk id="56335" creationId="{00000000-0000-0000-0000-000000000000}"/>
          </ac:spMkLst>
        </pc:spChg>
      </pc:sldChg>
      <pc:sldChg chg="modSp">
        <pc:chgData name="isabel.paliotta91" userId="S::isabel.paliotta91_gmail.com#ext#@gfa365.onmicrosoft.com::6fe92d54-7c29-48db-8cd1-f2827087c545" providerId="AD" clId="Web-{BB440A27-2BE0-4A97-A346-DC8C50E8EE9E}" dt="2021-11-15T10:21:49.356" v="189" actId="20577"/>
        <pc:sldMkLst>
          <pc:docMk/>
          <pc:sldMk cId="2080355631" sldId="352"/>
        </pc:sldMkLst>
        <pc:spChg chg="mod">
          <ac:chgData name="isabel.paliotta91" userId="S::isabel.paliotta91_gmail.com#ext#@gfa365.onmicrosoft.com::6fe92d54-7c29-48db-8cd1-f2827087c545" providerId="AD" clId="Web-{BB440A27-2BE0-4A97-A346-DC8C50E8EE9E}" dt="2021-11-15T10:17:33.257" v="164" actId="1076"/>
          <ac:spMkLst>
            <pc:docMk/>
            <pc:sldMk cId="2080355631" sldId="352"/>
            <ac:spMk id="5" creationId="{030E7B44-8F3C-4A4C-AAC8-523AECB49FC9}"/>
          </ac:spMkLst>
        </pc:spChg>
        <pc:spChg chg="mod">
          <ac:chgData name="isabel.paliotta91" userId="S::isabel.paliotta91_gmail.com#ext#@gfa365.onmicrosoft.com::6fe92d54-7c29-48db-8cd1-f2827087c545" providerId="AD" clId="Web-{BB440A27-2BE0-4A97-A346-DC8C50E8EE9E}" dt="2021-11-15T10:17:27.960" v="162" actId="20577"/>
          <ac:spMkLst>
            <pc:docMk/>
            <pc:sldMk cId="2080355631" sldId="352"/>
            <ac:spMk id="7" creationId="{6A090F55-DB41-4B4F-A245-9BA58D64AD34}"/>
          </ac:spMkLst>
        </pc:spChg>
        <pc:spChg chg="mod">
          <ac:chgData name="isabel.paliotta91" userId="S::isabel.paliotta91_gmail.com#ext#@gfa365.onmicrosoft.com::6fe92d54-7c29-48db-8cd1-f2827087c545" providerId="AD" clId="Web-{BB440A27-2BE0-4A97-A346-DC8C50E8EE9E}" dt="2021-11-15T10:21:49.356" v="189" actId="20577"/>
          <ac:spMkLst>
            <pc:docMk/>
            <pc:sldMk cId="2080355631" sldId="352"/>
            <ac:spMk id="11" creationId="{055FABB9-13A3-4A08-A606-02511386397A}"/>
          </ac:spMkLst>
        </pc:spChg>
      </pc:sldChg>
      <pc:sldChg chg="modSp">
        <pc:chgData name="isabel.paliotta91" userId="S::isabel.paliotta91_gmail.com#ext#@gfa365.onmicrosoft.com::6fe92d54-7c29-48db-8cd1-f2827087c545" providerId="AD" clId="Web-{BB440A27-2BE0-4A97-A346-DC8C50E8EE9E}" dt="2021-11-15T09:35:31.206" v="55" actId="20577"/>
        <pc:sldMkLst>
          <pc:docMk/>
          <pc:sldMk cId="180727777" sldId="373"/>
        </pc:sldMkLst>
        <pc:spChg chg="mod">
          <ac:chgData name="isabel.paliotta91" userId="S::isabel.paliotta91_gmail.com#ext#@gfa365.onmicrosoft.com::6fe92d54-7c29-48db-8cd1-f2827087c545" providerId="AD" clId="Web-{BB440A27-2BE0-4A97-A346-DC8C50E8EE9E}" dt="2021-11-15T09:26:54.162" v="17" actId="20577"/>
          <ac:spMkLst>
            <pc:docMk/>
            <pc:sldMk cId="180727777" sldId="373"/>
            <ac:spMk id="2" creationId="{79779B1D-1054-4EB8-8ABC-2F5F2A7D8D8A}"/>
          </ac:spMkLst>
        </pc:spChg>
        <pc:spChg chg="mod">
          <ac:chgData name="isabel.paliotta91" userId="S::isabel.paliotta91_gmail.com#ext#@gfa365.onmicrosoft.com::6fe92d54-7c29-48db-8cd1-f2827087c545" providerId="AD" clId="Web-{BB440A27-2BE0-4A97-A346-DC8C50E8EE9E}" dt="2021-11-15T09:35:31.206" v="55" actId="20577"/>
          <ac:spMkLst>
            <pc:docMk/>
            <pc:sldMk cId="180727777" sldId="373"/>
            <ac:spMk id="4" creationId="{59F34F64-ED34-4EAF-9903-40C88C75B3FB}"/>
          </ac:spMkLst>
        </pc:spChg>
      </pc:sldChg>
      <pc:sldChg chg="modSp">
        <pc:chgData name="isabel.paliotta91" userId="S::isabel.paliotta91_gmail.com#ext#@gfa365.onmicrosoft.com::6fe92d54-7c29-48db-8cd1-f2827087c545" providerId="AD" clId="Web-{BB440A27-2BE0-4A97-A346-DC8C50E8EE9E}" dt="2021-11-15T09:48:31.913" v="95" actId="20577"/>
        <pc:sldMkLst>
          <pc:docMk/>
          <pc:sldMk cId="157053871" sldId="482"/>
        </pc:sldMkLst>
        <pc:spChg chg="mod">
          <ac:chgData name="isabel.paliotta91" userId="S::isabel.paliotta91_gmail.com#ext#@gfa365.onmicrosoft.com::6fe92d54-7c29-48db-8cd1-f2827087c545" providerId="AD" clId="Web-{BB440A27-2BE0-4A97-A346-DC8C50E8EE9E}" dt="2021-11-15T09:35:53.801" v="57" actId="20577"/>
          <ac:spMkLst>
            <pc:docMk/>
            <pc:sldMk cId="157053871" sldId="482"/>
            <ac:spMk id="7" creationId="{00000000-0000-0000-0000-000000000000}"/>
          </ac:spMkLst>
        </pc:spChg>
        <pc:spChg chg="mod">
          <ac:chgData name="isabel.paliotta91" userId="S::isabel.paliotta91_gmail.com#ext#@gfa365.onmicrosoft.com::6fe92d54-7c29-48db-8cd1-f2827087c545" providerId="AD" clId="Web-{BB440A27-2BE0-4A97-A346-DC8C50E8EE9E}" dt="2021-11-15T09:36:15.192" v="60" actId="20577"/>
          <ac:spMkLst>
            <pc:docMk/>
            <pc:sldMk cId="157053871" sldId="482"/>
            <ac:spMk id="22" creationId="{FE2237D1-2B48-0C40-9281-287D615A6BAC}"/>
          </ac:spMkLst>
        </pc:spChg>
        <pc:spChg chg="mod">
          <ac:chgData name="isabel.paliotta91" userId="S::isabel.paliotta91_gmail.com#ext#@gfa365.onmicrosoft.com::6fe92d54-7c29-48db-8cd1-f2827087c545" providerId="AD" clId="Web-{BB440A27-2BE0-4A97-A346-DC8C50E8EE9E}" dt="2021-11-15T09:36:59.505" v="66" actId="20577"/>
          <ac:spMkLst>
            <pc:docMk/>
            <pc:sldMk cId="157053871" sldId="482"/>
            <ac:spMk id="23" creationId="{FE2237D1-2B48-0C40-9281-287D615A6BAC}"/>
          </ac:spMkLst>
        </pc:spChg>
        <pc:spChg chg="mod">
          <ac:chgData name="isabel.paliotta91" userId="S::isabel.paliotta91_gmail.com#ext#@gfa365.onmicrosoft.com::6fe92d54-7c29-48db-8cd1-f2827087c545" providerId="AD" clId="Web-{BB440A27-2BE0-4A97-A346-DC8C50E8EE9E}" dt="2021-11-15T09:36:37.521" v="63" actId="20577"/>
          <ac:spMkLst>
            <pc:docMk/>
            <pc:sldMk cId="157053871" sldId="482"/>
            <ac:spMk id="24" creationId="{FE2237D1-2B48-0C40-9281-287D615A6BAC}"/>
          </ac:spMkLst>
        </pc:spChg>
        <pc:spChg chg="mod">
          <ac:chgData name="isabel.paliotta91" userId="S::isabel.paliotta91_gmail.com#ext#@gfa365.onmicrosoft.com::6fe92d54-7c29-48db-8cd1-f2827087c545" providerId="AD" clId="Web-{BB440A27-2BE0-4A97-A346-DC8C50E8EE9E}" dt="2021-11-15T09:48:31.913" v="95" actId="20577"/>
          <ac:spMkLst>
            <pc:docMk/>
            <pc:sldMk cId="157053871" sldId="482"/>
            <ac:spMk id="25" creationId="{00000000-0000-0000-0000-000000000000}"/>
          </ac:spMkLst>
        </pc:spChg>
        <pc:spChg chg="mod">
          <ac:chgData name="isabel.paliotta91" userId="S::isabel.paliotta91_gmail.com#ext#@gfa365.onmicrosoft.com::6fe92d54-7c29-48db-8cd1-f2827087c545" providerId="AD" clId="Web-{BB440A27-2BE0-4A97-A346-DC8C50E8EE9E}" dt="2021-11-15T09:48:05.491" v="93" actId="20577"/>
          <ac:spMkLst>
            <pc:docMk/>
            <pc:sldMk cId="157053871" sldId="482"/>
            <ac:spMk id="37" creationId="{00000000-0000-0000-0000-000000000000}"/>
          </ac:spMkLst>
        </pc:spChg>
        <pc:spChg chg="mod">
          <ac:chgData name="isabel.paliotta91" userId="S::isabel.paliotta91_gmail.com#ext#@gfa365.onmicrosoft.com::6fe92d54-7c29-48db-8cd1-f2827087c545" providerId="AD" clId="Web-{BB440A27-2BE0-4A97-A346-DC8C50E8EE9E}" dt="2021-11-15T09:39:16.212" v="73" actId="20577"/>
          <ac:spMkLst>
            <pc:docMk/>
            <pc:sldMk cId="157053871" sldId="482"/>
            <ac:spMk id="40" creationId="{00000000-0000-0000-0000-000000000000}"/>
          </ac:spMkLst>
        </pc:spChg>
        <pc:spChg chg="mod">
          <ac:chgData name="isabel.paliotta91" userId="S::isabel.paliotta91_gmail.com#ext#@gfa365.onmicrosoft.com::6fe92d54-7c29-48db-8cd1-f2827087c545" providerId="AD" clId="Web-{BB440A27-2BE0-4A97-A346-DC8C50E8EE9E}" dt="2021-11-15T09:37:55.710" v="69" actId="20577"/>
          <ac:spMkLst>
            <pc:docMk/>
            <pc:sldMk cId="157053871" sldId="482"/>
            <ac:spMk id="41" creationId="{00000000-0000-0000-0000-000000000000}"/>
          </ac:spMkLst>
        </pc:spChg>
        <pc:spChg chg="mod">
          <ac:chgData name="isabel.paliotta91" userId="S::isabel.paliotta91_gmail.com#ext#@gfa365.onmicrosoft.com::6fe92d54-7c29-48db-8cd1-f2827087c545" providerId="AD" clId="Web-{BB440A27-2BE0-4A97-A346-DC8C50E8EE9E}" dt="2021-11-15T09:46:05.379" v="86" actId="20577"/>
          <ac:spMkLst>
            <pc:docMk/>
            <pc:sldMk cId="157053871" sldId="482"/>
            <ac:spMk id="44" creationId="{00000000-0000-0000-0000-000000000000}"/>
          </ac:spMkLst>
        </pc:spChg>
        <pc:spChg chg="mod">
          <ac:chgData name="isabel.paliotta91" userId="S::isabel.paliotta91_gmail.com#ext#@gfa365.onmicrosoft.com::6fe92d54-7c29-48db-8cd1-f2827087c545" providerId="AD" clId="Web-{BB440A27-2BE0-4A97-A346-DC8C50E8EE9E}" dt="2021-11-15T09:43:00.608" v="82" actId="20577"/>
          <ac:spMkLst>
            <pc:docMk/>
            <pc:sldMk cId="157053871" sldId="482"/>
            <ac:spMk id="49" creationId="{00000000-0000-0000-0000-000000000000}"/>
          </ac:spMkLst>
        </pc:spChg>
      </pc:sldChg>
      <pc:sldChg chg="modSp">
        <pc:chgData name="isabel.paliotta91" userId="S::isabel.paliotta91_gmail.com#ext#@gfa365.onmicrosoft.com::6fe92d54-7c29-48db-8cd1-f2827087c545" providerId="AD" clId="Web-{BB440A27-2BE0-4A97-A346-DC8C50E8EE9E}" dt="2021-11-15T10:12:15.266" v="131" actId="20577"/>
        <pc:sldMkLst>
          <pc:docMk/>
          <pc:sldMk cId="3034132328" sldId="483"/>
        </pc:sldMkLst>
        <pc:spChg chg="mod">
          <ac:chgData name="isabel.paliotta91" userId="S::isabel.paliotta91_gmail.com#ext#@gfa365.onmicrosoft.com::6fe92d54-7c29-48db-8cd1-f2827087c545" providerId="AD" clId="Web-{BB440A27-2BE0-4A97-A346-DC8C50E8EE9E}" dt="2021-11-15T10:12:15.266" v="131" actId="20577"/>
          <ac:spMkLst>
            <pc:docMk/>
            <pc:sldMk cId="3034132328" sldId="483"/>
            <ac:spMk id="6" creationId="{D76754E2-4BF5-4456-8550-8C9E09A94323}"/>
          </ac:spMkLst>
        </pc:spChg>
        <pc:spChg chg="mod">
          <ac:chgData name="isabel.paliotta91" userId="S::isabel.paliotta91_gmail.com#ext#@gfa365.onmicrosoft.com::6fe92d54-7c29-48db-8cd1-f2827087c545" providerId="AD" clId="Web-{BB440A27-2BE0-4A97-A346-DC8C50E8EE9E}" dt="2021-11-15T09:49:14.196" v="99" actId="20577"/>
          <ac:spMkLst>
            <pc:docMk/>
            <pc:sldMk cId="3034132328" sldId="483"/>
            <ac:spMk id="7" creationId="{7652EF81-9420-47E7-A289-4B05D4BCAD56}"/>
          </ac:spMkLst>
        </pc:spChg>
      </pc:sldChg>
      <pc:sldChg chg="modSp">
        <pc:chgData name="isabel.paliotta91" userId="S::isabel.paliotta91_gmail.com#ext#@gfa365.onmicrosoft.com::6fe92d54-7c29-48db-8cd1-f2827087c545" providerId="AD" clId="Web-{BB440A27-2BE0-4A97-A346-DC8C50E8EE9E}" dt="2021-11-15T09:48:53.680" v="98" actId="20577"/>
        <pc:sldMkLst>
          <pc:docMk/>
          <pc:sldMk cId="803898049" sldId="485"/>
        </pc:sldMkLst>
        <pc:spChg chg="mod">
          <ac:chgData name="isabel.paliotta91" userId="S::isabel.paliotta91_gmail.com#ext#@gfa365.onmicrosoft.com::6fe92d54-7c29-48db-8cd1-f2827087c545" providerId="AD" clId="Web-{BB440A27-2BE0-4A97-A346-DC8C50E8EE9E}" dt="2021-11-15T09:48:53.680" v="98" actId="20577"/>
          <ac:spMkLst>
            <pc:docMk/>
            <pc:sldMk cId="803898049" sldId="485"/>
            <ac:spMk id="8" creationId="{C2AC54BE-8DE7-4BE8-8BDF-8919ACFD3430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F7809C1-E638-4A54-ADEE-3F8E1E4209BE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C6D423D3-56DB-42F4-9D02-A93BB942A398}">
      <dgm:prSet phldrT="[Text]" custT="1"/>
      <dgm:spPr/>
      <dgm:t>
        <a:bodyPr/>
        <a:lstStyle/>
        <a:p>
          <a:pPr algn="l" rtl="0"/>
          <a:r>
            <a:rPr lang="de-DE" sz="1800" dirty="0"/>
            <a:t>1. Contexte (Coopération financière allemande)</a:t>
          </a:r>
        </a:p>
      </dgm:t>
    </dgm:pt>
    <dgm:pt modelId="{1961C063-57AA-45A4-81EB-215692D33F40}" type="parTrans" cxnId="{F9143BD1-70EA-469E-A6FF-9AC50A90AA9D}">
      <dgm:prSet/>
      <dgm:spPr/>
      <dgm:t>
        <a:bodyPr/>
        <a:lstStyle/>
        <a:p>
          <a:pPr algn="l"/>
          <a:endParaRPr lang="de-DE" sz="1400"/>
        </a:p>
      </dgm:t>
    </dgm:pt>
    <dgm:pt modelId="{F2818FB5-6B61-4FCC-AD9D-B0FB8AD17C40}" type="sibTrans" cxnId="{F9143BD1-70EA-469E-A6FF-9AC50A90AA9D}">
      <dgm:prSet/>
      <dgm:spPr/>
      <dgm:t>
        <a:bodyPr/>
        <a:lstStyle/>
        <a:p>
          <a:pPr algn="l"/>
          <a:endParaRPr lang="de-DE" sz="1400"/>
        </a:p>
      </dgm:t>
    </dgm:pt>
    <dgm:pt modelId="{D9CFD5C7-F2E0-4F69-8691-81658E8BB1BC}">
      <dgm:prSet phldrT="[Text]" custT="1"/>
      <dgm:spPr/>
      <dgm:t>
        <a:bodyPr/>
        <a:lstStyle/>
        <a:p>
          <a:pPr algn="l" rtl="0"/>
          <a:r>
            <a:rPr lang="de-DE" sz="1800" dirty="0"/>
            <a:t>2. Pourquoi et comment avez-vous été impliqué dans l'APCNF?</a:t>
          </a:r>
        </a:p>
      </dgm:t>
    </dgm:pt>
    <dgm:pt modelId="{5FD73CC1-7CF9-4A5D-BC0F-F960D6EEE0DB}" type="parTrans" cxnId="{0001B0B4-3FAF-4AE7-A847-2C07C99FE0A5}">
      <dgm:prSet/>
      <dgm:spPr/>
      <dgm:t>
        <a:bodyPr/>
        <a:lstStyle/>
        <a:p>
          <a:pPr algn="l"/>
          <a:endParaRPr lang="de-DE" sz="1400"/>
        </a:p>
      </dgm:t>
    </dgm:pt>
    <dgm:pt modelId="{62936F4D-319B-4578-B182-470702BFBC0B}" type="sibTrans" cxnId="{0001B0B4-3FAF-4AE7-A847-2C07C99FE0A5}">
      <dgm:prSet/>
      <dgm:spPr/>
      <dgm:t>
        <a:bodyPr/>
        <a:lstStyle/>
        <a:p>
          <a:pPr algn="l"/>
          <a:endParaRPr lang="de-DE" sz="1400"/>
        </a:p>
      </dgm:t>
    </dgm:pt>
    <dgm:pt modelId="{69E448F0-3EE2-433A-8116-50BDF988C38B}" type="pres">
      <dgm:prSet presAssocID="{6F7809C1-E638-4A54-ADEE-3F8E1E4209BE}" presName="diagram" presStyleCnt="0">
        <dgm:presLayoutVars>
          <dgm:dir/>
          <dgm:resizeHandles val="exact"/>
        </dgm:presLayoutVars>
      </dgm:prSet>
      <dgm:spPr/>
    </dgm:pt>
    <dgm:pt modelId="{B9265F2D-461D-49AB-93DF-E848DC1D9E45}" type="pres">
      <dgm:prSet presAssocID="{C6D423D3-56DB-42F4-9D02-A93BB942A398}" presName="node" presStyleLbl="node1" presStyleIdx="0" presStyleCnt="2" custScaleX="391934">
        <dgm:presLayoutVars>
          <dgm:bulletEnabled val="1"/>
        </dgm:presLayoutVars>
      </dgm:prSet>
      <dgm:spPr/>
    </dgm:pt>
    <dgm:pt modelId="{8282ACC4-0B51-4BFF-8833-D055D4581BEF}" type="pres">
      <dgm:prSet presAssocID="{F2818FB5-6B61-4FCC-AD9D-B0FB8AD17C40}" presName="sibTrans" presStyleCnt="0"/>
      <dgm:spPr/>
    </dgm:pt>
    <dgm:pt modelId="{0718C6DA-049B-484D-8719-27D1A5D00398}" type="pres">
      <dgm:prSet presAssocID="{D9CFD5C7-F2E0-4F69-8691-81658E8BB1BC}" presName="node" presStyleLbl="node1" presStyleIdx="1" presStyleCnt="2" custScaleX="391934" custLinFactNeighborX="891">
        <dgm:presLayoutVars>
          <dgm:bulletEnabled val="1"/>
        </dgm:presLayoutVars>
      </dgm:prSet>
      <dgm:spPr/>
    </dgm:pt>
  </dgm:ptLst>
  <dgm:cxnLst>
    <dgm:cxn modelId="{684176AB-1D9F-4114-846E-E585B8E3F541}" type="presOf" srcId="{6F7809C1-E638-4A54-ADEE-3F8E1E4209BE}" destId="{69E448F0-3EE2-433A-8116-50BDF988C38B}" srcOrd="0" destOrd="0" presId="urn:microsoft.com/office/officeart/2005/8/layout/default"/>
    <dgm:cxn modelId="{0001B0B4-3FAF-4AE7-A847-2C07C99FE0A5}" srcId="{6F7809C1-E638-4A54-ADEE-3F8E1E4209BE}" destId="{D9CFD5C7-F2E0-4F69-8691-81658E8BB1BC}" srcOrd="1" destOrd="0" parTransId="{5FD73CC1-7CF9-4A5D-BC0F-F960D6EEE0DB}" sibTransId="{62936F4D-319B-4578-B182-470702BFBC0B}"/>
    <dgm:cxn modelId="{54CCDFBC-633C-4E76-ABC4-5A674158D108}" type="presOf" srcId="{C6D423D3-56DB-42F4-9D02-A93BB942A398}" destId="{B9265F2D-461D-49AB-93DF-E848DC1D9E45}" srcOrd="0" destOrd="0" presId="urn:microsoft.com/office/officeart/2005/8/layout/default"/>
    <dgm:cxn modelId="{F9143BD1-70EA-469E-A6FF-9AC50A90AA9D}" srcId="{6F7809C1-E638-4A54-ADEE-3F8E1E4209BE}" destId="{C6D423D3-56DB-42F4-9D02-A93BB942A398}" srcOrd="0" destOrd="0" parTransId="{1961C063-57AA-45A4-81EB-215692D33F40}" sibTransId="{F2818FB5-6B61-4FCC-AD9D-B0FB8AD17C40}"/>
    <dgm:cxn modelId="{C34FACD6-8954-4F37-AF80-60F3A26CE1A4}" type="presOf" srcId="{D9CFD5C7-F2E0-4F69-8691-81658E8BB1BC}" destId="{0718C6DA-049B-484D-8719-27D1A5D00398}" srcOrd="0" destOrd="0" presId="urn:microsoft.com/office/officeart/2005/8/layout/default"/>
    <dgm:cxn modelId="{A6AF202D-FE6B-430B-80C8-45DB0649E9B4}" type="presParOf" srcId="{69E448F0-3EE2-433A-8116-50BDF988C38B}" destId="{B9265F2D-461D-49AB-93DF-E848DC1D9E45}" srcOrd="0" destOrd="0" presId="urn:microsoft.com/office/officeart/2005/8/layout/default"/>
    <dgm:cxn modelId="{E72C9812-7EFF-4364-949D-4AE955A8CCDB}" type="presParOf" srcId="{69E448F0-3EE2-433A-8116-50BDF988C38B}" destId="{8282ACC4-0B51-4BFF-8833-D055D4581BEF}" srcOrd="1" destOrd="0" presId="urn:microsoft.com/office/officeart/2005/8/layout/default"/>
    <dgm:cxn modelId="{8A18E43F-CD18-43B3-B977-1C33869D8DDE}" type="presParOf" srcId="{69E448F0-3EE2-433A-8116-50BDF988C38B}" destId="{0718C6DA-049B-484D-8719-27D1A5D00398}" srcOrd="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89106C8-DB88-4667-8393-94BA59EB268D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8D43B17C-EFB8-4D71-B40C-A246346C3750}">
      <dgm:prSet phldrT="[Text]" custT="1"/>
      <dgm:spPr/>
      <dgm:t>
        <a:bodyPr/>
        <a:lstStyle/>
        <a:p>
          <a:r>
            <a:rPr lang="de-DE" sz="1600" dirty="0"/>
            <a:t>›KfW Bankengruppe</a:t>
          </a:r>
        </a:p>
        <a:p>
          <a:r>
            <a:rPr lang="de-DE" sz="1600" dirty="0" err="1"/>
            <a:t>Palmengartenstrasse</a:t>
          </a:r>
          <a:r>
            <a:rPr lang="de-DE" sz="1600" dirty="0"/>
            <a:t> 5–9</a:t>
          </a:r>
        </a:p>
        <a:p>
          <a:r>
            <a:rPr lang="de-DE" sz="1600" dirty="0"/>
            <a:t>60325 Frankfurt am Main</a:t>
          </a:r>
        </a:p>
        <a:p>
          <a:r>
            <a:rPr lang="de-DE" sz="1600" dirty="0"/>
            <a:t>Phone +49 69 7431 - 3300</a:t>
          </a:r>
        </a:p>
        <a:p>
          <a:r>
            <a:rPr lang="fr-FR" sz="1600" dirty="0"/>
            <a:t>Fax +49 69 7431 - 2944</a:t>
          </a:r>
          <a:endParaRPr lang="de-DE" sz="1600" dirty="0"/>
        </a:p>
        <a:p>
          <a:r>
            <a:rPr lang="de-DE" sz="1600" dirty="0"/>
            <a:t>www.kfw-entwicklungsbank.de</a:t>
          </a:r>
        </a:p>
      </dgm:t>
    </dgm:pt>
    <dgm:pt modelId="{46EF49E5-27C3-43EA-B226-2B454C2B3EB6}" type="parTrans" cxnId="{0433951D-B200-4341-8D16-D804BA885988}">
      <dgm:prSet/>
      <dgm:spPr/>
      <dgm:t>
        <a:bodyPr/>
        <a:lstStyle/>
        <a:p>
          <a:endParaRPr lang="de-DE"/>
        </a:p>
      </dgm:t>
    </dgm:pt>
    <dgm:pt modelId="{8460A09F-9B6D-4B11-8C93-074AC56A0EF3}" type="sibTrans" cxnId="{0433951D-B200-4341-8D16-D804BA885988}">
      <dgm:prSet/>
      <dgm:spPr/>
      <dgm:t>
        <a:bodyPr/>
        <a:lstStyle/>
        <a:p>
          <a:endParaRPr lang="de-DE"/>
        </a:p>
      </dgm:t>
    </dgm:pt>
    <dgm:pt modelId="{E5324481-574B-47AB-9BC6-709DF4CEF198}">
      <dgm:prSet phldrT="[Text]" custT="1"/>
      <dgm:spPr/>
      <dgm:t>
        <a:bodyPr/>
        <a:lstStyle/>
        <a:p>
          <a:r>
            <a:rPr lang="de-DE" sz="1600" dirty="0"/>
            <a:t>›KfW Office New Delhi</a:t>
          </a:r>
        </a:p>
        <a:p>
          <a:r>
            <a:rPr lang="de-DE" sz="1600" dirty="0"/>
            <a:t>46, </a:t>
          </a:r>
          <a:r>
            <a:rPr lang="de-DE" sz="1600" dirty="0" err="1"/>
            <a:t>Paschimi</a:t>
          </a:r>
          <a:r>
            <a:rPr lang="de-DE" sz="1600" dirty="0"/>
            <a:t> </a:t>
          </a:r>
          <a:r>
            <a:rPr lang="de-DE" sz="1600" dirty="0" err="1"/>
            <a:t>Marg</a:t>
          </a:r>
          <a:endParaRPr lang="de-DE" sz="1600" dirty="0"/>
        </a:p>
        <a:p>
          <a:r>
            <a:rPr lang="de-DE" sz="1600" dirty="0" err="1"/>
            <a:t>Opposite</a:t>
          </a:r>
          <a:r>
            <a:rPr lang="de-DE" sz="1600" dirty="0"/>
            <a:t> </a:t>
          </a:r>
          <a:r>
            <a:rPr lang="de-DE" sz="1600" dirty="0" err="1"/>
            <a:t>Vasant</a:t>
          </a:r>
          <a:r>
            <a:rPr lang="de-DE" sz="1600" dirty="0"/>
            <a:t> </a:t>
          </a:r>
          <a:r>
            <a:rPr lang="de-DE" sz="1600" dirty="0" err="1"/>
            <a:t>Vihar</a:t>
          </a:r>
          <a:r>
            <a:rPr lang="de-DE" sz="1600" dirty="0"/>
            <a:t> Club</a:t>
          </a:r>
        </a:p>
        <a:p>
          <a:r>
            <a:rPr lang="de-DE" sz="1600" dirty="0" err="1"/>
            <a:t>Vasant</a:t>
          </a:r>
          <a:r>
            <a:rPr lang="de-DE" sz="1600" dirty="0"/>
            <a:t> </a:t>
          </a:r>
          <a:r>
            <a:rPr lang="de-DE" sz="1600" dirty="0" err="1"/>
            <a:t>Vihar</a:t>
          </a:r>
          <a:endParaRPr lang="de-DE" sz="1600" dirty="0"/>
        </a:p>
        <a:p>
          <a:r>
            <a:rPr lang="de-DE" sz="1600" dirty="0"/>
            <a:t>New Delhi – 110 057</a:t>
          </a:r>
        </a:p>
        <a:p>
          <a:r>
            <a:rPr lang="de-DE" sz="1600" dirty="0"/>
            <a:t>Phone +91 11 4253 4253</a:t>
          </a:r>
        </a:p>
        <a:p>
          <a:r>
            <a:rPr lang="fr-FR" sz="1600" dirty="0"/>
            <a:t>Fax +91 11 2615 5267</a:t>
          </a:r>
          <a:endParaRPr lang="de-DE" sz="1600" dirty="0"/>
        </a:p>
        <a:p>
          <a:r>
            <a:rPr lang="de-DE" sz="1600" dirty="0" err="1"/>
            <a:t>E-mail</a:t>
          </a:r>
          <a:r>
            <a:rPr lang="de-DE" sz="1600" dirty="0"/>
            <a:t>: kfw.newdelhi@kfw.de</a:t>
          </a:r>
        </a:p>
        <a:p>
          <a:r>
            <a:rPr lang="de-DE" sz="1600" dirty="0"/>
            <a:t>Website: www.kfw.de</a:t>
          </a:r>
        </a:p>
      </dgm:t>
    </dgm:pt>
    <dgm:pt modelId="{DEBA001C-2A79-4C41-91A7-4B06B76D2CE6}" type="parTrans" cxnId="{F572824E-8543-4A0D-8B1B-048512551E9A}">
      <dgm:prSet/>
      <dgm:spPr/>
      <dgm:t>
        <a:bodyPr/>
        <a:lstStyle/>
        <a:p>
          <a:endParaRPr lang="de-DE"/>
        </a:p>
      </dgm:t>
    </dgm:pt>
    <dgm:pt modelId="{0A7663DB-85D6-471D-877D-DE62A9668927}" type="sibTrans" cxnId="{F572824E-8543-4A0D-8B1B-048512551E9A}">
      <dgm:prSet/>
      <dgm:spPr/>
      <dgm:t>
        <a:bodyPr/>
        <a:lstStyle/>
        <a:p>
          <a:endParaRPr lang="de-DE"/>
        </a:p>
      </dgm:t>
    </dgm:pt>
    <dgm:pt modelId="{FC686BE4-7CA5-48A5-8740-D22F84E60151}" type="pres">
      <dgm:prSet presAssocID="{189106C8-DB88-4667-8393-94BA59EB268D}" presName="diagram" presStyleCnt="0">
        <dgm:presLayoutVars>
          <dgm:dir/>
          <dgm:resizeHandles val="exact"/>
        </dgm:presLayoutVars>
      </dgm:prSet>
      <dgm:spPr/>
    </dgm:pt>
    <dgm:pt modelId="{33DA6099-18C2-4C76-9005-64528E4E83AD}" type="pres">
      <dgm:prSet presAssocID="{8D43B17C-EFB8-4D71-B40C-A246346C3750}" presName="node" presStyleLbl="node1" presStyleIdx="0" presStyleCnt="2" custScaleX="158688" custScaleY="148937">
        <dgm:presLayoutVars>
          <dgm:bulletEnabled val="1"/>
        </dgm:presLayoutVars>
      </dgm:prSet>
      <dgm:spPr/>
    </dgm:pt>
    <dgm:pt modelId="{15C87C26-C5A2-4DEB-9153-A3B4063C0856}" type="pres">
      <dgm:prSet presAssocID="{8460A09F-9B6D-4B11-8C93-074AC56A0EF3}" presName="sibTrans" presStyleCnt="0"/>
      <dgm:spPr/>
    </dgm:pt>
    <dgm:pt modelId="{01793835-BB98-4750-968F-08F48BC8C76D}" type="pres">
      <dgm:prSet presAssocID="{E5324481-574B-47AB-9BC6-709DF4CEF198}" presName="node" presStyleLbl="node1" presStyleIdx="1" presStyleCnt="2" custScaleX="158688" custScaleY="211388">
        <dgm:presLayoutVars>
          <dgm:bulletEnabled val="1"/>
        </dgm:presLayoutVars>
      </dgm:prSet>
      <dgm:spPr/>
    </dgm:pt>
  </dgm:ptLst>
  <dgm:cxnLst>
    <dgm:cxn modelId="{4CE72D1A-56B0-4307-B492-62CE77A08DC5}" type="presOf" srcId="{189106C8-DB88-4667-8393-94BA59EB268D}" destId="{FC686BE4-7CA5-48A5-8740-D22F84E60151}" srcOrd="0" destOrd="0" presId="urn:microsoft.com/office/officeart/2005/8/layout/default"/>
    <dgm:cxn modelId="{0433951D-B200-4341-8D16-D804BA885988}" srcId="{189106C8-DB88-4667-8393-94BA59EB268D}" destId="{8D43B17C-EFB8-4D71-B40C-A246346C3750}" srcOrd="0" destOrd="0" parTransId="{46EF49E5-27C3-43EA-B226-2B454C2B3EB6}" sibTransId="{8460A09F-9B6D-4B11-8C93-074AC56A0EF3}"/>
    <dgm:cxn modelId="{EF43C75B-43D2-4E6C-B6F6-2C7AFB4FA95D}" type="presOf" srcId="{E5324481-574B-47AB-9BC6-709DF4CEF198}" destId="{01793835-BB98-4750-968F-08F48BC8C76D}" srcOrd="0" destOrd="0" presId="urn:microsoft.com/office/officeart/2005/8/layout/default"/>
    <dgm:cxn modelId="{F572824E-8543-4A0D-8B1B-048512551E9A}" srcId="{189106C8-DB88-4667-8393-94BA59EB268D}" destId="{E5324481-574B-47AB-9BC6-709DF4CEF198}" srcOrd="1" destOrd="0" parTransId="{DEBA001C-2A79-4C41-91A7-4B06B76D2CE6}" sibTransId="{0A7663DB-85D6-471D-877D-DE62A9668927}"/>
    <dgm:cxn modelId="{268507F2-4E74-4A34-BD48-C99AC2C3ED2B}" type="presOf" srcId="{8D43B17C-EFB8-4D71-B40C-A246346C3750}" destId="{33DA6099-18C2-4C76-9005-64528E4E83AD}" srcOrd="0" destOrd="0" presId="urn:microsoft.com/office/officeart/2005/8/layout/default"/>
    <dgm:cxn modelId="{45D8AA6E-321B-4FEC-A2ED-48784CE3F23B}" type="presParOf" srcId="{FC686BE4-7CA5-48A5-8740-D22F84E60151}" destId="{33DA6099-18C2-4C76-9005-64528E4E83AD}" srcOrd="0" destOrd="0" presId="urn:microsoft.com/office/officeart/2005/8/layout/default"/>
    <dgm:cxn modelId="{F950C38A-9BBA-4FA0-A6E4-34A89F19B7AA}" type="presParOf" srcId="{FC686BE4-7CA5-48A5-8740-D22F84E60151}" destId="{15C87C26-C5A2-4DEB-9153-A3B4063C0856}" srcOrd="1" destOrd="0" presId="urn:microsoft.com/office/officeart/2005/8/layout/default"/>
    <dgm:cxn modelId="{31AC26AE-E21E-4829-90EF-A83BBAE2DF7D}" type="presParOf" srcId="{FC686BE4-7CA5-48A5-8740-D22F84E60151}" destId="{01793835-BB98-4750-968F-08F48BC8C76D}" srcOrd="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A17BFD2-9CA6-4E79-B727-3925CAA2A842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7A4D9B04-AC91-4A48-BCE6-DFAF50430FA5}">
      <dgm:prSet phldrT="[Text]" custT="1"/>
      <dgm:spPr/>
      <dgm:t>
        <a:bodyPr/>
        <a:lstStyle/>
        <a:p>
          <a:pPr algn="l"/>
          <a:r>
            <a:rPr lang="de-DE" sz="2000" b="0" i="0" u="none" strike="noStrike" baseline="0" dirty="0">
              <a:solidFill>
                <a:schemeClr val="bg1"/>
              </a:solidFill>
              <a:latin typeface="Arial" panose="020B0604020202020204" pitchFamily="34" charset="0"/>
            </a:rPr>
            <a:t>Iris Harder</a:t>
          </a:r>
          <a:br>
            <a:rPr lang="de-DE" sz="2000" b="0" i="0" u="none" strike="noStrike" baseline="0" dirty="0">
              <a:solidFill>
                <a:schemeClr val="bg1"/>
              </a:solidFill>
              <a:latin typeface="Arial" panose="020B0604020202020204" pitchFamily="34" charset="0"/>
            </a:rPr>
          </a:br>
          <a:r>
            <a:rPr lang="de-DE" sz="2000" b="0" i="0" u="none" strike="noStrike" baseline="0" dirty="0">
              <a:solidFill>
                <a:schemeClr val="bg1"/>
              </a:solidFill>
              <a:latin typeface="Arial" panose="020B0604020202020204" pitchFamily="34" charset="0"/>
            </a:rPr>
            <a:t>Portfolio </a:t>
          </a:r>
          <a:r>
            <a:rPr lang="de-DE" sz="2000" b="0" i="0" u="none" strike="noStrike" baseline="0" dirty="0" err="1">
              <a:solidFill>
                <a:schemeClr val="bg1"/>
              </a:solidFill>
              <a:latin typeface="Arial" panose="020B0604020202020204" pitchFamily="34" charset="0"/>
            </a:rPr>
            <a:t>manager</a:t>
          </a:r>
          <a:br>
            <a:rPr lang="de-DE" sz="2000" b="0" i="0" u="none" strike="noStrike" baseline="0" dirty="0">
              <a:solidFill>
                <a:schemeClr val="bg1"/>
              </a:solidFill>
              <a:latin typeface="Arial" panose="020B0604020202020204" pitchFamily="34" charset="0"/>
            </a:rPr>
          </a:br>
          <a:r>
            <a:rPr lang="de-DE" sz="2000" b="0" i="0" u="none" strike="noStrike" baseline="0" dirty="0">
              <a:solidFill>
                <a:schemeClr val="bg1"/>
              </a:solidFill>
              <a:latin typeface="Arial" panose="020B0604020202020204" pitchFamily="34" charset="0"/>
            </a:rPr>
            <a:t>Iris.Harder@kfw.de</a:t>
          </a:r>
        </a:p>
        <a:p>
          <a:pPr algn="l"/>
          <a:endParaRPr lang="de-DE" sz="2000" b="0" i="0" u="none" strike="noStrike" baseline="0" dirty="0">
            <a:solidFill>
              <a:schemeClr val="bg1"/>
            </a:solidFill>
            <a:latin typeface="Arial" panose="020B0604020202020204" pitchFamily="34" charset="0"/>
          </a:endParaRPr>
        </a:p>
        <a:p>
          <a:pPr algn="l"/>
          <a:r>
            <a:rPr lang="de-DE" sz="2000" b="0" i="0" u="none" strike="noStrike" baseline="0" dirty="0">
              <a:solidFill>
                <a:schemeClr val="bg1"/>
              </a:solidFill>
              <a:latin typeface="Arial" panose="020B0604020202020204" pitchFamily="34" charset="0"/>
            </a:rPr>
            <a:t>Matthias von Bechtolsheim</a:t>
          </a:r>
          <a:br>
            <a:rPr lang="de-DE" sz="2000" b="0" i="0" u="none" strike="noStrike" baseline="0" dirty="0">
              <a:solidFill>
                <a:schemeClr val="bg1"/>
              </a:solidFill>
              <a:latin typeface="Arial" panose="020B0604020202020204" pitchFamily="34" charset="0"/>
            </a:rPr>
          </a:br>
          <a:r>
            <a:rPr lang="de-DE" sz="2000" b="0" i="0" u="none" strike="noStrike" baseline="0" dirty="0">
              <a:solidFill>
                <a:schemeClr val="bg1"/>
              </a:solidFill>
              <a:latin typeface="Arial" panose="020B0604020202020204" pitchFamily="34" charset="0"/>
            </a:rPr>
            <a:t>Senior Technical </a:t>
          </a:r>
          <a:r>
            <a:rPr lang="de-DE" sz="2000" b="0" i="0" u="none" strike="noStrike" baseline="0" dirty="0" err="1">
              <a:solidFill>
                <a:schemeClr val="bg1"/>
              </a:solidFill>
              <a:latin typeface="Arial" panose="020B0604020202020204" pitchFamily="34" charset="0"/>
            </a:rPr>
            <a:t>Advisor</a:t>
          </a:r>
          <a:br>
            <a:rPr lang="de-DE" sz="2000" b="0" i="0" u="none" strike="noStrike" baseline="0" dirty="0">
              <a:solidFill>
                <a:schemeClr val="bg1"/>
              </a:solidFill>
              <a:latin typeface="Arial" panose="020B0604020202020204" pitchFamily="34" charset="0"/>
            </a:rPr>
          </a:br>
          <a:r>
            <a:rPr lang="de-DE" sz="2000" b="0" i="0" u="none" strike="noStrike" baseline="0" dirty="0">
              <a:solidFill>
                <a:schemeClr val="bg1"/>
              </a:solidFill>
              <a:latin typeface="Arial" panose="020B0604020202020204" pitchFamily="34" charset="0"/>
            </a:rPr>
            <a:t>Matthias.Bechtolsheim@kfw.de</a:t>
          </a:r>
        </a:p>
        <a:p>
          <a:pPr algn="l"/>
          <a:endParaRPr lang="de-DE" sz="2000" b="0" i="0" u="none" strike="noStrike" baseline="0" dirty="0">
            <a:solidFill>
              <a:schemeClr val="bg1"/>
            </a:solidFill>
            <a:latin typeface="Arial" panose="020B0604020202020204" pitchFamily="34" charset="0"/>
          </a:endParaRPr>
        </a:p>
        <a:p>
          <a:pPr algn="l"/>
          <a:r>
            <a:rPr lang="pt-BR" sz="2000" b="0" i="0" u="none" strike="noStrike" baseline="0" dirty="0">
              <a:solidFill>
                <a:schemeClr val="bg1"/>
              </a:solidFill>
              <a:latin typeface="Arial" panose="020B0604020202020204" pitchFamily="34" charset="0"/>
            </a:rPr>
            <a:t>Sangeeta Agarwal</a:t>
          </a:r>
          <a:br>
            <a:rPr lang="pt-BR" sz="2000" b="0" i="0" u="none" strike="noStrike" baseline="0" dirty="0">
              <a:solidFill>
                <a:schemeClr val="bg1"/>
              </a:solidFill>
              <a:latin typeface="Arial" panose="020B0604020202020204" pitchFamily="34" charset="0"/>
            </a:rPr>
          </a:br>
          <a:r>
            <a:rPr lang="pt-BR" sz="2000" b="0" i="0" u="none" strike="noStrike" baseline="0" dirty="0" err="1">
              <a:solidFill>
                <a:schemeClr val="bg1"/>
              </a:solidFill>
              <a:latin typeface="Arial" panose="020B0604020202020204" pitchFamily="34" charset="0"/>
            </a:rPr>
            <a:t>Senior</a:t>
          </a:r>
          <a:r>
            <a:rPr lang="pt-BR" sz="2000" b="0" i="0" u="none" strike="noStrike" baseline="0" dirty="0">
              <a:solidFill>
                <a:schemeClr val="bg1"/>
              </a:solidFill>
              <a:latin typeface="Arial" panose="020B0604020202020204" pitchFamily="34" charset="0"/>
            </a:rPr>
            <a:t> Sector </a:t>
          </a:r>
          <a:r>
            <a:rPr lang="pt-BR" sz="2000" b="0" i="0" u="none" strike="noStrike" baseline="0" dirty="0" err="1">
              <a:solidFill>
                <a:schemeClr val="bg1"/>
              </a:solidFill>
              <a:latin typeface="Arial" panose="020B0604020202020204" pitchFamily="34" charset="0"/>
            </a:rPr>
            <a:t>Specialist</a:t>
          </a:r>
          <a:r>
            <a:rPr lang="pt-BR" sz="2000" b="0" i="0" u="none" strike="noStrike" baseline="0" dirty="0">
              <a:solidFill>
                <a:schemeClr val="bg1"/>
              </a:solidFill>
              <a:latin typeface="Arial" panose="020B0604020202020204" pitchFamily="34" charset="0"/>
            </a:rPr>
            <a:t> Sangeeta.Agarwal@kfw.de</a:t>
          </a:r>
          <a:endParaRPr lang="de-DE" sz="2000" dirty="0">
            <a:solidFill>
              <a:schemeClr val="bg1"/>
            </a:solidFill>
          </a:endParaRPr>
        </a:p>
      </dgm:t>
    </dgm:pt>
    <dgm:pt modelId="{2548FFF2-C663-47B6-8E4A-A4EE6E831943}" type="parTrans" cxnId="{0AC2C9AE-CFEB-4DBF-81AD-2EAA24D3A16F}">
      <dgm:prSet/>
      <dgm:spPr/>
      <dgm:t>
        <a:bodyPr/>
        <a:lstStyle/>
        <a:p>
          <a:endParaRPr lang="de-DE">
            <a:solidFill>
              <a:schemeClr val="bg1"/>
            </a:solidFill>
          </a:endParaRPr>
        </a:p>
      </dgm:t>
    </dgm:pt>
    <dgm:pt modelId="{32787740-EC29-40EF-9429-89A7B4E71A29}" type="sibTrans" cxnId="{0AC2C9AE-CFEB-4DBF-81AD-2EAA24D3A16F}">
      <dgm:prSet/>
      <dgm:spPr/>
      <dgm:t>
        <a:bodyPr/>
        <a:lstStyle/>
        <a:p>
          <a:endParaRPr lang="de-DE">
            <a:solidFill>
              <a:schemeClr val="bg1"/>
            </a:solidFill>
          </a:endParaRPr>
        </a:p>
      </dgm:t>
    </dgm:pt>
    <dgm:pt modelId="{836539D5-55B0-4DC9-AC8A-8C3B789E8C8E}" type="pres">
      <dgm:prSet presAssocID="{DA17BFD2-9CA6-4E79-B727-3925CAA2A842}" presName="diagram" presStyleCnt="0">
        <dgm:presLayoutVars>
          <dgm:dir/>
          <dgm:resizeHandles val="exact"/>
        </dgm:presLayoutVars>
      </dgm:prSet>
      <dgm:spPr/>
    </dgm:pt>
    <dgm:pt modelId="{28C4E548-859B-4800-A961-84B62311670C}" type="pres">
      <dgm:prSet presAssocID="{7A4D9B04-AC91-4A48-BCE6-DFAF50430FA5}" presName="node" presStyleLbl="node1" presStyleIdx="0" presStyleCnt="1" custScaleY="159175">
        <dgm:presLayoutVars>
          <dgm:bulletEnabled val="1"/>
        </dgm:presLayoutVars>
      </dgm:prSet>
      <dgm:spPr/>
    </dgm:pt>
  </dgm:ptLst>
  <dgm:cxnLst>
    <dgm:cxn modelId="{98C6218F-1A0F-4502-85E9-BDD1DC79B999}" type="presOf" srcId="{DA17BFD2-9CA6-4E79-B727-3925CAA2A842}" destId="{836539D5-55B0-4DC9-AC8A-8C3B789E8C8E}" srcOrd="0" destOrd="0" presId="urn:microsoft.com/office/officeart/2005/8/layout/default"/>
    <dgm:cxn modelId="{0AC2C9AE-CFEB-4DBF-81AD-2EAA24D3A16F}" srcId="{DA17BFD2-9CA6-4E79-B727-3925CAA2A842}" destId="{7A4D9B04-AC91-4A48-BCE6-DFAF50430FA5}" srcOrd="0" destOrd="0" parTransId="{2548FFF2-C663-47B6-8E4A-A4EE6E831943}" sibTransId="{32787740-EC29-40EF-9429-89A7B4E71A29}"/>
    <dgm:cxn modelId="{594969E0-2FCE-401E-9DE6-6E4F7FEB0DE3}" type="presOf" srcId="{7A4D9B04-AC91-4A48-BCE6-DFAF50430FA5}" destId="{28C4E548-859B-4800-A961-84B62311670C}" srcOrd="0" destOrd="0" presId="urn:microsoft.com/office/officeart/2005/8/layout/default"/>
    <dgm:cxn modelId="{36D01EA2-6479-4312-ACED-C0803B25D4D4}" type="presParOf" srcId="{836539D5-55B0-4DC9-AC8A-8C3B789E8C8E}" destId="{28C4E548-859B-4800-A961-84B62311670C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265F2D-461D-49AB-93DF-E848DC1D9E45}">
      <dsp:nvSpPr>
        <dsp:cNvPr id="0" name=""/>
        <dsp:cNvSpPr/>
      </dsp:nvSpPr>
      <dsp:spPr>
        <a:xfrm>
          <a:off x="3070" y="812609"/>
          <a:ext cx="5970522" cy="91400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kern="1200" dirty="0"/>
            <a:t>1. Contexte (Coopération financière allemande)</a:t>
          </a:r>
        </a:p>
      </dsp:txBody>
      <dsp:txXfrm>
        <a:off x="3070" y="812609"/>
        <a:ext cx="5970522" cy="914009"/>
      </dsp:txXfrm>
    </dsp:sp>
    <dsp:sp modelId="{0718C6DA-049B-484D-8719-27D1A5D00398}">
      <dsp:nvSpPr>
        <dsp:cNvPr id="0" name=""/>
        <dsp:cNvSpPr/>
      </dsp:nvSpPr>
      <dsp:spPr>
        <a:xfrm>
          <a:off x="6141" y="1878953"/>
          <a:ext cx="5970522" cy="91400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kern="1200" dirty="0"/>
            <a:t>2. Pourquoi et comment avez-vous été impliqué dans l'APCNF?</a:t>
          </a:r>
        </a:p>
      </dsp:txBody>
      <dsp:txXfrm>
        <a:off x="6141" y="1878953"/>
        <a:ext cx="5970522" cy="91400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DA6099-18C2-4C76-9005-64528E4E83AD}">
      <dsp:nvSpPr>
        <dsp:cNvPr id="0" name=""/>
        <dsp:cNvSpPr/>
      </dsp:nvSpPr>
      <dsp:spPr>
        <a:xfrm>
          <a:off x="477980" y="65"/>
          <a:ext cx="3570175" cy="201047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dirty="0"/>
            <a:t>›KfW Bankengruppe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dirty="0" err="1"/>
            <a:t>Palmengartenstrasse</a:t>
          </a:r>
          <a:r>
            <a:rPr lang="de-DE" sz="1600" kern="1200" dirty="0"/>
            <a:t> 5–9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dirty="0"/>
            <a:t>60325 Frankfurt am Main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dirty="0"/>
            <a:t>Phone +49 69 7431 - 3300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dirty="0"/>
            <a:t>Fax +49 69 7431 - 2944</a:t>
          </a:r>
          <a:endParaRPr lang="de-DE" sz="1600" kern="1200" dirty="0"/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dirty="0"/>
            <a:t>www.kfw-entwicklungsbank.de</a:t>
          </a:r>
        </a:p>
      </dsp:txBody>
      <dsp:txXfrm>
        <a:off x="477980" y="65"/>
        <a:ext cx="3570175" cy="2010477"/>
      </dsp:txXfrm>
    </dsp:sp>
    <dsp:sp modelId="{01793835-BB98-4750-968F-08F48BC8C76D}">
      <dsp:nvSpPr>
        <dsp:cNvPr id="0" name=""/>
        <dsp:cNvSpPr/>
      </dsp:nvSpPr>
      <dsp:spPr>
        <a:xfrm>
          <a:off x="477980" y="2235524"/>
          <a:ext cx="3570175" cy="285349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dirty="0"/>
            <a:t>›KfW Office New Delhi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dirty="0"/>
            <a:t>46, </a:t>
          </a:r>
          <a:r>
            <a:rPr lang="de-DE" sz="1600" kern="1200" dirty="0" err="1"/>
            <a:t>Paschimi</a:t>
          </a:r>
          <a:r>
            <a:rPr lang="de-DE" sz="1600" kern="1200" dirty="0"/>
            <a:t> </a:t>
          </a:r>
          <a:r>
            <a:rPr lang="de-DE" sz="1600" kern="1200" dirty="0" err="1"/>
            <a:t>Marg</a:t>
          </a:r>
          <a:endParaRPr lang="de-DE" sz="1600" kern="1200" dirty="0"/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dirty="0" err="1"/>
            <a:t>Opposite</a:t>
          </a:r>
          <a:r>
            <a:rPr lang="de-DE" sz="1600" kern="1200" dirty="0"/>
            <a:t> </a:t>
          </a:r>
          <a:r>
            <a:rPr lang="de-DE" sz="1600" kern="1200" dirty="0" err="1"/>
            <a:t>Vasant</a:t>
          </a:r>
          <a:r>
            <a:rPr lang="de-DE" sz="1600" kern="1200" dirty="0"/>
            <a:t> </a:t>
          </a:r>
          <a:r>
            <a:rPr lang="de-DE" sz="1600" kern="1200" dirty="0" err="1"/>
            <a:t>Vihar</a:t>
          </a:r>
          <a:r>
            <a:rPr lang="de-DE" sz="1600" kern="1200" dirty="0"/>
            <a:t> Club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dirty="0" err="1"/>
            <a:t>Vasant</a:t>
          </a:r>
          <a:r>
            <a:rPr lang="de-DE" sz="1600" kern="1200" dirty="0"/>
            <a:t> </a:t>
          </a:r>
          <a:r>
            <a:rPr lang="de-DE" sz="1600" kern="1200" dirty="0" err="1"/>
            <a:t>Vihar</a:t>
          </a:r>
          <a:endParaRPr lang="de-DE" sz="1600" kern="1200" dirty="0"/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dirty="0"/>
            <a:t>New Delhi – 110 057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dirty="0"/>
            <a:t>Phone +91 11 4253 4253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dirty="0"/>
            <a:t>Fax +91 11 2615 5267</a:t>
          </a:r>
          <a:endParaRPr lang="de-DE" sz="1600" kern="1200" dirty="0"/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dirty="0" err="1"/>
            <a:t>E-mail</a:t>
          </a:r>
          <a:r>
            <a:rPr lang="de-DE" sz="1600" kern="1200" dirty="0"/>
            <a:t>: kfw.newdelhi@kfw.de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dirty="0"/>
            <a:t>Website: www.kfw.de</a:t>
          </a:r>
        </a:p>
      </dsp:txBody>
      <dsp:txXfrm>
        <a:off x="477980" y="2235524"/>
        <a:ext cx="3570175" cy="285349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C4E548-859B-4800-A961-84B62311670C}">
      <dsp:nvSpPr>
        <dsp:cNvPr id="0" name=""/>
        <dsp:cNvSpPr/>
      </dsp:nvSpPr>
      <dsp:spPr>
        <a:xfrm>
          <a:off x="2601" y="2491"/>
          <a:ext cx="5323387" cy="508410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b="0" i="0" u="none" strike="noStrike" kern="1200" baseline="0" dirty="0">
              <a:solidFill>
                <a:schemeClr val="bg1"/>
              </a:solidFill>
              <a:latin typeface="Arial" panose="020B0604020202020204" pitchFamily="34" charset="0"/>
            </a:rPr>
            <a:t>Iris Harder</a:t>
          </a:r>
          <a:br>
            <a:rPr lang="de-DE" sz="2000" b="0" i="0" u="none" strike="noStrike" kern="1200" baseline="0" dirty="0">
              <a:solidFill>
                <a:schemeClr val="bg1"/>
              </a:solidFill>
              <a:latin typeface="Arial" panose="020B0604020202020204" pitchFamily="34" charset="0"/>
            </a:rPr>
          </a:br>
          <a:r>
            <a:rPr lang="de-DE" sz="2000" b="0" i="0" u="none" strike="noStrike" kern="1200" baseline="0" dirty="0">
              <a:solidFill>
                <a:schemeClr val="bg1"/>
              </a:solidFill>
              <a:latin typeface="Arial" panose="020B0604020202020204" pitchFamily="34" charset="0"/>
            </a:rPr>
            <a:t>Portfolio </a:t>
          </a:r>
          <a:r>
            <a:rPr lang="de-DE" sz="2000" b="0" i="0" u="none" strike="noStrike" kern="1200" baseline="0" dirty="0" err="1">
              <a:solidFill>
                <a:schemeClr val="bg1"/>
              </a:solidFill>
              <a:latin typeface="Arial" panose="020B0604020202020204" pitchFamily="34" charset="0"/>
            </a:rPr>
            <a:t>manager</a:t>
          </a:r>
          <a:br>
            <a:rPr lang="de-DE" sz="2000" b="0" i="0" u="none" strike="noStrike" kern="1200" baseline="0" dirty="0">
              <a:solidFill>
                <a:schemeClr val="bg1"/>
              </a:solidFill>
              <a:latin typeface="Arial" panose="020B0604020202020204" pitchFamily="34" charset="0"/>
            </a:rPr>
          </a:br>
          <a:r>
            <a:rPr lang="de-DE" sz="2000" b="0" i="0" u="none" strike="noStrike" kern="1200" baseline="0" dirty="0">
              <a:solidFill>
                <a:schemeClr val="bg1"/>
              </a:solidFill>
              <a:latin typeface="Arial" panose="020B0604020202020204" pitchFamily="34" charset="0"/>
            </a:rPr>
            <a:t>Iris.Harder@kfw.de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2000" b="0" i="0" u="none" strike="noStrike" kern="1200" baseline="0" dirty="0">
            <a:solidFill>
              <a:schemeClr val="bg1"/>
            </a:solidFill>
            <a:latin typeface="Arial" panose="020B0604020202020204" pitchFamily="34" charset="0"/>
          </a:endParaRP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b="0" i="0" u="none" strike="noStrike" kern="1200" baseline="0" dirty="0">
              <a:solidFill>
                <a:schemeClr val="bg1"/>
              </a:solidFill>
              <a:latin typeface="Arial" panose="020B0604020202020204" pitchFamily="34" charset="0"/>
            </a:rPr>
            <a:t>Matthias von Bechtolsheim</a:t>
          </a:r>
          <a:br>
            <a:rPr lang="de-DE" sz="2000" b="0" i="0" u="none" strike="noStrike" kern="1200" baseline="0" dirty="0">
              <a:solidFill>
                <a:schemeClr val="bg1"/>
              </a:solidFill>
              <a:latin typeface="Arial" panose="020B0604020202020204" pitchFamily="34" charset="0"/>
            </a:rPr>
          </a:br>
          <a:r>
            <a:rPr lang="de-DE" sz="2000" b="0" i="0" u="none" strike="noStrike" kern="1200" baseline="0" dirty="0">
              <a:solidFill>
                <a:schemeClr val="bg1"/>
              </a:solidFill>
              <a:latin typeface="Arial" panose="020B0604020202020204" pitchFamily="34" charset="0"/>
            </a:rPr>
            <a:t>Senior Technical </a:t>
          </a:r>
          <a:r>
            <a:rPr lang="de-DE" sz="2000" b="0" i="0" u="none" strike="noStrike" kern="1200" baseline="0" dirty="0" err="1">
              <a:solidFill>
                <a:schemeClr val="bg1"/>
              </a:solidFill>
              <a:latin typeface="Arial" panose="020B0604020202020204" pitchFamily="34" charset="0"/>
            </a:rPr>
            <a:t>Advisor</a:t>
          </a:r>
          <a:br>
            <a:rPr lang="de-DE" sz="2000" b="0" i="0" u="none" strike="noStrike" kern="1200" baseline="0" dirty="0">
              <a:solidFill>
                <a:schemeClr val="bg1"/>
              </a:solidFill>
              <a:latin typeface="Arial" panose="020B0604020202020204" pitchFamily="34" charset="0"/>
            </a:rPr>
          </a:br>
          <a:r>
            <a:rPr lang="de-DE" sz="2000" b="0" i="0" u="none" strike="noStrike" kern="1200" baseline="0" dirty="0">
              <a:solidFill>
                <a:schemeClr val="bg1"/>
              </a:solidFill>
              <a:latin typeface="Arial" panose="020B0604020202020204" pitchFamily="34" charset="0"/>
            </a:rPr>
            <a:t>Matthias.Bechtolsheim@kfw.de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2000" b="0" i="0" u="none" strike="noStrike" kern="1200" baseline="0" dirty="0">
            <a:solidFill>
              <a:schemeClr val="bg1"/>
            </a:solidFill>
            <a:latin typeface="Arial" panose="020B0604020202020204" pitchFamily="34" charset="0"/>
          </a:endParaRP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0" i="0" u="none" strike="noStrike" kern="1200" baseline="0" dirty="0">
              <a:solidFill>
                <a:schemeClr val="bg1"/>
              </a:solidFill>
              <a:latin typeface="Arial" panose="020B0604020202020204" pitchFamily="34" charset="0"/>
            </a:rPr>
            <a:t>Sangeeta Agarwal</a:t>
          </a:r>
          <a:br>
            <a:rPr lang="pt-BR" sz="2000" b="0" i="0" u="none" strike="noStrike" kern="1200" baseline="0" dirty="0">
              <a:solidFill>
                <a:schemeClr val="bg1"/>
              </a:solidFill>
              <a:latin typeface="Arial" panose="020B0604020202020204" pitchFamily="34" charset="0"/>
            </a:rPr>
          </a:br>
          <a:r>
            <a:rPr lang="pt-BR" sz="2000" b="0" i="0" u="none" strike="noStrike" kern="1200" baseline="0" dirty="0" err="1">
              <a:solidFill>
                <a:schemeClr val="bg1"/>
              </a:solidFill>
              <a:latin typeface="Arial" panose="020B0604020202020204" pitchFamily="34" charset="0"/>
            </a:rPr>
            <a:t>Senior</a:t>
          </a:r>
          <a:r>
            <a:rPr lang="pt-BR" sz="2000" b="0" i="0" u="none" strike="noStrike" kern="1200" baseline="0" dirty="0">
              <a:solidFill>
                <a:schemeClr val="bg1"/>
              </a:solidFill>
              <a:latin typeface="Arial" panose="020B0604020202020204" pitchFamily="34" charset="0"/>
            </a:rPr>
            <a:t> Sector </a:t>
          </a:r>
          <a:r>
            <a:rPr lang="pt-BR" sz="2000" b="0" i="0" u="none" strike="noStrike" kern="1200" baseline="0" dirty="0" err="1">
              <a:solidFill>
                <a:schemeClr val="bg1"/>
              </a:solidFill>
              <a:latin typeface="Arial" panose="020B0604020202020204" pitchFamily="34" charset="0"/>
            </a:rPr>
            <a:t>Specialist</a:t>
          </a:r>
          <a:r>
            <a:rPr lang="pt-BR" sz="2000" b="0" i="0" u="none" strike="noStrike" kern="1200" baseline="0" dirty="0">
              <a:solidFill>
                <a:schemeClr val="bg1"/>
              </a:solidFill>
              <a:latin typeface="Arial" panose="020B0604020202020204" pitchFamily="34" charset="0"/>
            </a:rPr>
            <a:t> Sangeeta.Agarwal@kfw.de</a:t>
          </a:r>
          <a:endParaRPr lang="de-DE" sz="2000" kern="1200" dirty="0">
            <a:solidFill>
              <a:schemeClr val="bg1"/>
            </a:solidFill>
          </a:endParaRPr>
        </a:p>
      </dsp:txBody>
      <dsp:txXfrm>
        <a:off x="2601" y="2491"/>
        <a:ext cx="5323387" cy="508410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E37E0B93-BA14-4836-A0C1-4504AF33149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8319A94-965C-47FF-9B96-1BAB2F89353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EECD7F-E5B6-4B40-9E0B-628FCC195BC8}" type="datetimeFigureOut">
              <a:rPr lang="de-DE" smtClean="0"/>
              <a:t>15.11.2021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AE726ECF-A882-4FB8-A516-36BCC07FF15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6CA88AC3-AD15-445F-9FFA-ED2AF02E6D2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4F6A95-CC10-4109-BE20-552F51C647B3}" type="slidenum">
              <a:rPr lang="de-DE" smtClean="0"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777143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6BC527-A945-41A0-A295-3A1AFDBBE427}" type="datetimeFigureOut">
              <a:rPr lang="de-DE" smtClean="0"/>
              <a:t>15.11.2021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79488" y="1241425"/>
            <a:ext cx="483870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E94A0B-B183-45F9-8022-C2EDCC55F51C}" type="slidenum">
              <a:rPr lang="de-DE" smtClean="0"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536228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171450" indent="-171450" algn="l" defTabSz="804581" rtl="0" eaLnBrk="1" latinLnBrk="0" hangingPunct="1">
      <a:buSzPct val="110000"/>
      <a:buFont typeface="Symbol" panose="05050102010706020507" pitchFamily="18" charset="2"/>
      <a:buChar char="-"/>
      <a:defRPr sz="1100" kern="1200">
        <a:solidFill>
          <a:schemeClr val="tx1"/>
        </a:solidFill>
        <a:latin typeface="+mn-lt"/>
        <a:ea typeface="+mn-ea"/>
        <a:cs typeface="+mn-cs"/>
      </a:defRPr>
    </a:lvl1pPr>
    <a:lvl2pPr marL="573740" indent="-171450" algn="l" defTabSz="804581" rtl="0" eaLnBrk="1" latinLnBrk="0" hangingPunct="1">
      <a:buSzPct val="110000"/>
      <a:buFont typeface="Symbol" panose="05050102010706020507" pitchFamily="18" charset="2"/>
      <a:buChar char="-"/>
      <a:defRPr sz="1100" kern="1200">
        <a:solidFill>
          <a:schemeClr val="tx1"/>
        </a:solidFill>
        <a:latin typeface="+mn-lt"/>
        <a:ea typeface="+mn-ea"/>
        <a:cs typeface="+mn-cs"/>
      </a:defRPr>
    </a:lvl2pPr>
    <a:lvl3pPr marL="976031" indent="-171450" algn="l" defTabSz="804581" rtl="0" eaLnBrk="1" latinLnBrk="0" hangingPunct="1">
      <a:buSzPct val="110000"/>
      <a:buFont typeface="Symbol" panose="05050102010706020507" pitchFamily="18" charset="2"/>
      <a:buChar char="-"/>
      <a:defRPr sz="1100" kern="1200">
        <a:solidFill>
          <a:schemeClr val="tx1"/>
        </a:solidFill>
        <a:latin typeface="+mn-lt"/>
        <a:ea typeface="+mn-ea"/>
        <a:cs typeface="+mn-cs"/>
      </a:defRPr>
    </a:lvl3pPr>
    <a:lvl4pPr marL="1378321" indent="-171450" algn="l" defTabSz="804581" rtl="0" eaLnBrk="1" latinLnBrk="0" hangingPunct="1">
      <a:buSzPct val="110000"/>
      <a:buFont typeface="Symbol" panose="05050102010706020507" pitchFamily="18" charset="2"/>
      <a:buChar char="-"/>
      <a:defRPr sz="1100" kern="1200">
        <a:solidFill>
          <a:schemeClr val="tx1"/>
        </a:solidFill>
        <a:latin typeface="+mn-lt"/>
        <a:ea typeface="+mn-ea"/>
        <a:cs typeface="+mn-cs"/>
      </a:defRPr>
    </a:lvl4pPr>
    <a:lvl5pPr marL="1780611" indent="-171450" algn="l" defTabSz="804581" rtl="0" eaLnBrk="1" latinLnBrk="0" hangingPunct="1">
      <a:buSzPct val="110000"/>
      <a:buFont typeface="Symbol" panose="05050102010706020507" pitchFamily="18" charset="2"/>
      <a:buChar char="-"/>
      <a:defRPr sz="1100" kern="1200">
        <a:solidFill>
          <a:schemeClr val="tx1"/>
        </a:solidFill>
        <a:latin typeface="+mn-lt"/>
        <a:ea typeface="+mn-ea"/>
        <a:cs typeface="+mn-cs"/>
      </a:defRPr>
    </a:lvl5pPr>
    <a:lvl6pPr marL="2011451" algn="l" defTabSz="804581" rtl="0" eaLnBrk="1" latinLnBrk="0" hangingPunct="1">
      <a:defRPr sz="1056" kern="1200">
        <a:solidFill>
          <a:schemeClr val="tx1"/>
        </a:solidFill>
        <a:latin typeface="+mn-lt"/>
        <a:ea typeface="+mn-ea"/>
        <a:cs typeface="+mn-cs"/>
      </a:defRPr>
    </a:lvl6pPr>
    <a:lvl7pPr marL="2413742" algn="l" defTabSz="804581" rtl="0" eaLnBrk="1" latinLnBrk="0" hangingPunct="1">
      <a:defRPr sz="1056" kern="1200">
        <a:solidFill>
          <a:schemeClr val="tx1"/>
        </a:solidFill>
        <a:latin typeface="+mn-lt"/>
        <a:ea typeface="+mn-ea"/>
        <a:cs typeface="+mn-cs"/>
      </a:defRPr>
    </a:lvl7pPr>
    <a:lvl8pPr marL="2816032" algn="l" defTabSz="804581" rtl="0" eaLnBrk="1" latinLnBrk="0" hangingPunct="1">
      <a:defRPr sz="1056" kern="1200">
        <a:solidFill>
          <a:schemeClr val="tx1"/>
        </a:solidFill>
        <a:latin typeface="+mn-lt"/>
        <a:ea typeface="+mn-ea"/>
        <a:cs typeface="+mn-cs"/>
      </a:defRPr>
    </a:lvl8pPr>
    <a:lvl9pPr marL="3218322" algn="l" defTabSz="804581" rtl="0" eaLnBrk="1" latinLnBrk="0" hangingPunct="1">
      <a:defRPr sz="1056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79488" y="1241425"/>
            <a:ext cx="4838700" cy="334962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Bitte bei Allen Vorlagen die Reihenfolge wie Elemente ausgelesen werden optimieren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E94A0B-B183-45F9-8022-C2EDCC55F51C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581545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79488" y="1241425"/>
            <a:ext cx="4838700" cy="334962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E94A0B-B183-45F9-8022-C2EDCC55F51C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597223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Bildplatzhalter 5" descr="Gebäudefoto">
            <a:extLst>
              <a:ext uri="{FF2B5EF4-FFF2-40B4-BE49-F238E27FC236}">
                <a16:creationId xmlns:a16="http://schemas.microsoft.com/office/drawing/2014/main" id="{1630C1CC-6DF5-4F77-A2B6-DB66059049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265" r="8493"/>
          <a:stretch/>
        </p:blipFill>
        <p:spPr bwMode="gray">
          <a:xfrm>
            <a:off x="0" y="0"/>
            <a:ext cx="9906000" cy="6858000"/>
          </a:xfrm>
          <a:prstGeom prst="rect">
            <a:avLst/>
          </a:prstGeom>
        </p:spPr>
      </p:pic>
      <p:sp>
        <p:nvSpPr>
          <p:cNvPr id="15" name="Freihandform 20" descr="Dekorativ">
            <a:extLst>
              <a:ext uri="{FF2B5EF4-FFF2-40B4-BE49-F238E27FC236}">
                <a16:creationId xmlns:a16="http://schemas.microsoft.com/office/drawing/2014/main" id="{AA5F2211-9319-4D8B-8EB8-3CB32723EA5C}"/>
              </a:ext>
            </a:extLst>
          </p:cNvPr>
          <p:cNvSpPr/>
          <p:nvPr userDrawn="1"/>
        </p:nvSpPr>
        <p:spPr>
          <a:xfrm>
            <a:off x="2903537" y="3384699"/>
            <a:ext cx="7002463" cy="3473302"/>
          </a:xfrm>
          <a:custGeom>
            <a:avLst/>
            <a:gdLst>
              <a:gd name="connsiteX0" fmla="*/ 194526 w 7009089"/>
              <a:gd name="connsiteY0" fmla="*/ 0 h 3489877"/>
              <a:gd name="connsiteX1" fmla="*/ 7009089 w 7009089"/>
              <a:gd name="connsiteY1" fmla="*/ 0 h 3489877"/>
              <a:gd name="connsiteX2" fmla="*/ 7009089 w 7009089"/>
              <a:gd name="connsiteY2" fmla="*/ 3489877 h 3489877"/>
              <a:gd name="connsiteX3" fmla="*/ 0 w 7009089"/>
              <a:gd name="connsiteY3" fmla="*/ 3489877 h 3489877"/>
              <a:gd name="connsiteX4" fmla="*/ 0 w 7009089"/>
              <a:gd name="connsiteY4" fmla="*/ 194526 h 3489877"/>
              <a:gd name="connsiteX5" fmla="*/ 194526 w 7009089"/>
              <a:gd name="connsiteY5" fmla="*/ 0 h 3489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009089" h="3489877">
                <a:moveTo>
                  <a:pt x="194526" y="0"/>
                </a:moveTo>
                <a:lnTo>
                  <a:pt x="7009089" y="0"/>
                </a:lnTo>
                <a:lnTo>
                  <a:pt x="7009089" y="3489877"/>
                </a:lnTo>
                <a:lnTo>
                  <a:pt x="0" y="3489877"/>
                </a:lnTo>
                <a:lnTo>
                  <a:pt x="0" y="194526"/>
                </a:lnTo>
                <a:cubicBezTo>
                  <a:pt x="0" y="87092"/>
                  <a:pt x="87092" y="0"/>
                  <a:pt x="194526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Freihandform: Form 19" descr="Dekorativ">
            <a:extLst>
              <a:ext uri="{FF2B5EF4-FFF2-40B4-BE49-F238E27FC236}">
                <a16:creationId xmlns:a16="http://schemas.microsoft.com/office/drawing/2014/main" id="{DC613B72-F94D-46C4-BF21-BB6DB261084E}"/>
              </a:ext>
            </a:extLst>
          </p:cNvPr>
          <p:cNvSpPr>
            <a:spLocks/>
          </p:cNvSpPr>
          <p:nvPr userDrawn="1"/>
        </p:nvSpPr>
        <p:spPr bwMode="gray">
          <a:xfrm>
            <a:off x="3231157" y="3720795"/>
            <a:ext cx="541108" cy="338136"/>
          </a:xfrm>
          <a:custGeom>
            <a:avLst/>
            <a:gdLst>
              <a:gd name="connsiteX0" fmla="*/ 379031 w 541108"/>
              <a:gd name="connsiteY0" fmla="*/ 0 h 338136"/>
              <a:gd name="connsiteX1" fmla="*/ 412688 w 541108"/>
              <a:gd name="connsiteY1" fmla="*/ 0 h 338136"/>
              <a:gd name="connsiteX2" fmla="*/ 442287 w 541108"/>
              <a:gd name="connsiteY2" fmla="*/ 13855 h 338136"/>
              <a:gd name="connsiteX3" fmla="*/ 527264 w 541108"/>
              <a:gd name="connsiteY3" fmla="*/ 132460 h 338136"/>
              <a:gd name="connsiteX4" fmla="*/ 541108 w 541108"/>
              <a:gd name="connsiteY4" fmla="*/ 170083 h 338136"/>
              <a:gd name="connsiteX5" fmla="*/ 527264 w 541108"/>
              <a:gd name="connsiteY5" fmla="*/ 204602 h 338136"/>
              <a:gd name="connsiteX6" fmla="*/ 439303 w 541108"/>
              <a:gd name="connsiteY6" fmla="*/ 323326 h 338136"/>
              <a:gd name="connsiteX7" fmla="*/ 409704 w 541108"/>
              <a:gd name="connsiteY7" fmla="*/ 338136 h 338136"/>
              <a:gd name="connsiteX8" fmla="*/ 372228 w 541108"/>
              <a:gd name="connsiteY8" fmla="*/ 338136 h 338136"/>
              <a:gd name="connsiteX9" fmla="*/ 355400 w 541108"/>
              <a:gd name="connsiteY9" fmla="*/ 326312 h 338136"/>
              <a:gd name="connsiteX10" fmla="*/ 361248 w 541108"/>
              <a:gd name="connsiteY10" fmla="*/ 310426 h 338136"/>
              <a:gd name="connsiteX11" fmla="*/ 464008 w 541108"/>
              <a:gd name="connsiteY11" fmla="*/ 171039 h 338136"/>
              <a:gd name="connsiteX12" fmla="*/ 464008 w 541108"/>
              <a:gd name="connsiteY12" fmla="*/ 163156 h 338136"/>
              <a:gd name="connsiteX13" fmla="*/ 369245 w 541108"/>
              <a:gd name="connsiteY13" fmla="*/ 28666 h 338136"/>
              <a:gd name="connsiteX14" fmla="*/ 361248 w 541108"/>
              <a:gd name="connsiteY14" fmla="*/ 12900 h 338136"/>
              <a:gd name="connsiteX15" fmla="*/ 379031 w 541108"/>
              <a:gd name="connsiteY15" fmla="*/ 0 h 338136"/>
              <a:gd name="connsiteX16" fmla="*/ 204120 w 541108"/>
              <a:gd name="connsiteY16" fmla="*/ 0 h 338136"/>
              <a:gd name="connsiteX17" fmla="*/ 237657 w 541108"/>
              <a:gd name="connsiteY17" fmla="*/ 0 h 338136"/>
              <a:gd name="connsiteX18" fmla="*/ 267256 w 541108"/>
              <a:gd name="connsiteY18" fmla="*/ 13855 h 338136"/>
              <a:gd name="connsiteX19" fmla="*/ 352233 w 541108"/>
              <a:gd name="connsiteY19" fmla="*/ 132460 h 338136"/>
              <a:gd name="connsiteX20" fmla="*/ 366077 w 541108"/>
              <a:gd name="connsiteY20" fmla="*/ 170083 h 338136"/>
              <a:gd name="connsiteX21" fmla="*/ 352233 w 541108"/>
              <a:gd name="connsiteY21" fmla="*/ 204602 h 338136"/>
              <a:gd name="connsiteX22" fmla="*/ 264272 w 541108"/>
              <a:gd name="connsiteY22" fmla="*/ 323326 h 338136"/>
              <a:gd name="connsiteX23" fmla="*/ 234673 w 541108"/>
              <a:gd name="connsiteY23" fmla="*/ 338136 h 338136"/>
              <a:gd name="connsiteX24" fmla="*/ 197197 w 541108"/>
              <a:gd name="connsiteY24" fmla="*/ 338136 h 338136"/>
              <a:gd name="connsiteX25" fmla="*/ 180369 w 541108"/>
              <a:gd name="connsiteY25" fmla="*/ 326312 h 338136"/>
              <a:gd name="connsiteX26" fmla="*/ 186337 w 541108"/>
              <a:gd name="connsiteY26" fmla="*/ 310426 h 338136"/>
              <a:gd name="connsiteX27" fmla="*/ 288977 w 541108"/>
              <a:gd name="connsiteY27" fmla="*/ 171039 h 338136"/>
              <a:gd name="connsiteX28" fmla="*/ 288977 w 541108"/>
              <a:gd name="connsiteY28" fmla="*/ 163156 h 338136"/>
              <a:gd name="connsiteX29" fmla="*/ 194214 w 541108"/>
              <a:gd name="connsiteY29" fmla="*/ 28666 h 338136"/>
              <a:gd name="connsiteX30" fmla="*/ 186337 w 541108"/>
              <a:gd name="connsiteY30" fmla="*/ 12900 h 338136"/>
              <a:gd name="connsiteX31" fmla="*/ 204120 w 541108"/>
              <a:gd name="connsiteY31" fmla="*/ 0 h 338136"/>
              <a:gd name="connsiteX32" fmla="*/ 23620 w 541108"/>
              <a:gd name="connsiteY32" fmla="*/ 0 h 338136"/>
              <a:gd name="connsiteX33" fmla="*/ 57260 w 541108"/>
              <a:gd name="connsiteY33" fmla="*/ 0 h 338136"/>
              <a:gd name="connsiteX34" fmla="*/ 86845 w 541108"/>
              <a:gd name="connsiteY34" fmla="*/ 13855 h 338136"/>
              <a:gd name="connsiteX35" fmla="*/ 171781 w 541108"/>
              <a:gd name="connsiteY35" fmla="*/ 132460 h 338136"/>
              <a:gd name="connsiteX36" fmla="*/ 185619 w 541108"/>
              <a:gd name="connsiteY36" fmla="*/ 170083 h 338136"/>
              <a:gd name="connsiteX37" fmla="*/ 171781 w 541108"/>
              <a:gd name="connsiteY37" fmla="*/ 204602 h 338136"/>
              <a:gd name="connsiteX38" fmla="*/ 83863 w 541108"/>
              <a:gd name="connsiteY38" fmla="*/ 323326 h 338136"/>
              <a:gd name="connsiteX39" fmla="*/ 54278 w 541108"/>
              <a:gd name="connsiteY39" fmla="*/ 338136 h 338136"/>
              <a:gd name="connsiteX40" fmla="*/ 16701 w 541108"/>
              <a:gd name="connsiteY40" fmla="*/ 338136 h 338136"/>
              <a:gd name="connsiteX41" fmla="*/ 0 w 541108"/>
              <a:gd name="connsiteY41" fmla="*/ 326312 h 338136"/>
              <a:gd name="connsiteX42" fmla="*/ 5845 w 541108"/>
              <a:gd name="connsiteY42" fmla="*/ 310426 h 338136"/>
              <a:gd name="connsiteX43" fmla="*/ 108556 w 541108"/>
              <a:gd name="connsiteY43" fmla="*/ 171039 h 338136"/>
              <a:gd name="connsiteX44" fmla="*/ 108556 w 541108"/>
              <a:gd name="connsiteY44" fmla="*/ 163156 h 338136"/>
              <a:gd name="connsiteX45" fmla="*/ 13719 w 541108"/>
              <a:gd name="connsiteY45" fmla="*/ 28666 h 338136"/>
              <a:gd name="connsiteX46" fmla="*/ 5845 w 541108"/>
              <a:gd name="connsiteY46" fmla="*/ 12900 h 338136"/>
              <a:gd name="connsiteX47" fmla="*/ 23620 w 541108"/>
              <a:gd name="connsiteY47" fmla="*/ 0 h 338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541108" h="338136">
                <a:moveTo>
                  <a:pt x="379031" y="0"/>
                </a:moveTo>
                <a:lnTo>
                  <a:pt x="412688" y="0"/>
                </a:lnTo>
                <a:cubicBezTo>
                  <a:pt x="426532" y="0"/>
                  <a:pt x="433455" y="2031"/>
                  <a:pt x="442287" y="13855"/>
                </a:cubicBezTo>
                <a:cubicBezTo>
                  <a:pt x="442287" y="13855"/>
                  <a:pt x="442287" y="13855"/>
                  <a:pt x="527264" y="132460"/>
                </a:cubicBezTo>
                <a:cubicBezTo>
                  <a:pt x="539079" y="149301"/>
                  <a:pt x="541108" y="155273"/>
                  <a:pt x="541108" y="170083"/>
                </a:cubicBezTo>
                <a:cubicBezTo>
                  <a:pt x="541108" y="182864"/>
                  <a:pt x="537170" y="191822"/>
                  <a:pt x="527264" y="204602"/>
                </a:cubicBezTo>
                <a:cubicBezTo>
                  <a:pt x="527264" y="204602"/>
                  <a:pt x="527264" y="204602"/>
                  <a:pt x="439303" y="323326"/>
                </a:cubicBezTo>
                <a:cubicBezTo>
                  <a:pt x="431426" y="334195"/>
                  <a:pt x="426532" y="338136"/>
                  <a:pt x="409704" y="338136"/>
                </a:cubicBezTo>
                <a:cubicBezTo>
                  <a:pt x="409704" y="338136"/>
                  <a:pt x="409704" y="338136"/>
                  <a:pt x="372228" y="338136"/>
                </a:cubicBezTo>
                <a:cubicBezTo>
                  <a:pt x="360293" y="338136"/>
                  <a:pt x="355400" y="333120"/>
                  <a:pt x="355400" y="326312"/>
                </a:cubicBezTo>
                <a:cubicBezTo>
                  <a:pt x="355400" y="321295"/>
                  <a:pt x="356355" y="316398"/>
                  <a:pt x="361248" y="310426"/>
                </a:cubicBezTo>
                <a:cubicBezTo>
                  <a:pt x="361248" y="310426"/>
                  <a:pt x="361248" y="310426"/>
                  <a:pt x="464008" y="171039"/>
                </a:cubicBezTo>
                <a:cubicBezTo>
                  <a:pt x="466037" y="168053"/>
                  <a:pt x="466992" y="167097"/>
                  <a:pt x="464008" y="163156"/>
                </a:cubicBezTo>
                <a:cubicBezTo>
                  <a:pt x="464008" y="163156"/>
                  <a:pt x="464008" y="163156"/>
                  <a:pt x="369245" y="28666"/>
                </a:cubicBezTo>
                <a:cubicBezTo>
                  <a:pt x="364232" y="20783"/>
                  <a:pt x="361248" y="15766"/>
                  <a:pt x="361248" y="12900"/>
                </a:cubicBezTo>
                <a:cubicBezTo>
                  <a:pt x="361248" y="3942"/>
                  <a:pt x="367216" y="0"/>
                  <a:pt x="379031" y="0"/>
                </a:cubicBezTo>
                <a:close/>
                <a:moveTo>
                  <a:pt x="204120" y="0"/>
                </a:moveTo>
                <a:lnTo>
                  <a:pt x="237657" y="0"/>
                </a:lnTo>
                <a:cubicBezTo>
                  <a:pt x="251501" y="0"/>
                  <a:pt x="258424" y="2031"/>
                  <a:pt x="267256" y="13855"/>
                </a:cubicBezTo>
                <a:cubicBezTo>
                  <a:pt x="267256" y="13855"/>
                  <a:pt x="267256" y="13855"/>
                  <a:pt x="352233" y="132460"/>
                </a:cubicBezTo>
                <a:cubicBezTo>
                  <a:pt x="364048" y="149301"/>
                  <a:pt x="366077" y="155273"/>
                  <a:pt x="366077" y="170083"/>
                </a:cubicBezTo>
                <a:cubicBezTo>
                  <a:pt x="366077" y="182864"/>
                  <a:pt x="362139" y="191822"/>
                  <a:pt x="352233" y="204602"/>
                </a:cubicBezTo>
                <a:cubicBezTo>
                  <a:pt x="352233" y="204602"/>
                  <a:pt x="352233" y="204602"/>
                  <a:pt x="264272" y="323326"/>
                </a:cubicBezTo>
                <a:cubicBezTo>
                  <a:pt x="256395" y="334195"/>
                  <a:pt x="251501" y="338136"/>
                  <a:pt x="234673" y="338136"/>
                </a:cubicBezTo>
                <a:cubicBezTo>
                  <a:pt x="234673" y="338136"/>
                  <a:pt x="234673" y="338136"/>
                  <a:pt x="197197" y="338136"/>
                </a:cubicBezTo>
                <a:cubicBezTo>
                  <a:pt x="185262" y="338136"/>
                  <a:pt x="180369" y="333120"/>
                  <a:pt x="180369" y="326312"/>
                </a:cubicBezTo>
                <a:cubicBezTo>
                  <a:pt x="180369" y="321295"/>
                  <a:pt x="181324" y="316398"/>
                  <a:pt x="186337" y="310426"/>
                </a:cubicBezTo>
                <a:cubicBezTo>
                  <a:pt x="186337" y="310426"/>
                  <a:pt x="186337" y="310426"/>
                  <a:pt x="288977" y="171039"/>
                </a:cubicBezTo>
                <a:cubicBezTo>
                  <a:pt x="291006" y="168053"/>
                  <a:pt x="291961" y="167097"/>
                  <a:pt x="288977" y="163156"/>
                </a:cubicBezTo>
                <a:cubicBezTo>
                  <a:pt x="288977" y="163156"/>
                  <a:pt x="288977" y="163156"/>
                  <a:pt x="194214" y="28666"/>
                </a:cubicBezTo>
                <a:cubicBezTo>
                  <a:pt x="189201" y="20783"/>
                  <a:pt x="186337" y="15766"/>
                  <a:pt x="186337" y="12900"/>
                </a:cubicBezTo>
                <a:cubicBezTo>
                  <a:pt x="186337" y="3942"/>
                  <a:pt x="192185" y="0"/>
                  <a:pt x="204120" y="0"/>
                </a:cubicBezTo>
                <a:close/>
                <a:moveTo>
                  <a:pt x="23620" y="0"/>
                </a:moveTo>
                <a:lnTo>
                  <a:pt x="57260" y="0"/>
                </a:lnTo>
                <a:cubicBezTo>
                  <a:pt x="70979" y="0"/>
                  <a:pt x="78017" y="2031"/>
                  <a:pt x="86845" y="13855"/>
                </a:cubicBezTo>
                <a:cubicBezTo>
                  <a:pt x="86845" y="13855"/>
                  <a:pt x="86845" y="13855"/>
                  <a:pt x="171781" y="132460"/>
                </a:cubicBezTo>
                <a:cubicBezTo>
                  <a:pt x="183591" y="149301"/>
                  <a:pt x="185619" y="155273"/>
                  <a:pt x="185619" y="170083"/>
                </a:cubicBezTo>
                <a:cubicBezTo>
                  <a:pt x="185619" y="182864"/>
                  <a:pt x="181682" y="191822"/>
                  <a:pt x="171781" y="204602"/>
                </a:cubicBezTo>
                <a:cubicBezTo>
                  <a:pt x="171781" y="204602"/>
                  <a:pt x="171781" y="204602"/>
                  <a:pt x="83863" y="323326"/>
                </a:cubicBezTo>
                <a:cubicBezTo>
                  <a:pt x="75989" y="334195"/>
                  <a:pt x="70979" y="338136"/>
                  <a:pt x="54278" y="338136"/>
                </a:cubicBezTo>
                <a:cubicBezTo>
                  <a:pt x="54278" y="338136"/>
                  <a:pt x="54278" y="338136"/>
                  <a:pt x="16701" y="338136"/>
                </a:cubicBezTo>
                <a:cubicBezTo>
                  <a:pt x="4891" y="338136"/>
                  <a:pt x="0" y="333120"/>
                  <a:pt x="0" y="326312"/>
                </a:cubicBezTo>
                <a:cubicBezTo>
                  <a:pt x="0" y="321295"/>
                  <a:pt x="954" y="316398"/>
                  <a:pt x="5845" y="310426"/>
                </a:cubicBezTo>
                <a:cubicBezTo>
                  <a:pt x="5845" y="310426"/>
                  <a:pt x="5845" y="310426"/>
                  <a:pt x="108556" y="171039"/>
                </a:cubicBezTo>
                <a:cubicBezTo>
                  <a:pt x="110584" y="168053"/>
                  <a:pt x="111539" y="167097"/>
                  <a:pt x="108556" y="163156"/>
                </a:cubicBezTo>
                <a:cubicBezTo>
                  <a:pt x="108556" y="163156"/>
                  <a:pt x="108556" y="163156"/>
                  <a:pt x="13719" y="28666"/>
                </a:cubicBezTo>
                <a:cubicBezTo>
                  <a:pt x="8828" y="20783"/>
                  <a:pt x="5845" y="15766"/>
                  <a:pt x="5845" y="12900"/>
                </a:cubicBezTo>
                <a:cubicBezTo>
                  <a:pt x="5845" y="3942"/>
                  <a:pt x="11810" y="0"/>
                  <a:pt x="23620" y="0"/>
                </a:cubicBezTo>
                <a:close/>
              </a:path>
            </a:pathLst>
          </a:custGeom>
          <a:solidFill>
            <a:srgbClr val="A4B41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de-DE" sz="180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0753127-A316-4DEA-A243-37CD08025A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 bwMode="gray">
          <a:xfrm>
            <a:off x="3416777" y="3678918"/>
            <a:ext cx="6316560" cy="1447430"/>
          </a:xfrm>
        </p:spPr>
        <p:txBody>
          <a:bodyPr anchor="t"/>
          <a:lstStyle>
            <a:lvl1pPr marL="0" indent="446400" algn="l">
              <a:defRPr sz="3000"/>
            </a:lvl1pPr>
          </a:lstStyle>
          <a:p>
            <a:r>
              <a:rPr lang="en-GB" noProof="0" dirty="0"/>
              <a:t>Headline</a:t>
            </a:r>
            <a:endParaRPr lang="de-DE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50D01F54-E3E9-4D6D-94DD-FB597932058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gray">
          <a:xfrm>
            <a:off x="3416777" y="5247060"/>
            <a:ext cx="6316560" cy="550800"/>
          </a:xfrm>
        </p:spPr>
        <p:txBody>
          <a:bodyPr/>
          <a:lstStyle>
            <a:lvl1pPr marL="0" indent="0" algn="l">
              <a:lnSpc>
                <a:spcPct val="110000"/>
              </a:lnSpc>
              <a:spcBef>
                <a:spcPts val="0"/>
              </a:spcBef>
              <a:buNone/>
              <a:defRPr sz="1400">
                <a:solidFill>
                  <a:schemeClr val="accent1"/>
                </a:solidFill>
              </a:defRPr>
            </a:lvl1pPr>
            <a:lvl2pPr marL="519629" indent="0" algn="ctr">
              <a:buNone/>
              <a:defRPr sz="2273"/>
            </a:lvl2pPr>
            <a:lvl3pPr marL="1039259" indent="0" algn="ctr">
              <a:buNone/>
              <a:defRPr sz="2046"/>
            </a:lvl3pPr>
            <a:lvl4pPr marL="1558887" indent="0" algn="ctr">
              <a:buNone/>
              <a:defRPr sz="1818"/>
            </a:lvl4pPr>
            <a:lvl5pPr marL="2078514" indent="0" algn="ctr">
              <a:buNone/>
              <a:defRPr sz="1818"/>
            </a:lvl5pPr>
            <a:lvl6pPr marL="2598142" indent="0" algn="ctr">
              <a:buNone/>
              <a:defRPr sz="1818"/>
            </a:lvl6pPr>
            <a:lvl7pPr marL="3117774" indent="0" algn="ctr">
              <a:buNone/>
              <a:defRPr sz="1818"/>
            </a:lvl7pPr>
            <a:lvl8pPr marL="3637400" indent="0" algn="ctr">
              <a:buNone/>
              <a:defRPr sz="1818"/>
            </a:lvl8pPr>
            <a:lvl9pPr marL="4157028" indent="0" algn="ctr">
              <a:buNone/>
              <a:defRPr sz="1818"/>
            </a:lvl9pPr>
          </a:lstStyle>
          <a:p>
            <a:r>
              <a:rPr lang="de-DE" dirty="0"/>
              <a:t>Division, Name</a:t>
            </a:r>
            <a:br>
              <a:rPr lang="de-DE" dirty="0"/>
            </a:br>
            <a:r>
              <a:rPr lang="en-US" dirty="0"/>
              <a:t>Location, xx Month Year</a:t>
            </a:r>
            <a:endParaRPr lang="de-DE" dirty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F1AE0B95-E1B1-4AE6-97F3-C1589EABEB0A}"/>
              </a:ext>
            </a:extLst>
          </p:cNvPr>
          <p:cNvSpPr txBox="1"/>
          <p:nvPr userDrawn="1"/>
        </p:nvSpPr>
        <p:spPr>
          <a:xfrm>
            <a:off x="3416776" y="5813216"/>
            <a:ext cx="2616343" cy="1399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buSzPct val="110000"/>
            </a:pPr>
            <a:r>
              <a:rPr lang="en-GB" sz="909" noProof="0" dirty="0">
                <a:solidFill>
                  <a:schemeClr val="accent5"/>
                </a:solidFill>
              </a:rPr>
              <a:t>Picture credits: </a:t>
            </a:r>
            <a:r>
              <a:rPr lang="en-GB" sz="909" noProof="0" dirty="0" err="1">
                <a:solidFill>
                  <a:schemeClr val="accent5"/>
                </a:solidFill>
              </a:rPr>
              <a:t>KfW</a:t>
            </a:r>
            <a:r>
              <a:rPr lang="en-GB" sz="909" noProof="0" dirty="0">
                <a:solidFill>
                  <a:schemeClr val="accent5"/>
                </a:solidFill>
              </a:rPr>
              <a:t> Group / Stephan </a:t>
            </a:r>
            <a:r>
              <a:rPr lang="en-GB" sz="909" noProof="0" dirty="0" err="1">
                <a:solidFill>
                  <a:schemeClr val="accent5"/>
                </a:solidFill>
              </a:rPr>
              <a:t>Sperl</a:t>
            </a:r>
            <a:endParaRPr lang="en-GB" sz="796" noProof="0" dirty="0">
              <a:solidFill>
                <a:schemeClr val="accent5"/>
              </a:solidFill>
            </a:endParaRPr>
          </a:p>
        </p:txBody>
      </p:sp>
      <p:pic>
        <p:nvPicPr>
          <p:cNvPr id="21" name="Grafik 20" descr="Logo &quot;KFW Bank aus Verantwortung&quot;">
            <a:extLst>
              <a:ext uri="{FF2B5EF4-FFF2-40B4-BE49-F238E27FC236}">
                <a16:creationId xmlns:a16="http://schemas.microsoft.com/office/drawing/2014/main" id="{3E657721-B7A7-4F69-AF5F-7829405725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41"/>
          <a:stretch/>
        </p:blipFill>
        <p:spPr bwMode="gray">
          <a:xfrm>
            <a:off x="8229363" y="5953127"/>
            <a:ext cx="1278645" cy="548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896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C1F1FDF-06CC-4B46-8A18-DB19993DB8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GB" noProof="0" dirty="0"/>
              <a:t>Headline</a:t>
            </a:r>
            <a:endParaRPr lang="de-DE" dirty="0"/>
          </a:p>
        </p:txBody>
      </p:sp>
      <p:sp>
        <p:nvSpPr>
          <p:cNvPr id="7" name="Textplatzhalter 8">
            <a:extLst>
              <a:ext uri="{FF2B5EF4-FFF2-40B4-BE49-F238E27FC236}">
                <a16:creationId xmlns:a16="http://schemas.microsoft.com/office/drawing/2014/main" id="{DFAD501C-EF85-4FDB-9C84-740225F3EF1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0402" y="676800"/>
            <a:ext cx="9061111" cy="334800"/>
          </a:xfrm>
        </p:spPr>
        <p:txBody>
          <a:bodyPr/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80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GB" noProof="0" dirty="0"/>
              <a:t>Subheading</a:t>
            </a:r>
            <a:endParaRPr lang="de-DE" dirty="0"/>
          </a:p>
        </p:txBody>
      </p:sp>
      <p:sp>
        <p:nvSpPr>
          <p:cNvPr id="6" name="Textplatzhalter 8">
            <a:extLst>
              <a:ext uri="{FF2B5EF4-FFF2-40B4-BE49-F238E27FC236}">
                <a16:creationId xmlns:a16="http://schemas.microsoft.com/office/drawing/2014/main" id="{C1AD9F2A-0B80-47A0-A099-2BC51A092EA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44488" y="6202800"/>
            <a:ext cx="9217024" cy="170017"/>
          </a:xfrm>
        </p:spPr>
        <p:txBody>
          <a:bodyPr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909"/>
            </a:lvl1pPr>
          </a:lstStyle>
          <a:p>
            <a:pPr lvl="0"/>
            <a:r>
              <a:rPr lang="de-DE" dirty="0"/>
              <a:t>Source, </a:t>
            </a:r>
            <a:r>
              <a:rPr lang="de-DE" dirty="0" err="1"/>
              <a:t>comment</a:t>
            </a:r>
            <a:r>
              <a:rPr lang="de-DE" dirty="0"/>
              <a:t>, </a:t>
            </a:r>
            <a:r>
              <a:rPr lang="de-DE" dirty="0" err="1"/>
              <a:t>footnote</a:t>
            </a:r>
            <a:endParaRPr lang="de-DE" dirty="0"/>
          </a:p>
        </p:txBody>
      </p:sp>
      <p:sp>
        <p:nvSpPr>
          <p:cNvPr id="8" name="Datumsplatzhalter 7">
            <a:extLst>
              <a:ext uri="{FF2B5EF4-FFF2-40B4-BE49-F238E27FC236}">
                <a16:creationId xmlns:a16="http://schemas.microsoft.com/office/drawing/2014/main" id="{125EC88C-AAE9-4698-8F4A-11A3774E49EF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BACCD7AA-3EA7-493F-BD6A-E4E87BB50C19}" type="datetime4">
              <a:rPr lang="de-DE" smtClean="0"/>
              <a:t>15. November 2021</a:t>
            </a:fld>
            <a:endParaRPr lang="de-DE" dirty="0"/>
          </a:p>
        </p:txBody>
      </p:sp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994001D1-51A5-4FF9-BD7A-04F5A6202D1E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Title of the presentation / Location, xx Month Year (Enter using “Insert &gt; Header and Footer”)</a:t>
            </a:r>
            <a:endParaRPr lang="de-DE" dirty="0"/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8AE0F3F3-A859-4BD3-B78A-A4C7AD5ED1E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de-DE" dirty="0"/>
              <a:t>Page </a:t>
            </a:r>
            <a:fld id="{5678FFC5-4430-43BC-9807-D0C6EB405569}" type="slidenum">
              <a:rPr lang="de-DE" smtClean="0"/>
              <a:pPr/>
              <a:t>‹N›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251220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und Diagramm (recht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E5ACE7E-5DDD-409D-AD8A-5094FF34F2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GB" noProof="0" dirty="0"/>
              <a:t>Headline</a:t>
            </a:r>
            <a:endParaRPr lang="de-DE" dirty="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167520C0-AAA4-402A-8FBD-17EB522D6B9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0402" y="676800"/>
            <a:ext cx="9061111" cy="334800"/>
          </a:xfrm>
        </p:spPr>
        <p:txBody>
          <a:bodyPr/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80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GB" noProof="0" dirty="0"/>
              <a:t>Subheading</a:t>
            </a:r>
            <a:endParaRPr lang="de-DE" dirty="0"/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3B47911E-77BB-4D51-A61C-C871CA9E3E2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4488" y="1368000"/>
            <a:ext cx="4500000" cy="4977238"/>
          </a:xfrm>
        </p:spPr>
        <p:txBody>
          <a:bodyPr/>
          <a:lstStyle/>
          <a:p>
            <a:r>
              <a:rPr lang="en-GB" noProof="0" dirty="0"/>
              <a:t>Click to add text</a:t>
            </a:r>
          </a:p>
        </p:txBody>
      </p:sp>
      <p:sp>
        <p:nvSpPr>
          <p:cNvPr id="11" name="Textplatzhalter 6">
            <a:extLst>
              <a:ext uri="{FF2B5EF4-FFF2-40B4-BE49-F238E27FC236}">
                <a16:creationId xmlns:a16="http://schemas.microsoft.com/office/drawing/2014/main" id="{6E864D0F-04D7-4FDF-A535-BB4EF6D6937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060952" y="1368000"/>
            <a:ext cx="4500000" cy="2520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noProof="0" dirty="0"/>
              <a:t>Chart title</a:t>
            </a:r>
          </a:p>
        </p:txBody>
      </p:sp>
      <p:sp>
        <p:nvSpPr>
          <p:cNvPr id="10" name="Diagrammplatzhalter 8" descr="Diagrammplatzhalter">
            <a:extLst>
              <a:ext uri="{FF2B5EF4-FFF2-40B4-BE49-F238E27FC236}">
                <a16:creationId xmlns:a16="http://schemas.microsoft.com/office/drawing/2014/main" id="{0075A301-588F-4631-985E-9497F0E5FABC}"/>
              </a:ext>
            </a:extLst>
          </p:cNvPr>
          <p:cNvSpPr>
            <a:spLocks noGrp="1"/>
          </p:cNvSpPr>
          <p:nvPr>
            <p:ph type="chart" sz="quarter" idx="17" hasCustomPrompt="1"/>
          </p:nvPr>
        </p:nvSpPr>
        <p:spPr bwMode="gray">
          <a:xfrm>
            <a:off x="5060950" y="1638973"/>
            <a:ext cx="4500000" cy="4563826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GB" noProof="0" dirty="0"/>
              <a:t>Click icon to add chart</a:t>
            </a:r>
          </a:p>
        </p:txBody>
      </p:sp>
      <p:sp>
        <p:nvSpPr>
          <p:cNvPr id="8" name="Textplatzhalter 8">
            <a:extLst>
              <a:ext uri="{FF2B5EF4-FFF2-40B4-BE49-F238E27FC236}">
                <a16:creationId xmlns:a16="http://schemas.microsoft.com/office/drawing/2014/main" id="{6ABC4813-76FE-4861-8656-EA02F0D8E29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44488" y="6202800"/>
            <a:ext cx="9228772" cy="170017"/>
          </a:xfrm>
        </p:spPr>
        <p:txBody>
          <a:bodyPr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909"/>
            </a:lvl1pPr>
          </a:lstStyle>
          <a:p>
            <a:pPr lvl="0"/>
            <a:r>
              <a:rPr lang="de-DE" dirty="0"/>
              <a:t>Source, </a:t>
            </a:r>
            <a:r>
              <a:rPr lang="de-DE" dirty="0" err="1"/>
              <a:t>comment</a:t>
            </a:r>
            <a:r>
              <a:rPr lang="de-DE" dirty="0"/>
              <a:t>, </a:t>
            </a:r>
            <a:r>
              <a:rPr lang="de-DE" dirty="0" err="1"/>
              <a:t>footnote</a:t>
            </a:r>
            <a:endParaRPr lang="de-DE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5E2CEF76-FBCB-42A4-A460-D31F4C46FC30}"/>
              </a:ext>
            </a:extLst>
          </p:cNvPr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fld id="{A2A7143F-AA98-4301-964D-13BA9D1EC73E}" type="datetime4">
              <a:rPr lang="de-DE" smtClean="0"/>
              <a:t>15. November 2021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AFCF692-93DD-4449-A665-1402E1F364AD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en-US"/>
              <a:t>Title of the presentation / Location, xx Month Year (Enter using “Insert &gt; Header and Footer”)</a:t>
            </a:r>
            <a:endParaRPr lang="de-DE" dirty="0"/>
          </a:p>
        </p:txBody>
      </p:sp>
      <p:sp>
        <p:nvSpPr>
          <p:cNvPr id="13" name="Foliennummernplatzhalter 12">
            <a:extLst>
              <a:ext uri="{FF2B5EF4-FFF2-40B4-BE49-F238E27FC236}">
                <a16:creationId xmlns:a16="http://schemas.microsoft.com/office/drawing/2014/main" id="{73AD31FF-D1A8-4383-9269-EBD8D8F506B1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r>
              <a:rPr lang="de-DE" dirty="0"/>
              <a:t>Page </a:t>
            </a:r>
            <a:fld id="{5678FFC5-4430-43BC-9807-D0C6EB405569}" type="slidenum">
              <a:rPr lang="de-DE" smtClean="0"/>
              <a:pPr/>
              <a:t>‹N›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810183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und Diagramm (link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E5ACE7E-5DDD-409D-AD8A-5094FF34F2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GB" noProof="0" dirty="0"/>
              <a:t>Headline</a:t>
            </a:r>
            <a:endParaRPr lang="de-DE" dirty="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167520C0-AAA4-402A-8FBD-17EB522D6B9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0402" y="676800"/>
            <a:ext cx="9061111" cy="334800"/>
          </a:xfrm>
        </p:spPr>
        <p:txBody>
          <a:bodyPr/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80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GB" noProof="0" dirty="0"/>
              <a:t>Subheading</a:t>
            </a:r>
            <a:endParaRPr lang="de-DE" dirty="0"/>
          </a:p>
        </p:txBody>
      </p:sp>
      <p:sp>
        <p:nvSpPr>
          <p:cNvPr id="11" name="Textplatzhalter 6">
            <a:extLst>
              <a:ext uri="{FF2B5EF4-FFF2-40B4-BE49-F238E27FC236}">
                <a16:creationId xmlns:a16="http://schemas.microsoft.com/office/drawing/2014/main" id="{6E864D0F-04D7-4FDF-A535-BB4EF6D6937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44488" y="1368000"/>
            <a:ext cx="4500000" cy="2520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noProof="0" dirty="0"/>
              <a:t>Chart title</a:t>
            </a:r>
          </a:p>
        </p:txBody>
      </p:sp>
      <p:sp>
        <p:nvSpPr>
          <p:cNvPr id="10" name="Diagrammplatzhalter 8" descr="Diagrammplatzhalter">
            <a:extLst>
              <a:ext uri="{FF2B5EF4-FFF2-40B4-BE49-F238E27FC236}">
                <a16:creationId xmlns:a16="http://schemas.microsoft.com/office/drawing/2014/main" id="{0075A301-588F-4631-985E-9497F0E5FABC}"/>
              </a:ext>
            </a:extLst>
          </p:cNvPr>
          <p:cNvSpPr>
            <a:spLocks noGrp="1"/>
          </p:cNvSpPr>
          <p:nvPr>
            <p:ph type="chart" sz="quarter" idx="17" hasCustomPrompt="1"/>
          </p:nvPr>
        </p:nvSpPr>
        <p:spPr bwMode="gray">
          <a:xfrm>
            <a:off x="344488" y="1638971"/>
            <a:ext cx="4500000" cy="4563827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GB" noProof="0" dirty="0"/>
              <a:t>Click icon to add chart</a:t>
            </a:r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3B47911E-77BB-4D51-A61C-C871CA9E3E2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60950" y="1368000"/>
            <a:ext cx="4500000" cy="4977238"/>
          </a:xfrm>
        </p:spPr>
        <p:txBody>
          <a:bodyPr/>
          <a:lstStyle/>
          <a:p>
            <a:r>
              <a:rPr lang="en-GB" noProof="0" dirty="0"/>
              <a:t>Click to add text</a:t>
            </a:r>
          </a:p>
        </p:txBody>
      </p:sp>
      <p:sp>
        <p:nvSpPr>
          <p:cNvPr id="8" name="Textplatzhalter 8">
            <a:extLst>
              <a:ext uri="{FF2B5EF4-FFF2-40B4-BE49-F238E27FC236}">
                <a16:creationId xmlns:a16="http://schemas.microsoft.com/office/drawing/2014/main" id="{6ABC4813-76FE-4861-8656-EA02F0D8E29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44488" y="6202800"/>
            <a:ext cx="9228773" cy="170017"/>
          </a:xfrm>
        </p:spPr>
        <p:txBody>
          <a:bodyPr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909"/>
            </a:lvl1pPr>
          </a:lstStyle>
          <a:p>
            <a:pPr lvl="0"/>
            <a:r>
              <a:rPr lang="de-DE" dirty="0"/>
              <a:t>Source, </a:t>
            </a:r>
            <a:r>
              <a:rPr lang="de-DE" dirty="0" err="1"/>
              <a:t>comment</a:t>
            </a:r>
            <a:r>
              <a:rPr lang="de-DE" dirty="0"/>
              <a:t>, </a:t>
            </a:r>
            <a:r>
              <a:rPr lang="de-DE" dirty="0" err="1"/>
              <a:t>footnote</a:t>
            </a:r>
            <a:endParaRPr lang="de-DE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109DDD1E-681B-4F25-A739-59AF6D7F62B7}"/>
              </a:ext>
            </a:extLst>
          </p:cNvPr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fld id="{51651031-0212-4159-AF1C-7BA77E19D2B5}" type="datetime4">
              <a:rPr lang="de-DE" smtClean="0"/>
              <a:t>15. November 2021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A960456F-E36B-4FAD-A254-CB92F5933FF1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en-US"/>
              <a:t>Title of the presentation / Location, xx Month Year (Enter using “Insert &gt; Header and Footer”)</a:t>
            </a:r>
            <a:endParaRPr lang="de-DE" dirty="0"/>
          </a:p>
        </p:txBody>
      </p:sp>
      <p:sp>
        <p:nvSpPr>
          <p:cNvPr id="13" name="Foliennummernplatzhalter 12">
            <a:extLst>
              <a:ext uri="{FF2B5EF4-FFF2-40B4-BE49-F238E27FC236}">
                <a16:creationId xmlns:a16="http://schemas.microsoft.com/office/drawing/2014/main" id="{4A6BEC02-E7A1-4838-8DDA-30560626CA18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r>
              <a:rPr lang="de-DE" dirty="0"/>
              <a:t>Page </a:t>
            </a:r>
            <a:fld id="{5678FFC5-4430-43BC-9807-D0C6EB405569}" type="slidenum">
              <a:rPr lang="de-DE" smtClean="0"/>
              <a:pPr/>
              <a:t>‹N›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222871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Diagra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C1F1FDF-06CC-4B46-8A18-DB19993DB8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GB" noProof="0" dirty="0"/>
              <a:t>Headline</a:t>
            </a:r>
            <a:endParaRPr lang="de-DE" dirty="0"/>
          </a:p>
        </p:txBody>
      </p:sp>
      <p:sp>
        <p:nvSpPr>
          <p:cNvPr id="11" name="Textplatzhalter 8">
            <a:extLst>
              <a:ext uri="{FF2B5EF4-FFF2-40B4-BE49-F238E27FC236}">
                <a16:creationId xmlns:a16="http://schemas.microsoft.com/office/drawing/2014/main" id="{7D97AADF-437A-4900-B8E7-081F5D878D9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0402" y="676800"/>
            <a:ext cx="9061111" cy="334800"/>
          </a:xfrm>
        </p:spPr>
        <p:txBody>
          <a:bodyPr/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80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GB" noProof="0" dirty="0"/>
              <a:t>Subheading</a:t>
            </a:r>
            <a:endParaRPr lang="de-DE" dirty="0"/>
          </a:p>
        </p:txBody>
      </p:sp>
      <p:sp>
        <p:nvSpPr>
          <p:cNvPr id="12" name="Textplatzhalter 6">
            <a:extLst>
              <a:ext uri="{FF2B5EF4-FFF2-40B4-BE49-F238E27FC236}">
                <a16:creationId xmlns:a16="http://schemas.microsoft.com/office/drawing/2014/main" id="{A5DEAF36-B708-449D-BF50-903D616031A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44489" y="1368000"/>
            <a:ext cx="9217024" cy="2520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noProof="0" dirty="0"/>
              <a:t>Chart title</a:t>
            </a:r>
          </a:p>
        </p:txBody>
      </p:sp>
      <p:sp>
        <p:nvSpPr>
          <p:cNvPr id="9" name="Diagrammplatzhalter 8" descr="Diagrammplatzhalter">
            <a:extLst>
              <a:ext uri="{FF2B5EF4-FFF2-40B4-BE49-F238E27FC236}">
                <a16:creationId xmlns:a16="http://schemas.microsoft.com/office/drawing/2014/main" id="{115567A0-B703-407E-B054-5AB21564A2F6}"/>
              </a:ext>
            </a:extLst>
          </p:cNvPr>
          <p:cNvSpPr>
            <a:spLocks noGrp="1"/>
          </p:cNvSpPr>
          <p:nvPr>
            <p:ph type="chart" sz="quarter" idx="15" hasCustomPrompt="1"/>
          </p:nvPr>
        </p:nvSpPr>
        <p:spPr bwMode="gray">
          <a:xfrm>
            <a:off x="344489" y="1638971"/>
            <a:ext cx="9217024" cy="4563828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GB" noProof="0" dirty="0"/>
              <a:t>Click icon to add chart</a:t>
            </a:r>
          </a:p>
        </p:txBody>
      </p:sp>
      <p:sp>
        <p:nvSpPr>
          <p:cNvPr id="10" name="Textplatzhalter 8">
            <a:extLst>
              <a:ext uri="{FF2B5EF4-FFF2-40B4-BE49-F238E27FC236}">
                <a16:creationId xmlns:a16="http://schemas.microsoft.com/office/drawing/2014/main" id="{D4A89282-8B33-45B9-8BD4-5C1BE0F60C9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44488" y="6202800"/>
            <a:ext cx="9217024" cy="170017"/>
          </a:xfrm>
        </p:spPr>
        <p:txBody>
          <a:bodyPr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909"/>
            </a:lvl1pPr>
          </a:lstStyle>
          <a:p>
            <a:pPr lvl="0"/>
            <a:r>
              <a:rPr lang="de-DE" dirty="0"/>
              <a:t>Source, </a:t>
            </a:r>
            <a:r>
              <a:rPr lang="de-DE" dirty="0" err="1"/>
              <a:t>comment</a:t>
            </a:r>
            <a:r>
              <a:rPr lang="de-DE" dirty="0"/>
              <a:t>, </a:t>
            </a:r>
            <a:r>
              <a:rPr lang="de-DE" dirty="0" err="1"/>
              <a:t>footnote</a:t>
            </a:r>
            <a:endParaRPr lang="de-DE" dirty="0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E144A123-0523-4A1B-83A9-9245E5F15BE8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4F385F40-6927-4549-9777-1D2B1D50BFAE}" type="datetime4">
              <a:rPr lang="de-DE" smtClean="0"/>
              <a:t>15. November 2021</a:t>
            </a:fld>
            <a:endParaRPr lang="de-DE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C10906DB-B533-4FB8-9512-6B0E52E4D02D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Title of the presentation / Location, xx Month Year (Enter using “Insert &gt; Header and Footer”)</a:t>
            </a:r>
            <a:endParaRPr lang="de-DE" dirty="0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4640BF4C-202B-4A5D-AF99-40C929AB9EF8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r>
              <a:rPr lang="de-DE" dirty="0"/>
              <a:t>Page </a:t>
            </a:r>
            <a:fld id="{5678FFC5-4430-43BC-9807-D0C6EB405569}" type="slidenum">
              <a:rPr lang="de-DE" smtClean="0"/>
              <a:pPr/>
              <a:t>‹N›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123994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Diagram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C1F1FDF-06CC-4B46-8A18-DB19993DB8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GB" noProof="0" dirty="0"/>
              <a:t>Headline</a:t>
            </a:r>
            <a:endParaRPr lang="de-DE" dirty="0"/>
          </a:p>
        </p:txBody>
      </p:sp>
      <p:sp>
        <p:nvSpPr>
          <p:cNvPr id="11" name="Textplatzhalter 8">
            <a:extLst>
              <a:ext uri="{FF2B5EF4-FFF2-40B4-BE49-F238E27FC236}">
                <a16:creationId xmlns:a16="http://schemas.microsoft.com/office/drawing/2014/main" id="{8556C389-B714-47EE-9D21-BE82CC21CF9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0402" y="676800"/>
            <a:ext cx="9061111" cy="334800"/>
          </a:xfrm>
        </p:spPr>
        <p:txBody>
          <a:bodyPr/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80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GB" noProof="0" dirty="0"/>
              <a:t>Subheading</a:t>
            </a:r>
            <a:endParaRPr lang="de-DE" dirty="0"/>
          </a:p>
        </p:txBody>
      </p:sp>
      <p:sp>
        <p:nvSpPr>
          <p:cNvPr id="12" name="Textplatzhalter 6">
            <a:extLst>
              <a:ext uri="{FF2B5EF4-FFF2-40B4-BE49-F238E27FC236}">
                <a16:creationId xmlns:a16="http://schemas.microsoft.com/office/drawing/2014/main" id="{68B61E78-AF51-4675-BACD-74BC50875F0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44489" y="1368000"/>
            <a:ext cx="4500000" cy="2520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noProof="0" dirty="0"/>
              <a:t>Chart title</a:t>
            </a:r>
          </a:p>
        </p:txBody>
      </p:sp>
      <p:sp>
        <p:nvSpPr>
          <p:cNvPr id="9" name="Diagrammplatzhalter 8" descr="Diagrammplatzhalter">
            <a:extLst>
              <a:ext uri="{FF2B5EF4-FFF2-40B4-BE49-F238E27FC236}">
                <a16:creationId xmlns:a16="http://schemas.microsoft.com/office/drawing/2014/main" id="{115567A0-B703-407E-B054-5AB21564A2F6}"/>
              </a:ext>
            </a:extLst>
          </p:cNvPr>
          <p:cNvSpPr>
            <a:spLocks noGrp="1"/>
          </p:cNvSpPr>
          <p:nvPr>
            <p:ph type="chart" sz="quarter" idx="15" hasCustomPrompt="1"/>
          </p:nvPr>
        </p:nvSpPr>
        <p:spPr bwMode="gray">
          <a:xfrm>
            <a:off x="344489" y="1638971"/>
            <a:ext cx="4500000" cy="4563828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GB" noProof="0" dirty="0"/>
              <a:t>Click icon to add chart</a:t>
            </a:r>
          </a:p>
        </p:txBody>
      </p:sp>
      <p:sp>
        <p:nvSpPr>
          <p:cNvPr id="13" name="Textplatzhalter 6">
            <a:extLst>
              <a:ext uri="{FF2B5EF4-FFF2-40B4-BE49-F238E27FC236}">
                <a16:creationId xmlns:a16="http://schemas.microsoft.com/office/drawing/2014/main" id="{D9AED4B9-F4C2-48D8-A92C-2F82B5C38BC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060951" y="1368000"/>
            <a:ext cx="4500000" cy="2520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noProof="0" dirty="0"/>
              <a:t>Chart title</a:t>
            </a:r>
          </a:p>
        </p:txBody>
      </p:sp>
      <p:sp>
        <p:nvSpPr>
          <p:cNvPr id="10" name="Diagrammplatzhalter 8" descr="Diagrammplatzhalter">
            <a:extLst>
              <a:ext uri="{FF2B5EF4-FFF2-40B4-BE49-F238E27FC236}">
                <a16:creationId xmlns:a16="http://schemas.microsoft.com/office/drawing/2014/main" id="{5ADB3075-37BC-4DE7-8F88-AA8B185EB080}"/>
              </a:ext>
            </a:extLst>
          </p:cNvPr>
          <p:cNvSpPr>
            <a:spLocks noGrp="1"/>
          </p:cNvSpPr>
          <p:nvPr>
            <p:ph type="chart" sz="quarter" idx="17" hasCustomPrompt="1"/>
          </p:nvPr>
        </p:nvSpPr>
        <p:spPr bwMode="gray">
          <a:xfrm>
            <a:off x="5060951" y="1638971"/>
            <a:ext cx="4500000" cy="4563828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GB" noProof="0" dirty="0"/>
              <a:t>Click icon to add chart</a:t>
            </a:r>
          </a:p>
        </p:txBody>
      </p:sp>
      <p:sp>
        <p:nvSpPr>
          <p:cNvPr id="14" name="Textplatzhalter 8">
            <a:extLst>
              <a:ext uri="{FF2B5EF4-FFF2-40B4-BE49-F238E27FC236}">
                <a16:creationId xmlns:a16="http://schemas.microsoft.com/office/drawing/2014/main" id="{1EA0F3E1-D742-4DA0-B74B-A037A9673EB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44488" y="6202800"/>
            <a:ext cx="9217025" cy="170017"/>
          </a:xfrm>
        </p:spPr>
        <p:txBody>
          <a:bodyPr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909"/>
            </a:lvl1pPr>
          </a:lstStyle>
          <a:p>
            <a:pPr lvl="0"/>
            <a:r>
              <a:rPr lang="de-DE" dirty="0"/>
              <a:t>Source, </a:t>
            </a:r>
            <a:r>
              <a:rPr lang="de-DE" dirty="0" err="1"/>
              <a:t>comment</a:t>
            </a:r>
            <a:r>
              <a:rPr lang="de-DE" dirty="0"/>
              <a:t>, </a:t>
            </a:r>
            <a:r>
              <a:rPr lang="de-DE" dirty="0" err="1"/>
              <a:t>footnote</a:t>
            </a:r>
            <a:endParaRPr lang="de-DE" dirty="0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83A45A1B-434B-40E5-BA3A-067672AA616C}"/>
              </a:ext>
            </a:extLst>
          </p:cNvPr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fld id="{27798122-171C-4063-B00E-2493D606C940}" type="datetime4">
              <a:rPr lang="de-DE" smtClean="0"/>
              <a:t>15. November 2021</a:t>
            </a:fld>
            <a:endParaRPr lang="de-DE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3025E2A7-587B-4ED0-8D8F-8A7F921D196C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en-US"/>
              <a:t>Title of the presentation / Location, xx Month Year (Enter using “Insert &gt; Header and Footer”)</a:t>
            </a:r>
            <a:endParaRPr lang="de-DE" dirty="0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A3B54F76-6526-459C-BA8B-15E568B16AFA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r>
              <a:rPr lang="de-DE" dirty="0"/>
              <a:t>Page </a:t>
            </a:r>
            <a:fld id="{5678FFC5-4430-43BC-9807-D0C6EB405569}" type="slidenum">
              <a:rPr lang="de-DE" smtClean="0"/>
              <a:pPr/>
              <a:t>‹N›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954195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Diagram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C1F1FDF-06CC-4B46-8A18-DB19993DB8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GB" noProof="0" dirty="0"/>
              <a:t>Headline</a:t>
            </a:r>
            <a:endParaRPr lang="de-DE" dirty="0"/>
          </a:p>
        </p:txBody>
      </p:sp>
      <p:sp>
        <p:nvSpPr>
          <p:cNvPr id="15" name="Textplatzhalter 8">
            <a:extLst>
              <a:ext uri="{FF2B5EF4-FFF2-40B4-BE49-F238E27FC236}">
                <a16:creationId xmlns:a16="http://schemas.microsoft.com/office/drawing/2014/main" id="{CD6655E5-0992-40D0-8FA0-9157664AC06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0400" y="676799"/>
            <a:ext cx="9061112" cy="334801"/>
          </a:xfrm>
        </p:spPr>
        <p:txBody>
          <a:bodyPr/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80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GB" noProof="0" dirty="0"/>
              <a:t>Subheading</a:t>
            </a:r>
            <a:endParaRPr lang="de-DE" dirty="0"/>
          </a:p>
        </p:txBody>
      </p:sp>
      <p:sp>
        <p:nvSpPr>
          <p:cNvPr id="12" name="Textplatzhalter 6">
            <a:extLst>
              <a:ext uri="{FF2B5EF4-FFF2-40B4-BE49-F238E27FC236}">
                <a16:creationId xmlns:a16="http://schemas.microsoft.com/office/drawing/2014/main" id="{ECDAC40F-D27B-49C7-98F7-75AAB5B8872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44488" y="1368000"/>
            <a:ext cx="4500562" cy="2520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noProof="0" dirty="0"/>
              <a:t>Chart title</a:t>
            </a:r>
          </a:p>
        </p:txBody>
      </p:sp>
      <p:sp>
        <p:nvSpPr>
          <p:cNvPr id="9" name="Diagrammplatzhalter 8" descr="Diagrammplatzhalter">
            <a:extLst>
              <a:ext uri="{FF2B5EF4-FFF2-40B4-BE49-F238E27FC236}">
                <a16:creationId xmlns:a16="http://schemas.microsoft.com/office/drawing/2014/main" id="{115567A0-B703-407E-B054-5AB21564A2F6}"/>
              </a:ext>
            </a:extLst>
          </p:cNvPr>
          <p:cNvSpPr>
            <a:spLocks noGrp="1"/>
          </p:cNvSpPr>
          <p:nvPr>
            <p:ph type="chart" sz="quarter" idx="15" hasCustomPrompt="1"/>
          </p:nvPr>
        </p:nvSpPr>
        <p:spPr bwMode="gray">
          <a:xfrm>
            <a:off x="344488" y="1638971"/>
            <a:ext cx="4500562" cy="2077904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GB" noProof="0" dirty="0"/>
              <a:t>Click icon to add chart</a:t>
            </a:r>
          </a:p>
        </p:txBody>
      </p:sp>
      <p:sp>
        <p:nvSpPr>
          <p:cNvPr id="13" name="Textplatzhalter 6">
            <a:extLst>
              <a:ext uri="{FF2B5EF4-FFF2-40B4-BE49-F238E27FC236}">
                <a16:creationId xmlns:a16="http://schemas.microsoft.com/office/drawing/2014/main" id="{2C277437-7B64-4A17-B527-9BA8E9CDD6C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60951" y="1368000"/>
            <a:ext cx="4500562" cy="2520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noProof="0" dirty="0"/>
              <a:t>Chart title</a:t>
            </a:r>
          </a:p>
        </p:txBody>
      </p:sp>
      <p:sp>
        <p:nvSpPr>
          <p:cNvPr id="10" name="Diagrammplatzhalter 8" descr="Diagrammplatzhalter">
            <a:extLst>
              <a:ext uri="{FF2B5EF4-FFF2-40B4-BE49-F238E27FC236}">
                <a16:creationId xmlns:a16="http://schemas.microsoft.com/office/drawing/2014/main" id="{5ADB3075-37BC-4DE7-8F88-AA8B185EB080}"/>
              </a:ext>
            </a:extLst>
          </p:cNvPr>
          <p:cNvSpPr>
            <a:spLocks noGrp="1"/>
          </p:cNvSpPr>
          <p:nvPr>
            <p:ph type="chart" sz="quarter" idx="17" hasCustomPrompt="1"/>
          </p:nvPr>
        </p:nvSpPr>
        <p:spPr bwMode="gray">
          <a:xfrm>
            <a:off x="5060951" y="1638971"/>
            <a:ext cx="4500562" cy="2077904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GB" noProof="0" dirty="0"/>
              <a:t>Click icon to add chart</a:t>
            </a:r>
          </a:p>
        </p:txBody>
      </p:sp>
      <p:sp>
        <p:nvSpPr>
          <p:cNvPr id="14" name="Textplatzhalter 6">
            <a:extLst>
              <a:ext uri="{FF2B5EF4-FFF2-40B4-BE49-F238E27FC236}">
                <a16:creationId xmlns:a16="http://schemas.microsoft.com/office/drawing/2014/main" id="{402B411A-C88C-430C-A64D-2CC4DCC7375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44488" y="3914861"/>
            <a:ext cx="4500562" cy="2520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noProof="0" dirty="0"/>
              <a:t>Chart title</a:t>
            </a:r>
          </a:p>
        </p:txBody>
      </p:sp>
      <p:sp>
        <p:nvSpPr>
          <p:cNvPr id="17" name="Diagrammplatzhalter 8" descr="Diagrammplatzhalter">
            <a:extLst>
              <a:ext uri="{FF2B5EF4-FFF2-40B4-BE49-F238E27FC236}">
                <a16:creationId xmlns:a16="http://schemas.microsoft.com/office/drawing/2014/main" id="{E6EBF416-55D6-4AA1-A000-4EA1500328C5}"/>
              </a:ext>
            </a:extLst>
          </p:cNvPr>
          <p:cNvSpPr>
            <a:spLocks noGrp="1"/>
          </p:cNvSpPr>
          <p:nvPr>
            <p:ph type="chart" sz="quarter" idx="19" hasCustomPrompt="1"/>
          </p:nvPr>
        </p:nvSpPr>
        <p:spPr bwMode="gray">
          <a:xfrm>
            <a:off x="344488" y="4166861"/>
            <a:ext cx="4500562" cy="2035938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GB" noProof="0" dirty="0"/>
              <a:t>Click icon to add chart</a:t>
            </a:r>
          </a:p>
        </p:txBody>
      </p:sp>
      <p:sp>
        <p:nvSpPr>
          <p:cNvPr id="16" name="Textplatzhalter 6">
            <a:extLst>
              <a:ext uri="{FF2B5EF4-FFF2-40B4-BE49-F238E27FC236}">
                <a16:creationId xmlns:a16="http://schemas.microsoft.com/office/drawing/2014/main" id="{D2237C74-3717-4FC6-BB89-754621C3D4D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060951" y="3914861"/>
            <a:ext cx="4500562" cy="2520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noProof="0" dirty="0"/>
              <a:t>Chart title</a:t>
            </a:r>
          </a:p>
        </p:txBody>
      </p:sp>
      <p:sp>
        <p:nvSpPr>
          <p:cNvPr id="19" name="Diagrammplatzhalter 8" descr="Diagrammplatzhalter">
            <a:extLst>
              <a:ext uri="{FF2B5EF4-FFF2-40B4-BE49-F238E27FC236}">
                <a16:creationId xmlns:a16="http://schemas.microsoft.com/office/drawing/2014/main" id="{2D9E13FC-C3BE-4880-95FF-E8F557742CCD}"/>
              </a:ext>
            </a:extLst>
          </p:cNvPr>
          <p:cNvSpPr>
            <a:spLocks noGrp="1"/>
          </p:cNvSpPr>
          <p:nvPr>
            <p:ph type="chart" sz="quarter" idx="21" hasCustomPrompt="1"/>
          </p:nvPr>
        </p:nvSpPr>
        <p:spPr bwMode="gray">
          <a:xfrm>
            <a:off x="5060951" y="4166861"/>
            <a:ext cx="4500562" cy="2035938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GB" noProof="0" dirty="0"/>
              <a:t>Click icon to add chart</a:t>
            </a:r>
          </a:p>
        </p:txBody>
      </p:sp>
      <p:sp>
        <p:nvSpPr>
          <p:cNvPr id="21" name="Textplatzhalter 8">
            <a:extLst>
              <a:ext uri="{FF2B5EF4-FFF2-40B4-BE49-F238E27FC236}">
                <a16:creationId xmlns:a16="http://schemas.microsoft.com/office/drawing/2014/main" id="{049BA0BF-C18F-4DB1-B409-7AA3355CE0B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44488" y="6202800"/>
            <a:ext cx="9217024" cy="170017"/>
          </a:xfrm>
        </p:spPr>
        <p:txBody>
          <a:bodyPr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909"/>
            </a:lvl1pPr>
          </a:lstStyle>
          <a:p>
            <a:pPr lvl="0"/>
            <a:r>
              <a:rPr lang="de-DE" dirty="0"/>
              <a:t>Source, </a:t>
            </a:r>
            <a:r>
              <a:rPr lang="de-DE" dirty="0" err="1"/>
              <a:t>comment</a:t>
            </a:r>
            <a:r>
              <a:rPr lang="de-DE" dirty="0"/>
              <a:t>, </a:t>
            </a:r>
            <a:r>
              <a:rPr lang="de-DE" dirty="0" err="1"/>
              <a:t>footnote</a:t>
            </a:r>
            <a:endParaRPr lang="de-DE" dirty="0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1EBC3C02-A9AC-4732-83B8-1C56CB6A93D5}"/>
              </a:ext>
            </a:extLst>
          </p:cNvPr>
          <p:cNvSpPr>
            <a:spLocks noGrp="1"/>
          </p:cNvSpPr>
          <p:nvPr>
            <p:ph type="dt" sz="half" idx="26"/>
          </p:nvPr>
        </p:nvSpPr>
        <p:spPr/>
        <p:txBody>
          <a:bodyPr/>
          <a:lstStyle/>
          <a:p>
            <a:fld id="{107E689C-71E6-4B86-93E9-DAEC314FCB69}" type="datetime4">
              <a:rPr lang="de-DE" smtClean="0"/>
              <a:t>15. November 2021</a:t>
            </a:fld>
            <a:endParaRPr lang="de-DE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858B9912-D07C-4824-816F-309FE0486B14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en-US"/>
              <a:t>Title of the presentation / Location, xx Month Year (Enter using “Insert &gt; Header and Footer”)</a:t>
            </a:r>
            <a:endParaRPr lang="de-DE" dirty="0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27EFA324-A950-48C7-96E2-D9C822FEE8CC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r>
              <a:rPr lang="de-DE" dirty="0"/>
              <a:t>Page </a:t>
            </a:r>
            <a:fld id="{5678FFC5-4430-43BC-9807-D0C6EB405569}" type="slidenum">
              <a:rPr lang="de-DE" smtClean="0"/>
              <a:pPr/>
              <a:t>‹N›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41031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extfe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 descr="Dekorativ">
            <a:extLst>
              <a:ext uri="{FF2B5EF4-FFF2-40B4-BE49-F238E27FC236}">
                <a16:creationId xmlns:a16="http://schemas.microsoft.com/office/drawing/2014/main" id="{9B429829-EDC0-4E46-BD5D-23F055758D57}"/>
              </a:ext>
            </a:extLst>
          </p:cNvPr>
          <p:cNvSpPr/>
          <p:nvPr userDrawn="1"/>
        </p:nvSpPr>
        <p:spPr>
          <a:xfrm>
            <a:off x="344488" y="1852494"/>
            <a:ext cx="4500562" cy="435733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662" tIns="122747" rIns="163662" bIns="122747" rtlCol="0" anchor="ctr"/>
          <a:lstStyle/>
          <a:p>
            <a:pPr algn="l">
              <a:spcBef>
                <a:spcPts val="500"/>
              </a:spcBef>
              <a:buSzPct val="110000"/>
            </a:pPr>
            <a:endParaRPr lang="de-DE" sz="1400" dirty="0" err="1"/>
          </a:p>
        </p:txBody>
      </p:sp>
      <p:sp>
        <p:nvSpPr>
          <p:cNvPr id="13" name="Rechteck 12" descr="Dekorativ">
            <a:extLst>
              <a:ext uri="{FF2B5EF4-FFF2-40B4-BE49-F238E27FC236}">
                <a16:creationId xmlns:a16="http://schemas.microsoft.com/office/drawing/2014/main" id="{46BABE65-E150-431F-B724-7954ED546BE1}"/>
              </a:ext>
            </a:extLst>
          </p:cNvPr>
          <p:cNvSpPr/>
          <p:nvPr userDrawn="1"/>
        </p:nvSpPr>
        <p:spPr>
          <a:xfrm>
            <a:off x="5060949" y="1852492"/>
            <a:ext cx="4500563" cy="435733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662" tIns="122747" rIns="163662" bIns="122747" rtlCol="0" anchor="ctr"/>
          <a:lstStyle/>
          <a:p>
            <a:pPr algn="l">
              <a:spcBef>
                <a:spcPts val="500"/>
              </a:spcBef>
              <a:buSzPct val="110000"/>
            </a:pPr>
            <a:endParaRPr lang="de-DE" sz="1400" dirty="0" err="1"/>
          </a:p>
        </p:txBody>
      </p:sp>
      <p:sp>
        <p:nvSpPr>
          <p:cNvPr id="14" name="Rechteck 13" descr="Dekorativ">
            <a:extLst>
              <a:ext uri="{FF2B5EF4-FFF2-40B4-BE49-F238E27FC236}">
                <a16:creationId xmlns:a16="http://schemas.microsoft.com/office/drawing/2014/main" id="{3053DD3E-BA21-43CE-8D7C-B63AA84DA2C4}"/>
              </a:ext>
            </a:extLst>
          </p:cNvPr>
          <p:cNvSpPr/>
          <p:nvPr userDrawn="1"/>
        </p:nvSpPr>
        <p:spPr>
          <a:xfrm>
            <a:off x="344487" y="1412876"/>
            <a:ext cx="4500563" cy="39510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662" tIns="122747" rIns="163662" bIns="122747" rtlCol="0" anchor="ctr"/>
          <a:lstStyle/>
          <a:p>
            <a:pPr algn="l">
              <a:buSzPct val="110000"/>
            </a:pPr>
            <a:endParaRPr lang="de-DE" sz="1400" dirty="0" err="1"/>
          </a:p>
        </p:txBody>
      </p:sp>
      <p:sp>
        <p:nvSpPr>
          <p:cNvPr id="19" name="Rechteck 18" descr="Dekorativ">
            <a:extLst>
              <a:ext uri="{FF2B5EF4-FFF2-40B4-BE49-F238E27FC236}">
                <a16:creationId xmlns:a16="http://schemas.microsoft.com/office/drawing/2014/main" id="{1D72DF1C-D128-4BAA-8B1C-BFC5B0B35ED4}"/>
              </a:ext>
            </a:extLst>
          </p:cNvPr>
          <p:cNvSpPr/>
          <p:nvPr userDrawn="1"/>
        </p:nvSpPr>
        <p:spPr>
          <a:xfrm>
            <a:off x="5060950" y="1412876"/>
            <a:ext cx="4500562" cy="40213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662" tIns="122747" rIns="163662" bIns="122747" rtlCol="0" anchor="ctr"/>
          <a:lstStyle/>
          <a:p>
            <a:pPr algn="l">
              <a:buSzPct val="110000"/>
            </a:pPr>
            <a:endParaRPr lang="de-DE" sz="1400" dirty="0" err="1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C1F1FDF-06CC-4B46-8A18-DB19993DB8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GB" noProof="0" dirty="0"/>
              <a:t>Headline</a:t>
            </a:r>
            <a:endParaRPr lang="de-DE" dirty="0"/>
          </a:p>
        </p:txBody>
      </p:sp>
      <p:sp>
        <p:nvSpPr>
          <p:cNvPr id="11" name="Textplatzhalter 8">
            <a:extLst>
              <a:ext uri="{FF2B5EF4-FFF2-40B4-BE49-F238E27FC236}">
                <a16:creationId xmlns:a16="http://schemas.microsoft.com/office/drawing/2014/main" id="{43DACF10-9353-4A29-AFA5-EA422CC9802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0402" y="676800"/>
            <a:ext cx="9061111" cy="330473"/>
          </a:xfrm>
        </p:spPr>
        <p:txBody>
          <a:bodyPr/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80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GB" noProof="0" dirty="0"/>
              <a:t>Subheading</a:t>
            </a:r>
            <a:endParaRPr lang="de-DE" dirty="0"/>
          </a:p>
        </p:txBody>
      </p:sp>
      <p:sp>
        <p:nvSpPr>
          <p:cNvPr id="7" name="Textplatzhalter 11">
            <a:extLst>
              <a:ext uri="{FF2B5EF4-FFF2-40B4-BE49-F238E27FC236}">
                <a16:creationId xmlns:a16="http://schemas.microsoft.com/office/drawing/2014/main" id="{520DE74E-333F-41E6-8D5D-5639A192DA4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344487" y="1412876"/>
            <a:ext cx="4500564" cy="395105"/>
          </a:xfrm>
          <a:noFill/>
        </p:spPr>
        <p:txBody>
          <a:bodyPr lIns="108000" rIns="108000" anchor="ctr" anchorCtr="0"/>
          <a:lstStyle>
            <a:lvl1pPr marL="0" indent="0">
              <a:spcBef>
                <a:spcPts val="0"/>
              </a:spcBef>
              <a:buNone/>
              <a:defRPr sz="1400" b="1">
                <a:solidFill>
                  <a:schemeClr val="bg1"/>
                </a:solidFill>
              </a:defRPr>
            </a:lvl1pPr>
            <a:lvl2pPr marL="411374" indent="0">
              <a:buNone/>
              <a:defRPr/>
            </a:lvl2pPr>
          </a:lstStyle>
          <a:p>
            <a:r>
              <a:rPr lang="en-GB" noProof="0" dirty="0"/>
              <a:t>Click to add text</a:t>
            </a:r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2D2406FB-91BE-45AA-91F9-BA34B482486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4488" y="1852492"/>
            <a:ext cx="4500562" cy="4350305"/>
          </a:xfrm>
          <a:noFill/>
        </p:spPr>
        <p:txBody>
          <a:bodyPr lIns="108000" tIns="108000" rIns="108000" bIns="108000"/>
          <a:lstStyle>
            <a:lvl1pPr>
              <a:defRPr sz="1400"/>
            </a:lvl1pPr>
          </a:lstStyle>
          <a:p>
            <a:r>
              <a:rPr lang="en-GB" noProof="0" dirty="0"/>
              <a:t>Click to add text</a:t>
            </a:r>
          </a:p>
        </p:txBody>
      </p:sp>
      <p:sp>
        <p:nvSpPr>
          <p:cNvPr id="16" name="Textplatzhalter 11">
            <a:extLst>
              <a:ext uri="{FF2B5EF4-FFF2-40B4-BE49-F238E27FC236}">
                <a16:creationId xmlns:a16="http://schemas.microsoft.com/office/drawing/2014/main" id="{05F97FFD-CFE9-4E99-A355-F82C52CC54B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5060949" y="1412876"/>
            <a:ext cx="4500563" cy="395105"/>
          </a:xfrm>
          <a:noFill/>
        </p:spPr>
        <p:txBody>
          <a:bodyPr lIns="108000" rIns="108000" anchor="ctr" anchorCtr="0"/>
          <a:lstStyle>
            <a:lvl1pPr marL="0" indent="0">
              <a:spcBef>
                <a:spcPts val="0"/>
              </a:spcBef>
              <a:buNone/>
              <a:defRPr sz="1400" b="1">
                <a:solidFill>
                  <a:schemeClr val="bg1"/>
                </a:solidFill>
              </a:defRPr>
            </a:lvl1pPr>
            <a:lvl2pPr marL="411374" indent="0">
              <a:buNone/>
              <a:defRPr/>
            </a:lvl2pPr>
          </a:lstStyle>
          <a:p>
            <a:r>
              <a:rPr lang="en-GB" noProof="0" dirty="0"/>
              <a:t>Click to add text</a:t>
            </a:r>
          </a:p>
        </p:txBody>
      </p:sp>
      <p:sp>
        <p:nvSpPr>
          <p:cNvPr id="17" name="Textplatzhalter 14">
            <a:extLst>
              <a:ext uri="{FF2B5EF4-FFF2-40B4-BE49-F238E27FC236}">
                <a16:creationId xmlns:a16="http://schemas.microsoft.com/office/drawing/2014/main" id="{5A89EDB8-5D89-415B-A064-9F26CF03A01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060949" y="1852492"/>
            <a:ext cx="4500563" cy="4350305"/>
          </a:xfrm>
          <a:noFill/>
        </p:spPr>
        <p:txBody>
          <a:bodyPr lIns="108000" tIns="108000" rIns="108000" bIns="108000"/>
          <a:lstStyle>
            <a:lvl1pPr>
              <a:defRPr sz="1400"/>
            </a:lvl1pPr>
          </a:lstStyle>
          <a:p>
            <a:r>
              <a:rPr lang="en-GB" noProof="0" dirty="0"/>
              <a:t>Click to add text</a:t>
            </a:r>
          </a:p>
        </p:txBody>
      </p:sp>
      <p:sp>
        <p:nvSpPr>
          <p:cNvPr id="18" name="Textplatzhalter 8">
            <a:extLst>
              <a:ext uri="{FF2B5EF4-FFF2-40B4-BE49-F238E27FC236}">
                <a16:creationId xmlns:a16="http://schemas.microsoft.com/office/drawing/2014/main" id="{0C295676-06C3-4B7D-A2E7-3C55DC277F4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44488" y="6202800"/>
            <a:ext cx="9217024" cy="170017"/>
          </a:xfrm>
        </p:spPr>
        <p:txBody>
          <a:bodyPr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909"/>
            </a:lvl1pPr>
          </a:lstStyle>
          <a:p>
            <a:pPr lvl="0"/>
            <a:r>
              <a:rPr lang="de-DE" dirty="0"/>
              <a:t>Source, </a:t>
            </a:r>
            <a:r>
              <a:rPr lang="de-DE" dirty="0" err="1"/>
              <a:t>comment</a:t>
            </a:r>
            <a:r>
              <a:rPr lang="de-DE" dirty="0"/>
              <a:t>, </a:t>
            </a:r>
            <a:r>
              <a:rPr lang="de-DE" dirty="0" err="1"/>
              <a:t>footnote</a:t>
            </a:r>
            <a:endParaRPr lang="de-DE" dirty="0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D5EE1303-1CE0-478B-8A71-B50FCBFE1818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fld id="{0F0CD233-9F41-44E1-9D59-5B6C3248F27C}" type="datetime4">
              <a:rPr lang="de-DE" smtClean="0"/>
              <a:t>15. November 2021</a:t>
            </a:fld>
            <a:endParaRPr lang="de-DE" dirty="0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99874011-2DE5-4642-9EC3-A87E7AFD2228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/>
              <a:t>Title of the presentation / Location, xx Month Year (Enter using “Insert &gt; Header and Footer”)</a:t>
            </a:r>
            <a:endParaRPr lang="de-DE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A8CFCA79-4A0E-4543-988E-FDE5C87A5C72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r>
              <a:rPr lang="de-DE" dirty="0"/>
              <a:t>Page </a:t>
            </a:r>
            <a:fld id="{5678FFC5-4430-43BC-9807-D0C6EB405569}" type="slidenum">
              <a:rPr lang="de-DE" smtClean="0"/>
              <a:pPr/>
              <a:t>‹N›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291300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xtfe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hteck 19" descr="Dekorativ">
            <a:extLst>
              <a:ext uri="{FF2B5EF4-FFF2-40B4-BE49-F238E27FC236}">
                <a16:creationId xmlns:a16="http://schemas.microsoft.com/office/drawing/2014/main" id="{B4172D8A-22E4-4F58-BB23-28FCCF7E5FD7}"/>
              </a:ext>
            </a:extLst>
          </p:cNvPr>
          <p:cNvSpPr/>
          <p:nvPr userDrawn="1"/>
        </p:nvSpPr>
        <p:spPr>
          <a:xfrm>
            <a:off x="344489" y="1852495"/>
            <a:ext cx="2930401" cy="435030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662" tIns="122747" rIns="163662" bIns="122747" rtlCol="0" anchor="ctr"/>
          <a:lstStyle/>
          <a:p>
            <a:pPr algn="l">
              <a:buSzPct val="110000"/>
            </a:pPr>
            <a:endParaRPr lang="de-DE" sz="1400" dirty="0" err="1"/>
          </a:p>
        </p:txBody>
      </p:sp>
      <p:sp>
        <p:nvSpPr>
          <p:cNvPr id="21" name="Rechteck 20" descr="Dekorativ">
            <a:extLst>
              <a:ext uri="{FF2B5EF4-FFF2-40B4-BE49-F238E27FC236}">
                <a16:creationId xmlns:a16="http://schemas.microsoft.com/office/drawing/2014/main" id="{42651CB7-D930-4853-B8B8-C7D1BBC9FB32}"/>
              </a:ext>
            </a:extLst>
          </p:cNvPr>
          <p:cNvSpPr/>
          <p:nvPr userDrawn="1"/>
        </p:nvSpPr>
        <p:spPr>
          <a:xfrm>
            <a:off x="344489" y="1412876"/>
            <a:ext cx="2930401" cy="39510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662" tIns="122747" rIns="163662" bIns="122747" rtlCol="0" anchor="ctr"/>
          <a:lstStyle/>
          <a:p>
            <a:pPr algn="l">
              <a:buSzPct val="110000"/>
            </a:pPr>
            <a:endParaRPr lang="de-DE" sz="1400" dirty="0" err="1"/>
          </a:p>
        </p:txBody>
      </p:sp>
      <p:sp>
        <p:nvSpPr>
          <p:cNvPr id="22" name="Rechteck 21" descr="Dekorativ">
            <a:extLst>
              <a:ext uri="{FF2B5EF4-FFF2-40B4-BE49-F238E27FC236}">
                <a16:creationId xmlns:a16="http://schemas.microsoft.com/office/drawing/2014/main" id="{4A525E52-8339-47C8-AA88-DB57E261995B}"/>
              </a:ext>
            </a:extLst>
          </p:cNvPr>
          <p:cNvSpPr/>
          <p:nvPr userDrawn="1"/>
        </p:nvSpPr>
        <p:spPr>
          <a:xfrm>
            <a:off x="3483066" y="1852495"/>
            <a:ext cx="2938557" cy="435030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662" tIns="122747" rIns="163662" bIns="122747" rtlCol="0" anchor="ctr"/>
          <a:lstStyle/>
          <a:p>
            <a:pPr algn="l">
              <a:buSzPct val="110000"/>
            </a:pPr>
            <a:endParaRPr lang="de-DE" sz="1400" dirty="0" err="1"/>
          </a:p>
        </p:txBody>
      </p:sp>
      <p:sp>
        <p:nvSpPr>
          <p:cNvPr id="23" name="Rechteck 22" descr="Dekorativ">
            <a:extLst>
              <a:ext uri="{FF2B5EF4-FFF2-40B4-BE49-F238E27FC236}">
                <a16:creationId xmlns:a16="http://schemas.microsoft.com/office/drawing/2014/main" id="{18C3FBC4-A840-45DD-B2F2-8E5E29957A46}"/>
              </a:ext>
            </a:extLst>
          </p:cNvPr>
          <p:cNvSpPr/>
          <p:nvPr userDrawn="1"/>
        </p:nvSpPr>
        <p:spPr>
          <a:xfrm>
            <a:off x="3483066" y="1412876"/>
            <a:ext cx="2938557" cy="39510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662" tIns="122747" rIns="163662" bIns="122747" rtlCol="0" anchor="ctr"/>
          <a:lstStyle/>
          <a:p>
            <a:pPr algn="l">
              <a:buSzPct val="110000"/>
            </a:pPr>
            <a:endParaRPr lang="de-DE" sz="1400" dirty="0" err="1"/>
          </a:p>
        </p:txBody>
      </p:sp>
      <p:sp>
        <p:nvSpPr>
          <p:cNvPr id="24" name="Rechteck 23" descr="Dekorativ">
            <a:extLst>
              <a:ext uri="{FF2B5EF4-FFF2-40B4-BE49-F238E27FC236}">
                <a16:creationId xmlns:a16="http://schemas.microsoft.com/office/drawing/2014/main" id="{AB82A3F5-9FC2-4B67-88D8-9EB92AE69712}"/>
              </a:ext>
            </a:extLst>
          </p:cNvPr>
          <p:cNvSpPr/>
          <p:nvPr userDrawn="1"/>
        </p:nvSpPr>
        <p:spPr>
          <a:xfrm>
            <a:off x="6629800" y="1852495"/>
            <a:ext cx="2931712" cy="435030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662" tIns="122747" rIns="163662" bIns="122747" rtlCol="0" anchor="ctr"/>
          <a:lstStyle/>
          <a:p>
            <a:pPr algn="l">
              <a:buSzPct val="110000"/>
            </a:pPr>
            <a:endParaRPr lang="de-DE" sz="1400" dirty="0" err="1"/>
          </a:p>
        </p:txBody>
      </p:sp>
      <p:sp>
        <p:nvSpPr>
          <p:cNvPr id="25" name="Rechteck 24" descr="Dekorativ">
            <a:extLst>
              <a:ext uri="{FF2B5EF4-FFF2-40B4-BE49-F238E27FC236}">
                <a16:creationId xmlns:a16="http://schemas.microsoft.com/office/drawing/2014/main" id="{2D92563F-8B00-4402-9B6D-912E02213843}"/>
              </a:ext>
            </a:extLst>
          </p:cNvPr>
          <p:cNvSpPr/>
          <p:nvPr userDrawn="1"/>
        </p:nvSpPr>
        <p:spPr>
          <a:xfrm>
            <a:off x="6629800" y="1412876"/>
            <a:ext cx="2931712" cy="39510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662" tIns="122747" rIns="163662" bIns="122747" rtlCol="0" anchor="ctr"/>
          <a:lstStyle/>
          <a:p>
            <a:pPr algn="l">
              <a:buSzPct val="110000"/>
            </a:pPr>
            <a:endParaRPr lang="de-DE" sz="1400" dirty="0" err="1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C1F1FDF-06CC-4B46-8A18-DB19993DB8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GB" noProof="0" dirty="0"/>
              <a:t>Headline</a:t>
            </a:r>
            <a:endParaRPr lang="de-DE" dirty="0"/>
          </a:p>
        </p:txBody>
      </p:sp>
      <p:sp>
        <p:nvSpPr>
          <p:cNvPr id="19" name="Textplatzhalter 8">
            <a:extLst>
              <a:ext uri="{FF2B5EF4-FFF2-40B4-BE49-F238E27FC236}">
                <a16:creationId xmlns:a16="http://schemas.microsoft.com/office/drawing/2014/main" id="{A6F5B586-8F75-475C-984D-1DAA5C3AC16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00402" y="676800"/>
            <a:ext cx="9061110" cy="331200"/>
          </a:xfrm>
        </p:spPr>
        <p:txBody>
          <a:bodyPr/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80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GB" noProof="0" dirty="0"/>
              <a:t>Subheading</a:t>
            </a:r>
            <a:endParaRPr lang="de-DE" dirty="0"/>
          </a:p>
        </p:txBody>
      </p:sp>
      <p:sp>
        <p:nvSpPr>
          <p:cNvPr id="7" name="Textplatzhalter 11">
            <a:extLst>
              <a:ext uri="{FF2B5EF4-FFF2-40B4-BE49-F238E27FC236}">
                <a16:creationId xmlns:a16="http://schemas.microsoft.com/office/drawing/2014/main" id="{520DE74E-333F-41E6-8D5D-5639A192DA4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344489" y="1412876"/>
            <a:ext cx="2930401" cy="395105"/>
          </a:xfrm>
          <a:noFill/>
        </p:spPr>
        <p:txBody>
          <a:bodyPr lIns="108000" rIns="108000" anchor="ctr" anchorCtr="0"/>
          <a:lstStyle>
            <a:lvl1pPr marL="0" indent="0">
              <a:spcBef>
                <a:spcPts val="0"/>
              </a:spcBef>
              <a:buNone/>
              <a:defRPr sz="1400" b="1">
                <a:solidFill>
                  <a:schemeClr val="bg1"/>
                </a:solidFill>
              </a:defRPr>
            </a:lvl1pPr>
            <a:lvl2pPr marL="411374" indent="0">
              <a:buNone/>
              <a:defRPr/>
            </a:lvl2pPr>
          </a:lstStyle>
          <a:p>
            <a:r>
              <a:rPr lang="en-GB" noProof="0" dirty="0"/>
              <a:t>Click to add text</a:t>
            </a:r>
          </a:p>
        </p:txBody>
      </p:sp>
      <p:sp>
        <p:nvSpPr>
          <p:cNvPr id="13" name="Textplatzhalter 11">
            <a:extLst>
              <a:ext uri="{FF2B5EF4-FFF2-40B4-BE49-F238E27FC236}">
                <a16:creationId xmlns:a16="http://schemas.microsoft.com/office/drawing/2014/main" id="{10AD9F27-6901-4908-874B-42E96421565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3483064" y="1412876"/>
            <a:ext cx="2938557" cy="395105"/>
          </a:xfrm>
          <a:noFill/>
        </p:spPr>
        <p:txBody>
          <a:bodyPr lIns="108000" rIns="108000" anchor="ctr" anchorCtr="0"/>
          <a:lstStyle>
            <a:lvl1pPr marL="0" indent="0">
              <a:spcBef>
                <a:spcPts val="0"/>
              </a:spcBef>
              <a:buNone/>
              <a:defRPr sz="1400" b="1">
                <a:solidFill>
                  <a:schemeClr val="bg1"/>
                </a:solidFill>
              </a:defRPr>
            </a:lvl1pPr>
            <a:lvl2pPr marL="411374" indent="0">
              <a:buNone/>
              <a:defRPr/>
            </a:lvl2pPr>
          </a:lstStyle>
          <a:p>
            <a:r>
              <a:rPr lang="en-GB" noProof="0" dirty="0"/>
              <a:t>Click to add text</a:t>
            </a:r>
          </a:p>
        </p:txBody>
      </p:sp>
      <p:sp>
        <p:nvSpPr>
          <p:cNvPr id="16" name="Textplatzhalter 11">
            <a:extLst>
              <a:ext uri="{FF2B5EF4-FFF2-40B4-BE49-F238E27FC236}">
                <a16:creationId xmlns:a16="http://schemas.microsoft.com/office/drawing/2014/main" id="{05F97FFD-CFE9-4E99-A355-F82C52CC54B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6629800" y="1412876"/>
            <a:ext cx="2931712" cy="395105"/>
          </a:xfrm>
          <a:noFill/>
        </p:spPr>
        <p:txBody>
          <a:bodyPr lIns="108000" rIns="108000" anchor="ctr" anchorCtr="0"/>
          <a:lstStyle>
            <a:lvl1pPr marL="0" indent="0">
              <a:spcBef>
                <a:spcPts val="0"/>
              </a:spcBef>
              <a:buNone/>
              <a:defRPr sz="1400" b="1">
                <a:solidFill>
                  <a:schemeClr val="bg1"/>
                </a:solidFill>
              </a:defRPr>
            </a:lvl1pPr>
            <a:lvl2pPr marL="411374" indent="0">
              <a:buNone/>
              <a:defRPr/>
            </a:lvl2pPr>
          </a:lstStyle>
          <a:p>
            <a:r>
              <a:rPr lang="en-GB" noProof="0" dirty="0"/>
              <a:t>Click to add text</a:t>
            </a:r>
          </a:p>
        </p:txBody>
      </p:sp>
      <p:sp>
        <p:nvSpPr>
          <p:cNvPr id="18" name="Textplatzhalter 8">
            <a:extLst>
              <a:ext uri="{FF2B5EF4-FFF2-40B4-BE49-F238E27FC236}">
                <a16:creationId xmlns:a16="http://schemas.microsoft.com/office/drawing/2014/main" id="{E359570D-9F33-45EF-BD5B-914B9D7D120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44488" y="6202800"/>
            <a:ext cx="9217025" cy="170017"/>
          </a:xfrm>
        </p:spPr>
        <p:txBody>
          <a:bodyPr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909"/>
            </a:lvl1pPr>
          </a:lstStyle>
          <a:p>
            <a:pPr lvl="0"/>
            <a:r>
              <a:rPr lang="de-DE" dirty="0"/>
              <a:t>Source, </a:t>
            </a:r>
            <a:r>
              <a:rPr lang="de-DE" dirty="0" err="1"/>
              <a:t>comment</a:t>
            </a:r>
            <a:r>
              <a:rPr lang="de-DE" dirty="0"/>
              <a:t>, </a:t>
            </a:r>
            <a:r>
              <a:rPr lang="de-DE" dirty="0" err="1"/>
              <a:t>footnote</a:t>
            </a:r>
            <a:endParaRPr lang="de-DE" dirty="0"/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2D2406FB-91BE-45AA-91F9-BA34B482486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4488" y="1852494"/>
            <a:ext cx="2930401" cy="4343279"/>
          </a:xfrm>
          <a:noFill/>
        </p:spPr>
        <p:txBody>
          <a:bodyPr lIns="108000" tIns="108000" rIns="108000" bIns="108000"/>
          <a:lstStyle>
            <a:lvl1pPr>
              <a:defRPr sz="1400"/>
            </a:lvl1pPr>
          </a:lstStyle>
          <a:p>
            <a:r>
              <a:rPr lang="en-GB" noProof="0" dirty="0"/>
              <a:t>Click to add text</a:t>
            </a:r>
          </a:p>
        </p:txBody>
      </p:sp>
      <p:sp>
        <p:nvSpPr>
          <p:cNvPr id="14" name="Textplatzhalter 14">
            <a:extLst>
              <a:ext uri="{FF2B5EF4-FFF2-40B4-BE49-F238E27FC236}">
                <a16:creationId xmlns:a16="http://schemas.microsoft.com/office/drawing/2014/main" id="{05FBB124-C4A9-42B4-9A81-C861B74F84D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483064" y="1852494"/>
            <a:ext cx="2938557" cy="4343279"/>
          </a:xfrm>
          <a:noFill/>
        </p:spPr>
        <p:txBody>
          <a:bodyPr lIns="108000" tIns="108000" rIns="108000" bIns="108000"/>
          <a:lstStyle>
            <a:lvl1pPr>
              <a:defRPr sz="1400"/>
            </a:lvl1pPr>
          </a:lstStyle>
          <a:p>
            <a:r>
              <a:rPr lang="en-GB" noProof="0" dirty="0"/>
              <a:t>Click to add text</a:t>
            </a:r>
          </a:p>
        </p:txBody>
      </p:sp>
      <p:sp>
        <p:nvSpPr>
          <p:cNvPr id="17" name="Textplatzhalter 14">
            <a:extLst>
              <a:ext uri="{FF2B5EF4-FFF2-40B4-BE49-F238E27FC236}">
                <a16:creationId xmlns:a16="http://schemas.microsoft.com/office/drawing/2014/main" id="{5A89EDB8-5D89-415B-A064-9F26CF03A01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629800" y="1852494"/>
            <a:ext cx="2931712" cy="4343279"/>
          </a:xfrm>
          <a:noFill/>
        </p:spPr>
        <p:txBody>
          <a:bodyPr lIns="108000" tIns="108000" rIns="108000" bIns="108000"/>
          <a:lstStyle>
            <a:lvl1pPr>
              <a:defRPr sz="1400"/>
            </a:lvl1pPr>
          </a:lstStyle>
          <a:p>
            <a:r>
              <a:rPr lang="en-GB" noProof="0" dirty="0"/>
              <a:t>Click to add text</a:t>
            </a:r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CEF3CFD5-2F2E-49A4-9D2B-E854D1743B3C}"/>
              </a:ext>
            </a:extLst>
          </p:cNvPr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fld id="{8B5E681A-8A56-46DF-BBF3-0B9D466E5906}" type="datetime4">
              <a:rPr lang="de-DE" smtClean="0"/>
              <a:t>15. November 2021</a:t>
            </a:fld>
            <a:endParaRPr lang="de-DE" dirty="0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7BC5100A-423A-4458-8FCA-8854933A1551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en-US"/>
              <a:t>Title of the presentation / Location, xx Month Year (Enter using “Insert &gt; Header and Footer”)</a:t>
            </a:r>
            <a:endParaRPr lang="de-DE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05F54999-8DEE-4C7C-8E2A-9897CE003902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r>
              <a:rPr lang="de-DE" dirty="0"/>
              <a:t>Page </a:t>
            </a:r>
            <a:fld id="{5678FFC5-4430-43BC-9807-D0C6EB405569}" type="slidenum">
              <a:rPr lang="de-DE" smtClean="0"/>
              <a:pPr/>
              <a:t>‹N›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898512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xtfe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hteck 27" descr="Dekorativ">
            <a:extLst>
              <a:ext uri="{FF2B5EF4-FFF2-40B4-BE49-F238E27FC236}">
                <a16:creationId xmlns:a16="http://schemas.microsoft.com/office/drawing/2014/main" id="{025AF0E9-EB6B-4198-9422-AF8599A3B326}"/>
              </a:ext>
            </a:extLst>
          </p:cNvPr>
          <p:cNvSpPr/>
          <p:nvPr userDrawn="1"/>
        </p:nvSpPr>
        <p:spPr>
          <a:xfrm>
            <a:off x="344488" y="3895035"/>
            <a:ext cx="4500562" cy="40417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662" tIns="122747" rIns="163662" bIns="122747" rtlCol="0" anchor="ctr"/>
          <a:lstStyle/>
          <a:p>
            <a:pPr algn="l">
              <a:buSzPct val="110000"/>
            </a:pPr>
            <a:endParaRPr lang="de-DE" sz="1400" dirty="0" err="1"/>
          </a:p>
        </p:txBody>
      </p:sp>
      <p:sp>
        <p:nvSpPr>
          <p:cNvPr id="25" name="Rechteck 24" descr="Dekorativ">
            <a:extLst>
              <a:ext uri="{FF2B5EF4-FFF2-40B4-BE49-F238E27FC236}">
                <a16:creationId xmlns:a16="http://schemas.microsoft.com/office/drawing/2014/main" id="{D7C74DEB-9352-4EAF-8729-D9E8E5D4FBED}"/>
              </a:ext>
            </a:extLst>
          </p:cNvPr>
          <p:cNvSpPr/>
          <p:nvPr userDrawn="1"/>
        </p:nvSpPr>
        <p:spPr>
          <a:xfrm>
            <a:off x="344488" y="4331634"/>
            <a:ext cx="4500562" cy="186954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662" tIns="122747" rIns="163662" bIns="122747" rtlCol="0" anchor="ctr"/>
          <a:lstStyle/>
          <a:p>
            <a:pPr algn="l">
              <a:buSzPct val="110000"/>
            </a:pPr>
            <a:endParaRPr lang="de-DE" sz="1400" dirty="0" err="1"/>
          </a:p>
        </p:txBody>
      </p:sp>
      <p:sp>
        <p:nvSpPr>
          <p:cNvPr id="26" name="Rechteck 25" descr="Dekorativ">
            <a:extLst>
              <a:ext uri="{FF2B5EF4-FFF2-40B4-BE49-F238E27FC236}">
                <a16:creationId xmlns:a16="http://schemas.microsoft.com/office/drawing/2014/main" id="{6DBA1B89-4757-4A65-B7D3-1CFCAD926F3C}"/>
              </a:ext>
            </a:extLst>
          </p:cNvPr>
          <p:cNvSpPr/>
          <p:nvPr userDrawn="1"/>
        </p:nvSpPr>
        <p:spPr>
          <a:xfrm>
            <a:off x="344488" y="1412874"/>
            <a:ext cx="4500562" cy="396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662" tIns="122747" rIns="163662" bIns="122747" rtlCol="0" anchor="ctr"/>
          <a:lstStyle/>
          <a:p>
            <a:pPr algn="l">
              <a:buSzPct val="110000"/>
            </a:pPr>
            <a:endParaRPr lang="de-DE" sz="1400" dirty="0" err="1"/>
          </a:p>
        </p:txBody>
      </p:sp>
      <p:sp>
        <p:nvSpPr>
          <p:cNvPr id="27" name="Rechteck 26" descr="Dekorativ">
            <a:extLst>
              <a:ext uri="{FF2B5EF4-FFF2-40B4-BE49-F238E27FC236}">
                <a16:creationId xmlns:a16="http://schemas.microsoft.com/office/drawing/2014/main" id="{422A3A85-A913-4C08-B3BC-8ACFB4388885}"/>
              </a:ext>
            </a:extLst>
          </p:cNvPr>
          <p:cNvSpPr/>
          <p:nvPr userDrawn="1"/>
        </p:nvSpPr>
        <p:spPr>
          <a:xfrm>
            <a:off x="344488" y="1849714"/>
            <a:ext cx="4500562" cy="187054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662" tIns="122747" rIns="163662" bIns="122747" rtlCol="0" anchor="ctr"/>
          <a:lstStyle/>
          <a:p>
            <a:pPr algn="l">
              <a:buSzPct val="110000"/>
            </a:pPr>
            <a:endParaRPr lang="de-DE" sz="1591" dirty="0" err="1"/>
          </a:p>
        </p:txBody>
      </p:sp>
      <p:sp>
        <p:nvSpPr>
          <p:cNvPr id="29" name="Rechteck 28" descr="Dekorativ">
            <a:extLst>
              <a:ext uri="{FF2B5EF4-FFF2-40B4-BE49-F238E27FC236}">
                <a16:creationId xmlns:a16="http://schemas.microsoft.com/office/drawing/2014/main" id="{C4C71A51-A18D-44C6-A5D1-3F36E6BA099C}"/>
              </a:ext>
            </a:extLst>
          </p:cNvPr>
          <p:cNvSpPr/>
          <p:nvPr userDrawn="1"/>
        </p:nvSpPr>
        <p:spPr>
          <a:xfrm>
            <a:off x="5060949" y="4331634"/>
            <a:ext cx="4500562" cy="186954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662" tIns="122747" rIns="163662" bIns="122747" rtlCol="0" anchor="ctr"/>
          <a:lstStyle/>
          <a:p>
            <a:pPr algn="l">
              <a:buSzPct val="110000"/>
            </a:pPr>
            <a:endParaRPr lang="de-DE" sz="1591" dirty="0" err="1"/>
          </a:p>
        </p:txBody>
      </p:sp>
      <p:sp>
        <p:nvSpPr>
          <p:cNvPr id="30" name="Rechteck 29" descr="Dekorativ">
            <a:extLst>
              <a:ext uri="{FF2B5EF4-FFF2-40B4-BE49-F238E27FC236}">
                <a16:creationId xmlns:a16="http://schemas.microsoft.com/office/drawing/2014/main" id="{56E332F1-39AD-4FAB-8216-893EDAC109E1}"/>
              </a:ext>
            </a:extLst>
          </p:cNvPr>
          <p:cNvSpPr/>
          <p:nvPr userDrawn="1"/>
        </p:nvSpPr>
        <p:spPr>
          <a:xfrm>
            <a:off x="5060949" y="1412874"/>
            <a:ext cx="4500562" cy="396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662" tIns="122747" rIns="163662" bIns="122747" rtlCol="0" anchor="ctr"/>
          <a:lstStyle/>
          <a:p>
            <a:pPr algn="l">
              <a:buSzPct val="110000"/>
            </a:pPr>
            <a:endParaRPr lang="de-DE" sz="1400" dirty="0" err="1"/>
          </a:p>
        </p:txBody>
      </p:sp>
      <p:sp>
        <p:nvSpPr>
          <p:cNvPr id="31" name="Rechteck 30" descr="Dekorativ">
            <a:extLst>
              <a:ext uri="{FF2B5EF4-FFF2-40B4-BE49-F238E27FC236}">
                <a16:creationId xmlns:a16="http://schemas.microsoft.com/office/drawing/2014/main" id="{3E780098-2A1B-4DBB-8570-9A13A0C66128}"/>
              </a:ext>
            </a:extLst>
          </p:cNvPr>
          <p:cNvSpPr/>
          <p:nvPr userDrawn="1"/>
        </p:nvSpPr>
        <p:spPr>
          <a:xfrm>
            <a:off x="5060949" y="1849714"/>
            <a:ext cx="4500562" cy="187054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662" tIns="122747" rIns="163662" bIns="122747" rtlCol="0" anchor="ctr"/>
          <a:lstStyle/>
          <a:p>
            <a:pPr algn="l">
              <a:buSzPct val="110000"/>
            </a:pPr>
            <a:endParaRPr lang="de-DE" sz="1400" dirty="0" err="1"/>
          </a:p>
        </p:txBody>
      </p:sp>
      <p:sp>
        <p:nvSpPr>
          <p:cNvPr id="32" name="Rechteck 31" descr="Dekorativ">
            <a:extLst>
              <a:ext uri="{FF2B5EF4-FFF2-40B4-BE49-F238E27FC236}">
                <a16:creationId xmlns:a16="http://schemas.microsoft.com/office/drawing/2014/main" id="{E2D23596-23A3-4BFD-B854-A093E2DFA36A}"/>
              </a:ext>
            </a:extLst>
          </p:cNvPr>
          <p:cNvSpPr/>
          <p:nvPr userDrawn="1"/>
        </p:nvSpPr>
        <p:spPr>
          <a:xfrm>
            <a:off x="5060949" y="3895035"/>
            <a:ext cx="4500562" cy="40417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662" tIns="122747" rIns="163662" bIns="122747" rtlCol="0" anchor="ctr"/>
          <a:lstStyle/>
          <a:p>
            <a:pPr algn="l">
              <a:buSzPct val="110000"/>
            </a:pPr>
            <a:endParaRPr lang="de-DE" sz="1400" dirty="0" err="1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C1F1FDF-06CC-4B46-8A18-DB19993DB8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GB" noProof="0" dirty="0"/>
              <a:t>Headline</a:t>
            </a:r>
            <a:endParaRPr lang="de-DE" dirty="0"/>
          </a:p>
        </p:txBody>
      </p:sp>
      <p:sp>
        <p:nvSpPr>
          <p:cNvPr id="22" name="Textplatzhalter 8">
            <a:extLst>
              <a:ext uri="{FF2B5EF4-FFF2-40B4-BE49-F238E27FC236}">
                <a16:creationId xmlns:a16="http://schemas.microsoft.com/office/drawing/2014/main" id="{4C3C337B-20B9-4837-87BA-C498361AE6F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0402" y="676800"/>
            <a:ext cx="9061109" cy="334800"/>
          </a:xfrm>
        </p:spPr>
        <p:txBody>
          <a:bodyPr/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80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GB" noProof="0" dirty="0"/>
              <a:t>Subheading</a:t>
            </a:r>
            <a:endParaRPr lang="de-DE" dirty="0"/>
          </a:p>
        </p:txBody>
      </p:sp>
      <p:sp>
        <p:nvSpPr>
          <p:cNvPr id="7" name="Textplatzhalter 11">
            <a:extLst>
              <a:ext uri="{FF2B5EF4-FFF2-40B4-BE49-F238E27FC236}">
                <a16:creationId xmlns:a16="http://schemas.microsoft.com/office/drawing/2014/main" id="{520DE74E-333F-41E6-8D5D-5639A192DA4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344488" y="1412874"/>
            <a:ext cx="4500562" cy="396000"/>
          </a:xfrm>
          <a:noFill/>
        </p:spPr>
        <p:txBody>
          <a:bodyPr lIns="108000" rIns="108000" anchor="ctr" anchorCtr="0"/>
          <a:lstStyle>
            <a:lvl1pPr marL="0" indent="0">
              <a:spcBef>
                <a:spcPts val="0"/>
              </a:spcBef>
              <a:buNone/>
              <a:defRPr sz="1400" b="1">
                <a:solidFill>
                  <a:schemeClr val="bg1"/>
                </a:solidFill>
              </a:defRPr>
            </a:lvl1pPr>
            <a:lvl2pPr marL="411374" indent="0">
              <a:buNone/>
              <a:defRPr/>
            </a:lvl2pPr>
          </a:lstStyle>
          <a:p>
            <a:r>
              <a:rPr lang="en-GB" noProof="0" dirty="0"/>
              <a:t>Click to add text</a:t>
            </a:r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2D2406FB-91BE-45AA-91F9-BA34B482486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4488" y="1849709"/>
            <a:ext cx="4500562" cy="1870541"/>
          </a:xfrm>
          <a:noFill/>
        </p:spPr>
        <p:txBody>
          <a:bodyPr lIns="108000" tIns="108000" rIns="108000" bIns="108000"/>
          <a:lstStyle>
            <a:lvl1pPr>
              <a:defRPr sz="1400"/>
            </a:lvl1pPr>
          </a:lstStyle>
          <a:p>
            <a:r>
              <a:rPr lang="en-GB" noProof="0" dirty="0"/>
              <a:t>Click to add text</a:t>
            </a:r>
          </a:p>
        </p:txBody>
      </p:sp>
      <p:sp>
        <p:nvSpPr>
          <p:cNvPr id="16" name="Textplatzhalter 11">
            <a:extLst>
              <a:ext uri="{FF2B5EF4-FFF2-40B4-BE49-F238E27FC236}">
                <a16:creationId xmlns:a16="http://schemas.microsoft.com/office/drawing/2014/main" id="{05F97FFD-CFE9-4E99-A355-F82C52CC54B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5060950" y="1412874"/>
            <a:ext cx="4500563" cy="396000"/>
          </a:xfrm>
          <a:noFill/>
        </p:spPr>
        <p:txBody>
          <a:bodyPr lIns="108000" rIns="108000" anchor="ctr" anchorCtr="0"/>
          <a:lstStyle>
            <a:lvl1pPr marL="0" indent="0">
              <a:spcBef>
                <a:spcPts val="0"/>
              </a:spcBef>
              <a:buNone/>
              <a:defRPr sz="1400" b="1">
                <a:solidFill>
                  <a:schemeClr val="bg1"/>
                </a:solidFill>
              </a:defRPr>
            </a:lvl1pPr>
            <a:lvl2pPr marL="411374" indent="0">
              <a:buNone/>
              <a:defRPr/>
            </a:lvl2pPr>
          </a:lstStyle>
          <a:p>
            <a:r>
              <a:rPr lang="en-GB" noProof="0" dirty="0"/>
              <a:t>Click to add text</a:t>
            </a:r>
          </a:p>
        </p:txBody>
      </p:sp>
      <p:sp>
        <p:nvSpPr>
          <p:cNvPr id="17" name="Textplatzhalter 14">
            <a:extLst>
              <a:ext uri="{FF2B5EF4-FFF2-40B4-BE49-F238E27FC236}">
                <a16:creationId xmlns:a16="http://schemas.microsoft.com/office/drawing/2014/main" id="{5A89EDB8-5D89-415B-A064-9F26CF03A01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060950" y="1849709"/>
            <a:ext cx="4500563" cy="1870541"/>
          </a:xfrm>
          <a:noFill/>
        </p:spPr>
        <p:txBody>
          <a:bodyPr lIns="108000" tIns="108000" rIns="108000" bIns="108000"/>
          <a:lstStyle/>
          <a:p>
            <a:r>
              <a:rPr lang="en-GB" noProof="0" dirty="0"/>
              <a:t>Click to add text</a:t>
            </a:r>
          </a:p>
        </p:txBody>
      </p:sp>
      <p:sp>
        <p:nvSpPr>
          <p:cNvPr id="18" name="Textplatzhalter 11">
            <a:extLst>
              <a:ext uri="{FF2B5EF4-FFF2-40B4-BE49-F238E27FC236}">
                <a16:creationId xmlns:a16="http://schemas.microsoft.com/office/drawing/2014/main" id="{C6245A26-34FE-4E41-AD20-0A9373AD577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344488" y="3895036"/>
            <a:ext cx="4500562" cy="404176"/>
          </a:xfrm>
          <a:noFill/>
        </p:spPr>
        <p:txBody>
          <a:bodyPr lIns="108000" rIns="108000" anchor="ctr" anchorCtr="0"/>
          <a:lstStyle>
            <a:lvl1pPr marL="0" indent="0">
              <a:spcBef>
                <a:spcPts val="0"/>
              </a:spcBef>
              <a:buNone/>
              <a:defRPr sz="1400" b="1">
                <a:solidFill>
                  <a:schemeClr val="bg1"/>
                </a:solidFill>
              </a:defRPr>
            </a:lvl1pPr>
            <a:lvl2pPr marL="411374" indent="0">
              <a:buNone/>
              <a:defRPr/>
            </a:lvl2pPr>
          </a:lstStyle>
          <a:p>
            <a:r>
              <a:rPr lang="en-GB" noProof="0" dirty="0"/>
              <a:t>Click to add text</a:t>
            </a:r>
          </a:p>
        </p:txBody>
      </p:sp>
      <p:sp>
        <p:nvSpPr>
          <p:cNvPr id="19" name="Textplatzhalter 14">
            <a:extLst>
              <a:ext uri="{FF2B5EF4-FFF2-40B4-BE49-F238E27FC236}">
                <a16:creationId xmlns:a16="http://schemas.microsoft.com/office/drawing/2014/main" id="{0195286A-1085-48E9-8CE3-B3865EA1F97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44487" y="4330642"/>
            <a:ext cx="4500563" cy="1870541"/>
          </a:xfrm>
          <a:noFill/>
        </p:spPr>
        <p:txBody>
          <a:bodyPr lIns="108000" tIns="108000" rIns="108000" bIns="108000"/>
          <a:lstStyle/>
          <a:p>
            <a:r>
              <a:rPr lang="en-GB" noProof="0" dirty="0"/>
              <a:t>Click to add text</a:t>
            </a:r>
          </a:p>
        </p:txBody>
      </p:sp>
      <p:sp>
        <p:nvSpPr>
          <p:cNvPr id="20" name="Textplatzhalter 11">
            <a:extLst>
              <a:ext uri="{FF2B5EF4-FFF2-40B4-BE49-F238E27FC236}">
                <a16:creationId xmlns:a16="http://schemas.microsoft.com/office/drawing/2014/main" id="{B532B0FE-57F7-4670-B9D2-7ADB2B6487A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 bwMode="gray">
          <a:xfrm>
            <a:off x="5060950" y="3895036"/>
            <a:ext cx="4500563" cy="404176"/>
          </a:xfrm>
          <a:noFill/>
        </p:spPr>
        <p:txBody>
          <a:bodyPr lIns="108000" rIns="108000" anchor="ctr" anchorCtr="0"/>
          <a:lstStyle>
            <a:lvl1pPr marL="0" indent="0">
              <a:spcBef>
                <a:spcPts val="0"/>
              </a:spcBef>
              <a:buNone/>
              <a:defRPr sz="1400" b="1">
                <a:solidFill>
                  <a:schemeClr val="bg1"/>
                </a:solidFill>
              </a:defRPr>
            </a:lvl1pPr>
            <a:lvl2pPr marL="411374" indent="0">
              <a:buNone/>
              <a:defRPr/>
            </a:lvl2pPr>
          </a:lstStyle>
          <a:p>
            <a:r>
              <a:rPr lang="en-GB" noProof="0" dirty="0"/>
              <a:t>Click to add text</a:t>
            </a:r>
          </a:p>
        </p:txBody>
      </p:sp>
      <p:sp>
        <p:nvSpPr>
          <p:cNvPr id="21" name="Textplatzhalter 14">
            <a:extLst>
              <a:ext uri="{FF2B5EF4-FFF2-40B4-BE49-F238E27FC236}">
                <a16:creationId xmlns:a16="http://schemas.microsoft.com/office/drawing/2014/main" id="{1B9710D1-7B7B-4F60-8727-4E59EED1128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060950" y="4330642"/>
            <a:ext cx="4500563" cy="1870541"/>
          </a:xfrm>
          <a:noFill/>
        </p:spPr>
        <p:txBody>
          <a:bodyPr lIns="108000" tIns="108000" rIns="108000" bIns="108000"/>
          <a:lstStyle>
            <a:lvl1pPr>
              <a:defRPr sz="1400"/>
            </a:lvl1pPr>
          </a:lstStyle>
          <a:p>
            <a:r>
              <a:rPr lang="en-GB" noProof="0" dirty="0"/>
              <a:t>Click to add text</a:t>
            </a:r>
          </a:p>
        </p:txBody>
      </p:sp>
      <p:sp>
        <p:nvSpPr>
          <p:cNvPr id="10" name="Textplatzhalter 8">
            <a:extLst>
              <a:ext uri="{FF2B5EF4-FFF2-40B4-BE49-F238E27FC236}">
                <a16:creationId xmlns:a16="http://schemas.microsoft.com/office/drawing/2014/main" id="{0AC01A1E-6BAF-4C91-BB04-8E2B9F69F26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44489" y="6202800"/>
            <a:ext cx="9217022" cy="170017"/>
          </a:xfrm>
        </p:spPr>
        <p:txBody>
          <a:bodyPr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909"/>
            </a:lvl1pPr>
          </a:lstStyle>
          <a:p>
            <a:pPr lvl="0"/>
            <a:r>
              <a:rPr lang="de-DE" dirty="0"/>
              <a:t>Source, </a:t>
            </a:r>
            <a:r>
              <a:rPr lang="de-DE" dirty="0" err="1"/>
              <a:t>comment</a:t>
            </a:r>
            <a:r>
              <a:rPr lang="de-DE" dirty="0"/>
              <a:t>, </a:t>
            </a:r>
            <a:r>
              <a:rPr lang="de-DE" dirty="0" err="1"/>
              <a:t>footnote</a:t>
            </a:r>
            <a:endParaRPr lang="de-DE" dirty="0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603A4112-CFAE-4CD4-8862-257E724FCBE7}"/>
              </a:ext>
            </a:extLst>
          </p:cNvPr>
          <p:cNvSpPr>
            <a:spLocks noGrp="1"/>
          </p:cNvSpPr>
          <p:nvPr>
            <p:ph type="dt" sz="half" idx="23"/>
          </p:nvPr>
        </p:nvSpPr>
        <p:spPr/>
        <p:txBody>
          <a:bodyPr/>
          <a:lstStyle/>
          <a:p>
            <a:fld id="{4C78A174-936B-45DE-92CF-FD1D1D76731D}" type="datetime4">
              <a:rPr lang="de-DE" smtClean="0"/>
              <a:t>15. November 2021</a:t>
            </a:fld>
            <a:endParaRPr lang="de-DE" dirty="0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90EB550F-7656-4107-A0D2-33247C156994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en-US"/>
              <a:t>Title of the presentation / Location, xx Month Year (Enter using “Insert &gt; Header and Footer”)</a:t>
            </a:r>
            <a:endParaRPr lang="de-DE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3FFF7BCB-17E0-4A6A-B99F-F484106DBB4E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r>
              <a:rPr lang="de-DE" dirty="0"/>
              <a:t>Page </a:t>
            </a:r>
            <a:fld id="{5678FFC5-4430-43BC-9807-D0C6EB405569}" type="slidenum">
              <a:rPr lang="de-DE" smtClean="0"/>
              <a:pPr/>
              <a:t>‹N›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446341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trenner Petr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hteck: eine Ecke abgerundet 17" descr="Dekorativ">
            <a:extLst>
              <a:ext uri="{FF2B5EF4-FFF2-40B4-BE49-F238E27FC236}">
                <a16:creationId xmlns:a16="http://schemas.microsoft.com/office/drawing/2014/main" id="{8EBA46B6-E046-4B73-ACD8-EC98CCAAA426}"/>
              </a:ext>
            </a:extLst>
          </p:cNvPr>
          <p:cNvSpPr/>
          <p:nvPr userDrawn="1"/>
        </p:nvSpPr>
        <p:spPr bwMode="gray">
          <a:xfrm flipH="1" flipV="1">
            <a:off x="344487" y="-1"/>
            <a:ext cx="9561508" cy="5509885"/>
          </a:xfrm>
          <a:prstGeom prst="round1Rect">
            <a:avLst>
              <a:gd name="adj" fmla="val 4096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de-DE" sz="1400" dirty="0" err="1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A4F7032-AABC-4803-803E-26E912B5BD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1087200" y="2138399"/>
            <a:ext cx="8486060" cy="1804829"/>
          </a:xfrm>
        </p:spPr>
        <p:txBody>
          <a:bodyPr wrap="square" anchor="t" anchorCtr="0"/>
          <a:lstStyle>
            <a:lvl1pPr marL="0" indent="626400" algn="l">
              <a:lnSpc>
                <a:spcPct val="90000"/>
              </a:lnSpc>
              <a:defRPr sz="380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Click to add text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CA17922-6BD4-41CD-9F0B-2629B21C50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22E78-44B8-4244-AE5F-704B465E68B7}" type="datetime4">
              <a:rPr lang="de-DE" smtClean="0"/>
              <a:t>15. November 2021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BF32804-CF49-4963-BBBC-BF297BDAFA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Title of the presentation / Location, xx Month Year (Enter using “Insert &gt; Header and Footer”)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1698205-A2EF-4AD2-8747-1ED7070E5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dirty="0"/>
              <a:t>Page </a:t>
            </a:r>
            <a:fld id="{5678FFC5-4430-43BC-9807-D0C6EB405569}" type="slidenum">
              <a:rPr lang="de-DE" smtClean="0"/>
              <a:pPr/>
              <a:t>‹N›</a:t>
            </a:fld>
            <a:endParaRPr lang="de-DE" dirty="0"/>
          </a:p>
        </p:txBody>
      </p:sp>
      <p:sp>
        <p:nvSpPr>
          <p:cNvPr id="17" name="Freihandform: Form 16" descr="Dekorativ">
            <a:extLst>
              <a:ext uri="{FF2B5EF4-FFF2-40B4-BE49-F238E27FC236}">
                <a16:creationId xmlns:a16="http://schemas.microsoft.com/office/drawing/2014/main" id="{482D6358-CE53-43C0-BB1E-58A5057B041D}"/>
              </a:ext>
            </a:extLst>
          </p:cNvPr>
          <p:cNvSpPr>
            <a:spLocks/>
          </p:cNvSpPr>
          <p:nvPr userDrawn="1"/>
        </p:nvSpPr>
        <p:spPr bwMode="gray">
          <a:xfrm>
            <a:off x="893189" y="2156400"/>
            <a:ext cx="676800" cy="422930"/>
          </a:xfrm>
          <a:custGeom>
            <a:avLst/>
            <a:gdLst>
              <a:gd name="connsiteX0" fmla="*/ 474079 w 676800"/>
              <a:gd name="connsiteY0" fmla="*/ 0 h 422930"/>
              <a:gd name="connsiteX1" fmla="*/ 516176 w 676800"/>
              <a:gd name="connsiteY1" fmla="*/ 0 h 422930"/>
              <a:gd name="connsiteX2" fmla="*/ 553197 w 676800"/>
              <a:gd name="connsiteY2" fmla="*/ 17330 h 422930"/>
              <a:gd name="connsiteX3" fmla="*/ 659484 w 676800"/>
              <a:gd name="connsiteY3" fmla="*/ 165676 h 422930"/>
              <a:gd name="connsiteX4" fmla="*/ 676800 w 676800"/>
              <a:gd name="connsiteY4" fmla="*/ 212735 h 422930"/>
              <a:gd name="connsiteX5" fmla="*/ 659484 w 676800"/>
              <a:gd name="connsiteY5" fmla="*/ 255909 h 422930"/>
              <a:gd name="connsiteX6" fmla="*/ 549465 w 676800"/>
              <a:gd name="connsiteY6" fmla="*/ 404405 h 422930"/>
              <a:gd name="connsiteX7" fmla="*/ 512444 w 676800"/>
              <a:gd name="connsiteY7" fmla="*/ 422930 h 422930"/>
              <a:gd name="connsiteX8" fmla="*/ 465570 w 676800"/>
              <a:gd name="connsiteY8" fmla="*/ 422930 h 422930"/>
              <a:gd name="connsiteX9" fmla="*/ 444522 w 676800"/>
              <a:gd name="connsiteY9" fmla="*/ 408140 h 422930"/>
              <a:gd name="connsiteX10" fmla="*/ 451837 w 676800"/>
              <a:gd name="connsiteY10" fmla="*/ 388271 h 422930"/>
              <a:gd name="connsiteX11" fmla="*/ 580366 w 676800"/>
              <a:gd name="connsiteY11" fmla="*/ 213930 h 422930"/>
              <a:gd name="connsiteX12" fmla="*/ 580366 w 676800"/>
              <a:gd name="connsiteY12" fmla="*/ 204070 h 422930"/>
              <a:gd name="connsiteX13" fmla="*/ 461838 w 676800"/>
              <a:gd name="connsiteY13" fmla="*/ 35854 h 422930"/>
              <a:gd name="connsiteX14" fmla="*/ 451837 w 676800"/>
              <a:gd name="connsiteY14" fmla="*/ 16135 h 422930"/>
              <a:gd name="connsiteX15" fmla="*/ 474079 w 676800"/>
              <a:gd name="connsiteY15" fmla="*/ 0 h 422930"/>
              <a:gd name="connsiteX16" fmla="*/ 255307 w 676800"/>
              <a:gd name="connsiteY16" fmla="*/ 0 h 422930"/>
              <a:gd name="connsiteX17" fmla="*/ 297254 w 676800"/>
              <a:gd name="connsiteY17" fmla="*/ 0 h 422930"/>
              <a:gd name="connsiteX18" fmla="*/ 334275 w 676800"/>
              <a:gd name="connsiteY18" fmla="*/ 17330 h 422930"/>
              <a:gd name="connsiteX19" fmla="*/ 440562 w 676800"/>
              <a:gd name="connsiteY19" fmla="*/ 165676 h 422930"/>
              <a:gd name="connsiteX20" fmla="*/ 457878 w 676800"/>
              <a:gd name="connsiteY20" fmla="*/ 212735 h 422930"/>
              <a:gd name="connsiteX21" fmla="*/ 440562 w 676800"/>
              <a:gd name="connsiteY21" fmla="*/ 255909 h 422930"/>
              <a:gd name="connsiteX22" fmla="*/ 330543 w 676800"/>
              <a:gd name="connsiteY22" fmla="*/ 404405 h 422930"/>
              <a:gd name="connsiteX23" fmla="*/ 293522 w 676800"/>
              <a:gd name="connsiteY23" fmla="*/ 422930 h 422930"/>
              <a:gd name="connsiteX24" fmla="*/ 246648 w 676800"/>
              <a:gd name="connsiteY24" fmla="*/ 422930 h 422930"/>
              <a:gd name="connsiteX25" fmla="*/ 225600 w 676800"/>
              <a:gd name="connsiteY25" fmla="*/ 408140 h 422930"/>
              <a:gd name="connsiteX26" fmla="*/ 233064 w 676800"/>
              <a:gd name="connsiteY26" fmla="*/ 388271 h 422930"/>
              <a:gd name="connsiteX27" fmla="*/ 361444 w 676800"/>
              <a:gd name="connsiteY27" fmla="*/ 213930 h 422930"/>
              <a:gd name="connsiteX28" fmla="*/ 361444 w 676800"/>
              <a:gd name="connsiteY28" fmla="*/ 204070 h 422930"/>
              <a:gd name="connsiteX29" fmla="*/ 242916 w 676800"/>
              <a:gd name="connsiteY29" fmla="*/ 35854 h 422930"/>
              <a:gd name="connsiteX30" fmla="*/ 233064 w 676800"/>
              <a:gd name="connsiteY30" fmla="*/ 16135 h 422930"/>
              <a:gd name="connsiteX31" fmla="*/ 255307 w 676800"/>
              <a:gd name="connsiteY31" fmla="*/ 0 h 422930"/>
              <a:gd name="connsiteX32" fmla="*/ 29543 w 676800"/>
              <a:gd name="connsiteY32" fmla="*/ 0 h 422930"/>
              <a:gd name="connsiteX33" fmla="*/ 71620 w 676800"/>
              <a:gd name="connsiteY33" fmla="*/ 0 h 422930"/>
              <a:gd name="connsiteX34" fmla="*/ 108623 w 676800"/>
              <a:gd name="connsiteY34" fmla="*/ 17330 h 422930"/>
              <a:gd name="connsiteX35" fmla="*/ 214859 w 676800"/>
              <a:gd name="connsiteY35" fmla="*/ 165676 h 422930"/>
              <a:gd name="connsiteX36" fmla="*/ 232167 w 676800"/>
              <a:gd name="connsiteY36" fmla="*/ 212735 h 422930"/>
              <a:gd name="connsiteX37" fmla="*/ 214859 w 676800"/>
              <a:gd name="connsiteY37" fmla="*/ 255909 h 422930"/>
              <a:gd name="connsiteX38" fmla="*/ 104893 w 676800"/>
              <a:gd name="connsiteY38" fmla="*/ 404405 h 422930"/>
              <a:gd name="connsiteX39" fmla="*/ 67889 w 676800"/>
              <a:gd name="connsiteY39" fmla="*/ 422930 h 422930"/>
              <a:gd name="connsiteX40" fmla="*/ 20889 w 676800"/>
              <a:gd name="connsiteY40" fmla="*/ 422930 h 422930"/>
              <a:gd name="connsiteX41" fmla="*/ 0 w 676800"/>
              <a:gd name="connsiteY41" fmla="*/ 408140 h 422930"/>
              <a:gd name="connsiteX42" fmla="*/ 7311 w 676800"/>
              <a:gd name="connsiteY42" fmla="*/ 388271 h 422930"/>
              <a:gd name="connsiteX43" fmla="*/ 135779 w 676800"/>
              <a:gd name="connsiteY43" fmla="*/ 213930 h 422930"/>
              <a:gd name="connsiteX44" fmla="*/ 135779 w 676800"/>
              <a:gd name="connsiteY44" fmla="*/ 204070 h 422930"/>
              <a:gd name="connsiteX45" fmla="*/ 17159 w 676800"/>
              <a:gd name="connsiteY45" fmla="*/ 35854 h 422930"/>
              <a:gd name="connsiteX46" fmla="*/ 7311 w 676800"/>
              <a:gd name="connsiteY46" fmla="*/ 16135 h 422930"/>
              <a:gd name="connsiteX47" fmla="*/ 29543 w 676800"/>
              <a:gd name="connsiteY47" fmla="*/ 0 h 422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676800" h="422930">
                <a:moveTo>
                  <a:pt x="474079" y="0"/>
                </a:moveTo>
                <a:lnTo>
                  <a:pt x="516176" y="0"/>
                </a:lnTo>
                <a:cubicBezTo>
                  <a:pt x="533492" y="0"/>
                  <a:pt x="542150" y="2540"/>
                  <a:pt x="553197" y="17330"/>
                </a:cubicBezTo>
                <a:cubicBezTo>
                  <a:pt x="553197" y="17330"/>
                  <a:pt x="553197" y="17330"/>
                  <a:pt x="659484" y="165676"/>
                </a:cubicBezTo>
                <a:cubicBezTo>
                  <a:pt x="674262" y="186741"/>
                  <a:pt x="676800" y="194210"/>
                  <a:pt x="676800" y="212735"/>
                </a:cubicBezTo>
                <a:cubicBezTo>
                  <a:pt x="676800" y="228720"/>
                  <a:pt x="671874" y="239924"/>
                  <a:pt x="659484" y="255909"/>
                </a:cubicBezTo>
                <a:cubicBezTo>
                  <a:pt x="659484" y="255909"/>
                  <a:pt x="659484" y="255909"/>
                  <a:pt x="549465" y="404405"/>
                </a:cubicBezTo>
                <a:cubicBezTo>
                  <a:pt x="539613" y="418000"/>
                  <a:pt x="533492" y="422930"/>
                  <a:pt x="512444" y="422930"/>
                </a:cubicBezTo>
                <a:cubicBezTo>
                  <a:pt x="512444" y="422930"/>
                  <a:pt x="512444" y="422930"/>
                  <a:pt x="465570" y="422930"/>
                </a:cubicBezTo>
                <a:cubicBezTo>
                  <a:pt x="450642" y="422930"/>
                  <a:pt x="444522" y="416656"/>
                  <a:pt x="444522" y="408140"/>
                </a:cubicBezTo>
                <a:cubicBezTo>
                  <a:pt x="444522" y="401866"/>
                  <a:pt x="445716" y="395741"/>
                  <a:pt x="451837" y="388271"/>
                </a:cubicBezTo>
                <a:cubicBezTo>
                  <a:pt x="451837" y="388271"/>
                  <a:pt x="451837" y="388271"/>
                  <a:pt x="580366" y="213930"/>
                </a:cubicBezTo>
                <a:cubicBezTo>
                  <a:pt x="582904" y="210195"/>
                  <a:pt x="584098" y="209000"/>
                  <a:pt x="580366" y="204070"/>
                </a:cubicBezTo>
                <a:cubicBezTo>
                  <a:pt x="580366" y="204070"/>
                  <a:pt x="580366" y="204070"/>
                  <a:pt x="461838" y="35854"/>
                </a:cubicBezTo>
                <a:cubicBezTo>
                  <a:pt x="455569" y="25994"/>
                  <a:pt x="451837" y="19720"/>
                  <a:pt x="451837" y="16135"/>
                </a:cubicBezTo>
                <a:cubicBezTo>
                  <a:pt x="451837" y="4930"/>
                  <a:pt x="459301" y="0"/>
                  <a:pt x="474079" y="0"/>
                </a:cubicBezTo>
                <a:close/>
                <a:moveTo>
                  <a:pt x="255307" y="0"/>
                </a:moveTo>
                <a:lnTo>
                  <a:pt x="297254" y="0"/>
                </a:lnTo>
                <a:cubicBezTo>
                  <a:pt x="314570" y="0"/>
                  <a:pt x="323228" y="2540"/>
                  <a:pt x="334275" y="17330"/>
                </a:cubicBezTo>
                <a:cubicBezTo>
                  <a:pt x="334275" y="17330"/>
                  <a:pt x="334275" y="17330"/>
                  <a:pt x="440562" y="165676"/>
                </a:cubicBezTo>
                <a:cubicBezTo>
                  <a:pt x="455340" y="186741"/>
                  <a:pt x="457878" y="194210"/>
                  <a:pt x="457878" y="212735"/>
                </a:cubicBezTo>
                <a:cubicBezTo>
                  <a:pt x="457878" y="228720"/>
                  <a:pt x="452952" y="239924"/>
                  <a:pt x="440562" y="255909"/>
                </a:cubicBezTo>
                <a:cubicBezTo>
                  <a:pt x="440562" y="255909"/>
                  <a:pt x="440562" y="255909"/>
                  <a:pt x="330543" y="404405"/>
                </a:cubicBezTo>
                <a:cubicBezTo>
                  <a:pt x="320691" y="418000"/>
                  <a:pt x="314570" y="422930"/>
                  <a:pt x="293522" y="422930"/>
                </a:cubicBezTo>
                <a:cubicBezTo>
                  <a:pt x="293522" y="422930"/>
                  <a:pt x="293522" y="422930"/>
                  <a:pt x="246648" y="422930"/>
                </a:cubicBezTo>
                <a:cubicBezTo>
                  <a:pt x="231720" y="422930"/>
                  <a:pt x="225600" y="416656"/>
                  <a:pt x="225600" y="408140"/>
                </a:cubicBezTo>
                <a:cubicBezTo>
                  <a:pt x="225600" y="401866"/>
                  <a:pt x="226794" y="395741"/>
                  <a:pt x="233064" y="388271"/>
                </a:cubicBezTo>
                <a:cubicBezTo>
                  <a:pt x="233064" y="388271"/>
                  <a:pt x="233064" y="388271"/>
                  <a:pt x="361444" y="213930"/>
                </a:cubicBezTo>
                <a:cubicBezTo>
                  <a:pt x="363982" y="210195"/>
                  <a:pt x="365176" y="209000"/>
                  <a:pt x="361444" y="204070"/>
                </a:cubicBezTo>
                <a:cubicBezTo>
                  <a:pt x="361444" y="204070"/>
                  <a:pt x="361444" y="204070"/>
                  <a:pt x="242916" y="35854"/>
                </a:cubicBezTo>
                <a:cubicBezTo>
                  <a:pt x="236647" y="25994"/>
                  <a:pt x="233064" y="19720"/>
                  <a:pt x="233064" y="16135"/>
                </a:cubicBezTo>
                <a:cubicBezTo>
                  <a:pt x="233064" y="4930"/>
                  <a:pt x="240379" y="0"/>
                  <a:pt x="255307" y="0"/>
                </a:cubicBezTo>
                <a:close/>
                <a:moveTo>
                  <a:pt x="29543" y="0"/>
                </a:moveTo>
                <a:lnTo>
                  <a:pt x="71620" y="0"/>
                </a:lnTo>
                <a:cubicBezTo>
                  <a:pt x="88779" y="0"/>
                  <a:pt x="97582" y="2540"/>
                  <a:pt x="108623" y="17330"/>
                </a:cubicBezTo>
                <a:cubicBezTo>
                  <a:pt x="108623" y="17330"/>
                  <a:pt x="108623" y="17330"/>
                  <a:pt x="214859" y="165676"/>
                </a:cubicBezTo>
                <a:cubicBezTo>
                  <a:pt x="229631" y="186741"/>
                  <a:pt x="232167" y="194210"/>
                  <a:pt x="232167" y="212735"/>
                </a:cubicBezTo>
                <a:cubicBezTo>
                  <a:pt x="232167" y="228720"/>
                  <a:pt x="227243" y="239924"/>
                  <a:pt x="214859" y="255909"/>
                </a:cubicBezTo>
                <a:cubicBezTo>
                  <a:pt x="214859" y="255909"/>
                  <a:pt x="214859" y="255909"/>
                  <a:pt x="104893" y="404405"/>
                </a:cubicBezTo>
                <a:cubicBezTo>
                  <a:pt x="95045" y="418000"/>
                  <a:pt x="88779" y="422930"/>
                  <a:pt x="67889" y="422930"/>
                </a:cubicBezTo>
                <a:cubicBezTo>
                  <a:pt x="67889" y="422930"/>
                  <a:pt x="67889" y="422930"/>
                  <a:pt x="20889" y="422930"/>
                </a:cubicBezTo>
                <a:cubicBezTo>
                  <a:pt x="6118" y="422930"/>
                  <a:pt x="0" y="416656"/>
                  <a:pt x="0" y="408140"/>
                </a:cubicBezTo>
                <a:cubicBezTo>
                  <a:pt x="0" y="401866"/>
                  <a:pt x="1194" y="395741"/>
                  <a:pt x="7311" y="388271"/>
                </a:cubicBezTo>
                <a:cubicBezTo>
                  <a:pt x="7311" y="388271"/>
                  <a:pt x="7311" y="388271"/>
                  <a:pt x="135779" y="213930"/>
                </a:cubicBezTo>
                <a:cubicBezTo>
                  <a:pt x="138315" y="210195"/>
                  <a:pt x="139509" y="209000"/>
                  <a:pt x="135779" y="204070"/>
                </a:cubicBezTo>
                <a:cubicBezTo>
                  <a:pt x="135779" y="204070"/>
                  <a:pt x="135779" y="204070"/>
                  <a:pt x="17159" y="35854"/>
                </a:cubicBezTo>
                <a:cubicBezTo>
                  <a:pt x="11041" y="25994"/>
                  <a:pt x="7311" y="19720"/>
                  <a:pt x="7311" y="16135"/>
                </a:cubicBezTo>
                <a:cubicBezTo>
                  <a:pt x="7311" y="4930"/>
                  <a:pt x="14772" y="0"/>
                  <a:pt x="29543" y="0"/>
                </a:cubicBezTo>
                <a:close/>
              </a:path>
            </a:pathLst>
          </a:custGeom>
          <a:solidFill>
            <a:srgbClr val="A4B41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de-DE" sz="1800"/>
          </a:p>
        </p:txBody>
      </p:sp>
    </p:spTree>
    <p:extLst>
      <p:ext uri="{BB962C8B-B14F-4D97-AF65-F5344CB8AC3E}">
        <p14:creationId xmlns:p14="http://schemas.microsoft.com/office/powerpoint/2010/main" val="13196759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C1F1FDF-06CC-4B46-8A18-DB19993DB8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GB" noProof="0" dirty="0"/>
              <a:t>Headline</a:t>
            </a:r>
            <a:endParaRPr lang="de-DE" dirty="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D608AE62-84CB-4996-80B3-21AF3496AA1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0402" y="676800"/>
            <a:ext cx="9061111" cy="334800"/>
          </a:xfrm>
        </p:spPr>
        <p:txBody>
          <a:bodyPr/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80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GB" noProof="0" dirty="0"/>
              <a:t>Subheading</a:t>
            </a:r>
            <a:endParaRPr lang="de-DE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DC2D0EC3-A95E-4954-92ED-7BCE700AFDD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44488" y="1367999"/>
            <a:ext cx="9217025" cy="4977239"/>
          </a:xfrm>
        </p:spPr>
        <p:txBody>
          <a:bodyPr/>
          <a:lstStyle>
            <a:lvl1pPr marL="266700" indent="-266700">
              <a:spcBef>
                <a:spcPts val="0"/>
              </a:spcBef>
              <a:buSzPct val="100000"/>
              <a:buFont typeface="+mj-lt"/>
              <a:buAutoNum type="arabicPeriod"/>
              <a:defRPr sz="2000">
                <a:solidFill>
                  <a:schemeClr val="accent1"/>
                </a:solidFill>
              </a:defRPr>
            </a:lvl1pPr>
            <a:lvl2pPr marL="640515" indent="-337398">
              <a:spcBef>
                <a:spcPts val="0"/>
              </a:spcBef>
              <a:buSzPct val="100000"/>
              <a:buFont typeface="+mj-lt"/>
              <a:buAutoNum type="alphaLcParenR"/>
              <a:defRPr sz="2273">
                <a:solidFill>
                  <a:schemeClr val="accent1"/>
                </a:solidFill>
              </a:defRPr>
            </a:lvl2pPr>
            <a:lvl3pPr marL="1122253" indent="-303116">
              <a:spcBef>
                <a:spcPts val="0"/>
              </a:spcBef>
              <a:defRPr sz="2273">
                <a:solidFill>
                  <a:schemeClr val="accent1"/>
                </a:solidFill>
              </a:defRPr>
            </a:lvl3pPr>
            <a:lvl4pPr marL="1528214" indent="-303116">
              <a:spcBef>
                <a:spcPts val="0"/>
              </a:spcBef>
              <a:defRPr sz="2273">
                <a:solidFill>
                  <a:schemeClr val="accent1"/>
                </a:solidFill>
              </a:defRPr>
            </a:lvl4pPr>
            <a:lvl5pPr marL="1935979" indent="-306725">
              <a:spcBef>
                <a:spcPts val="0"/>
              </a:spcBef>
              <a:defRPr sz="2273">
                <a:solidFill>
                  <a:schemeClr val="accent1"/>
                </a:solidFill>
              </a:defRPr>
            </a:lvl5pPr>
          </a:lstStyle>
          <a:p>
            <a:r>
              <a:rPr lang="en-GB" noProof="0" dirty="0"/>
              <a:t>Click to add text</a:t>
            </a:r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F897E226-2C40-4DD5-9F5A-A5F23BF3DFBF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420D47DE-D785-416A-86CC-090EED9194A0}" type="datetime4">
              <a:rPr lang="de-DE" smtClean="0"/>
              <a:t>15. November 2021</a:t>
            </a:fld>
            <a:endParaRPr lang="de-DE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9540AD42-2C59-4EC1-A9D6-0EF13ABB8A9A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Title of the presentation / Location, xx Month Year (Enter using “Insert &gt; Header and Footer”)</a:t>
            </a:r>
            <a:endParaRPr lang="de-DE" dirty="0"/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3B3D4B00-95A3-4D63-9C9F-81773C8CEB00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de-DE" dirty="0"/>
              <a:t>Page </a:t>
            </a:r>
            <a:fld id="{5678FFC5-4430-43BC-9807-D0C6EB405569}" type="slidenum">
              <a:rPr lang="de-DE" smtClean="0"/>
              <a:pPr/>
              <a:t>‹N›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47622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trenner Hellgr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: eine Ecke abgerundet 9" descr="Dekorativ">
            <a:extLst>
              <a:ext uri="{FF2B5EF4-FFF2-40B4-BE49-F238E27FC236}">
                <a16:creationId xmlns:a16="http://schemas.microsoft.com/office/drawing/2014/main" id="{613C5E74-0859-4426-B6DB-2FF7B5E10EAA}"/>
              </a:ext>
            </a:extLst>
          </p:cNvPr>
          <p:cNvSpPr/>
          <p:nvPr userDrawn="1"/>
        </p:nvSpPr>
        <p:spPr bwMode="gray">
          <a:xfrm flipH="1" flipV="1">
            <a:off x="344487" y="-1"/>
            <a:ext cx="9561508" cy="5509885"/>
          </a:xfrm>
          <a:prstGeom prst="round1Rect">
            <a:avLst>
              <a:gd name="adj" fmla="val 4096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de-DE" sz="1400" dirty="0" err="1"/>
          </a:p>
        </p:txBody>
      </p:sp>
      <p:sp>
        <p:nvSpPr>
          <p:cNvPr id="11" name="Freihandform: Form 10" descr="Dekorativ">
            <a:extLst>
              <a:ext uri="{FF2B5EF4-FFF2-40B4-BE49-F238E27FC236}">
                <a16:creationId xmlns:a16="http://schemas.microsoft.com/office/drawing/2014/main" id="{4E73B93C-9054-403A-AB61-CC0D1EBCD221}"/>
              </a:ext>
            </a:extLst>
          </p:cNvPr>
          <p:cNvSpPr>
            <a:spLocks/>
          </p:cNvSpPr>
          <p:nvPr userDrawn="1"/>
        </p:nvSpPr>
        <p:spPr bwMode="gray">
          <a:xfrm>
            <a:off x="893189" y="2156400"/>
            <a:ext cx="676800" cy="422930"/>
          </a:xfrm>
          <a:custGeom>
            <a:avLst/>
            <a:gdLst>
              <a:gd name="connsiteX0" fmla="*/ 474079 w 676800"/>
              <a:gd name="connsiteY0" fmla="*/ 0 h 422930"/>
              <a:gd name="connsiteX1" fmla="*/ 516176 w 676800"/>
              <a:gd name="connsiteY1" fmla="*/ 0 h 422930"/>
              <a:gd name="connsiteX2" fmla="*/ 553197 w 676800"/>
              <a:gd name="connsiteY2" fmla="*/ 17330 h 422930"/>
              <a:gd name="connsiteX3" fmla="*/ 659484 w 676800"/>
              <a:gd name="connsiteY3" fmla="*/ 165676 h 422930"/>
              <a:gd name="connsiteX4" fmla="*/ 676800 w 676800"/>
              <a:gd name="connsiteY4" fmla="*/ 212735 h 422930"/>
              <a:gd name="connsiteX5" fmla="*/ 659484 w 676800"/>
              <a:gd name="connsiteY5" fmla="*/ 255909 h 422930"/>
              <a:gd name="connsiteX6" fmla="*/ 549465 w 676800"/>
              <a:gd name="connsiteY6" fmla="*/ 404405 h 422930"/>
              <a:gd name="connsiteX7" fmla="*/ 512444 w 676800"/>
              <a:gd name="connsiteY7" fmla="*/ 422930 h 422930"/>
              <a:gd name="connsiteX8" fmla="*/ 465570 w 676800"/>
              <a:gd name="connsiteY8" fmla="*/ 422930 h 422930"/>
              <a:gd name="connsiteX9" fmla="*/ 444522 w 676800"/>
              <a:gd name="connsiteY9" fmla="*/ 408140 h 422930"/>
              <a:gd name="connsiteX10" fmla="*/ 451837 w 676800"/>
              <a:gd name="connsiteY10" fmla="*/ 388271 h 422930"/>
              <a:gd name="connsiteX11" fmla="*/ 580366 w 676800"/>
              <a:gd name="connsiteY11" fmla="*/ 213930 h 422930"/>
              <a:gd name="connsiteX12" fmla="*/ 580366 w 676800"/>
              <a:gd name="connsiteY12" fmla="*/ 204070 h 422930"/>
              <a:gd name="connsiteX13" fmla="*/ 461838 w 676800"/>
              <a:gd name="connsiteY13" fmla="*/ 35854 h 422930"/>
              <a:gd name="connsiteX14" fmla="*/ 451837 w 676800"/>
              <a:gd name="connsiteY14" fmla="*/ 16135 h 422930"/>
              <a:gd name="connsiteX15" fmla="*/ 474079 w 676800"/>
              <a:gd name="connsiteY15" fmla="*/ 0 h 422930"/>
              <a:gd name="connsiteX16" fmla="*/ 255307 w 676800"/>
              <a:gd name="connsiteY16" fmla="*/ 0 h 422930"/>
              <a:gd name="connsiteX17" fmla="*/ 297254 w 676800"/>
              <a:gd name="connsiteY17" fmla="*/ 0 h 422930"/>
              <a:gd name="connsiteX18" fmla="*/ 334275 w 676800"/>
              <a:gd name="connsiteY18" fmla="*/ 17330 h 422930"/>
              <a:gd name="connsiteX19" fmla="*/ 440562 w 676800"/>
              <a:gd name="connsiteY19" fmla="*/ 165676 h 422930"/>
              <a:gd name="connsiteX20" fmla="*/ 457878 w 676800"/>
              <a:gd name="connsiteY20" fmla="*/ 212735 h 422930"/>
              <a:gd name="connsiteX21" fmla="*/ 440562 w 676800"/>
              <a:gd name="connsiteY21" fmla="*/ 255909 h 422930"/>
              <a:gd name="connsiteX22" fmla="*/ 330543 w 676800"/>
              <a:gd name="connsiteY22" fmla="*/ 404405 h 422930"/>
              <a:gd name="connsiteX23" fmla="*/ 293522 w 676800"/>
              <a:gd name="connsiteY23" fmla="*/ 422930 h 422930"/>
              <a:gd name="connsiteX24" fmla="*/ 246648 w 676800"/>
              <a:gd name="connsiteY24" fmla="*/ 422930 h 422930"/>
              <a:gd name="connsiteX25" fmla="*/ 225600 w 676800"/>
              <a:gd name="connsiteY25" fmla="*/ 408140 h 422930"/>
              <a:gd name="connsiteX26" fmla="*/ 233064 w 676800"/>
              <a:gd name="connsiteY26" fmla="*/ 388271 h 422930"/>
              <a:gd name="connsiteX27" fmla="*/ 361444 w 676800"/>
              <a:gd name="connsiteY27" fmla="*/ 213930 h 422930"/>
              <a:gd name="connsiteX28" fmla="*/ 361444 w 676800"/>
              <a:gd name="connsiteY28" fmla="*/ 204070 h 422930"/>
              <a:gd name="connsiteX29" fmla="*/ 242916 w 676800"/>
              <a:gd name="connsiteY29" fmla="*/ 35854 h 422930"/>
              <a:gd name="connsiteX30" fmla="*/ 233064 w 676800"/>
              <a:gd name="connsiteY30" fmla="*/ 16135 h 422930"/>
              <a:gd name="connsiteX31" fmla="*/ 255307 w 676800"/>
              <a:gd name="connsiteY31" fmla="*/ 0 h 422930"/>
              <a:gd name="connsiteX32" fmla="*/ 29543 w 676800"/>
              <a:gd name="connsiteY32" fmla="*/ 0 h 422930"/>
              <a:gd name="connsiteX33" fmla="*/ 71620 w 676800"/>
              <a:gd name="connsiteY33" fmla="*/ 0 h 422930"/>
              <a:gd name="connsiteX34" fmla="*/ 108623 w 676800"/>
              <a:gd name="connsiteY34" fmla="*/ 17330 h 422930"/>
              <a:gd name="connsiteX35" fmla="*/ 214859 w 676800"/>
              <a:gd name="connsiteY35" fmla="*/ 165676 h 422930"/>
              <a:gd name="connsiteX36" fmla="*/ 232167 w 676800"/>
              <a:gd name="connsiteY36" fmla="*/ 212735 h 422930"/>
              <a:gd name="connsiteX37" fmla="*/ 214859 w 676800"/>
              <a:gd name="connsiteY37" fmla="*/ 255909 h 422930"/>
              <a:gd name="connsiteX38" fmla="*/ 104893 w 676800"/>
              <a:gd name="connsiteY38" fmla="*/ 404405 h 422930"/>
              <a:gd name="connsiteX39" fmla="*/ 67889 w 676800"/>
              <a:gd name="connsiteY39" fmla="*/ 422930 h 422930"/>
              <a:gd name="connsiteX40" fmla="*/ 20889 w 676800"/>
              <a:gd name="connsiteY40" fmla="*/ 422930 h 422930"/>
              <a:gd name="connsiteX41" fmla="*/ 0 w 676800"/>
              <a:gd name="connsiteY41" fmla="*/ 408140 h 422930"/>
              <a:gd name="connsiteX42" fmla="*/ 7311 w 676800"/>
              <a:gd name="connsiteY42" fmla="*/ 388271 h 422930"/>
              <a:gd name="connsiteX43" fmla="*/ 135779 w 676800"/>
              <a:gd name="connsiteY43" fmla="*/ 213930 h 422930"/>
              <a:gd name="connsiteX44" fmla="*/ 135779 w 676800"/>
              <a:gd name="connsiteY44" fmla="*/ 204070 h 422930"/>
              <a:gd name="connsiteX45" fmla="*/ 17159 w 676800"/>
              <a:gd name="connsiteY45" fmla="*/ 35854 h 422930"/>
              <a:gd name="connsiteX46" fmla="*/ 7311 w 676800"/>
              <a:gd name="connsiteY46" fmla="*/ 16135 h 422930"/>
              <a:gd name="connsiteX47" fmla="*/ 29543 w 676800"/>
              <a:gd name="connsiteY47" fmla="*/ 0 h 422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676800" h="422930">
                <a:moveTo>
                  <a:pt x="474079" y="0"/>
                </a:moveTo>
                <a:lnTo>
                  <a:pt x="516176" y="0"/>
                </a:lnTo>
                <a:cubicBezTo>
                  <a:pt x="533492" y="0"/>
                  <a:pt x="542150" y="2540"/>
                  <a:pt x="553197" y="17330"/>
                </a:cubicBezTo>
                <a:cubicBezTo>
                  <a:pt x="553197" y="17330"/>
                  <a:pt x="553197" y="17330"/>
                  <a:pt x="659484" y="165676"/>
                </a:cubicBezTo>
                <a:cubicBezTo>
                  <a:pt x="674262" y="186741"/>
                  <a:pt x="676800" y="194210"/>
                  <a:pt x="676800" y="212735"/>
                </a:cubicBezTo>
                <a:cubicBezTo>
                  <a:pt x="676800" y="228720"/>
                  <a:pt x="671874" y="239924"/>
                  <a:pt x="659484" y="255909"/>
                </a:cubicBezTo>
                <a:cubicBezTo>
                  <a:pt x="659484" y="255909"/>
                  <a:pt x="659484" y="255909"/>
                  <a:pt x="549465" y="404405"/>
                </a:cubicBezTo>
                <a:cubicBezTo>
                  <a:pt x="539613" y="418000"/>
                  <a:pt x="533492" y="422930"/>
                  <a:pt x="512444" y="422930"/>
                </a:cubicBezTo>
                <a:cubicBezTo>
                  <a:pt x="512444" y="422930"/>
                  <a:pt x="512444" y="422930"/>
                  <a:pt x="465570" y="422930"/>
                </a:cubicBezTo>
                <a:cubicBezTo>
                  <a:pt x="450642" y="422930"/>
                  <a:pt x="444522" y="416656"/>
                  <a:pt x="444522" y="408140"/>
                </a:cubicBezTo>
                <a:cubicBezTo>
                  <a:pt x="444522" y="401866"/>
                  <a:pt x="445716" y="395741"/>
                  <a:pt x="451837" y="388271"/>
                </a:cubicBezTo>
                <a:cubicBezTo>
                  <a:pt x="451837" y="388271"/>
                  <a:pt x="451837" y="388271"/>
                  <a:pt x="580366" y="213930"/>
                </a:cubicBezTo>
                <a:cubicBezTo>
                  <a:pt x="582904" y="210195"/>
                  <a:pt x="584098" y="209000"/>
                  <a:pt x="580366" y="204070"/>
                </a:cubicBezTo>
                <a:cubicBezTo>
                  <a:pt x="580366" y="204070"/>
                  <a:pt x="580366" y="204070"/>
                  <a:pt x="461838" y="35854"/>
                </a:cubicBezTo>
                <a:cubicBezTo>
                  <a:pt x="455569" y="25994"/>
                  <a:pt x="451837" y="19720"/>
                  <a:pt x="451837" y="16135"/>
                </a:cubicBezTo>
                <a:cubicBezTo>
                  <a:pt x="451837" y="4930"/>
                  <a:pt x="459301" y="0"/>
                  <a:pt x="474079" y="0"/>
                </a:cubicBezTo>
                <a:close/>
                <a:moveTo>
                  <a:pt x="255307" y="0"/>
                </a:moveTo>
                <a:lnTo>
                  <a:pt x="297254" y="0"/>
                </a:lnTo>
                <a:cubicBezTo>
                  <a:pt x="314570" y="0"/>
                  <a:pt x="323228" y="2540"/>
                  <a:pt x="334275" y="17330"/>
                </a:cubicBezTo>
                <a:cubicBezTo>
                  <a:pt x="334275" y="17330"/>
                  <a:pt x="334275" y="17330"/>
                  <a:pt x="440562" y="165676"/>
                </a:cubicBezTo>
                <a:cubicBezTo>
                  <a:pt x="455340" y="186741"/>
                  <a:pt x="457878" y="194210"/>
                  <a:pt x="457878" y="212735"/>
                </a:cubicBezTo>
                <a:cubicBezTo>
                  <a:pt x="457878" y="228720"/>
                  <a:pt x="452952" y="239924"/>
                  <a:pt x="440562" y="255909"/>
                </a:cubicBezTo>
                <a:cubicBezTo>
                  <a:pt x="440562" y="255909"/>
                  <a:pt x="440562" y="255909"/>
                  <a:pt x="330543" y="404405"/>
                </a:cubicBezTo>
                <a:cubicBezTo>
                  <a:pt x="320691" y="418000"/>
                  <a:pt x="314570" y="422930"/>
                  <a:pt x="293522" y="422930"/>
                </a:cubicBezTo>
                <a:cubicBezTo>
                  <a:pt x="293522" y="422930"/>
                  <a:pt x="293522" y="422930"/>
                  <a:pt x="246648" y="422930"/>
                </a:cubicBezTo>
                <a:cubicBezTo>
                  <a:pt x="231720" y="422930"/>
                  <a:pt x="225600" y="416656"/>
                  <a:pt x="225600" y="408140"/>
                </a:cubicBezTo>
                <a:cubicBezTo>
                  <a:pt x="225600" y="401866"/>
                  <a:pt x="226794" y="395741"/>
                  <a:pt x="233064" y="388271"/>
                </a:cubicBezTo>
                <a:cubicBezTo>
                  <a:pt x="233064" y="388271"/>
                  <a:pt x="233064" y="388271"/>
                  <a:pt x="361444" y="213930"/>
                </a:cubicBezTo>
                <a:cubicBezTo>
                  <a:pt x="363982" y="210195"/>
                  <a:pt x="365176" y="209000"/>
                  <a:pt x="361444" y="204070"/>
                </a:cubicBezTo>
                <a:cubicBezTo>
                  <a:pt x="361444" y="204070"/>
                  <a:pt x="361444" y="204070"/>
                  <a:pt x="242916" y="35854"/>
                </a:cubicBezTo>
                <a:cubicBezTo>
                  <a:pt x="236647" y="25994"/>
                  <a:pt x="233064" y="19720"/>
                  <a:pt x="233064" y="16135"/>
                </a:cubicBezTo>
                <a:cubicBezTo>
                  <a:pt x="233064" y="4930"/>
                  <a:pt x="240379" y="0"/>
                  <a:pt x="255307" y="0"/>
                </a:cubicBezTo>
                <a:close/>
                <a:moveTo>
                  <a:pt x="29543" y="0"/>
                </a:moveTo>
                <a:lnTo>
                  <a:pt x="71620" y="0"/>
                </a:lnTo>
                <a:cubicBezTo>
                  <a:pt x="88779" y="0"/>
                  <a:pt x="97582" y="2540"/>
                  <a:pt x="108623" y="17330"/>
                </a:cubicBezTo>
                <a:cubicBezTo>
                  <a:pt x="108623" y="17330"/>
                  <a:pt x="108623" y="17330"/>
                  <a:pt x="214859" y="165676"/>
                </a:cubicBezTo>
                <a:cubicBezTo>
                  <a:pt x="229631" y="186741"/>
                  <a:pt x="232167" y="194210"/>
                  <a:pt x="232167" y="212735"/>
                </a:cubicBezTo>
                <a:cubicBezTo>
                  <a:pt x="232167" y="228720"/>
                  <a:pt x="227243" y="239924"/>
                  <a:pt x="214859" y="255909"/>
                </a:cubicBezTo>
                <a:cubicBezTo>
                  <a:pt x="214859" y="255909"/>
                  <a:pt x="214859" y="255909"/>
                  <a:pt x="104893" y="404405"/>
                </a:cubicBezTo>
                <a:cubicBezTo>
                  <a:pt x="95045" y="418000"/>
                  <a:pt x="88779" y="422930"/>
                  <a:pt x="67889" y="422930"/>
                </a:cubicBezTo>
                <a:cubicBezTo>
                  <a:pt x="67889" y="422930"/>
                  <a:pt x="67889" y="422930"/>
                  <a:pt x="20889" y="422930"/>
                </a:cubicBezTo>
                <a:cubicBezTo>
                  <a:pt x="6118" y="422930"/>
                  <a:pt x="0" y="416656"/>
                  <a:pt x="0" y="408140"/>
                </a:cubicBezTo>
                <a:cubicBezTo>
                  <a:pt x="0" y="401866"/>
                  <a:pt x="1194" y="395741"/>
                  <a:pt x="7311" y="388271"/>
                </a:cubicBezTo>
                <a:cubicBezTo>
                  <a:pt x="7311" y="388271"/>
                  <a:pt x="7311" y="388271"/>
                  <a:pt x="135779" y="213930"/>
                </a:cubicBezTo>
                <a:cubicBezTo>
                  <a:pt x="138315" y="210195"/>
                  <a:pt x="139509" y="209000"/>
                  <a:pt x="135779" y="204070"/>
                </a:cubicBezTo>
                <a:cubicBezTo>
                  <a:pt x="135779" y="204070"/>
                  <a:pt x="135779" y="204070"/>
                  <a:pt x="17159" y="35854"/>
                </a:cubicBezTo>
                <a:cubicBezTo>
                  <a:pt x="11041" y="25994"/>
                  <a:pt x="7311" y="19720"/>
                  <a:pt x="7311" y="16135"/>
                </a:cubicBezTo>
                <a:cubicBezTo>
                  <a:pt x="7311" y="4930"/>
                  <a:pt x="14772" y="0"/>
                  <a:pt x="29543" y="0"/>
                </a:cubicBezTo>
                <a:close/>
              </a:path>
            </a:pathLst>
          </a:custGeom>
          <a:solidFill>
            <a:srgbClr val="A4B41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A4F7032-AABC-4803-803E-26E912B5BD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1087200" y="2138399"/>
            <a:ext cx="8474313" cy="1804830"/>
          </a:xfrm>
        </p:spPr>
        <p:txBody>
          <a:bodyPr wrap="square" anchor="t" anchorCtr="0"/>
          <a:lstStyle>
            <a:lvl1pPr marL="0" indent="626400" algn="l">
              <a:lnSpc>
                <a:spcPct val="90000"/>
              </a:lnSpc>
              <a:defRPr sz="3800">
                <a:solidFill>
                  <a:schemeClr val="accent1"/>
                </a:solidFill>
              </a:defRPr>
            </a:lvl1pPr>
          </a:lstStyle>
          <a:p>
            <a:r>
              <a:rPr lang="en-GB" noProof="0" dirty="0"/>
              <a:t>Click to add text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1C2D703-FCEF-426D-BD83-49F217224A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2F692-3C47-4A48-8B29-EDEC1E9ED3D3}" type="datetime4">
              <a:rPr lang="de-DE" smtClean="0"/>
              <a:t>15. November 2021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43FC02B-2180-433E-8988-9304DEF4DB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Title of the presentation / Location, xx Month Year (Enter using “Insert &gt; Header and Footer”)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82BB2A8-E185-4D0F-8D49-42219043E7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dirty="0"/>
              <a:t>Page </a:t>
            </a:r>
            <a:fld id="{5678FFC5-4430-43BC-9807-D0C6EB405569}" type="slidenum">
              <a:rPr lang="de-DE" smtClean="0"/>
              <a:pPr/>
              <a:t>‹N›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957083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zit Petr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 descr="Dekorativ">
            <a:extLst>
              <a:ext uri="{FF2B5EF4-FFF2-40B4-BE49-F238E27FC236}">
                <a16:creationId xmlns:a16="http://schemas.microsoft.com/office/drawing/2014/main" id="{6DBD3158-38F3-4DA0-AA60-95EDE400F0A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 userDrawn="1"/>
        </p:nvSpPr>
        <p:spPr bwMode="gray">
          <a:xfrm>
            <a:off x="0" y="0"/>
            <a:ext cx="9906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de-DE" sz="1591" dirty="0" err="1">
              <a:solidFill>
                <a:schemeClr val="bg1"/>
              </a:solidFill>
            </a:endParaRP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F4EFF810-C183-4BD1-A2B6-56734A614A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4488" y="1296001"/>
            <a:ext cx="9217026" cy="352800"/>
          </a:xfrm>
        </p:spPr>
        <p:txBody>
          <a:bodyPr/>
          <a:lstStyle>
            <a:lvl1pPr marL="0" indent="0">
              <a:lnSpc>
                <a:spcPct val="100000"/>
              </a:lnSpc>
              <a:defRPr sz="1800" b="1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Click to add text</a:t>
            </a:r>
          </a:p>
        </p:txBody>
      </p:sp>
      <p:sp>
        <p:nvSpPr>
          <p:cNvPr id="10" name="Textplatzhalter 8">
            <a:extLst>
              <a:ext uri="{FF2B5EF4-FFF2-40B4-BE49-F238E27FC236}">
                <a16:creationId xmlns:a16="http://schemas.microsoft.com/office/drawing/2014/main" id="{8AD22A90-224A-40DE-94F8-BC41FD67661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344488" y="1713600"/>
            <a:ext cx="9217026" cy="4631638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3600">
                <a:solidFill>
                  <a:schemeClr val="bg1"/>
                </a:solidFill>
              </a:defRPr>
            </a:lvl1pPr>
            <a:lvl2pPr marL="411374" indent="0">
              <a:buNone/>
              <a:defRPr/>
            </a:lvl2pPr>
          </a:lstStyle>
          <a:p>
            <a:r>
              <a:rPr lang="en-GB" noProof="0" dirty="0"/>
              <a:t>Click to add text</a:t>
            </a:r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5886953F-918A-4BC7-B25A-D71D79BB9EF3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C651427-FA09-4D5A-87E7-9FC8D86D32EA}" type="datetime4">
              <a:rPr lang="de-DE" smtClean="0"/>
              <a:t>15. November 2021</a:t>
            </a:fld>
            <a:endParaRPr lang="de-DE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E0160F45-CF7A-4ECC-B8CB-4DF9F493E38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Title of the presentation / Location, xx Month Year (Enter using “Insert &gt; Header and Footer”)</a:t>
            </a:r>
            <a:endParaRPr lang="de-DE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8A095563-6E1B-446F-9366-6C6C59BCBBB0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Page </a:t>
            </a:r>
            <a:fld id="{5678FFC5-4430-43BC-9807-D0C6EB405569}" type="slidenum">
              <a:rPr lang="de-DE" smtClean="0"/>
              <a:pPr/>
              <a:t>‹N›</a:t>
            </a:fld>
            <a:endParaRPr lang="de-DE" dirty="0"/>
          </a:p>
        </p:txBody>
      </p:sp>
      <p:pic>
        <p:nvPicPr>
          <p:cNvPr id="12" name="Grafik 11" descr="Logo KfW">
            <a:extLst>
              <a:ext uri="{FF2B5EF4-FFF2-40B4-BE49-F238E27FC236}">
                <a16:creationId xmlns:a16="http://schemas.microsoft.com/office/drawing/2014/main" id="{B8C6556B-FE6C-49F1-9300-610283A024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344488" y="6519101"/>
            <a:ext cx="399600" cy="13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0656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azit Hellgr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D3E6AEB6-4D8C-45CB-9AD4-7A9CCEA9FD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4488" y="1296001"/>
            <a:ext cx="9217025" cy="352800"/>
          </a:xfrm>
        </p:spPr>
        <p:txBody>
          <a:bodyPr/>
          <a:lstStyle>
            <a:lvl1pPr marL="0" indent="0">
              <a:lnSpc>
                <a:spcPct val="100000"/>
              </a:lnSpc>
              <a:defRPr sz="1800" b="1">
                <a:solidFill>
                  <a:srgbClr val="5E7200"/>
                </a:solidFill>
              </a:defRPr>
            </a:lvl1pPr>
          </a:lstStyle>
          <a:p>
            <a:r>
              <a:rPr lang="en-GB" noProof="0" dirty="0"/>
              <a:t>Click to add text</a:t>
            </a:r>
          </a:p>
        </p:txBody>
      </p:sp>
      <p:sp>
        <p:nvSpPr>
          <p:cNvPr id="10" name="Textplatzhalter 8">
            <a:extLst>
              <a:ext uri="{FF2B5EF4-FFF2-40B4-BE49-F238E27FC236}">
                <a16:creationId xmlns:a16="http://schemas.microsoft.com/office/drawing/2014/main" id="{8AD22A90-224A-40DE-94F8-BC41FD67661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344488" y="1713600"/>
            <a:ext cx="9217025" cy="4631638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3600">
                <a:solidFill>
                  <a:schemeClr val="accent1"/>
                </a:solidFill>
              </a:defRPr>
            </a:lvl1pPr>
            <a:lvl2pPr marL="411374" indent="0">
              <a:buNone/>
              <a:defRPr/>
            </a:lvl2pPr>
          </a:lstStyle>
          <a:p>
            <a:r>
              <a:rPr lang="en-GB" noProof="0" dirty="0"/>
              <a:t>Click to add text</a:t>
            </a:r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3724BF3F-E95C-44F3-B9CE-6BEECB570CF0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2413DB9A-8248-4B5F-A146-963997D73014}" type="datetime4">
              <a:rPr lang="de-DE" smtClean="0"/>
              <a:t>15. November 2021</a:t>
            </a:fld>
            <a:endParaRPr lang="de-DE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988B7543-A691-435E-A149-92C533D1A66C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Title of the presentation / Location, xx Month Year (Enter using “Insert &gt; Header and Footer”)</a:t>
            </a:r>
            <a:endParaRPr lang="de-DE" dirty="0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CEE0AB1B-D5E4-4DB5-B7BA-08384F7BD1E2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de-DE" dirty="0"/>
              <a:t>Page </a:t>
            </a:r>
            <a:fld id="{5678FFC5-4430-43BC-9807-D0C6EB405569}" type="slidenum">
              <a:rPr lang="de-DE" smtClean="0"/>
              <a:pPr/>
              <a:t>‹N›</a:t>
            </a:fld>
            <a:endParaRPr lang="de-DE" dirty="0"/>
          </a:p>
        </p:txBody>
      </p:sp>
      <p:pic>
        <p:nvPicPr>
          <p:cNvPr id="9" name="Grafik 8" descr="Logo KfW">
            <a:extLst>
              <a:ext uri="{FF2B5EF4-FFF2-40B4-BE49-F238E27FC236}">
                <a16:creationId xmlns:a16="http://schemas.microsoft.com/office/drawing/2014/main" id="{A965A5D7-4D2D-4A80-9155-1334E21E916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344488" y="6519101"/>
            <a:ext cx="399600" cy="13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0948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: eine Ecke abgerundet 7" descr="Dekorativ">
            <a:extLst>
              <a:ext uri="{FF2B5EF4-FFF2-40B4-BE49-F238E27FC236}">
                <a16:creationId xmlns:a16="http://schemas.microsoft.com/office/drawing/2014/main" id="{5BDD56D1-1B02-4938-8572-7394E1373E67}"/>
              </a:ext>
            </a:extLst>
          </p:cNvPr>
          <p:cNvSpPr/>
          <p:nvPr userDrawn="1"/>
        </p:nvSpPr>
        <p:spPr bwMode="gray">
          <a:xfrm flipH="1" flipV="1">
            <a:off x="344487" y="-1"/>
            <a:ext cx="9561508" cy="5509885"/>
          </a:xfrm>
          <a:prstGeom prst="round1Rect">
            <a:avLst>
              <a:gd name="adj" fmla="val 4096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de-DE" sz="1400" dirty="0" err="1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A4F7032-AABC-4803-803E-26E912B5BD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1087200" y="1792801"/>
            <a:ext cx="8474313" cy="1785600"/>
          </a:xfrm>
        </p:spPr>
        <p:txBody>
          <a:bodyPr wrap="square" anchor="t" anchorCtr="0"/>
          <a:lstStyle>
            <a:lvl1pPr marL="0" indent="626400" algn="l">
              <a:lnSpc>
                <a:spcPct val="90000"/>
              </a:lnSpc>
              <a:defRPr sz="380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Click to add text</a:t>
            </a:r>
          </a:p>
        </p:txBody>
      </p:sp>
      <p:sp>
        <p:nvSpPr>
          <p:cNvPr id="7" name="Freihandform: Form 6" descr="Dekorativ">
            <a:extLst>
              <a:ext uri="{FF2B5EF4-FFF2-40B4-BE49-F238E27FC236}">
                <a16:creationId xmlns:a16="http://schemas.microsoft.com/office/drawing/2014/main" id="{0138B977-3203-4BE7-B714-D67E4425F379}"/>
              </a:ext>
            </a:extLst>
          </p:cNvPr>
          <p:cNvSpPr>
            <a:spLocks/>
          </p:cNvSpPr>
          <p:nvPr userDrawn="1"/>
        </p:nvSpPr>
        <p:spPr bwMode="gray">
          <a:xfrm>
            <a:off x="893189" y="1822562"/>
            <a:ext cx="676800" cy="422930"/>
          </a:xfrm>
          <a:custGeom>
            <a:avLst/>
            <a:gdLst>
              <a:gd name="connsiteX0" fmla="*/ 474079 w 676800"/>
              <a:gd name="connsiteY0" fmla="*/ 0 h 422930"/>
              <a:gd name="connsiteX1" fmla="*/ 516176 w 676800"/>
              <a:gd name="connsiteY1" fmla="*/ 0 h 422930"/>
              <a:gd name="connsiteX2" fmla="*/ 553197 w 676800"/>
              <a:gd name="connsiteY2" fmla="*/ 17330 h 422930"/>
              <a:gd name="connsiteX3" fmla="*/ 659484 w 676800"/>
              <a:gd name="connsiteY3" fmla="*/ 165676 h 422930"/>
              <a:gd name="connsiteX4" fmla="*/ 676800 w 676800"/>
              <a:gd name="connsiteY4" fmla="*/ 212735 h 422930"/>
              <a:gd name="connsiteX5" fmla="*/ 659484 w 676800"/>
              <a:gd name="connsiteY5" fmla="*/ 255909 h 422930"/>
              <a:gd name="connsiteX6" fmla="*/ 549465 w 676800"/>
              <a:gd name="connsiteY6" fmla="*/ 404405 h 422930"/>
              <a:gd name="connsiteX7" fmla="*/ 512444 w 676800"/>
              <a:gd name="connsiteY7" fmla="*/ 422930 h 422930"/>
              <a:gd name="connsiteX8" fmla="*/ 465570 w 676800"/>
              <a:gd name="connsiteY8" fmla="*/ 422930 h 422930"/>
              <a:gd name="connsiteX9" fmla="*/ 444522 w 676800"/>
              <a:gd name="connsiteY9" fmla="*/ 408140 h 422930"/>
              <a:gd name="connsiteX10" fmla="*/ 451837 w 676800"/>
              <a:gd name="connsiteY10" fmla="*/ 388271 h 422930"/>
              <a:gd name="connsiteX11" fmla="*/ 580366 w 676800"/>
              <a:gd name="connsiteY11" fmla="*/ 213930 h 422930"/>
              <a:gd name="connsiteX12" fmla="*/ 580366 w 676800"/>
              <a:gd name="connsiteY12" fmla="*/ 204070 h 422930"/>
              <a:gd name="connsiteX13" fmla="*/ 461838 w 676800"/>
              <a:gd name="connsiteY13" fmla="*/ 35854 h 422930"/>
              <a:gd name="connsiteX14" fmla="*/ 451837 w 676800"/>
              <a:gd name="connsiteY14" fmla="*/ 16135 h 422930"/>
              <a:gd name="connsiteX15" fmla="*/ 474079 w 676800"/>
              <a:gd name="connsiteY15" fmla="*/ 0 h 422930"/>
              <a:gd name="connsiteX16" fmla="*/ 255307 w 676800"/>
              <a:gd name="connsiteY16" fmla="*/ 0 h 422930"/>
              <a:gd name="connsiteX17" fmla="*/ 297254 w 676800"/>
              <a:gd name="connsiteY17" fmla="*/ 0 h 422930"/>
              <a:gd name="connsiteX18" fmla="*/ 334275 w 676800"/>
              <a:gd name="connsiteY18" fmla="*/ 17330 h 422930"/>
              <a:gd name="connsiteX19" fmla="*/ 440562 w 676800"/>
              <a:gd name="connsiteY19" fmla="*/ 165676 h 422930"/>
              <a:gd name="connsiteX20" fmla="*/ 457878 w 676800"/>
              <a:gd name="connsiteY20" fmla="*/ 212735 h 422930"/>
              <a:gd name="connsiteX21" fmla="*/ 440562 w 676800"/>
              <a:gd name="connsiteY21" fmla="*/ 255909 h 422930"/>
              <a:gd name="connsiteX22" fmla="*/ 330543 w 676800"/>
              <a:gd name="connsiteY22" fmla="*/ 404405 h 422930"/>
              <a:gd name="connsiteX23" fmla="*/ 293522 w 676800"/>
              <a:gd name="connsiteY23" fmla="*/ 422930 h 422930"/>
              <a:gd name="connsiteX24" fmla="*/ 246648 w 676800"/>
              <a:gd name="connsiteY24" fmla="*/ 422930 h 422930"/>
              <a:gd name="connsiteX25" fmla="*/ 225600 w 676800"/>
              <a:gd name="connsiteY25" fmla="*/ 408140 h 422930"/>
              <a:gd name="connsiteX26" fmla="*/ 233064 w 676800"/>
              <a:gd name="connsiteY26" fmla="*/ 388271 h 422930"/>
              <a:gd name="connsiteX27" fmla="*/ 361444 w 676800"/>
              <a:gd name="connsiteY27" fmla="*/ 213930 h 422930"/>
              <a:gd name="connsiteX28" fmla="*/ 361444 w 676800"/>
              <a:gd name="connsiteY28" fmla="*/ 204070 h 422930"/>
              <a:gd name="connsiteX29" fmla="*/ 242916 w 676800"/>
              <a:gd name="connsiteY29" fmla="*/ 35854 h 422930"/>
              <a:gd name="connsiteX30" fmla="*/ 233064 w 676800"/>
              <a:gd name="connsiteY30" fmla="*/ 16135 h 422930"/>
              <a:gd name="connsiteX31" fmla="*/ 255307 w 676800"/>
              <a:gd name="connsiteY31" fmla="*/ 0 h 422930"/>
              <a:gd name="connsiteX32" fmla="*/ 29543 w 676800"/>
              <a:gd name="connsiteY32" fmla="*/ 0 h 422930"/>
              <a:gd name="connsiteX33" fmla="*/ 71620 w 676800"/>
              <a:gd name="connsiteY33" fmla="*/ 0 h 422930"/>
              <a:gd name="connsiteX34" fmla="*/ 108623 w 676800"/>
              <a:gd name="connsiteY34" fmla="*/ 17330 h 422930"/>
              <a:gd name="connsiteX35" fmla="*/ 214859 w 676800"/>
              <a:gd name="connsiteY35" fmla="*/ 165676 h 422930"/>
              <a:gd name="connsiteX36" fmla="*/ 232167 w 676800"/>
              <a:gd name="connsiteY36" fmla="*/ 212735 h 422930"/>
              <a:gd name="connsiteX37" fmla="*/ 214859 w 676800"/>
              <a:gd name="connsiteY37" fmla="*/ 255909 h 422930"/>
              <a:gd name="connsiteX38" fmla="*/ 104893 w 676800"/>
              <a:gd name="connsiteY38" fmla="*/ 404405 h 422930"/>
              <a:gd name="connsiteX39" fmla="*/ 67889 w 676800"/>
              <a:gd name="connsiteY39" fmla="*/ 422930 h 422930"/>
              <a:gd name="connsiteX40" fmla="*/ 20889 w 676800"/>
              <a:gd name="connsiteY40" fmla="*/ 422930 h 422930"/>
              <a:gd name="connsiteX41" fmla="*/ 0 w 676800"/>
              <a:gd name="connsiteY41" fmla="*/ 408140 h 422930"/>
              <a:gd name="connsiteX42" fmla="*/ 7311 w 676800"/>
              <a:gd name="connsiteY42" fmla="*/ 388271 h 422930"/>
              <a:gd name="connsiteX43" fmla="*/ 135779 w 676800"/>
              <a:gd name="connsiteY43" fmla="*/ 213930 h 422930"/>
              <a:gd name="connsiteX44" fmla="*/ 135779 w 676800"/>
              <a:gd name="connsiteY44" fmla="*/ 204070 h 422930"/>
              <a:gd name="connsiteX45" fmla="*/ 17159 w 676800"/>
              <a:gd name="connsiteY45" fmla="*/ 35854 h 422930"/>
              <a:gd name="connsiteX46" fmla="*/ 7311 w 676800"/>
              <a:gd name="connsiteY46" fmla="*/ 16135 h 422930"/>
              <a:gd name="connsiteX47" fmla="*/ 29543 w 676800"/>
              <a:gd name="connsiteY47" fmla="*/ 0 h 422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676800" h="422930">
                <a:moveTo>
                  <a:pt x="474079" y="0"/>
                </a:moveTo>
                <a:lnTo>
                  <a:pt x="516176" y="0"/>
                </a:lnTo>
                <a:cubicBezTo>
                  <a:pt x="533492" y="0"/>
                  <a:pt x="542150" y="2540"/>
                  <a:pt x="553197" y="17330"/>
                </a:cubicBezTo>
                <a:cubicBezTo>
                  <a:pt x="553197" y="17330"/>
                  <a:pt x="553197" y="17330"/>
                  <a:pt x="659484" y="165676"/>
                </a:cubicBezTo>
                <a:cubicBezTo>
                  <a:pt x="674262" y="186741"/>
                  <a:pt x="676800" y="194210"/>
                  <a:pt x="676800" y="212735"/>
                </a:cubicBezTo>
                <a:cubicBezTo>
                  <a:pt x="676800" y="228720"/>
                  <a:pt x="671874" y="239924"/>
                  <a:pt x="659484" y="255909"/>
                </a:cubicBezTo>
                <a:cubicBezTo>
                  <a:pt x="659484" y="255909"/>
                  <a:pt x="659484" y="255909"/>
                  <a:pt x="549465" y="404405"/>
                </a:cubicBezTo>
                <a:cubicBezTo>
                  <a:pt x="539613" y="418000"/>
                  <a:pt x="533492" y="422930"/>
                  <a:pt x="512444" y="422930"/>
                </a:cubicBezTo>
                <a:cubicBezTo>
                  <a:pt x="512444" y="422930"/>
                  <a:pt x="512444" y="422930"/>
                  <a:pt x="465570" y="422930"/>
                </a:cubicBezTo>
                <a:cubicBezTo>
                  <a:pt x="450642" y="422930"/>
                  <a:pt x="444522" y="416656"/>
                  <a:pt x="444522" y="408140"/>
                </a:cubicBezTo>
                <a:cubicBezTo>
                  <a:pt x="444522" y="401866"/>
                  <a:pt x="445716" y="395741"/>
                  <a:pt x="451837" y="388271"/>
                </a:cubicBezTo>
                <a:cubicBezTo>
                  <a:pt x="451837" y="388271"/>
                  <a:pt x="451837" y="388271"/>
                  <a:pt x="580366" y="213930"/>
                </a:cubicBezTo>
                <a:cubicBezTo>
                  <a:pt x="582904" y="210195"/>
                  <a:pt x="584098" y="209000"/>
                  <a:pt x="580366" y="204070"/>
                </a:cubicBezTo>
                <a:cubicBezTo>
                  <a:pt x="580366" y="204070"/>
                  <a:pt x="580366" y="204070"/>
                  <a:pt x="461838" y="35854"/>
                </a:cubicBezTo>
                <a:cubicBezTo>
                  <a:pt x="455569" y="25994"/>
                  <a:pt x="451837" y="19720"/>
                  <a:pt x="451837" y="16135"/>
                </a:cubicBezTo>
                <a:cubicBezTo>
                  <a:pt x="451837" y="4930"/>
                  <a:pt x="459301" y="0"/>
                  <a:pt x="474079" y="0"/>
                </a:cubicBezTo>
                <a:close/>
                <a:moveTo>
                  <a:pt x="255307" y="0"/>
                </a:moveTo>
                <a:lnTo>
                  <a:pt x="297254" y="0"/>
                </a:lnTo>
                <a:cubicBezTo>
                  <a:pt x="314570" y="0"/>
                  <a:pt x="323228" y="2540"/>
                  <a:pt x="334275" y="17330"/>
                </a:cubicBezTo>
                <a:cubicBezTo>
                  <a:pt x="334275" y="17330"/>
                  <a:pt x="334275" y="17330"/>
                  <a:pt x="440562" y="165676"/>
                </a:cubicBezTo>
                <a:cubicBezTo>
                  <a:pt x="455340" y="186741"/>
                  <a:pt x="457878" y="194210"/>
                  <a:pt x="457878" y="212735"/>
                </a:cubicBezTo>
                <a:cubicBezTo>
                  <a:pt x="457878" y="228720"/>
                  <a:pt x="452952" y="239924"/>
                  <a:pt x="440562" y="255909"/>
                </a:cubicBezTo>
                <a:cubicBezTo>
                  <a:pt x="440562" y="255909"/>
                  <a:pt x="440562" y="255909"/>
                  <a:pt x="330543" y="404405"/>
                </a:cubicBezTo>
                <a:cubicBezTo>
                  <a:pt x="320691" y="418000"/>
                  <a:pt x="314570" y="422930"/>
                  <a:pt x="293522" y="422930"/>
                </a:cubicBezTo>
                <a:cubicBezTo>
                  <a:pt x="293522" y="422930"/>
                  <a:pt x="293522" y="422930"/>
                  <a:pt x="246648" y="422930"/>
                </a:cubicBezTo>
                <a:cubicBezTo>
                  <a:pt x="231720" y="422930"/>
                  <a:pt x="225600" y="416656"/>
                  <a:pt x="225600" y="408140"/>
                </a:cubicBezTo>
                <a:cubicBezTo>
                  <a:pt x="225600" y="401866"/>
                  <a:pt x="226794" y="395741"/>
                  <a:pt x="233064" y="388271"/>
                </a:cubicBezTo>
                <a:cubicBezTo>
                  <a:pt x="233064" y="388271"/>
                  <a:pt x="233064" y="388271"/>
                  <a:pt x="361444" y="213930"/>
                </a:cubicBezTo>
                <a:cubicBezTo>
                  <a:pt x="363982" y="210195"/>
                  <a:pt x="365176" y="209000"/>
                  <a:pt x="361444" y="204070"/>
                </a:cubicBezTo>
                <a:cubicBezTo>
                  <a:pt x="361444" y="204070"/>
                  <a:pt x="361444" y="204070"/>
                  <a:pt x="242916" y="35854"/>
                </a:cubicBezTo>
                <a:cubicBezTo>
                  <a:pt x="236647" y="25994"/>
                  <a:pt x="233064" y="19720"/>
                  <a:pt x="233064" y="16135"/>
                </a:cubicBezTo>
                <a:cubicBezTo>
                  <a:pt x="233064" y="4930"/>
                  <a:pt x="240379" y="0"/>
                  <a:pt x="255307" y="0"/>
                </a:cubicBezTo>
                <a:close/>
                <a:moveTo>
                  <a:pt x="29543" y="0"/>
                </a:moveTo>
                <a:lnTo>
                  <a:pt x="71620" y="0"/>
                </a:lnTo>
                <a:cubicBezTo>
                  <a:pt x="88779" y="0"/>
                  <a:pt x="97582" y="2540"/>
                  <a:pt x="108623" y="17330"/>
                </a:cubicBezTo>
                <a:cubicBezTo>
                  <a:pt x="108623" y="17330"/>
                  <a:pt x="108623" y="17330"/>
                  <a:pt x="214859" y="165676"/>
                </a:cubicBezTo>
                <a:cubicBezTo>
                  <a:pt x="229631" y="186741"/>
                  <a:pt x="232167" y="194210"/>
                  <a:pt x="232167" y="212735"/>
                </a:cubicBezTo>
                <a:cubicBezTo>
                  <a:pt x="232167" y="228720"/>
                  <a:pt x="227243" y="239924"/>
                  <a:pt x="214859" y="255909"/>
                </a:cubicBezTo>
                <a:cubicBezTo>
                  <a:pt x="214859" y="255909"/>
                  <a:pt x="214859" y="255909"/>
                  <a:pt x="104893" y="404405"/>
                </a:cubicBezTo>
                <a:cubicBezTo>
                  <a:pt x="95045" y="418000"/>
                  <a:pt x="88779" y="422930"/>
                  <a:pt x="67889" y="422930"/>
                </a:cubicBezTo>
                <a:cubicBezTo>
                  <a:pt x="67889" y="422930"/>
                  <a:pt x="67889" y="422930"/>
                  <a:pt x="20889" y="422930"/>
                </a:cubicBezTo>
                <a:cubicBezTo>
                  <a:pt x="6118" y="422930"/>
                  <a:pt x="0" y="416656"/>
                  <a:pt x="0" y="408140"/>
                </a:cubicBezTo>
                <a:cubicBezTo>
                  <a:pt x="0" y="401866"/>
                  <a:pt x="1194" y="395741"/>
                  <a:pt x="7311" y="388271"/>
                </a:cubicBezTo>
                <a:cubicBezTo>
                  <a:pt x="7311" y="388271"/>
                  <a:pt x="7311" y="388271"/>
                  <a:pt x="135779" y="213930"/>
                </a:cubicBezTo>
                <a:cubicBezTo>
                  <a:pt x="138315" y="210195"/>
                  <a:pt x="139509" y="209000"/>
                  <a:pt x="135779" y="204070"/>
                </a:cubicBezTo>
                <a:cubicBezTo>
                  <a:pt x="135779" y="204070"/>
                  <a:pt x="135779" y="204070"/>
                  <a:pt x="17159" y="35854"/>
                </a:cubicBezTo>
                <a:cubicBezTo>
                  <a:pt x="11041" y="25994"/>
                  <a:pt x="7311" y="19720"/>
                  <a:pt x="7311" y="16135"/>
                </a:cubicBezTo>
                <a:cubicBezTo>
                  <a:pt x="7311" y="4930"/>
                  <a:pt x="14772" y="0"/>
                  <a:pt x="29543" y="0"/>
                </a:cubicBezTo>
                <a:close/>
              </a:path>
            </a:pathLst>
          </a:custGeom>
          <a:solidFill>
            <a:srgbClr val="A4B41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de-DE" sz="1800"/>
          </a:p>
        </p:txBody>
      </p:sp>
      <p:pic>
        <p:nvPicPr>
          <p:cNvPr id="10" name="Grafik 9" descr="Logo &quot;KFW Bank aus Verantwortung&quot;">
            <a:extLst>
              <a:ext uri="{FF2B5EF4-FFF2-40B4-BE49-F238E27FC236}">
                <a16:creationId xmlns:a16="http://schemas.microsoft.com/office/drawing/2014/main" id="{A4DE6E4D-58F7-4ECD-9B98-6E03F4CA91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41"/>
          <a:stretch/>
        </p:blipFill>
        <p:spPr bwMode="gray">
          <a:xfrm>
            <a:off x="8229363" y="5953127"/>
            <a:ext cx="1278645" cy="548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0325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Bildplatzhalter 5">
            <a:extLst>
              <a:ext uri="{FF2B5EF4-FFF2-40B4-BE49-F238E27FC236}">
                <a16:creationId xmlns:a16="http://schemas.microsoft.com/office/drawing/2014/main" id="{49EECE15-32C4-402E-94D0-68CA8B615F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265" r="8493"/>
          <a:stretch/>
        </p:blipFill>
        <p:spPr bwMode="gray">
          <a:xfrm>
            <a:off x="0" y="0"/>
            <a:ext cx="9906000" cy="6858000"/>
          </a:xfrm>
          <a:prstGeom prst="rect">
            <a:avLst/>
          </a:prstGeom>
        </p:spPr>
      </p:pic>
      <p:sp>
        <p:nvSpPr>
          <p:cNvPr id="14" name="Freihandform 20">
            <a:extLst>
              <a:ext uri="{FF2B5EF4-FFF2-40B4-BE49-F238E27FC236}">
                <a16:creationId xmlns:a16="http://schemas.microsoft.com/office/drawing/2014/main" id="{1A900AE6-AB8B-47DC-9025-5992CFC12528}"/>
              </a:ext>
            </a:extLst>
          </p:cNvPr>
          <p:cNvSpPr/>
          <p:nvPr userDrawn="1"/>
        </p:nvSpPr>
        <p:spPr>
          <a:xfrm>
            <a:off x="2903538" y="3384699"/>
            <a:ext cx="7002463" cy="3473302"/>
          </a:xfrm>
          <a:custGeom>
            <a:avLst/>
            <a:gdLst>
              <a:gd name="connsiteX0" fmla="*/ 194526 w 7009089"/>
              <a:gd name="connsiteY0" fmla="*/ 0 h 3489877"/>
              <a:gd name="connsiteX1" fmla="*/ 7009089 w 7009089"/>
              <a:gd name="connsiteY1" fmla="*/ 0 h 3489877"/>
              <a:gd name="connsiteX2" fmla="*/ 7009089 w 7009089"/>
              <a:gd name="connsiteY2" fmla="*/ 3489877 h 3489877"/>
              <a:gd name="connsiteX3" fmla="*/ 0 w 7009089"/>
              <a:gd name="connsiteY3" fmla="*/ 3489877 h 3489877"/>
              <a:gd name="connsiteX4" fmla="*/ 0 w 7009089"/>
              <a:gd name="connsiteY4" fmla="*/ 194526 h 3489877"/>
              <a:gd name="connsiteX5" fmla="*/ 194526 w 7009089"/>
              <a:gd name="connsiteY5" fmla="*/ 0 h 3489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009089" h="3489877">
                <a:moveTo>
                  <a:pt x="194526" y="0"/>
                </a:moveTo>
                <a:lnTo>
                  <a:pt x="7009089" y="0"/>
                </a:lnTo>
                <a:lnTo>
                  <a:pt x="7009089" y="3489877"/>
                </a:lnTo>
                <a:lnTo>
                  <a:pt x="0" y="3489877"/>
                </a:lnTo>
                <a:lnTo>
                  <a:pt x="0" y="194526"/>
                </a:lnTo>
                <a:cubicBezTo>
                  <a:pt x="0" y="87092"/>
                  <a:pt x="87092" y="0"/>
                  <a:pt x="194526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63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0753127-A316-4DEA-A243-37CD08025AE0}"/>
              </a:ext>
            </a:extLst>
          </p:cNvPr>
          <p:cNvSpPr>
            <a:spLocks noGrp="1"/>
          </p:cNvSpPr>
          <p:nvPr>
            <p:ph type="ctrTitle"/>
          </p:nvPr>
        </p:nvSpPr>
        <p:spPr bwMode="gray">
          <a:xfrm>
            <a:off x="3408020" y="3678921"/>
            <a:ext cx="6316560" cy="1447430"/>
          </a:xfrm>
        </p:spPr>
        <p:txBody>
          <a:bodyPr anchor="t"/>
          <a:lstStyle>
            <a:lvl1pPr marL="0" indent="363736" algn="l">
              <a:defRPr sz="2438"/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50D01F54-E3E9-4D6D-94DD-FB597932058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gray">
          <a:xfrm>
            <a:off x="3408019" y="5247065"/>
            <a:ext cx="6316560" cy="623859"/>
          </a:xfrm>
        </p:spPr>
        <p:txBody>
          <a:bodyPr/>
          <a:lstStyle>
            <a:lvl1pPr marL="0" indent="0" algn="l">
              <a:lnSpc>
                <a:spcPct val="110000"/>
              </a:lnSpc>
              <a:spcBef>
                <a:spcPts val="0"/>
              </a:spcBef>
              <a:buNone/>
              <a:defRPr sz="1138">
                <a:solidFill>
                  <a:schemeClr val="accent1"/>
                </a:solidFill>
              </a:defRPr>
            </a:lvl1pPr>
            <a:lvl2pPr marL="371475" indent="0" algn="ctr">
              <a:buNone/>
              <a:defRPr sz="1625"/>
            </a:lvl2pPr>
            <a:lvl3pPr marL="742950" indent="0" algn="ctr">
              <a:buNone/>
              <a:defRPr sz="1463"/>
            </a:lvl3pPr>
            <a:lvl4pPr marL="1114425" indent="0" algn="ctr">
              <a:buNone/>
              <a:defRPr sz="1300"/>
            </a:lvl4pPr>
            <a:lvl5pPr marL="1485900" indent="0" algn="ctr">
              <a:buNone/>
              <a:defRPr sz="1300"/>
            </a:lvl5pPr>
            <a:lvl6pPr marL="1857375" indent="0" algn="ctr">
              <a:buNone/>
              <a:defRPr sz="1300"/>
            </a:lvl6pPr>
            <a:lvl7pPr marL="2228850" indent="0" algn="ctr">
              <a:buNone/>
              <a:defRPr sz="1300"/>
            </a:lvl7pPr>
            <a:lvl8pPr marL="2600325" indent="0" algn="ctr">
              <a:buNone/>
              <a:defRPr sz="1300"/>
            </a:lvl8pPr>
            <a:lvl9pPr marL="2971800" indent="0" algn="ctr">
              <a:buNone/>
              <a:defRPr sz="1300"/>
            </a:lvl9pPr>
          </a:lstStyle>
          <a:p>
            <a:r>
              <a:rPr lang="de-DE" dirty="0"/>
              <a:t>Abteilung, Name</a:t>
            </a:r>
            <a:br>
              <a:rPr lang="de-DE" dirty="0"/>
            </a:br>
            <a:r>
              <a:rPr lang="de-DE" dirty="0"/>
              <a:t>Ort, XX Monat Jahr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47FB6794-6E3D-4111-B501-D216B72046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00"/>
          <a:stretch/>
        </p:blipFill>
        <p:spPr bwMode="gray">
          <a:xfrm>
            <a:off x="7953375" y="5953129"/>
            <a:ext cx="1554634" cy="548909"/>
          </a:xfrm>
          <a:prstGeom prst="rect">
            <a:avLst/>
          </a:prstGeom>
        </p:spPr>
      </p:pic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7A8C9341-99E8-40CF-9CE5-28510F054CA7}"/>
              </a:ext>
            </a:extLst>
          </p:cNvPr>
          <p:cNvGrpSpPr/>
          <p:nvPr userDrawn="1"/>
        </p:nvGrpSpPr>
        <p:grpSpPr bwMode="gray">
          <a:xfrm>
            <a:off x="3231159" y="3720795"/>
            <a:ext cx="541108" cy="338136"/>
            <a:chOff x="1273175" y="1606550"/>
            <a:chExt cx="9653588" cy="6032500"/>
          </a:xfrm>
          <a:solidFill>
            <a:schemeClr val="accent2"/>
          </a:solidFill>
        </p:grpSpPr>
        <p:sp>
          <p:nvSpPr>
            <p:cNvPr id="21" name="Freeform 5">
              <a:extLst>
                <a:ext uri="{FF2B5EF4-FFF2-40B4-BE49-F238E27FC236}">
                  <a16:creationId xmlns:a16="http://schemas.microsoft.com/office/drawing/2014/main" id="{D36E4CC9-C077-4A39-9AB5-F5A4180FF250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1273175" y="1606550"/>
              <a:ext cx="3311525" cy="6032500"/>
            </a:xfrm>
            <a:custGeom>
              <a:avLst/>
              <a:gdLst>
                <a:gd name="T0" fmla="*/ 198 w 1556"/>
                <a:gd name="T1" fmla="*/ 0 h 2831"/>
                <a:gd name="T2" fmla="*/ 49 w 1556"/>
                <a:gd name="T3" fmla="*/ 108 h 2831"/>
                <a:gd name="T4" fmla="*/ 115 w 1556"/>
                <a:gd name="T5" fmla="*/ 240 h 2831"/>
                <a:gd name="T6" fmla="*/ 910 w 1556"/>
                <a:gd name="T7" fmla="*/ 1366 h 2831"/>
                <a:gd name="T8" fmla="*/ 910 w 1556"/>
                <a:gd name="T9" fmla="*/ 1432 h 2831"/>
                <a:gd name="T10" fmla="*/ 49 w 1556"/>
                <a:gd name="T11" fmla="*/ 2599 h 2831"/>
                <a:gd name="T12" fmla="*/ 0 w 1556"/>
                <a:gd name="T13" fmla="*/ 2732 h 2831"/>
                <a:gd name="T14" fmla="*/ 140 w 1556"/>
                <a:gd name="T15" fmla="*/ 2831 h 2831"/>
                <a:gd name="T16" fmla="*/ 455 w 1556"/>
                <a:gd name="T17" fmla="*/ 2831 h 2831"/>
                <a:gd name="T18" fmla="*/ 703 w 1556"/>
                <a:gd name="T19" fmla="*/ 2707 h 2831"/>
                <a:gd name="T20" fmla="*/ 1440 w 1556"/>
                <a:gd name="T21" fmla="*/ 1713 h 2831"/>
                <a:gd name="T22" fmla="*/ 1556 w 1556"/>
                <a:gd name="T23" fmla="*/ 1424 h 2831"/>
                <a:gd name="T24" fmla="*/ 1440 w 1556"/>
                <a:gd name="T25" fmla="*/ 1109 h 2831"/>
                <a:gd name="T26" fmla="*/ 728 w 1556"/>
                <a:gd name="T27" fmla="*/ 116 h 2831"/>
                <a:gd name="T28" fmla="*/ 480 w 1556"/>
                <a:gd name="T29" fmla="*/ 0 h 2831"/>
                <a:gd name="T30" fmla="*/ 198 w 1556"/>
                <a:gd name="T31" fmla="*/ 0 h 2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56" h="2831">
                  <a:moveTo>
                    <a:pt x="198" y="0"/>
                  </a:moveTo>
                  <a:cubicBezTo>
                    <a:pt x="99" y="0"/>
                    <a:pt x="49" y="33"/>
                    <a:pt x="49" y="108"/>
                  </a:cubicBezTo>
                  <a:cubicBezTo>
                    <a:pt x="49" y="132"/>
                    <a:pt x="74" y="174"/>
                    <a:pt x="115" y="240"/>
                  </a:cubicBezTo>
                  <a:cubicBezTo>
                    <a:pt x="910" y="1366"/>
                    <a:pt x="910" y="1366"/>
                    <a:pt x="910" y="1366"/>
                  </a:cubicBezTo>
                  <a:cubicBezTo>
                    <a:pt x="935" y="1399"/>
                    <a:pt x="927" y="1407"/>
                    <a:pt x="910" y="1432"/>
                  </a:cubicBezTo>
                  <a:cubicBezTo>
                    <a:pt x="49" y="2599"/>
                    <a:pt x="49" y="2599"/>
                    <a:pt x="49" y="2599"/>
                  </a:cubicBezTo>
                  <a:cubicBezTo>
                    <a:pt x="8" y="2649"/>
                    <a:pt x="0" y="2690"/>
                    <a:pt x="0" y="2732"/>
                  </a:cubicBezTo>
                  <a:cubicBezTo>
                    <a:pt x="0" y="2789"/>
                    <a:pt x="41" y="2831"/>
                    <a:pt x="140" y="2831"/>
                  </a:cubicBezTo>
                  <a:cubicBezTo>
                    <a:pt x="455" y="2831"/>
                    <a:pt x="455" y="2831"/>
                    <a:pt x="455" y="2831"/>
                  </a:cubicBezTo>
                  <a:cubicBezTo>
                    <a:pt x="595" y="2831"/>
                    <a:pt x="637" y="2798"/>
                    <a:pt x="703" y="2707"/>
                  </a:cubicBezTo>
                  <a:cubicBezTo>
                    <a:pt x="1440" y="1713"/>
                    <a:pt x="1440" y="1713"/>
                    <a:pt x="1440" y="1713"/>
                  </a:cubicBezTo>
                  <a:cubicBezTo>
                    <a:pt x="1523" y="1606"/>
                    <a:pt x="1556" y="1531"/>
                    <a:pt x="1556" y="1424"/>
                  </a:cubicBezTo>
                  <a:cubicBezTo>
                    <a:pt x="1556" y="1300"/>
                    <a:pt x="1539" y="1250"/>
                    <a:pt x="1440" y="1109"/>
                  </a:cubicBezTo>
                  <a:cubicBezTo>
                    <a:pt x="728" y="116"/>
                    <a:pt x="728" y="116"/>
                    <a:pt x="728" y="116"/>
                  </a:cubicBezTo>
                  <a:cubicBezTo>
                    <a:pt x="654" y="17"/>
                    <a:pt x="595" y="0"/>
                    <a:pt x="480" y="0"/>
                  </a:cubicBezTo>
                  <a:lnTo>
                    <a:pt x="19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de-DE" sz="1463"/>
            </a:p>
          </p:txBody>
        </p:sp>
        <p:sp>
          <p:nvSpPr>
            <p:cNvPr id="22" name="Freeform 6">
              <a:extLst>
                <a:ext uri="{FF2B5EF4-FFF2-40B4-BE49-F238E27FC236}">
                  <a16:creationId xmlns:a16="http://schemas.microsoft.com/office/drawing/2014/main" id="{159FA4CE-3FC6-4245-8567-538E0031F3DE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4491038" y="1606550"/>
              <a:ext cx="3313113" cy="6032500"/>
            </a:xfrm>
            <a:custGeom>
              <a:avLst/>
              <a:gdLst>
                <a:gd name="T0" fmla="*/ 199 w 1556"/>
                <a:gd name="T1" fmla="*/ 0 h 2831"/>
                <a:gd name="T2" fmla="*/ 50 w 1556"/>
                <a:gd name="T3" fmla="*/ 108 h 2831"/>
                <a:gd name="T4" fmla="*/ 116 w 1556"/>
                <a:gd name="T5" fmla="*/ 240 h 2831"/>
                <a:gd name="T6" fmla="*/ 910 w 1556"/>
                <a:gd name="T7" fmla="*/ 1366 h 2831"/>
                <a:gd name="T8" fmla="*/ 910 w 1556"/>
                <a:gd name="T9" fmla="*/ 1432 h 2831"/>
                <a:gd name="T10" fmla="*/ 50 w 1556"/>
                <a:gd name="T11" fmla="*/ 2599 h 2831"/>
                <a:gd name="T12" fmla="*/ 0 w 1556"/>
                <a:gd name="T13" fmla="*/ 2732 h 2831"/>
                <a:gd name="T14" fmla="*/ 141 w 1556"/>
                <a:gd name="T15" fmla="*/ 2831 h 2831"/>
                <a:gd name="T16" fmla="*/ 455 w 1556"/>
                <a:gd name="T17" fmla="*/ 2831 h 2831"/>
                <a:gd name="T18" fmla="*/ 703 w 1556"/>
                <a:gd name="T19" fmla="*/ 2707 h 2831"/>
                <a:gd name="T20" fmla="*/ 1440 w 1556"/>
                <a:gd name="T21" fmla="*/ 1713 h 2831"/>
                <a:gd name="T22" fmla="*/ 1556 w 1556"/>
                <a:gd name="T23" fmla="*/ 1424 h 2831"/>
                <a:gd name="T24" fmla="*/ 1440 w 1556"/>
                <a:gd name="T25" fmla="*/ 1109 h 2831"/>
                <a:gd name="T26" fmla="*/ 728 w 1556"/>
                <a:gd name="T27" fmla="*/ 116 h 2831"/>
                <a:gd name="T28" fmla="*/ 480 w 1556"/>
                <a:gd name="T29" fmla="*/ 0 h 2831"/>
                <a:gd name="T30" fmla="*/ 199 w 1556"/>
                <a:gd name="T31" fmla="*/ 0 h 2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56" h="2831">
                  <a:moveTo>
                    <a:pt x="199" y="0"/>
                  </a:moveTo>
                  <a:cubicBezTo>
                    <a:pt x="99" y="0"/>
                    <a:pt x="50" y="33"/>
                    <a:pt x="50" y="108"/>
                  </a:cubicBezTo>
                  <a:cubicBezTo>
                    <a:pt x="50" y="132"/>
                    <a:pt x="74" y="174"/>
                    <a:pt x="116" y="240"/>
                  </a:cubicBezTo>
                  <a:cubicBezTo>
                    <a:pt x="910" y="1366"/>
                    <a:pt x="910" y="1366"/>
                    <a:pt x="910" y="1366"/>
                  </a:cubicBezTo>
                  <a:cubicBezTo>
                    <a:pt x="935" y="1399"/>
                    <a:pt x="927" y="1407"/>
                    <a:pt x="910" y="1432"/>
                  </a:cubicBezTo>
                  <a:cubicBezTo>
                    <a:pt x="50" y="2599"/>
                    <a:pt x="50" y="2599"/>
                    <a:pt x="50" y="2599"/>
                  </a:cubicBezTo>
                  <a:cubicBezTo>
                    <a:pt x="8" y="2649"/>
                    <a:pt x="0" y="2690"/>
                    <a:pt x="0" y="2732"/>
                  </a:cubicBezTo>
                  <a:cubicBezTo>
                    <a:pt x="0" y="2789"/>
                    <a:pt x="41" y="2831"/>
                    <a:pt x="141" y="2831"/>
                  </a:cubicBezTo>
                  <a:cubicBezTo>
                    <a:pt x="455" y="2831"/>
                    <a:pt x="455" y="2831"/>
                    <a:pt x="455" y="2831"/>
                  </a:cubicBezTo>
                  <a:cubicBezTo>
                    <a:pt x="596" y="2831"/>
                    <a:pt x="637" y="2798"/>
                    <a:pt x="703" y="2707"/>
                  </a:cubicBezTo>
                  <a:cubicBezTo>
                    <a:pt x="1440" y="1713"/>
                    <a:pt x="1440" y="1713"/>
                    <a:pt x="1440" y="1713"/>
                  </a:cubicBezTo>
                  <a:cubicBezTo>
                    <a:pt x="1523" y="1606"/>
                    <a:pt x="1556" y="1531"/>
                    <a:pt x="1556" y="1424"/>
                  </a:cubicBezTo>
                  <a:cubicBezTo>
                    <a:pt x="1556" y="1300"/>
                    <a:pt x="1539" y="1250"/>
                    <a:pt x="1440" y="1109"/>
                  </a:cubicBezTo>
                  <a:cubicBezTo>
                    <a:pt x="728" y="116"/>
                    <a:pt x="728" y="116"/>
                    <a:pt x="728" y="116"/>
                  </a:cubicBezTo>
                  <a:cubicBezTo>
                    <a:pt x="654" y="17"/>
                    <a:pt x="596" y="0"/>
                    <a:pt x="480" y="0"/>
                  </a:cubicBezTo>
                  <a:lnTo>
                    <a:pt x="19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de-DE" sz="1463"/>
            </a:p>
          </p:txBody>
        </p:sp>
        <p:sp>
          <p:nvSpPr>
            <p:cNvPr id="23" name="Freeform 7">
              <a:extLst>
                <a:ext uri="{FF2B5EF4-FFF2-40B4-BE49-F238E27FC236}">
                  <a16:creationId xmlns:a16="http://schemas.microsoft.com/office/drawing/2014/main" id="{13D99495-70E2-417E-95CC-2332F288B9D7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7613650" y="1606550"/>
              <a:ext cx="3313113" cy="6032500"/>
            </a:xfrm>
            <a:custGeom>
              <a:avLst/>
              <a:gdLst>
                <a:gd name="T0" fmla="*/ 198 w 1556"/>
                <a:gd name="T1" fmla="*/ 0 h 2831"/>
                <a:gd name="T2" fmla="*/ 49 w 1556"/>
                <a:gd name="T3" fmla="*/ 108 h 2831"/>
                <a:gd name="T4" fmla="*/ 116 w 1556"/>
                <a:gd name="T5" fmla="*/ 240 h 2831"/>
                <a:gd name="T6" fmla="*/ 910 w 1556"/>
                <a:gd name="T7" fmla="*/ 1366 h 2831"/>
                <a:gd name="T8" fmla="*/ 910 w 1556"/>
                <a:gd name="T9" fmla="*/ 1432 h 2831"/>
                <a:gd name="T10" fmla="*/ 49 w 1556"/>
                <a:gd name="T11" fmla="*/ 2599 h 2831"/>
                <a:gd name="T12" fmla="*/ 0 w 1556"/>
                <a:gd name="T13" fmla="*/ 2732 h 2831"/>
                <a:gd name="T14" fmla="*/ 141 w 1556"/>
                <a:gd name="T15" fmla="*/ 2831 h 2831"/>
                <a:gd name="T16" fmla="*/ 455 w 1556"/>
                <a:gd name="T17" fmla="*/ 2831 h 2831"/>
                <a:gd name="T18" fmla="*/ 703 w 1556"/>
                <a:gd name="T19" fmla="*/ 2707 h 2831"/>
                <a:gd name="T20" fmla="*/ 1440 w 1556"/>
                <a:gd name="T21" fmla="*/ 1713 h 2831"/>
                <a:gd name="T22" fmla="*/ 1556 w 1556"/>
                <a:gd name="T23" fmla="*/ 1424 h 2831"/>
                <a:gd name="T24" fmla="*/ 1440 w 1556"/>
                <a:gd name="T25" fmla="*/ 1109 h 2831"/>
                <a:gd name="T26" fmla="*/ 728 w 1556"/>
                <a:gd name="T27" fmla="*/ 116 h 2831"/>
                <a:gd name="T28" fmla="*/ 480 w 1556"/>
                <a:gd name="T29" fmla="*/ 0 h 2831"/>
                <a:gd name="T30" fmla="*/ 198 w 1556"/>
                <a:gd name="T31" fmla="*/ 0 h 2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56" h="2831">
                  <a:moveTo>
                    <a:pt x="198" y="0"/>
                  </a:moveTo>
                  <a:cubicBezTo>
                    <a:pt x="99" y="0"/>
                    <a:pt x="49" y="33"/>
                    <a:pt x="49" y="108"/>
                  </a:cubicBezTo>
                  <a:cubicBezTo>
                    <a:pt x="49" y="132"/>
                    <a:pt x="74" y="174"/>
                    <a:pt x="116" y="240"/>
                  </a:cubicBezTo>
                  <a:cubicBezTo>
                    <a:pt x="910" y="1366"/>
                    <a:pt x="910" y="1366"/>
                    <a:pt x="910" y="1366"/>
                  </a:cubicBezTo>
                  <a:cubicBezTo>
                    <a:pt x="935" y="1399"/>
                    <a:pt x="927" y="1407"/>
                    <a:pt x="910" y="1432"/>
                  </a:cubicBezTo>
                  <a:cubicBezTo>
                    <a:pt x="49" y="2599"/>
                    <a:pt x="49" y="2599"/>
                    <a:pt x="49" y="2599"/>
                  </a:cubicBezTo>
                  <a:cubicBezTo>
                    <a:pt x="8" y="2649"/>
                    <a:pt x="0" y="2690"/>
                    <a:pt x="0" y="2732"/>
                  </a:cubicBezTo>
                  <a:cubicBezTo>
                    <a:pt x="0" y="2789"/>
                    <a:pt x="41" y="2831"/>
                    <a:pt x="141" y="2831"/>
                  </a:cubicBezTo>
                  <a:cubicBezTo>
                    <a:pt x="455" y="2831"/>
                    <a:pt x="455" y="2831"/>
                    <a:pt x="455" y="2831"/>
                  </a:cubicBezTo>
                  <a:cubicBezTo>
                    <a:pt x="596" y="2831"/>
                    <a:pt x="637" y="2798"/>
                    <a:pt x="703" y="2707"/>
                  </a:cubicBezTo>
                  <a:cubicBezTo>
                    <a:pt x="1440" y="1713"/>
                    <a:pt x="1440" y="1713"/>
                    <a:pt x="1440" y="1713"/>
                  </a:cubicBezTo>
                  <a:cubicBezTo>
                    <a:pt x="1523" y="1606"/>
                    <a:pt x="1556" y="1531"/>
                    <a:pt x="1556" y="1424"/>
                  </a:cubicBezTo>
                  <a:cubicBezTo>
                    <a:pt x="1556" y="1300"/>
                    <a:pt x="1539" y="1250"/>
                    <a:pt x="1440" y="1109"/>
                  </a:cubicBezTo>
                  <a:cubicBezTo>
                    <a:pt x="728" y="116"/>
                    <a:pt x="728" y="116"/>
                    <a:pt x="728" y="116"/>
                  </a:cubicBezTo>
                  <a:cubicBezTo>
                    <a:pt x="654" y="17"/>
                    <a:pt x="596" y="0"/>
                    <a:pt x="480" y="0"/>
                  </a:cubicBezTo>
                  <a:lnTo>
                    <a:pt x="19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de-DE" sz="1463"/>
            </a:p>
          </p:txBody>
        </p:sp>
      </p:grpSp>
    </p:spTree>
    <p:extLst>
      <p:ext uri="{BB962C8B-B14F-4D97-AF65-F5344CB8AC3E}">
        <p14:creationId xmlns:p14="http://schemas.microsoft.com/office/powerpoint/2010/main" val="60038929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77AF68C-A8FE-4CA0-B00A-4D2A18317467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552300EF-27BE-4BD5-BA02-D23E75C7D33B}" type="datetime4">
              <a:rPr lang="de-DE" smtClean="0"/>
              <a:t>15. November 2021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0C4B5CD-8DB6-4173-841A-21EE4A7ED3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de-DE"/>
              <a:t>Titel der Präsentation / Ort, XX Monat Jahr (Eingabe über "Einfügen &gt; Kopf- und Fußzeile")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0ABE512-3B53-471A-BB65-D61BFF9A95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5678FFC5-4430-43BC-9807-D0C6EB405569}" type="slidenum">
              <a:rPr lang="de-DE" smtClean="0"/>
              <a:t>‹N›</a:t>
            </a:fld>
            <a:endParaRPr lang="de-DE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DC2D0EC3-A95E-4954-92ED-7BCE700AFDD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>
          <a:xfrm>
            <a:off x="344488" y="1368000"/>
            <a:ext cx="9217026" cy="4977238"/>
          </a:xfrm>
        </p:spPr>
        <p:txBody>
          <a:bodyPr/>
          <a:lstStyle>
            <a:lvl1pPr marL="216694" indent="-216694">
              <a:spcBef>
                <a:spcPts val="0"/>
              </a:spcBef>
              <a:buSzPct val="100000"/>
              <a:buFont typeface="+mj-lt"/>
              <a:buAutoNum type="arabicPeriod"/>
              <a:defRPr sz="1625">
                <a:solidFill>
                  <a:schemeClr val="accent1"/>
                </a:solidFill>
              </a:defRPr>
            </a:lvl1pPr>
            <a:lvl2pPr marL="457895" indent="-241201">
              <a:spcBef>
                <a:spcPts val="0"/>
              </a:spcBef>
              <a:buSzPct val="100000"/>
              <a:buFont typeface="+mj-lt"/>
              <a:buAutoNum type="alphaLcParenR"/>
              <a:defRPr sz="1625">
                <a:solidFill>
                  <a:schemeClr val="accent1"/>
                </a:solidFill>
              </a:defRPr>
            </a:lvl2pPr>
            <a:lvl3pPr marL="802283" indent="-216694">
              <a:spcBef>
                <a:spcPts val="0"/>
              </a:spcBef>
              <a:defRPr sz="1625">
                <a:solidFill>
                  <a:schemeClr val="accent1"/>
                </a:solidFill>
              </a:defRPr>
            </a:lvl3pPr>
            <a:lvl4pPr marL="1092498" indent="-216694">
              <a:spcBef>
                <a:spcPts val="0"/>
              </a:spcBef>
              <a:defRPr sz="1625">
                <a:solidFill>
                  <a:schemeClr val="accent1"/>
                </a:solidFill>
              </a:defRPr>
            </a:lvl4pPr>
            <a:lvl5pPr marL="1384003" indent="-219273">
              <a:spcBef>
                <a:spcPts val="0"/>
              </a:spcBef>
              <a:defRPr sz="1625">
                <a:solidFill>
                  <a:schemeClr val="accent1"/>
                </a:solidFill>
              </a:defRPr>
            </a:lvl5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D608AE62-84CB-4996-80B3-21AF3496AA1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0402" y="676800"/>
            <a:ext cx="9061112" cy="334800"/>
          </a:xfrm>
        </p:spPr>
        <p:txBody>
          <a:bodyPr/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63">
                <a:solidFill>
                  <a:schemeClr val="accent3"/>
                </a:solidFill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C1F1FDF-06CC-4B46-8A18-DB19993DB89F}"/>
              </a:ext>
            </a:extLst>
          </p:cNvPr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178910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F729A79-DB27-4579-80AA-98F3BEF41EB8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4172A7EC-5948-4614-B4A8-8B40FCD9E2C3}" type="datetime4">
              <a:rPr lang="de-DE" smtClean="0"/>
              <a:t>15. November 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B48A3D3-32A1-4EE9-848B-D944337B5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de-DE"/>
              <a:t>Titel der Präsentation / Ort, XX Monat Jahr (Eingabe über "Einfügen &gt; Kopf- und Fußzeile")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3F2AFDB-9857-4CBE-BC0D-1E1933EBF3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5678FFC5-4430-43BC-9807-D0C6EB405569}" type="slidenum">
              <a:rPr lang="de-DE" smtClean="0"/>
              <a:t>‹N›</a:t>
            </a:fld>
            <a:endParaRPr lang="de-DE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C8667513-964F-4F78-A439-2824559A435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44487" y="6202802"/>
            <a:ext cx="9217026" cy="170017"/>
          </a:xfrm>
        </p:spPr>
        <p:txBody>
          <a:bodyPr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650"/>
            </a:lvl1pPr>
          </a:lstStyle>
          <a:p>
            <a:pPr lvl="0"/>
            <a:r>
              <a:rPr lang="de-DE" dirty="0"/>
              <a:t>Quelle, Anmerkung, Fußnote</a:t>
            </a:r>
          </a:p>
        </p:txBody>
      </p:sp>
      <p:sp>
        <p:nvSpPr>
          <p:cNvPr id="8" name="Textplatzhalter 8">
            <a:extLst>
              <a:ext uri="{FF2B5EF4-FFF2-40B4-BE49-F238E27FC236}">
                <a16:creationId xmlns:a16="http://schemas.microsoft.com/office/drawing/2014/main" id="{35F30178-C4D7-4483-9585-7B605759D96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0402" y="676800"/>
            <a:ext cx="9061112" cy="334800"/>
          </a:xfrm>
        </p:spPr>
        <p:txBody>
          <a:bodyPr/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63">
                <a:solidFill>
                  <a:schemeClr val="accent3"/>
                </a:solidFill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82B579BD-3C39-45EA-9C3E-D015E233DF9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44487" y="1368000"/>
            <a:ext cx="9217026" cy="497723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BA4E17B-02BE-4301-8401-FDD3F1C86DC8}"/>
              </a:ext>
            </a:extLst>
          </p:cNvPr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2983699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Inhalt (mit Hintergrun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4EB99B99-3E1F-4962-A07D-43E58545C97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44488" y="1412875"/>
            <a:ext cx="9228771" cy="4786212"/>
          </a:xfrm>
          <a:solidFill>
            <a:schemeClr val="tx2"/>
          </a:solidFill>
        </p:spPr>
        <p:txBody>
          <a:bodyPr lIns="144000" tIns="108000" rIns="144000" bIns="108000"/>
          <a:lstStyle/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F729A79-DB27-4579-80AA-98F3BEF41EB8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AB41802D-88C4-4F5D-900E-E6BF2F11254F}" type="datetime4">
              <a:rPr lang="de-DE" smtClean="0"/>
              <a:t>15. November 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B48A3D3-32A1-4EE9-848B-D944337B5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de-DE"/>
              <a:t>Titel der Präsentation / Ort, XX Monat Jahr (Eingabe über "Einfügen &gt; Kopf- und Fußzeile")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3F2AFDB-9857-4CBE-BC0D-1E1933EBF3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5678FFC5-4430-43BC-9807-D0C6EB405569}" type="slidenum">
              <a:rPr lang="de-DE" smtClean="0"/>
              <a:t>‹N›</a:t>
            </a:fld>
            <a:endParaRPr lang="de-DE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C8667513-964F-4F78-A439-2824559A435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44487" y="6202802"/>
            <a:ext cx="9240520" cy="170017"/>
          </a:xfrm>
        </p:spPr>
        <p:txBody>
          <a:bodyPr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650"/>
            </a:lvl1pPr>
          </a:lstStyle>
          <a:p>
            <a:pPr lvl="0"/>
            <a:r>
              <a:rPr lang="de-DE" dirty="0"/>
              <a:t>Quelle, Anmerkung, Fußnote</a:t>
            </a:r>
          </a:p>
        </p:txBody>
      </p:sp>
      <p:sp>
        <p:nvSpPr>
          <p:cNvPr id="8" name="Textplatzhalter 8">
            <a:extLst>
              <a:ext uri="{FF2B5EF4-FFF2-40B4-BE49-F238E27FC236}">
                <a16:creationId xmlns:a16="http://schemas.microsoft.com/office/drawing/2014/main" id="{35F30178-C4D7-4483-9585-7B605759D96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0402" y="676800"/>
            <a:ext cx="9061112" cy="334800"/>
          </a:xfrm>
        </p:spPr>
        <p:txBody>
          <a:bodyPr/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63">
                <a:solidFill>
                  <a:schemeClr val="accent3"/>
                </a:solidFill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BA4E17B-02BE-4301-8401-FDD3F1C86DC8}"/>
              </a:ext>
            </a:extLst>
          </p:cNvPr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94338747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3B47911E-77BB-4D51-A61C-C871CA9E3E2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44488" y="1368000"/>
            <a:ext cx="4500562" cy="497723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3" name="Textplatzhalter 10">
            <a:extLst>
              <a:ext uri="{FF2B5EF4-FFF2-40B4-BE49-F238E27FC236}">
                <a16:creationId xmlns:a16="http://schemas.microsoft.com/office/drawing/2014/main" id="{3CB7310F-5B72-4494-BE21-FB64CA65AA9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060952" y="1368000"/>
            <a:ext cx="4500562" cy="497723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BB8D90A8-D761-4E5C-88BE-B917DADBED21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9B913F30-2561-4375-B1D1-62787BD3CD5E}" type="datetime4">
              <a:rPr lang="de-DE" smtClean="0"/>
              <a:t>15. November 2021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2CA2BC3F-ECCE-4391-9EC0-69D99A2FFD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de-DE"/>
              <a:t>Titel der Präsentation / Ort, XX Monat Jahr (Eingabe über "Einfügen &gt; Kopf- und Fußzeile")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287763D1-DC3F-4476-B8A6-E6CBF5D42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5678FFC5-4430-43BC-9807-D0C6EB405569}" type="slidenum">
              <a:rPr lang="de-DE" smtClean="0"/>
              <a:t>‹N›</a:t>
            </a:fld>
            <a:endParaRPr lang="de-DE"/>
          </a:p>
        </p:txBody>
      </p:sp>
      <p:sp>
        <p:nvSpPr>
          <p:cNvPr id="8" name="Textplatzhalter 8">
            <a:extLst>
              <a:ext uri="{FF2B5EF4-FFF2-40B4-BE49-F238E27FC236}">
                <a16:creationId xmlns:a16="http://schemas.microsoft.com/office/drawing/2014/main" id="{6ABC4813-76FE-4861-8656-EA02F0D8E29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44488" y="6202802"/>
            <a:ext cx="9217025" cy="170017"/>
          </a:xfrm>
        </p:spPr>
        <p:txBody>
          <a:bodyPr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650"/>
            </a:lvl1pPr>
          </a:lstStyle>
          <a:p>
            <a:pPr lvl="0"/>
            <a:r>
              <a:rPr lang="de-DE" dirty="0"/>
              <a:t>Quelle, Anmerkung, Fußnote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167520C0-AAA4-402A-8FBD-17EB522D6B9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0402" y="676800"/>
            <a:ext cx="9061112" cy="334800"/>
          </a:xfrm>
        </p:spPr>
        <p:txBody>
          <a:bodyPr/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63">
                <a:solidFill>
                  <a:schemeClr val="accent3"/>
                </a:solidFill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E5ACE7E-5DDD-409D-AD8A-5094FF34F212}"/>
              </a:ext>
            </a:extLst>
          </p:cNvPr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60324681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und Bild (recht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F729A79-DB27-4579-80AA-98F3BEF41EB8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91F9ECE8-5EFB-4647-906E-1082BD436327}" type="datetime4">
              <a:rPr lang="de-DE" smtClean="0"/>
              <a:t>15. November 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B48A3D3-32A1-4EE9-848B-D944337B5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de-DE"/>
              <a:t>Titel der Präsentation / Ort, XX Monat Jahr (Eingabe über "Einfügen &gt; Kopf- und Fußzeile")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3F2AFDB-9857-4CBE-BC0D-1E1933EBF3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5678FFC5-4430-43BC-9807-D0C6EB405569}" type="slidenum">
              <a:rPr lang="de-DE" smtClean="0"/>
              <a:t>‹N›</a:t>
            </a:fld>
            <a:endParaRPr lang="de-DE"/>
          </a:p>
        </p:txBody>
      </p:sp>
      <p:sp>
        <p:nvSpPr>
          <p:cNvPr id="9" name="Bildplatzhalter 8">
            <a:extLst>
              <a:ext uri="{FF2B5EF4-FFF2-40B4-BE49-F238E27FC236}">
                <a16:creationId xmlns:a16="http://schemas.microsoft.com/office/drawing/2014/main" id="{172016E4-A985-4759-B3E9-33B295AFBD3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 bwMode="gray">
          <a:xfrm>
            <a:off x="5060950" y="1412875"/>
            <a:ext cx="4500563" cy="4787900"/>
          </a:xfrm>
          <a:noFill/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14" name="Textplatzhalter 8">
            <a:extLst>
              <a:ext uri="{FF2B5EF4-FFF2-40B4-BE49-F238E27FC236}">
                <a16:creationId xmlns:a16="http://schemas.microsoft.com/office/drawing/2014/main" id="{0AE7C685-1059-44DB-9E3C-01DA0DF1814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4488" y="6202802"/>
            <a:ext cx="9217026" cy="170017"/>
          </a:xfrm>
        </p:spPr>
        <p:txBody>
          <a:bodyPr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650"/>
            </a:lvl1pPr>
          </a:lstStyle>
          <a:p>
            <a:pPr lvl="0"/>
            <a:r>
              <a:rPr lang="de-DE" dirty="0"/>
              <a:t>Quelle, Anmerkung, Fußnote</a:t>
            </a:r>
          </a:p>
        </p:txBody>
      </p:sp>
      <p:sp>
        <p:nvSpPr>
          <p:cNvPr id="10" name="Textplatzhalter 8">
            <a:extLst>
              <a:ext uri="{FF2B5EF4-FFF2-40B4-BE49-F238E27FC236}">
                <a16:creationId xmlns:a16="http://schemas.microsoft.com/office/drawing/2014/main" id="{95AAB774-8EA4-4509-9EF3-010341A9311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0402" y="676800"/>
            <a:ext cx="9061112" cy="334800"/>
          </a:xfrm>
        </p:spPr>
        <p:txBody>
          <a:bodyPr/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63">
                <a:solidFill>
                  <a:schemeClr val="accent3"/>
                </a:solidFill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20B50DE5-E236-4AA1-BAAF-8151E8C184A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44488" y="1368000"/>
            <a:ext cx="4500563" cy="497723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BA4E17B-02BE-4301-8401-FDD3F1C86DC8}"/>
              </a:ext>
            </a:extLst>
          </p:cNvPr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9153164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BA4E17B-02BE-4301-8401-FDD3F1C86D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GB" noProof="0" dirty="0"/>
              <a:t>Headline</a:t>
            </a:r>
            <a:endParaRPr lang="de-DE" dirty="0"/>
          </a:p>
        </p:txBody>
      </p:sp>
      <p:sp>
        <p:nvSpPr>
          <p:cNvPr id="8" name="Textplatzhalter 8">
            <a:extLst>
              <a:ext uri="{FF2B5EF4-FFF2-40B4-BE49-F238E27FC236}">
                <a16:creationId xmlns:a16="http://schemas.microsoft.com/office/drawing/2014/main" id="{35F30178-C4D7-4483-9585-7B605759D96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0402" y="676800"/>
            <a:ext cx="9061111" cy="334800"/>
          </a:xfrm>
        </p:spPr>
        <p:txBody>
          <a:bodyPr/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80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GB" noProof="0" dirty="0"/>
              <a:t>Subheading</a:t>
            </a:r>
            <a:endParaRPr lang="de-DE" dirty="0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82B579BD-3C39-45EA-9C3E-D015E233DF9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4489" y="1368000"/>
            <a:ext cx="9217024" cy="4977238"/>
          </a:xfrm>
        </p:spPr>
        <p:txBody>
          <a:bodyPr/>
          <a:lstStyle/>
          <a:p>
            <a:r>
              <a:rPr lang="en-GB" noProof="0" dirty="0"/>
              <a:t>Click to add text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C8667513-964F-4F78-A439-2824559A435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44486" y="6202799"/>
            <a:ext cx="9217027" cy="170018"/>
          </a:xfrm>
        </p:spPr>
        <p:txBody>
          <a:bodyPr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909"/>
            </a:lvl1pPr>
          </a:lstStyle>
          <a:p>
            <a:pPr lvl="0"/>
            <a:r>
              <a:rPr lang="de-DE" dirty="0"/>
              <a:t>Source, </a:t>
            </a:r>
            <a:r>
              <a:rPr lang="de-DE" dirty="0" err="1"/>
              <a:t>comment</a:t>
            </a:r>
            <a:r>
              <a:rPr lang="de-DE" dirty="0"/>
              <a:t>, </a:t>
            </a:r>
            <a:r>
              <a:rPr lang="de-DE" dirty="0" err="1"/>
              <a:t>footnote</a:t>
            </a:r>
            <a:endParaRPr lang="de-DE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79D84640-0F1B-4979-B944-9A60A2BA2500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DDD3830D-F5E8-42B2-9A3F-D71FFB8A2477}" type="datetime4">
              <a:rPr lang="de-DE" smtClean="0"/>
              <a:t>15. November 2021</a:t>
            </a:fld>
            <a:endParaRPr lang="de-DE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A7DAD922-E3B6-49FD-B543-2E411F3564E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Title of the presentation / Location, xx Month Year (Enter using “Insert &gt; Header and Footer”)</a:t>
            </a:r>
            <a:endParaRPr lang="de-DE" dirty="0"/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EC81B257-7346-410F-9E71-AD5C8B9EFACA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r>
              <a:rPr lang="de-DE" dirty="0"/>
              <a:t>Page </a:t>
            </a:r>
            <a:fld id="{5678FFC5-4430-43BC-9807-D0C6EB405569}" type="slidenum">
              <a:rPr lang="de-DE" smtClean="0"/>
              <a:pPr/>
              <a:t>‹N›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5202024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und Bild (link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F729A79-DB27-4579-80AA-98F3BEF41EB8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2B64A304-2975-4DF5-A321-F6418C1EE8A4}" type="datetime4">
              <a:rPr lang="de-DE" smtClean="0"/>
              <a:t>15. November 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B48A3D3-32A1-4EE9-848B-D944337B5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de-DE"/>
              <a:t>Titel der Präsentation / Ort, XX Monat Jahr (Eingabe über "Einfügen &gt; Kopf- und Fußzeile")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3F2AFDB-9857-4CBE-BC0D-1E1933EBF3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5678FFC5-4430-43BC-9807-D0C6EB405569}" type="slidenum">
              <a:rPr lang="de-DE" smtClean="0"/>
              <a:t>‹N›</a:t>
            </a:fld>
            <a:endParaRPr lang="de-DE"/>
          </a:p>
        </p:txBody>
      </p:sp>
      <p:sp>
        <p:nvSpPr>
          <p:cNvPr id="9" name="Bildplatzhalter 8">
            <a:extLst>
              <a:ext uri="{FF2B5EF4-FFF2-40B4-BE49-F238E27FC236}">
                <a16:creationId xmlns:a16="http://schemas.microsoft.com/office/drawing/2014/main" id="{172016E4-A985-4759-B3E9-33B295AFBD3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 bwMode="gray">
          <a:xfrm>
            <a:off x="344488" y="1412875"/>
            <a:ext cx="4500563" cy="4787900"/>
          </a:xfrm>
          <a:noFill/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0" name="Textplatzhalter 8">
            <a:extLst>
              <a:ext uri="{FF2B5EF4-FFF2-40B4-BE49-F238E27FC236}">
                <a16:creationId xmlns:a16="http://schemas.microsoft.com/office/drawing/2014/main" id="{30277B03-85B4-4F3B-A030-8A1FED7499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4488" y="6202802"/>
            <a:ext cx="9217026" cy="170017"/>
          </a:xfrm>
        </p:spPr>
        <p:txBody>
          <a:bodyPr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650"/>
            </a:lvl1pPr>
          </a:lstStyle>
          <a:p>
            <a:pPr lvl="0"/>
            <a:r>
              <a:rPr lang="de-DE" dirty="0"/>
              <a:t>Quelle, Anmerkung, Fußnote</a:t>
            </a:r>
          </a:p>
        </p:txBody>
      </p:sp>
      <p:sp>
        <p:nvSpPr>
          <p:cNvPr id="11" name="Textplatzhalter 8">
            <a:extLst>
              <a:ext uri="{FF2B5EF4-FFF2-40B4-BE49-F238E27FC236}">
                <a16:creationId xmlns:a16="http://schemas.microsoft.com/office/drawing/2014/main" id="{81D1C562-D211-4469-8BCE-F4C9C4C9EE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0402" y="676800"/>
            <a:ext cx="9061112" cy="334800"/>
          </a:xfrm>
        </p:spPr>
        <p:txBody>
          <a:bodyPr/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63">
                <a:solidFill>
                  <a:schemeClr val="accent3"/>
                </a:solidFill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3" name="Textplatzhalter 10">
            <a:extLst>
              <a:ext uri="{FF2B5EF4-FFF2-40B4-BE49-F238E27FC236}">
                <a16:creationId xmlns:a16="http://schemas.microsoft.com/office/drawing/2014/main" id="{63CAAA68-A509-4AFC-977E-960A985302B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064423" y="1368000"/>
            <a:ext cx="4497091" cy="497723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BA4E17B-02BE-4301-8401-FDD3F1C86DC8}"/>
              </a:ext>
            </a:extLst>
          </p:cNvPr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413218370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8">
            <a:extLst>
              <a:ext uri="{FF2B5EF4-FFF2-40B4-BE49-F238E27FC236}">
                <a16:creationId xmlns:a16="http://schemas.microsoft.com/office/drawing/2014/main" id="{B993F3B1-9ADE-4F4D-A2D9-D3A154B43C3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 bwMode="gray">
          <a:xfrm>
            <a:off x="344487" y="1412875"/>
            <a:ext cx="9217026" cy="4787900"/>
          </a:xfrm>
          <a:noFill/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5B096DF3-A6A1-4877-8F5B-1521D6B8B4E1}"/>
              </a:ext>
            </a:extLst>
          </p:cNvPr>
          <p:cNvSpPr>
            <a:spLocks noGrp="1"/>
          </p:cNvSpPr>
          <p:nvPr>
            <p:ph type="dt" sz="half" idx="14"/>
          </p:nvPr>
        </p:nvSpPr>
        <p:spPr bwMode="gray"/>
        <p:txBody>
          <a:bodyPr/>
          <a:lstStyle/>
          <a:p>
            <a:fld id="{3385E250-C0AF-4EAE-93E4-7E62621B7127}" type="datetime4">
              <a:rPr lang="de-DE" smtClean="0"/>
              <a:t>15. November 2021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4E34643-716D-4D23-96E4-2665440CE1C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 bwMode="gray"/>
        <p:txBody>
          <a:bodyPr/>
          <a:lstStyle/>
          <a:p>
            <a:r>
              <a:rPr lang="de-DE"/>
              <a:t>Titel der Präsentation / Ort, XX Monat Jahr (Eingabe über "Einfügen &gt; Kopf- und Fußzeile")</a:t>
            </a:r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B54FDB22-37CE-438C-974B-20FF84032BF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 bwMode="gray"/>
        <p:txBody>
          <a:bodyPr/>
          <a:lstStyle/>
          <a:p>
            <a:fld id="{5678FFC5-4430-43BC-9807-D0C6EB405569}" type="slidenum">
              <a:rPr lang="de-DE" smtClean="0"/>
              <a:pPr/>
              <a:t>‹N›</a:t>
            </a:fld>
            <a:endParaRPr lang="de-DE" dirty="0"/>
          </a:p>
        </p:txBody>
      </p:sp>
      <p:sp>
        <p:nvSpPr>
          <p:cNvPr id="8" name="Textplatzhalter 8">
            <a:extLst>
              <a:ext uri="{FF2B5EF4-FFF2-40B4-BE49-F238E27FC236}">
                <a16:creationId xmlns:a16="http://schemas.microsoft.com/office/drawing/2014/main" id="{619DCFDF-CFF3-4C8F-8041-6BB6614A15C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44488" y="6202802"/>
            <a:ext cx="9228771" cy="170017"/>
          </a:xfrm>
        </p:spPr>
        <p:txBody>
          <a:bodyPr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650"/>
            </a:lvl1pPr>
          </a:lstStyle>
          <a:p>
            <a:pPr lvl="0"/>
            <a:r>
              <a:rPr lang="de-DE" dirty="0"/>
              <a:t>Quelle, Anmerkung, Fußnote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127BBA4C-DD0E-48E0-A857-547F8DFE2A8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00402" y="676800"/>
            <a:ext cx="9061112" cy="334800"/>
          </a:xfrm>
        </p:spPr>
        <p:txBody>
          <a:bodyPr/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63">
                <a:solidFill>
                  <a:schemeClr val="accent3"/>
                </a:solidFill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C1F1FDF-06CC-4B46-8A18-DB19993DB89F}"/>
              </a:ext>
            </a:extLst>
          </p:cNvPr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15952862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8">
            <a:extLst>
              <a:ext uri="{FF2B5EF4-FFF2-40B4-BE49-F238E27FC236}">
                <a16:creationId xmlns:a16="http://schemas.microsoft.com/office/drawing/2014/main" id="{B993F3B1-9ADE-4F4D-A2D9-D3A154B43C3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 bwMode="gray">
          <a:xfrm>
            <a:off x="344488" y="1412877"/>
            <a:ext cx="4497091" cy="4789925"/>
          </a:xfrm>
          <a:noFill/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4" name="Bildplatzhalter 8">
            <a:extLst>
              <a:ext uri="{FF2B5EF4-FFF2-40B4-BE49-F238E27FC236}">
                <a16:creationId xmlns:a16="http://schemas.microsoft.com/office/drawing/2014/main" id="{F7895F72-12DE-43C1-A37A-EA75A21EA4A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 bwMode="gray">
          <a:xfrm>
            <a:off x="5064423" y="1412877"/>
            <a:ext cx="4497091" cy="4789925"/>
          </a:xfrm>
          <a:noFill/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BFB4171F-EB70-4599-BA3B-B839C7FFDA34}"/>
              </a:ext>
            </a:extLst>
          </p:cNvPr>
          <p:cNvSpPr>
            <a:spLocks noGrp="1"/>
          </p:cNvSpPr>
          <p:nvPr>
            <p:ph type="dt" sz="half" idx="15"/>
          </p:nvPr>
        </p:nvSpPr>
        <p:spPr bwMode="gray"/>
        <p:txBody>
          <a:bodyPr/>
          <a:lstStyle/>
          <a:p>
            <a:fld id="{3190B5E2-0528-484B-BCA7-CB7BD88A7E51}" type="datetime4">
              <a:rPr lang="de-DE" smtClean="0"/>
              <a:t>15. November 2021</a:t>
            </a:fld>
            <a:endParaRPr lang="de-DE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D18196A4-CD1C-4332-8DBE-6D2A1677E12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 bwMode="gray"/>
        <p:txBody>
          <a:bodyPr/>
          <a:lstStyle/>
          <a:p>
            <a:r>
              <a:rPr lang="de-DE"/>
              <a:t>Titel der Präsentation / Ort, XX Monat Jahr (Eingabe über "Einfügen &gt; Kopf- und Fußzeile")</a:t>
            </a:r>
            <a:endParaRPr lang="de-DE" dirty="0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DD395116-B4DF-4C65-86EF-D98CA4BA628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 bwMode="gray"/>
        <p:txBody>
          <a:bodyPr/>
          <a:lstStyle/>
          <a:p>
            <a:fld id="{5678FFC5-4430-43BC-9807-D0C6EB405569}" type="slidenum">
              <a:rPr lang="de-DE" smtClean="0"/>
              <a:pPr/>
              <a:t>‹N›</a:t>
            </a:fld>
            <a:endParaRPr lang="de-DE" dirty="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0289CD2F-7262-4377-9CA8-410D53F1AA2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44488" y="6202802"/>
            <a:ext cx="9217026" cy="170017"/>
          </a:xfrm>
        </p:spPr>
        <p:txBody>
          <a:bodyPr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650"/>
            </a:lvl1pPr>
          </a:lstStyle>
          <a:p>
            <a:pPr lvl="0"/>
            <a:r>
              <a:rPr lang="de-DE" dirty="0"/>
              <a:t>Quelle, Anmerkung, Fußnote</a:t>
            </a:r>
          </a:p>
        </p:txBody>
      </p:sp>
      <p:sp>
        <p:nvSpPr>
          <p:cNvPr id="10" name="Textplatzhalter 8">
            <a:extLst>
              <a:ext uri="{FF2B5EF4-FFF2-40B4-BE49-F238E27FC236}">
                <a16:creationId xmlns:a16="http://schemas.microsoft.com/office/drawing/2014/main" id="{EBE10CD9-8859-463A-8368-BCE57284340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00402" y="676800"/>
            <a:ext cx="9072858" cy="334800"/>
          </a:xfrm>
        </p:spPr>
        <p:txBody>
          <a:bodyPr/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63">
                <a:solidFill>
                  <a:schemeClr val="accent3"/>
                </a:solidFill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C1F1FDF-06CC-4B46-8A18-DB19993DB89F}"/>
              </a:ext>
            </a:extLst>
          </p:cNvPr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7414291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77AF68C-A8FE-4CA0-B00A-4D2A18317467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C4B8ADB1-2E6A-44D6-AF46-0118886944FE}" type="datetime4">
              <a:rPr lang="de-DE" smtClean="0"/>
              <a:t>15. November 2021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0C4B5CD-8DB6-4173-841A-21EE4A7ED3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de-DE"/>
              <a:t>Titel der Präsentation / Ort, XX Monat Jahr (Eingabe über "Einfügen &gt; Kopf- und Fußzeile")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0ABE512-3B53-471A-BB65-D61BFF9A95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5678FFC5-4430-43BC-9807-D0C6EB405569}" type="slidenum">
              <a:rPr lang="de-DE" smtClean="0"/>
              <a:t>‹N›</a:t>
            </a:fld>
            <a:endParaRPr lang="de-DE"/>
          </a:p>
        </p:txBody>
      </p:sp>
      <p:sp>
        <p:nvSpPr>
          <p:cNvPr id="6" name="Textplatzhalter 8">
            <a:extLst>
              <a:ext uri="{FF2B5EF4-FFF2-40B4-BE49-F238E27FC236}">
                <a16:creationId xmlns:a16="http://schemas.microsoft.com/office/drawing/2014/main" id="{C1AD9F2A-0B80-47A0-A099-2BC51A092EA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44488" y="6202802"/>
            <a:ext cx="9217026" cy="170017"/>
          </a:xfrm>
        </p:spPr>
        <p:txBody>
          <a:bodyPr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650"/>
            </a:lvl1pPr>
          </a:lstStyle>
          <a:p>
            <a:pPr lvl="0"/>
            <a:r>
              <a:rPr lang="de-DE" dirty="0"/>
              <a:t>Quelle, Anmerkung, Fußnote</a:t>
            </a:r>
          </a:p>
        </p:txBody>
      </p:sp>
      <p:sp>
        <p:nvSpPr>
          <p:cNvPr id="7" name="Textplatzhalter 8">
            <a:extLst>
              <a:ext uri="{FF2B5EF4-FFF2-40B4-BE49-F238E27FC236}">
                <a16:creationId xmlns:a16="http://schemas.microsoft.com/office/drawing/2014/main" id="{DFAD501C-EF85-4FDB-9C84-740225F3EF1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0402" y="676800"/>
            <a:ext cx="9061112" cy="334800"/>
          </a:xfrm>
        </p:spPr>
        <p:txBody>
          <a:bodyPr/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63">
                <a:solidFill>
                  <a:schemeClr val="accent3"/>
                </a:solidFill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C1F1FDF-06CC-4B46-8A18-DB19993DB89F}"/>
              </a:ext>
            </a:extLst>
          </p:cNvPr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425922237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und Diagramm (recht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3B47911E-77BB-4D51-A61C-C871CA9E3E2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44488" y="1368000"/>
            <a:ext cx="4500563" cy="497723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BB8D90A8-D761-4E5C-88BE-B917DADBED21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C92D8456-F627-443C-B633-29AA8B124835}" type="datetime4">
              <a:rPr lang="de-DE" smtClean="0"/>
              <a:t>15. November 2021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2CA2BC3F-ECCE-4391-9EC0-69D99A2FFD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de-DE"/>
              <a:t>Titel der Präsentation / Ort, XX Monat Jahr (Eingabe über "Einfügen &gt; Kopf- und Fußzeile")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287763D1-DC3F-4476-B8A6-E6CBF5D42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5678FFC5-4430-43BC-9807-D0C6EB405569}" type="slidenum">
              <a:rPr lang="de-DE" smtClean="0"/>
              <a:t>‹N›</a:t>
            </a:fld>
            <a:endParaRPr lang="de-DE"/>
          </a:p>
        </p:txBody>
      </p:sp>
      <p:sp>
        <p:nvSpPr>
          <p:cNvPr id="8" name="Textplatzhalter 8">
            <a:extLst>
              <a:ext uri="{FF2B5EF4-FFF2-40B4-BE49-F238E27FC236}">
                <a16:creationId xmlns:a16="http://schemas.microsoft.com/office/drawing/2014/main" id="{6ABC4813-76FE-4861-8656-EA02F0D8E29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44488" y="6202802"/>
            <a:ext cx="9217026" cy="170017"/>
          </a:xfrm>
        </p:spPr>
        <p:txBody>
          <a:bodyPr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650"/>
            </a:lvl1pPr>
          </a:lstStyle>
          <a:p>
            <a:pPr lvl="0"/>
            <a:r>
              <a:rPr lang="de-DE" dirty="0"/>
              <a:t>Quelle, Anmerkung, Fußnote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167520C0-AAA4-402A-8FBD-17EB522D6B9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0402" y="676800"/>
            <a:ext cx="9061112" cy="334800"/>
          </a:xfrm>
        </p:spPr>
        <p:txBody>
          <a:bodyPr/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63">
                <a:solidFill>
                  <a:schemeClr val="accent3"/>
                </a:solidFill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0" name="Diagrammplatzhalter 8">
            <a:extLst>
              <a:ext uri="{FF2B5EF4-FFF2-40B4-BE49-F238E27FC236}">
                <a16:creationId xmlns:a16="http://schemas.microsoft.com/office/drawing/2014/main" id="{0075A301-588F-4631-985E-9497F0E5FABC}"/>
              </a:ext>
            </a:extLst>
          </p:cNvPr>
          <p:cNvSpPr>
            <a:spLocks noGrp="1"/>
          </p:cNvSpPr>
          <p:nvPr>
            <p:ph type="chart" sz="quarter" idx="17"/>
          </p:nvPr>
        </p:nvSpPr>
        <p:spPr bwMode="gray">
          <a:xfrm>
            <a:off x="5072697" y="1620000"/>
            <a:ext cx="4488817" cy="45828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/>
              <a:t>Diagramm durch Klicken auf Symbol hinzufügen</a:t>
            </a:r>
            <a:endParaRPr lang="de-DE" dirty="0"/>
          </a:p>
        </p:txBody>
      </p:sp>
      <p:sp>
        <p:nvSpPr>
          <p:cNvPr id="11" name="Textplatzhalter 6">
            <a:extLst>
              <a:ext uri="{FF2B5EF4-FFF2-40B4-BE49-F238E27FC236}">
                <a16:creationId xmlns:a16="http://schemas.microsoft.com/office/drawing/2014/main" id="{6E864D0F-04D7-4FDF-A535-BB4EF6D6937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060950" y="1368000"/>
            <a:ext cx="4500563" cy="2520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Diagrammtitel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E5ACE7E-5DDD-409D-AD8A-5094FF34F212}"/>
              </a:ext>
            </a:extLst>
          </p:cNvPr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26956796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und Diagramm (link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iagrammplatzhalter 8">
            <a:extLst>
              <a:ext uri="{FF2B5EF4-FFF2-40B4-BE49-F238E27FC236}">
                <a16:creationId xmlns:a16="http://schemas.microsoft.com/office/drawing/2014/main" id="{0075A301-588F-4631-985E-9497F0E5FABC}"/>
              </a:ext>
            </a:extLst>
          </p:cNvPr>
          <p:cNvSpPr>
            <a:spLocks noGrp="1"/>
          </p:cNvSpPr>
          <p:nvPr>
            <p:ph type="chart" sz="quarter" idx="17"/>
          </p:nvPr>
        </p:nvSpPr>
        <p:spPr bwMode="gray">
          <a:xfrm>
            <a:off x="344488" y="1620001"/>
            <a:ext cx="4500563" cy="4582799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/>
              <a:t>Diagramm durch Klicken auf Symbol hinzufügen</a:t>
            </a:r>
            <a:endParaRPr lang="de-DE" dirty="0"/>
          </a:p>
        </p:txBody>
      </p:sp>
      <p:sp>
        <p:nvSpPr>
          <p:cNvPr id="11" name="Textplatzhalter 6">
            <a:extLst>
              <a:ext uri="{FF2B5EF4-FFF2-40B4-BE49-F238E27FC236}">
                <a16:creationId xmlns:a16="http://schemas.microsoft.com/office/drawing/2014/main" id="{6E864D0F-04D7-4FDF-A535-BB4EF6D6937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44488" y="1368000"/>
            <a:ext cx="4500562" cy="2520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Diagrammtitel</a:t>
            </a:r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3B47911E-77BB-4D51-A61C-C871CA9E3E2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60950" y="1368000"/>
            <a:ext cx="4500563" cy="497723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BB8D90A8-D761-4E5C-88BE-B917DADBED21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304566D1-FAA2-4877-A6C8-BDA854014EA8}" type="datetime4">
              <a:rPr lang="de-DE" smtClean="0"/>
              <a:t>15. November 2021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2CA2BC3F-ECCE-4391-9EC0-69D99A2FFD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de-DE"/>
              <a:t>Titel der Präsentation / Ort, XX Monat Jahr (Eingabe über "Einfügen &gt; Kopf- und Fußzeile")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287763D1-DC3F-4476-B8A6-E6CBF5D42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5678FFC5-4430-43BC-9807-D0C6EB405569}" type="slidenum">
              <a:rPr lang="de-DE" smtClean="0"/>
              <a:t>‹N›</a:t>
            </a:fld>
            <a:endParaRPr lang="de-DE"/>
          </a:p>
        </p:txBody>
      </p:sp>
      <p:sp>
        <p:nvSpPr>
          <p:cNvPr id="8" name="Textplatzhalter 8">
            <a:extLst>
              <a:ext uri="{FF2B5EF4-FFF2-40B4-BE49-F238E27FC236}">
                <a16:creationId xmlns:a16="http://schemas.microsoft.com/office/drawing/2014/main" id="{6ABC4813-76FE-4861-8656-EA02F0D8E29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44488" y="6202802"/>
            <a:ext cx="9217026" cy="170017"/>
          </a:xfrm>
        </p:spPr>
        <p:txBody>
          <a:bodyPr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650"/>
            </a:lvl1pPr>
          </a:lstStyle>
          <a:p>
            <a:pPr lvl="0"/>
            <a:r>
              <a:rPr lang="de-DE" dirty="0"/>
              <a:t>Quelle, Anmerkung, Fußnote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167520C0-AAA4-402A-8FBD-17EB522D6B9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0402" y="676800"/>
            <a:ext cx="9061112" cy="334800"/>
          </a:xfrm>
        </p:spPr>
        <p:txBody>
          <a:bodyPr/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63">
                <a:solidFill>
                  <a:schemeClr val="accent3"/>
                </a:solidFill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E5ACE7E-5DDD-409D-AD8A-5094FF34F212}"/>
              </a:ext>
            </a:extLst>
          </p:cNvPr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3218322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Diagra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77AF68C-A8FE-4CA0-B00A-4D2A18317467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53AB43DD-D8D1-4BF5-A0B7-DD47B6C70E1A}" type="datetime4">
              <a:rPr lang="de-DE" smtClean="0"/>
              <a:t>15. November 2021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0C4B5CD-8DB6-4173-841A-21EE4A7ED3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de-DE"/>
              <a:t>Titel der Präsentation / Ort, XX Monat Jahr (Eingabe über "Einfügen &gt; Kopf- und Fußzeile")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0ABE512-3B53-471A-BB65-D61BFF9A95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5678FFC5-4430-43BC-9807-D0C6EB405569}" type="slidenum">
              <a:rPr lang="de-DE" smtClean="0"/>
              <a:t>‹N›</a:t>
            </a:fld>
            <a:endParaRPr lang="de-DE"/>
          </a:p>
        </p:txBody>
      </p:sp>
      <p:sp>
        <p:nvSpPr>
          <p:cNvPr id="9" name="Diagrammplatzhalter 8">
            <a:extLst>
              <a:ext uri="{FF2B5EF4-FFF2-40B4-BE49-F238E27FC236}">
                <a16:creationId xmlns:a16="http://schemas.microsoft.com/office/drawing/2014/main" id="{115567A0-B703-407E-B054-5AB21564A2F6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 bwMode="gray">
          <a:xfrm>
            <a:off x="344488" y="1620000"/>
            <a:ext cx="9217025" cy="4580775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/>
              <a:t>Diagramm durch Klicken auf Symbol hinzufügen</a:t>
            </a:r>
            <a:endParaRPr lang="de-DE" dirty="0"/>
          </a:p>
        </p:txBody>
      </p:sp>
      <p:sp>
        <p:nvSpPr>
          <p:cNvPr id="10" name="Textplatzhalter 8">
            <a:extLst>
              <a:ext uri="{FF2B5EF4-FFF2-40B4-BE49-F238E27FC236}">
                <a16:creationId xmlns:a16="http://schemas.microsoft.com/office/drawing/2014/main" id="{D4A89282-8B33-45B9-8BD4-5C1BE0F60C9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44489" y="6202802"/>
            <a:ext cx="9217025" cy="170017"/>
          </a:xfrm>
        </p:spPr>
        <p:txBody>
          <a:bodyPr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650"/>
            </a:lvl1pPr>
          </a:lstStyle>
          <a:p>
            <a:pPr lvl="0"/>
            <a:r>
              <a:rPr lang="de-DE" dirty="0"/>
              <a:t>Quelle, Anmerkung, Fußnote</a:t>
            </a:r>
          </a:p>
        </p:txBody>
      </p:sp>
      <p:sp>
        <p:nvSpPr>
          <p:cNvPr id="11" name="Textplatzhalter 8">
            <a:extLst>
              <a:ext uri="{FF2B5EF4-FFF2-40B4-BE49-F238E27FC236}">
                <a16:creationId xmlns:a16="http://schemas.microsoft.com/office/drawing/2014/main" id="{7D97AADF-437A-4900-B8E7-081F5D878D9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00402" y="676800"/>
            <a:ext cx="9061112" cy="334800"/>
          </a:xfrm>
        </p:spPr>
        <p:txBody>
          <a:bodyPr/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63">
                <a:solidFill>
                  <a:schemeClr val="accent3"/>
                </a:solidFill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2" name="Textplatzhalter 6">
            <a:extLst>
              <a:ext uri="{FF2B5EF4-FFF2-40B4-BE49-F238E27FC236}">
                <a16:creationId xmlns:a16="http://schemas.microsoft.com/office/drawing/2014/main" id="{A5DEAF36-B708-449D-BF50-903D616031A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44489" y="1368000"/>
            <a:ext cx="9217025" cy="2520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Diagrammtitel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C1F1FDF-06CC-4B46-8A18-DB19993DB89F}"/>
              </a:ext>
            </a:extLst>
          </p:cNvPr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426150582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Diagram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77AF68C-A8FE-4CA0-B00A-4D2A18317467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7E748EA5-BD06-44D0-961C-4C94F6AD8258}" type="datetime4">
              <a:rPr lang="de-DE" smtClean="0"/>
              <a:t>15. November 2021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0C4B5CD-8DB6-4173-841A-21EE4A7ED3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de-DE"/>
              <a:t>Titel der Präsentation / Ort, XX Monat Jahr (Eingabe über "Einfügen &gt; Kopf- und Fußzeile")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0ABE512-3B53-471A-BB65-D61BFF9A95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5678FFC5-4430-43BC-9807-D0C6EB405569}" type="slidenum">
              <a:rPr lang="de-DE" smtClean="0"/>
              <a:t>‹N›</a:t>
            </a:fld>
            <a:endParaRPr lang="de-DE"/>
          </a:p>
        </p:txBody>
      </p:sp>
      <p:sp>
        <p:nvSpPr>
          <p:cNvPr id="9" name="Diagrammplatzhalter 8">
            <a:extLst>
              <a:ext uri="{FF2B5EF4-FFF2-40B4-BE49-F238E27FC236}">
                <a16:creationId xmlns:a16="http://schemas.microsoft.com/office/drawing/2014/main" id="{115567A0-B703-407E-B054-5AB21564A2F6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 bwMode="gray">
          <a:xfrm>
            <a:off x="344488" y="1620000"/>
            <a:ext cx="4500562" cy="4580775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/>
              <a:t>Diagramm durch Klicken auf Symbol hinzufügen</a:t>
            </a:r>
            <a:endParaRPr lang="de-DE" dirty="0"/>
          </a:p>
        </p:txBody>
      </p:sp>
      <p:sp>
        <p:nvSpPr>
          <p:cNvPr id="10" name="Diagrammplatzhalter 8">
            <a:extLst>
              <a:ext uri="{FF2B5EF4-FFF2-40B4-BE49-F238E27FC236}">
                <a16:creationId xmlns:a16="http://schemas.microsoft.com/office/drawing/2014/main" id="{5ADB3075-37BC-4DE7-8F88-AA8B185EB080}"/>
              </a:ext>
            </a:extLst>
          </p:cNvPr>
          <p:cNvSpPr>
            <a:spLocks noGrp="1"/>
          </p:cNvSpPr>
          <p:nvPr>
            <p:ph type="chart" sz="quarter" idx="17"/>
          </p:nvPr>
        </p:nvSpPr>
        <p:spPr bwMode="gray">
          <a:xfrm>
            <a:off x="5060952" y="1620000"/>
            <a:ext cx="4500562" cy="4580775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/>
              <a:t>Diagramm durch Klicken auf Symbol hinzufügen</a:t>
            </a:r>
            <a:endParaRPr lang="de-DE" dirty="0"/>
          </a:p>
        </p:txBody>
      </p:sp>
      <p:sp>
        <p:nvSpPr>
          <p:cNvPr id="14" name="Textplatzhalter 8">
            <a:extLst>
              <a:ext uri="{FF2B5EF4-FFF2-40B4-BE49-F238E27FC236}">
                <a16:creationId xmlns:a16="http://schemas.microsoft.com/office/drawing/2014/main" id="{1EA0F3E1-D742-4DA0-B74B-A037A9673EB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44488" y="6202802"/>
            <a:ext cx="9217026" cy="170017"/>
          </a:xfrm>
        </p:spPr>
        <p:txBody>
          <a:bodyPr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650"/>
            </a:lvl1pPr>
          </a:lstStyle>
          <a:p>
            <a:pPr lvl="0"/>
            <a:r>
              <a:rPr lang="de-DE" dirty="0"/>
              <a:t>Quelle, Anmerkung, Fußnote</a:t>
            </a:r>
          </a:p>
        </p:txBody>
      </p:sp>
      <p:sp>
        <p:nvSpPr>
          <p:cNvPr id="11" name="Textplatzhalter 8">
            <a:extLst>
              <a:ext uri="{FF2B5EF4-FFF2-40B4-BE49-F238E27FC236}">
                <a16:creationId xmlns:a16="http://schemas.microsoft.com/office/drawing/2014/main" id="{8556C389-B714-47EE-9D21-BE82CC21CF9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00402" y="676800"/>
            <a:ext cx="9061112" cy="334800"/>
          </a:xfrm>
        </p:spPr>
        <p:txBody>
          <a:bodyPr/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63">
                <a:solidFill>
                  <a:schemeClr val="accent3"/>
                </a:solidFill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2" name="Textplatzhalter 6">
            <a:extLst>
              <a:ext uri="{FF2B5EF4-FFF2-40B4-BE49-F238E27FC236}">
                <a16:creationId xmlns:a16="http://schemas.microsoft.com/office/drawing/2014/main" id="{68B61E78-AF51-4675-BACD-74BC50875F0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44488" y="1368000"/>
            <a:ext cx="4500562" cy="2520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Diagrammtitel</a:t>
            </a:r>
          </a:p>
        </p:txBody>
      </p:sp>
      <p:sp>
        <p:nvSpPr>
          <p:cNvPr id="13" name="Textplatzhalter 6">
            <a:extLst>
              <a:ext uri="{FF2B5EF4-FFF2-40B4-BE49-F238E27FC236}">
                <a16:creationId xmlns:a16="http://schemas.microsoft.com/office/drawing/2014/main" id="{D9AED4B9-F4C2-48D8-A92C-2F82B5C38BC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060952" y="1368000"/>
            <a:ext cx="4500562" cy="2520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Diagrammtitel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C1F1FDF-06CC-4B46-8A18-DB19993DB89F}"/>
              </a:ext>
            </a:extLst>
          </p:cNvPr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25084626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Diagram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77AF68C-A8FE-4CA0-B00A-4D2A18317467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50D1EDD1-ECD2-4D6B-AE5D-7F6CCBB3922C}" type="datetime4">
              <a:rPr lang="de-DE" smtClean="0"/>
              <a:t>15. November 2021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0C4B5CD-8DB6-4173-841A-21EE4A7ED3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de-DE"/>
              <a:t>Titel der Präsentation / Ort, XX Monat Jahr (Eingabe über "Einfügen &gt; Kopf- und Fußzeile")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0ABE512-3B53-471A-BB65-D61BFF9A95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5678FFC5-4430-43BC-9807-D0C6EB405569}" type="slidenum">
              <a:rPr lang="de-DE" smtClean="0"/>
              <a:t>‹N›</a:t>
            </a:fld>
            <a:endParaRPr lang="de-DE"/>
          </a:p>
        </p:txBody>
      </p:sp>
      <p:sp>
        <p:nvSpPr>
          <p:cNvPr id="9" name="Diagrammplatzhalter 8">
            <a:extLst>
              <a:ext uri="{FF2B5EF4-FFF2-40B4-BE49-F238E27FC236}">
                <a16:creationId xmlns:a16="http://schemas.microsoft.com/office/drawing/2014/main" id="{115567A0-B703-407E-B054-5AB21564A2F6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 bwMode="gray">
          <a:xfrm>
            <a:off x="352764" y="1620002"/>
            <a:ext cx="4492286" cy="2096875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/>
              <a:t>Diagramm durch Klicken auf Symbol hinzufügen</a:t>
            </a:r>
            <a:endParaRPr lang="de-DE" dirty="0"/>
          </a:p>
        </p:txBody>
      </p:sp>
      <p:sp>
        <p:nvSpPr>
          <p:cNvPr id="10" name="Diagrammplatzhalter 8">
            <a:extLst>
              <a:ext uri="{FF2B5EF4-FFF2-40B4-BE49-F238E27FC236}">
                <a16:creationId xmlns:a16="http://schemas.microsoft.com/office/drawing/2014/main" id="{5ADB3075-37BC-4DE7-8F88-AA8B185EB080}"/>
              </a:ext>
            </a:extLst>
          </p:cNvPr>
          <p:cNvSpPr>
            <a:spLocks noGrp="1"/>
          </p:cNvSpPr>
          <p:nvPr>
            <p:ph type="chart" sz="quarter" idx="17"/>
          </p:nvPr>
        </p:nvSpPr>
        <p:spPr bwMode="gray">
          <a:xfrm>
            <a:off x="5060953" y="1620002"/>
            <a:ext cx="4500561" cy="2096875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/>
              <a:t>Diagramm durch Klicken auf Symbol hinzufügen</a:t>
            </a:r>
            <a:endParaRPr lang="de-DE" dirty="0"/>
          </a:p>
        </p:txBody>
      </p:sp>
      <p:sp>
        <p:nvSpPr>
          <p:cNvPr id="17" name="Diagrammplatzhalter 8">
            <a:extLst>
              <a:ext uri="{FF2B5EF4-FFF2-40B4-BE49-F238E27FC236}">
                <a16:creationId xmlns:a16="http://schemas.microsoft.com/office/drawing/2014/main" id="{E6EBF416-55D6-4AA1-A000-4EA1500328C5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 bwMode="gray">
          <a:xfrm>
            <a:off x="352764" y="4166863"/>
            <a:ext cx="4492286" cy="2033913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/>
              <a:t>Diagramm durch Klicken auf Symbol hinzufügen</a:t>
            </a:r>
            <a:endParaRPr lang="de-DE" dirty="0"/>
          </a:p>
        </p:txBody>
      </p:sp>
      <p:sp>
        <p:nvSpPr>
          <p:cNvPr id="19" name="Diagrammplatzhalter 8">
            <a:extLst>
              <a:ext uri="{FF2B5EF4-FFF2-40B4-BE49-F238E27FC236}">
                <a16:creationId xmlns:a16="http://schemas.microsoft.com/office/drawing/2014/main" id="{2D9E13FC-C3BE-4880-95FF-E8F557742CCD}"/>
              </a:ext>
            </a:extLst>
          </p:cNvPr>
          <p:cNvSpPr>
            <a:spLocks noGrp="1"/>
          </p:cNvSpPr>
          <p:nvPr>
            <p:ph type="chart" sz="quarter" idx="21"/>
          </p:nvPr>
        </p:nvSpPr>
        <p:spPr bwMode="gray">
          <a:xfrm>
            <a:off x="5060950" y="4166863"/>
            <a:ext cx="4508837" cy="2033913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/>
              <a:t>Diagramm durch Klicken auf Symbol hinzufügen</a:t>
            </a:r>
            <a:endParaRPr lang="de-DE" dirty="0"/>
          </a:p>
        </p:txBody>
      </p:sp>
      <p:sp>
        <p:nvSpPr>
          <p:cNvPr id="21" name="Textplatzhalter 8">
            <a:extLst>
              <a:ext uri="{FF2B5EF4-FFF2-40B4-BE49-F238E27FC236}">
                <a16:creationId xmlns:a16="http://schemas.microsoft.com/office/drawing/2014/main" id="{049BA0BF-C18F-4DB1-B409-7AA3355CE0B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44488" y="6202802"/>
            <a:ext cx="9217026" cy="170017"/>
          </a:xfrm>
        </p:spPr>
        <p:txBody>
          <a:bodyPr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650"/>
            </a:lvl1pPr>
          </a:lstStyle>
          <a:p>
            <a:pPr lvl="0"/>
            <a:r>
              <a:rPr lang="de-DE" dirty="0"/>
              <a:t>Quelle, Anmerkung, Fußnote</a:t>
            </a:r>
          </a:p>
        </p:txBody>
      </p:sp>
      <p:sp>
        <p:nvSpPr>
          <p:cNvPr id="15" name="Textplatzhalter 8">
            <a:extLst>
              <a:ext uri="{FF2B5EF4-FFF2-40B4-BE49-F238E27FC236}">
                <a16:creationId xmlns:a16="http://schemas.microsoft.com/office/drawing/2014/main" id="{CD6655E5-0992-40D0-8FA0-9157664AC06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00402" y="676800"/>
            <a:ext cx="9061112" cy="334800"/>
          </a:xfrm>
        </p:spPr>
        <p:txBody>
          <a:bodyPr/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63">
                <a:solidFill>
                  <a:schemeClr val="accent3"/>
                </a:solidFill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2" name="Textplatzhalter 6">
            <a:extLst>
              <a:ext uri="{FF2B5EF4-FFF2-40B4-BE49-F238E27FC236}">
                <a16:creationId xmlns:a16="http://schemas.microsoft.com/office/drawing/2014/main" id="{ECDAC40F-D27B-49C7-98F7-75AAB5B8872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44488" y="1368000"/>
            <a:ext cx="4500562" cy="2520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Diagrammtitel</a:t>
            </a:r>
          </a:p>
        </p:txBody>
      </p:sp>
      <p:sp>
        <p:nvSpPr>
          <p:cNvPr id="13" name="Textplatzhalter 6">
            <a:extLst>
              <a:ext uri="{FF2B5EF4-FFF2-40B4-BE49-F238E27FC236}">
                <a16:creationId xmlns:a16="http://schemas.microsoft.com/office/drawing/2014/main" id="{2C277437-7B64-4A17-B527-9BA8E9CDD6C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60931" y="1368000"/>
            <a:ext cx="4500583" cy="2520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Diagrammtitel</a:t>
            </a:r>
          </a:p>
        </p:txBody>
      </p:sp>
      <p:sp>
        <p:nvSpPr>
          <p:cNvPr id="14" name="Textplatzhalter 6">
            <a:extLst>
              <a:ext uri="{FF2B5EF4-FFF2-40B4-BE49-F238E27FC236}">
                <a16:creationId xmlns:a16="http://schemas.microsoft.com/office/drawing/2014/main" id="{402B411A-C88C-430C-A64D-2CC4DCC7375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44488" y="3912837"/>
            <a:ext cx="4500562" cy="2520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Diagrammtitel</a:t>
            </a:r>
          </a:p>
        </p:txBody>
      </p:sp>
      <p:sp>
        <p:nvSpPr>
          <p:cNvPr id="16" name="Textplatzhalter 6">
            <a:extLst>
              <a:ext uri="{FF2B5EF4-FFF2-40B4-BE49-F238E27FC236}">
                <a16:creationId xmlns:a16="http://schemas.microsoft.com/office/drawing/2014/main" id="{D2237C74-3717-4FC6-BB89-754621C3D4D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069228" y="3912837"/>
            <a:ext cx="4500560" cy="2520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Diagrammtitel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C1F1FDF-06CC-4B46-8A18-DB19993DB89F}"/>
              </a:ext>
            </a:extLst>
          </p:cNvPr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60816277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extfe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77AF68C-A8FE-4CA0-B00A-4D2A18317467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8336E1A0-D854-4453-9510-D226E5D00884}" type="datetime4">
              <a:rPr lang="de-DE" smtClean="0"/>
              <a:t>15. November 2021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0C4B5CD-8DB6-4173-841A-21EE4A7ED3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de-DE"/>
              <a:t>Titel der Präsentation / Ort, XX Monat Jahr (Eingabe über "Einfügen &gt; Kopf- und Fußzeile")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0ABE512-3B53-471A-BB65-D61BFF9A95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5678FFC5-4430-43BC-9807-D0C6EB405569}" type="slidenum">
              <a:rPr lang="de-DE" smtClean="0"/>
              <a:t>‹N›</a:t>
            </a:fld>
            <a:endParaRPr lang="de-DE"/>
          </a:p>
        </p:txBody>
      </p:sp>
      <p:sp>
        <p:nvSpPr>
          <p:cNvPr id="7" name="Textplatzhalter 11">
            <a:extLst>
              <a:ext uri="{FF2B5EF4-FFF2-40B4-BE49-F238E27FC236}">
                <a16:creationId xmlns:a16="http://schemas.microsoft.com/office/drawing/2014/main" id="{520DE74E-333F-41E6-8D5D-5639A192DA4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 bwMode="gray">
          <a:xfrm>
            <a:off x="344488" y="1412877"/>
            <a:ext cx="4500563" cy="388081"/>
          </a:xfrm>
          <a:solidFill>
            <a:schemeClr val="bg2"/>
          </a:solidFill>
        </p:spPr>
        <p:txBody>
          <a:bodyPr lIns="108000" rIns="108000" anchor="ctr" anchorCtr="0"/>
          <a:lstStyle>
            <a:lvl1pPr marL="0" indent="0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1pPr>
            <a:lvl2pPr marL="294084" indent="0">
              <a:buNone/>
              <a:defRPr/>
            </a:lvl2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2D2406FB-91BE-45AA-91F9-BA34B482486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44488" y="1846676"/>
            <a:ext cx="4500562" cy="4356124"/>
          </a:xfrm>
          <a:solidFill>
            <a:schemeClr val="tx2"/>
          </a:solidFill>
        </p:spPr>
        <p:txBody>
          <a:bodyPr lIns="108000" tIns="108000" rIns="108000" bIns="108000"/>
          <a:lstStyle/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6" name="Textplatzhalter 11">
            <a:extLst>
              <a:ext uri="{FF2B5EF4-FFF2-40B4-BE49-F238E27FC236}">
                <a16:creationId xmlns:a16="http://schemas.microsoft.com/office/drawing/2014/main" id="{05F97FFD-CFE9-4E99-A355-F82C52CC54B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 bwMode="gray">
          <a:xfrm>
            <a:off x="5060950" y="1412877"/>
            <a:ext cx="4500563" cy="388081"/>
          </a:xfrm>
          <a:solidFill>
            <a:schemeClr val="bg2"/>
          </a:solidFill>
        </p:spPr>
        <p:txBody>
          <a:bodyPr lIns="108000" rIns="108000" anchor="ctr" anchorCtr="0"/>
          <a:lstStyle>
            <a:lvl1pPr marL="0" indent="0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1pPr>
            <a:lvl2pPr marL="294084" indent="0">
              <a:buNone/>
              <a:defRPr/>
            </a:lvl2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7" name="Textplatzhalter 14">
            <a:extLst>
              <a:ext uri="{FF2B5EF4-FFF2-40B4-BE49-F238E27FC236}">
                <a16:creationId xmlns:a16="http://schemas.microsoft.com/office/drawing/2014/main" id="{5A89EDB8-5D89-415B-A064-9F26CF03A01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060950" y="1846676"/>
            <a:ext cx="4500563" cy="4356124"/>
          </a:xfrm>
          <a:solidFill>
            <a:schemeClr val="tx2"/>
          </a:solidFill>
        </p:spPr>
        <p:txBody>
          <a:bodyPr lIns="108000" tIns="108000" rIns="108000" bIns="108000"/>
          <a:lstStyle/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8" name="Textplatzhalter 8">
            <a:extLst>
              <a:ext uri="{FF2B5EF4-FFF2-40B4-BE49-F238E27FC236}">
                <a16:creationId xmlns:a16="http://schemas.microsoft.com/office/drawing/2014/main" id="{0C295676-06C3-4B7D-A2E7-3C55DC277F4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44488" y="6202802"/>
            <a:ext cx="9217024" cy="170017"/>
          </a:xfrm>
        </p:spPr>
        <p:txBody>
          <a:bodyPr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650"/>
            </a:lvl1pPr>
          </a:lstStyle>
          <a:p>
            <a:pPr lvl="0"/>
            <a:r>
              <a:rPr lang="de-DE" dirty="0"/>
              <a:t>Quelle, Anmerkung, Fußnote</a:t>
            </a:r>
          </a:p>
        </p:txBody>
      </p:sp>
      <p:sp>
        <p:nvSpPr>
          <p:cNvPr id="11" name="Textplatzhalter 8">
            <a:extLst>
              <a:ext uri="{FF2B5EF4-FFF2-40B4-BE49-F238E27FC236}">
                <a16:creationId xmlns:a16="http://schemas.microsoft.com/office/drawing/2014/main" id="{43DACF10-9353-4A29-AFA5-EA422CC9802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00402" y="676800"/>
            <a:ext cx="9061112" cy="334800"/>
          </a:xfrm>
        </p:spPr>
        <p:txBody>
          <a:bodyPr/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63">
                <a:solidFill>
                  <a:schemeClr val="accent3"/>
                </a:solidFill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C1F1FDF-06CC-4B46-8A18-DB19993DB89F}"/>
              </a:ext>
            </a:extLst>
          </p:cNvPr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3505198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Inhalt (mit Hintergrun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 descr="Dekorativ">
            <a:extLst>
              <a:ext uri="{FF2B5EF4-FFF2-40B4-BE49-F238E27FC236}">
                <a16:creationId xmlns:a16="http://schemas.microsoft.com/office/drawing/2014/main" id="{85C0CAFC-9FF7-4C4F-8476-BCC0CFBED0C5}"/>
              </a:ext>
            </a:extLst>
          </p:cNvPr>
          <p:cNvSpPr/>
          <p:nvPr userDrawn="1"/>
        </p:nvSpPr>
        <p:spPr>
          <a:xfrm>
            <a:off x="344489" y="1412875"/>
            <a:ext cx="9217022" cy="478992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662" tIns="122747" rIns="163662" bIns="122747" rtlCol="0" anchor="ctr"/>
          <a:lstStyle/>
          <a:p>
            <a:pPr algn="l">
              <a:buSzPct val="110000"/>
            </a:pPr>
            <a:endParaRPr lang="de-DE" sz="1591" dirty="0" err="1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BA4E17B-02BE-4301-8401-FDD3F1C86D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GB" noProof="0" dirty="0"/>
              <a:t>Headline</a:t>
            </a:r>
            <a:endParaRPr lang="de-DE" dirty="0"/>
          </a:p>
        </p:txBody>
      </p:sp>
      <p:sp>
        <p:nvSpPr>
          <p:cNvPr id="8" name="Textplatzhalter 8">
            <a:extLst>
              <a:ext uri="{FF2B5EF4-FFF2-40B4-BE49-F238E27FC236}">
                <a16:creationId xmlns:a16="http://schemas.microsoft.com/office/drawing/2014/main" id="{35F30178-C4D7-4483-9585-7B605759D96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0402" y="676800"/>
            <a:ext cx="9061109" cy="334800"/>
          </a:xfrm>
        </p:spPr>
        <p:txBody>
          <a:bodyPr/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80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GB" noProof="0" dirty="0"/>
              <a:t>Subheading</a:t>
            </a:r>
            <a:endParaRPr lang="de-DE" dirty="0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4EB99B99-3E1F-4962-A07D-43E58545C97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4489" y="1412875"/>
            <a:ext cx="9217022" cy="4789924"/>
          </a:xfrm>
          <a:noFill/>
        </p:spPr>
        <p:txBody>
          <a:bodyPr lIns="144000" tIns="108000" rIns="144000" bIns="108000"/>
          <a:lstStyle/>
          <a:p>
            <a:r>
              <a:rPr lang="en-GB" noProof="0" dirty="0"/>
              <a:t>Click to add text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C8667513-964F-4F78-A439-2824559A435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44488" y="6202799"/>
            <a:ext cx="9228772" cy="170017"/>
          </a:xfrm>
        </p:spPr>
        <p:txBody>
          <a:bodyPr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909"/>
            </a:lvl1pPr>
          </a:lstStyle>
          <a:p>
            <a:pPr lvl="0"/>
            <a:r>
              <a:rPr lang="de-DE" dirty="0"/>
              <a:t>Source, </a:t>
            </a:r>
            <a:r>
              <a:rPr lang="de-DE" dirty="0" err="1"/>
              <a:t>comment</a:t>
            </a:r>
            <a:r>
              <a:rPr lang="de-DE" dirty="0"/>
              <a:t>, </a:t>
            </a:r>
            <a:r>
              <a:rPr lang="de-DE" dirty="0" err="1"/>
              <a:t>footnote</a:t>
            </a:r>
            <a:endParaRPr lang="de-DE" dirty="0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7BE7F77B-C815-46A9-AC92-3F0F01F2E66E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544B79D9-12B6-4071-A592-ECAE6A4B69C4}" type="datetime4">
              <a:rPr lang="de-DE" smtClean="0"/>
              <a:t>15. November 2021</a:t>
            </a:fld>
            <a:endParaRPr lang="de-DE" dirty="0"/>
          </a:p>
        </p:txBody>
      </p:sp>
      <p:sp>
        <p:nvSpPr>
          <p:cNvPr id="10" name="Fußzeilenplatzhalter 9">
            <a:extLst>
              <a:ext uri="{FF2B5EF4-FFF2-40B4-BE49-F238E27FC236}">
                <a16:creationId xmlns:a16="http://schemas.microsoft.com/office/drawing/2014/main" id="{B2F17F2D-6DF3-4CA5-AD7C-680114E4363E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Title of the presentation / Location, xx Month Year (Enter using “Insert &gt; Header and Footer”)</a:t>
            </a:r>
            <a:endParaRPr lang="de-DE" dirty="0"/>
          </a:p>
        </p:txBody>
      </p:sp>
      <p:sp>
        <p:nvSpPr>
          <p:cNvPr id="12" name="Foliennummernplatzhalter 11">
            <a:extLst>
              <a:ext uri="{FF2B5EF4-FFF2-40B4-BE49-F238E27FC236}">
                <a16:creationId xmlns:a16="http://schemas.microsoft.com/office/drawing/2014/main" id="{EFC618C3-B972-481C-95F4-C2E55239CB0A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r>
              <a:rPr lang="de-DE" dirty="0"/>
              <a:t>Page </a:t>
            </a:r>
            <a:fld id="{5678FFC5-4430-43BC-9807-D0C6EB405569}" type="slidenum">
              <a:rPr lang="de-DE" smtClean="0"/>
              <a:pPr/>
              <a:t>‹N›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1112266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xtfe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77AF68C-A8FE-4CA0-B00A-4D2A18317467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1F13F302-7866-46E8-B657-403406037B44}" type="datetime4">
              <a:rPr lang="de-DE" smtClean="0"/>
              <a:t>15. November 2021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0C4B5CD-8DB6-4173-841A-21EE4A7ED3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de-DE"/>
              <a:t>Titel der Präsentation / Ort, XX Monat Jahr (Eingabe über "Einfügen &gt; Kopf- und Fußzeile")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0ABE512-3B53-471A-BB65-D61BFF9A95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5678FFC5-4430-43BC-9807-D0C6EB405569}" type="slidenum">
              <a:rPr lang="de-DE" smtClean="0"/>
              <a:t>‹N›</a:t>
            </a:fld>
            <a:endParaRPr lang="de-DE"/>
          </a:p>
        </p:txBody>
      </p:sp>
      <p:sp>
        <p:nvSpPr>
          <p:cNvPr id="7" name="Textplatzhalter 11">
            <a:extLst>
              <a:ext uri="{FF2B5EF4-FFF2-40B4-BE49-F238E27FC236}">
                <a16:creationId xmlns:a16="http://schemas.microsoft.com/office/drawing/2014/main" id="{520DE74E-333F-41E6-8D5D-5639A192DA4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 bwMode="gray">
          <a:xfrm>
            <a:off x="344489" y="1412877"/>
            <a:ext cx="2930400" cy="388081"/>
          </a:xfrm>
          <a:solidFill>
            <a:schemeClr val="bg2"/>
          </a:solidFill>
        </p:spPr>
        <p:txBody>
          <a:bodyPr lIns="108000" rIns="108000" anchor="ctr" anchorCtr="0"/>
          <a:lstStyle>
            <a:lvl1pPr marL="0" indent="0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1pPr>
            <a:lvl2pPr marL="294084" indent="0">
              <a:buNone/>
              <a:defRPr/>
            </a:lvl2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2D2406FB-91BE-45AA-91F9-BA34B482486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44489" y="1846677"/>
            <a:ext cx="2930400" cy="4354099"/>
          </a:xfrm>
          <a:solidFill>
            <a:schemeClr val="tx2"/>
          </a:solidFill>
        </p:spPr>
        <p:txBody>
          <a:bodyPr lIns="108000" tIns="108000" rIns="108000" bIns="108000"/>
          <a:lstStyle/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6" name="Textplatzhalter 11">
            <a:extLst>
              <a:ext uri="{FF2B5EF4-FFF2-40B4-BE49-F238E27FC236}">
                <a16:creationId xmlns:a16="http://schemas.microsoft.com/office/drawing/2014/main" id="{05F97FFD-CFE9-4E99-A355-F82C52CC54B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 bwMode="gray">
          <a:xfrm>
            <a:off x="6631112" y="1412877"/>
            <a:ext cx="2930400" cy="388081"/>
          </a:xfrm>
          <a:solidFill>
            <a:schemeClr val="bg2"/>
          </a:solidFill>
        </p:spPr>
        <p:txBody>
          <a:bodyPr lIns="108000" rIns="108000" anchor="ctr" anchorCtr="0"/>
          <a:lstStyle>
            <a:lvl1pPr marL="0" indent="0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1pPr>
            <a:lvl2pPr marL="294084" indent="0">
              <a:buNone/>
              <a:defRPr/>
            </a:lvl2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7" name="Textplatzhalter 14">
            <a:extLst>
              <a:ext uri="{FF2B5EF4-FFF2-40B4-BE49-F238E27FC236}">
                <a16:creationId xmlns:a16="http://schemas.microsoft.com/office/drawing/2014/main" id="{5A89EDB8-5D89-415B-A064-9F26CF03A01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631112" y="1846677"/>
            <a:ext cx="2930400" cy="4354099"/>
          </a:xfrm>
          <a:solidFill>
            <a:schemeClr val="tx2"/>
          </a:solidFill>
        </p:spPr>
        <p:txBody>
          <a:bodyPr lIns="108000" tIns="108000" rIns="108000" bIns="108000"/>
          <a:lstStyle/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3" name="Textplatzhalter 11">
            <a:extLst>
              <a:ext uri="{FF2B5EF4-FFF2-40B4-BE49-F238E27FC236}">
                <a16:creationId xmlns:a16="http://schemas.microsoft.com/office/drawing/2014/main" id="{10AD9F27-6901-4908-874B-42E96421565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 bwMode="gray">
          <a:xfrm>
            <a:off x="3487801" y="1412877"/>
            <a:ext cx="2930400" cy="388081"/>
          </a:xfrm>
          <a:solidFill>
            <a:schemeClr val="bg2"/>
          </a:solidFill>
        </p:spPr>
        <p:txBody>
          <a:bodyPr lIns="108000" rIns="108000" anchor="ctr" anchorCtr="0"/>
          <a:lstStyle>
            <a:lvl1pPr marL="0" indent="0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1pPr>
            <a:lvl2pPr marL="294084" indent="0">
              <a:buNone/>
              <a:defRPr/>
            </a:lvl2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4" name="Textplatzhalter 14">
            <a:extLst>
              <a:ext uri="{FF2B5EF4-FFF2-40B4-BE49-F238E27FC236}">
                <a16:creationId xmlns:a16="http://schemas.microsoft.com/office/drawing/2014/main" id="{05FBB124-C4A9-42B4-9A81-C861B74F84D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487801" y="1846677"/>
            <a:ext cx="2930400" cy="4354099"/>
          </a:xfrm>
          <a:solidFill>
            <a:schemeClr val="tx2"/>
          </a:solidFill>
        </p:spPr>
        <p:txBody>
          <a:bodyPr lIns="108000" tIns="108000" rIns="108000" bIns="108000"/>
          <a:lstStyle/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8" name="Textplatzhalter 8">
            <a:extLst>
              <a:ext uri="{FF2B5EF4-FFF2-40B4-BE49-F238E27FC236}">
                <a16:creationId xmlns:a16="http://schemas.microsoft.com/office/drawing/2014/main" id="{E359570D-9F33-45EF-BD5B-914B9D7D120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44488" y="6202802"/>
            <a:ext cx="9217025" cy="170017"/>
          </a:xfrm>
        </p:spPr>
        <p:txBody>
          <a:bodyPr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650"/>
            </a:lvl1pPr>
          </a:lstStyle>
          <a:p>
            <a:pPr lvl="0"/>
            <a:r>
              <a:rPr lang="de-DE" dirty="0"/>
              <a:t>Quelle, Anmerkung, Fußnote</a:t>
            </a:r>
          </a:p>
        </p:txBody>
      </p:sp>
      <p:sp>
        <p:nvSpPr>
          <p:cNvPr id="19" name="Textplatzhalter 8">
            <a:extLst>
              <a:ext uri="{FF2B5EF4-FFF2-40B4-BE49-F238E27FC236}">
                <a16:creationId xmlns:a16="http://schemas.microsoft.com/office/drawing/2014/main" id="{A6F5B586-8F75-475C-984D-1DAA5C3AC16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00402" y="676800"/>
            <a:ext cx="9061112" cy="334800"/>
          </a:xfrm>
        </p:spPr>
        <p:txBody>
          <a:bodyPr/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63">
                <a:solidFill>
                  <a:schemeClr val="accent3"/>
                </a:solidFill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C1F1FDF-06CC-4B46-8A18-DB19993DB89F}"/>
              </a:ext>
            </a:extLst>
          </p:cNvPr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5558587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xtfe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77AF68C-A8FE-4CA0-B00A-4D2A18317467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5B40A516-0F3D-4A43-A85E-C72A1F081D74}" type="datetime4">
              <a:rPr lang="de-DE" smtClean="0"/>
              <a:t>15. November 2021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0C4B5CD-8DB6-4173-841A-21EE4A7ED3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de-DE"/>
              <a:t>Titel der Präsentation / Ort, XX Monat Jahr (Eingabe über "Einfügen &gt; Kopf- und Fußzeile")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0ABE512-3B53-471A-BB65-D61BFF9A95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5678FFC5-4430-43BC-9807-D0C6EB405569}" type="slidenum">
              <a:rPr lang="de-DE" smtClean="0"/>
              <a:t>‹N›</a:t>
            </a:fld>
            <a:endParaRPr lang="de-DE"/>
          </a:p>
        </p:txBody>
      </p:sp>
      <p:sp>
        <p:nvSpPr>
          <p:cNvPr id="7" name="Textplatzhalter 11">
            <a:extLst>
              <a:ext uri="{FF2B5EF4-FFF2-40B4-BE49-F238E27FC236}">
                <a16:creationId xmlns:a16="http://schemas.microsoft.com/office/drawing/2014/main" id="{520DE74E-333F-41E6-8D5D-5639A192DA4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 bwMode="gray">
          <a:xfrm>
            <a:off x="344489" y="1413670"/>
            <a:ext cx="4500561" cy="388800"/>
          </a:xfrm>
          <a:solidFill>
            <a:schemeClr val="bg2"/>
          </a:solidFill>
        </p:spPr>
        <p:txBody>
          <a:bodyPr lIns="108000" rIns="108000" anchor="ctr" anchorCtr="0"/>
          <a:lstStyle>
            <a:lvl1pPr marL="0" indent="0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1pPr>
            <a:lvl2pPr marL="294084" indent="0">
              <a:buNone/>
              <a:defRPr/>
            </a:lvl2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2D2406FB-91BE-45AA-91F9-BA34B482486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44489" y="1846677"/>
            <a:ext cx="4500561" cy="1873579"/>
          </a:xfrm>
          <a:solidFill>
            <a:schemeClr val="tx2"/>
          </a:solidFill>
        </p:spPr>
        <p:txBody>
          <a:bodyPr lIns="108000" tIns="108000" rIns="108000" bIns="108000"/>
          <a:lstStyle/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6" name="Textplatzhalter 11">
            <a:extLst>
              <a:ext uri="{FF2B5EF4-FFF2-40B4-BE49-F238E27FC236}">
                <a16:creationId xmlns:a16="http://schemas.microsoft.com/office/drawing/2014/main" id="{05F97FFD-CFE9-4E99-A355-F82C52CC54B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 bwMode="gray">
          <a:xfrm>
            <a:off x="5060950" y="1413670"/>
            <a:ext cx="4500561" cy="388800"/>
          </a:xfrm>
          <a:solidFill>
            <a:schemeClr val="bg2"/>
          </a:solidFill>
        </p:spPr>
        <p:txBody>
          <a:bodyPr lIns="108000" rIns="108000" anchor="ctr" anchorCtr="0"/>
          <a:lstStyle>
            <a:lvl1pPr marL="0" indent="0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1pPr>
            <a:lvl2pPr marL="294084" indent="0">
              <a:buNone/>
              <a:defRPr/>
            </a:lvl2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7" name="Textplatzhalter 14">
            <a:extLst>
              <a:ext uri="{FF2B5EF4-FFF2-40B4-BE49-F238E27FC236}">
                <a16:creationId xmlns:a16="http://schemas.microsoft.com/office/drawing/2014/main" id="{5A89EDB8-5D89-415B-A064-9F26CF03A01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060950" y="1846677"/>
            <a:ext cx="4500561" cy="1873579"/>
          </a:xfrm>
          <a:solidFill>
            <a:schemeClr val="tx2"/>
          </a:solidFill>
        </p:spPr>
        <p:txBody>
          <a:bodyPr lIns="108000" tIns="108000" rIns="108000" bIns="108000"/>
          <a:lstStyle/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0" name="Textplatzhalter 8">
            <a:extLst>
              <a:ext uri="{FF2B5EF4-FFF2-40B4-BE49-F238E27FC236}">
                <a16:creationId xmlns:a16="http://schemas.microsoft.com/office/drawing/2014/main" id="{0AC01A1E-6BAF-4C91-BB04-8E2B9F69F26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44490" y="6202802"/>
            <a:ext cx="9217022" cy="170017"/>
          </a:xfrm>
        </p:spPr>
        <p:txBody>
          <a:bodyPr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650"/>
            </a:lvl1pPr>
          </a:lstStyle>
          <a:p>
            <a:pPr lvl="0"/>
            <a:r>
              <a:rPr lang="de-DE" dirty="0"/>
              <a:t>Quelle, Anmerkung, Fußnote</a:t>
            </a:r>
          </a:p>
        </p:txBody>
      </p:sp>
      <p:sp>
        <p:nvSpPr>
          <p:cNvPr id="18" name="Textplatzhalter 11">
            <a:extLst>
              <a:ext uri="{FF2B5EF4-FFF2-40B4-BE49-F238E27FC236}">
                <a16:creationId xmlns:a16="http://schemas.microsoft.com/office/drawing/2014/main" id="{C6245A26-34FE-4E41-AD20-0A9373AD577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 bwMode="gray">
          <a:xfrm>
            <a:off x="344489" y="3904649"/>
            <a:ext cx="4500561" cy="388800"/>
          </a:xfrm>
          <a:solidFill>
            <a:schemeClr val="bg2"/>
          </a:solidFill>
        </p:spPr>
        <p:txBody>
          <a:bodyPr lIns="108000" rIns="108000" anchor="ctr" anchorCtr="0"/>
          <a:lstStyle>
            <a:lvl1pPr marL="0" indent="0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1pPr>
            <a:lvl2pPr marL="294084" indent="0">
              <a:buNone/>
              <a:defRPr/>
            </a:lvl2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9" name="Textplatzhalter 14">
            <a:extLst>
              <a:ext uri="{FF2B5EF4-FFF2-40B4-BE49-F238E27FC236}">
                <a16:creationId xmlns:a16="http://schemas.microsoft.com/office/drawing/2014/main" id="{0195286A-1085-48E9-8CE3-B3865EA1F97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44490" y="4339258"/>
            <a:ext cx="4500562" cy="1863542"/>
          </a:xfrm>
          <a:solidFill>
            <a:schemeClr val="tx2"/>
          </a:solidFill>
        </p:spPr>
        <p:txBody>
          <a:bodyPr lIns="108000" tIns="108000" rIns="108000" bIns="108000"/>
          <a:lstStyle/>
          <a:p>
            <a:pPr lvl="0"/>
            <a:r>
              <a:rPr lang="de-DE"/>
              <a:t>Textmasterformat bearbeiten</a:t>
            </a:r>
          </a:p>
        </p:txBody>
      </p:sp>
      <p:sp>
        <p:nvSpPr>
          <p:cNvPr id="20" name="Textplatzhalter 11">
            <a:extLst>
              <a:ext uri="{FF2B5EF4-FFF2-40B4-BE49-F238E27FC236}">
                <a16:creationId xmlns:a16="http://schemas.microsoft.com/office/drawing/2014/main" id="{B532B0FE-57F7-4670-B9D2-7ADB2B6487A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 bwMode="gray">
          <a:xfrm>
            <a:off x="5060950" y="3904649"/>
            <a:ext cx="4500561" cy="388800"/>
          </a:xfrm>
          <a:solidFill>
            <a:schemeClr val="bg2"/>
          </a:solidFill>
        </p:spPr>
        <p:txBody>
          <a:bodyPr lIns="108000" rIns="108000" anchor="ctr" anchorCtr="0"/>
          <a:lstStyle>
            <a:lvl1pPr marL="0" indent="0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1pPr>
            <a:lvl2pPr marL="294084" indent="0">
              <a:buNone/>
              <a:defRPr/>
            </a:lvl2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21" name="Textplatzhalter 14">
            <a:extLst>
              <a:ext uri="{FF2B5EF4-FFF2-40B4-BE49-F238E27FC236}">
                <a16:creationId xmlns:a16="http://schemas.microsoft.com/office/drawing/2014/main" id="{1B9710D1-7B7B-4F60-8727-4E59EED1128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060950" y="4339258"/>
            <a:ext cx="4500561" cy="1863542"/>
          </a:xfrm>
          <a:solidFill>
            <a:schemeClr val="tx2"/>
          </a:solidFill>
        </p:spPr>
        <p:txBody>
          <a:bodyPr lIns="108000" tIns="108000" rIns="108000" bIns="108000"/>
          <a:lstStyle/>
          <a:p>
            <a:pPr lvl="0"/>
            <a:r>
              <a:rPr lang="de-DE"/>
              <a:t>Textmasterformat bearbeiten</a:t>
            </a:r>
          </a:p>
        </p:txBody>
      </p:sp>
      <p:sp>
        <p:nvSpPr>
          <p:cNvPr id="22" name="Textplatzhalter 8">
            <a:extLst>
              <a:ext uri="{FF2B5EF4-FFF2-40B4-BE49-F238E27FC236}">
                <a16:creationId xmlns:a16="http://schemas.microsoft.com/office/drawing/2014/main" id="{4C3C337B-20B9-4837-87BA-C498361AE6F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00402" y="676800"/>
            <a:ext cx="9061112" cy="334800"/>
          </a:xfrm>
        </p:spPr>
        <p:txBody>
          <a:bodyPr/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63">
                <a:solidFill>
                  <a:schemeClr val="accent3"/>
                </a:solidFill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C1F1FDF-06CC-4B46-8A18-DB19993DB89F}"/>
              </a:ext>
            </a:extLst>
          </p:cNvPr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59720278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trenner Petrol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: eine Ecke abgerundet 10">
            <a:extLst>
              <a:ext uri="{FF2B5EF4-FFF2-40B4-BE49-F238E27FC236}">
                <a16:creationId xmlns:a16="http://schemas.microsoft.com/office/drawing/2014/main" id="{0A31C95E-D3C1-4E7F-B4CA-03A1005C6F50}"/>
              </a:ext>
            </a:extLst>
          </p:cNvPr>
          <p:cNvSpPr/>
          <p:nvPr userDrawn="1"/>
        </p:nvSpPr>
        <p:spPr bwMode="gray">
          <a:xfrm flipH="1" flipV="1">
            <a:off x="344487" y="-1"/>
            <a:ext cx="9561508" cy="5509885"/>
          </a:xfrm>
          <a:prstGeom prst="round1Rect">
            <a:avLst>
              <a:gd name="adj" fmla="val 4096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de-DE" sz="1138" dirty="0" err="1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BF6420A1-454E-4CC1-89C2-13A57CD515F5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F0C3B06C-0E8D-4040-8131-4FAF3911878C}" type="datetime4">
              <a:rPr lang="de-DE" smtClean="0"/>
              <a:t>15. November 2021</a:t>
            </a:fld>
            <a:endParaRPr lang="de-DE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F3125B08-D2B9-4555-8C04-F9EEF45FC26E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de-DE"/>
              <a:t>Titel der Präsentation / Ort, XX Monat Jahr (Eingabe über "Einfügen &gt; Kopf- und Fußzeile")</a:t>
            </a:r>
            <a:endParaRPr lang="de-DE" dirty="0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FB5867FD-8242-430F-9D72-8ACD911B18E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5678FFC5-4430-43BC-9807-D0C6EB405569}" type="slidenum">
              <a:rPr lang="de-DE" smtClean="0"/>
              <a:pPr/>
              <a:t>‹N›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D400E007-964F-4EE0-9E50-24A2ABA74D5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87201" y="2660400"/>
            <a:ext cx="8474313" cy="1256400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3088">
                <a:solidFill>
                  <a:schemeClr val="accent3"/>
                </a:solidFill>
              </a:defRPr>
            </a:lvl1pPr>
          </a:lstStyle>
          <a:p>
            <a:pPr lvl="0"/>
            <a:r>
              <a:rPr lang="de-DE" dirty="0"/>
              <a:t>Zweite Zeile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A4F7032-AABC-4803-803E-26E912B5BD22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1087201" y="2138400"/>
            <a:ext cx="8474313" cy="522000"/>
          </a:xfrm>
        </p:spPr>
        <p:txBody>
          <a:bodyPr wrap="square" anchor="t" anchorCtr="0"/>
          <a:lstStyle>
            <a:lvl1pPr marL="0" indent="508198" algn="l">
              <a:lnSpc>
                <a:spcPct val="90000"/>
              </a:lnSpc>
              <a:defRPr sz="3088">
                <a:solidFill>
                  <a:schemeClr val="bg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AF487632-F404-49EF-9520-2B0426697E4E}"/>
              </a:ext>
            </a:extLst>
          </p:cNvPr>
          <p:cNvGrpSpPr>
            <a:grpSpLocks noChangeAspect="1"/>
          </p:cNvGrpSpPr>
          <p:nvPr userDrawn="1"/>
        </p:nvGrpSpPr>
        <p:grpSpPr bwMode="gray">
          <a:xfrm>
            <a:off x="893191" y="2156400"/>
            <a:ext cx="676800" cy="422930"/>
            <a:chOff x="1273175" y="1606550"/>
            <a:chExt cx="9653588" cy="6032500"/>
          </a:xfrm>
          <a:solidFill>
            <a:schemeClr val="accent2"/>
          </a:solidFill>
        </p:grpSpPr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599B52AB-3882-4CD9-AFAB-BB5C70BB7FFE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1273175" y="1606550"/>
              <a:ext cx="3311525" cy="6032500"/>
            </a:xfrm>
            <a:custGeom>
              <a:avLst/>
              <a:gdLst>
                <a:gd name="T0" fmla="*/ 198 w 1556"/>
                <a:gd name="T1" fmla="*/ 0 h 2831"/>
                <a:gd name="T2" fmla="*/ 49 w 1556"/>
                <a:gd name="T3" fmla="*/ 108 h 2831"/>
                <a:gd name="T4" fmla="*/ 115 w 1556"/>
                <a:gd name="T5" fmla="*/ 240 h 2831"/>
                <a:gd name="T6" fmla="*/ 910 w 1556"/>
                <a:gd name="T7" fmla="*/ 1366 h 2831"/>
                <a:gd name="T8" fmla="*/ 910 w 1556"/>
                <a:gd name="T9" fmla="*/ 1432 h 2831"/>
                <a:gd name="T10" fmla="*/ 49 w 1556"/>
                <a:gd name="T11" fmla="*/ 2599 h 2831"/>
                <a:gd name="T12" fmla="*/ 0 w 1556"/>
                <a:gd name="T13" fmla="*/ 2732 h 2831"/>
                <a:gd name="T14" fmla="*/ 140 w 1556"/>
                <a:gd name="T15" fmla="*/ 2831 h 2831"/>
                <a:gd name="T16" fmla="*/ 455 w 1556"/>
                <a:gd name="T17" fmla="*/ 2831 h 2831"/>
                <a:gd name="T18" fmla="*/ 703 w 1556"/>
                <a:gd name="T19" fmla="*/ 2707 h 2831"/>
                <a:gd name="T20" fmla="*/ 1440 w 1556"/>
                <a:gd name="T21" fmla="*/ 1713 h 2831"/>
                <a:gd name="T22" fmla="*/ 1556 w 1556"/>
                <a:gd name="T23" fmla="*/ 1424 h 2831"/>
                <a:gd name="T24" fmla="*/ 1440 w 1556"/>
                <a:gd name="T25" fmla="*/ 1109 h 2831"/>
                <a:gd name="T26" fmla="*/ 728 w 1556"/>
                <a:gd name="T27" fmla="*/ 116 h 2831"/>
                <a:gd name="T28" fmla="*/ 480 w 1556"/>
                <a:gd name="T29" fmla="*/ 0 h 2831"/>
                <a:gd name="T30" fmla="*/ 198 w 1556"/>
                <a:gd name="T31" fmla="*/ 0 h 2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56" h="2831">
                  <a:moveTo>
                    <a:pt x="198" y="0"/>
                  </a:moveTo>
                  <a:cubicBezTo>
                    <a:pt x="99" y="0"/>
                    <a:pt x="49" y="33"/>
                    <a:pt x="49" y="108"/>
                  </a:cubicBezTo>
                  <a:cubicBezTo>
                    <a:pt x="49" y="132"/>
                    <a:pt x="74" y="174"/>
                    <a:pt x="115" y="240"/>
                  </a:cubicBezTo>
                  <a:cubicBezTo>
                    <a:pt x="910" y="1366"/>
                    <a:pt x="910" y="1366"/>
                    <a:pt x="910" y="1366"/>
                  </a:cubicBezTo>
                  <a:cubicBezTo>
                    <a:pt x="935" y="1399"/>
                    <a:pt x="927" y="1407"/>
                    <a:pt x="910" y="1432"/>
                  </a:cubicBezTo>
                  <a:cubicBezTo>
                    <a:pt x="49" y="2599"/>
                    <a:pt x="49" y="2599"/>
                    <a:pt x="49" y="2599"/>
                  </a:cubicBezTo>
                  <a:cubicBezTo>
                    <a:pt x="8" y="2649"/>
                    <a:pt x="0" y="2690"/>
                    <a:pt x="0" y="2732"/>
                  </a:cubicBezTo>
                  <a:cubicBezTo>
                    <a:pt x="0" y="2789"/>
                    <a:pt x="41" y="2831"/>
                    <a:pt x="140" y="2831"/>
                  </a:cubicBezTo>
                  <a:cubicBezTo>
                    <a:pt x="455" y="2831"/>
                    <a:pt x="455" y="2831"/>
                    <a:pt x="455" y="2831"/>
                  </a:cubicBezTo>
                  <a:cubicBezTo>
                    <a:pt x="595" y="2831"/>
                    <a:pt x="637" y="2798"/>
                    <a:pt x="703" y="2707"/>
                  </a:cubicBezTo>
                  <a:cubicBezTo>
                    <a:pt x="1440" y="1713"/>
                    <a:pt x="1440" y="1713"/>
                    <a:pt x="1440" y="1713"/>
                  </a:cubicBezTo>
                  <a:cubicBezTo>
                    <a:pt x="1523" y="1606"/>
                    <a:pt x="1556" y="1531"/>
                    <a:pt x="1556" y="1424"/>
                  </a:cubicBezTo>
                  <a:cubicBezTo>
                    <a:pt x="1556" y="1300"/>
                    <a:pt x="1539" y="1250"/>
                    <a:pt x="1440" y="1109"/>
                  </a:cubicBezTo>
                  <a:cubicBezTo>
                    <a:pt x="728" y="116"/>
                    <a:pt x="728" y="116"/>
                    <a:pt x="728" y="116"/>
                  </a:cubicBezTo>
                  <a:cubicBezTo>
                    <a:pt x="654" y="17"/>
                    <a:pt x="595" y="0"/>
                    <a:pt x="480" y="0"/>
                  </a:cubicBezTo>
                  <a:lnTo>
                    <a:pt x="19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de-DE" sz="1463"/>
            </a:p>
          </p:txBody>
        </p:sp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6237E8FF-20C2-4987-97B7-015EF878D937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4491038" y="1606550"/>
              <a:ext cx="3313113" cy="6032500"/>
            </a:xfrm>
            <a:custGeom>
              <a:avLst/>
              <a:gdLst>
                <a:gd name="T0" fmla="*/ 199 w 1556"/>
                <a:gd name="T1" fmla="*/ 0 h 2831"/>
                <a:gd name="T2" fmla="*/ 50 w 1556"/>
                <a:gd name="T3" fmla="*/ 108 h 2831"/>
                <a:gd name="T4" fmla="*/ 116 w 1556"/>
                <a:gd name="T5" fmla="*/ 240 h 2831"/>
                <a:gd name="T6" fmla="*/ 910 w 1556"/>
                <a:gd name="T7" fmla="*/ 1366 h 2831"/>
                <a:gd name="T8" fmla="*/ 910 w 1556"/>
                <a:gd name="T9" fmla="*/ 1432 h 2831"/>
                <a:gd name="T10" fmla="*/ 50 w 1556"/>
                <a:gd name="T11" fmla="*/ 2599 h 2831"/>
                <a:gd name="T12" fmla="*/ 0 w 1556"/>
                <a:gd name="T13" fmla="*/ 2732 h 2831"/>
                <a:gd name="T14" fmla="*/ 141 w 1556"/>
                <a:gd name="T15" fmla="*/ 2831 h 2831"/>
                <a:gd name="T16" fmla="*/ 455 w 1556"/>
                <a:gd name="T17" fmla="*/ 2831 h 2831"/>
                <a:gd name="T18" fmla="*/ 703 w 1556"/>
                <a:gd name="T19" fmla="*/ 2707 h 2831"/>
                <a:gd name="T20" fmla="*/ 1440 w 1556"/>
                <a:gd name="T21" fmla="*/ 1713 h 2831"/>
                <a:gd name="T22" fmla="*/ 1556 w 1556"/>
                <a:gd name="T23" fmla="*/ 1424 h 2831"/>
                <a:gd name="T24" fmla="*/ 1440 w 1556"/>
                <a:gd name="T25" fmla="*/ 1109 h 2831"/>
                <a:gd name="T26" fmla="*/ 728 w 1556"/>
                <a:gd name="T27" fmla="*/ 116 h 2831"/>
                <a:gd name="T28" fmla="*/ 480 w 1556"/>
                <a:gd name="T29" fmla="*/ 0 h 2831"/>
                <a:gd name="T30" fmla="*/ 199 w 1556"/>
                <a:gd name="T31" fmla="*/ 0 h 2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56" h="2831">
                  <a:moveTo>
                    <a:pt x="199" y="0"/>
                  </a:moveTo>
                  <a:cubicBezTo>
                    <a:pt x="99" y="0"/>
                    <a:pt x="50" y="33"/>
                    <a:pt x="50" y="108"/>
                  </a:cubicBezTo>
                  <a:cubicBezTo>
                    <a:pt x="50" y="132"/>
                    <a:pt x="74" y="174"/>
                    <a:pt x="116" y="240"/>
                  </a:cubicBezTo>
                  <a:cubicBezTo>
                    <a:pt x="910" y="1366"/>
                    <a:pt x="910" y="1366"/>
                    <a:pt x="910" y="1366"/>
                  </a:cubicBezTo>
                  <a:cubicBezTo>
                    <a:pt x="935" y="1399"/>
                    <a:pt x="927" y="1407"/>
                    <a:pt x="910" y="1432"/>
                  </a:cubicBezTo>
                  <a:cubicBezTo>
                    <a:pt x="50" y="2599"/>
                    <a:pt x="50" y="2599"/>
                    <a:pt x="50" y="2599"/>
                  </a:cubicBezTo>
                  <a:cubicBezTo>
                    <a:pt x="8" y="2649"/>
                    <a:pt x="0" y="2690"/>
                    <a:pt x="0" y="2732"/>
                  </a:cubicBezTo>
                  <a:cubicBezTo>
                    <a:pt x="0" y="2789"/>
                    <a:pt x="41" y="2831"/>
                    <a:pt x="141" y="2831"/>
                  </a:cubicBezTo>
                  <a:cubicBezTo>
                    <a:pt x="455" y="2831"/>
                    <a:pt x="455" y="2831"/>
                    <a:pt x="455" y="2831"/>
                  </a:cubicBezTo>
                  <a:cubicBezTo>
                    <a:pt x="596" y="2831"/>
                    <a:pt x="637" y="2798"/>
                    <a:pt x="703" y="2707"/>
                  </a:cubicBezTo>
                  <a:cubicBezTo>
                    <a:pt x="1440" y="1713"/>
                    <a:pt x="1440" y="1713"/>
                    <a:pt x="1440" y="1713"/>
                  </a:cubicBezTo>
                  <a:cubicBezTo>
                    <a:pt x="1523" y="1606"/>
                    <a:pt x="1556" y="1531"/>
                    <a:pt x="1556" y="1424"/>
                  </a:cubicBezTo>
                  <a:cubicBezTo>
                    <a:pt x="1556" y="1300"/>
                    <a:pt x="1539" y="1250"/>
                    <a:pt x="1440" y="1109"/>
                  </a:cubicBezTo>
                  <a:cubicBezTo>
                    <a:pt x="728" y="116"/>
                    <a:pt x="728" y="116"/>
                    <a:pt x="728" y="116"/>
                  </a:cubicBezTo>
                  <a:cubicBezTo>
                    <a:pt x="654" y="17"/>
                    <a:pt x="596" y="0"/>
                    <a:pt x="480" y="0"/>
                  </a:cubicBezTo>
                  <a:lnTo>
                    <a:pt x="19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de-DE" sz="1463"/>
            </a:p>
          </p:txBody>
        </p:sp>
        <p:sp>
          <p:nvSpPr>
            <p:cNvPr id="15" name="Freeform 7">
              <a:extLst>
                <a:ext uri="{FF2B5EF4-FFF2-40B4-BE49-F238E27FC236}">
                  <a16:creationId xmlns:a16="http://schemas.microsoft.com/office/drawing/2014/main" id="{5EB7FE9D-01D4-43AA-B83B-C75AE7738B4D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7613650" y="1606550"/>
              <a:ext cx="3313113" cy="6032500"/>
            </a:xfrm>
            <a:custGeom>
              <a:avLst/>
              <a:gdLst>
                <a:gd name="T0" fmla="*/ 198 w 1556"/>
                <a:gd name="T1" fmla="*/ 0 h 2831"/>
                <a:gd name="T2" fmla="*/ 49 w 1556"/>
                <a:gd name="T3" fmla="*/ 108 h 2831"/>
                <a:gd name="T4" fmla="*/ 116 w 1556"/>
                <a:gd name="T5" fmla="*/ 240 h 2831"/>
                <a:gd name="T6" fmla="*/ 910 w 1556"/>
                <a:gd name="T7" fmla="*/ 1366 h 2831"/>
                <a:gd name="T8" fmla="*/ 910 w 1556"/>
                <a:gd name="T9" fmla="*/ 1432 h 2831"/>
                <a:gd name="T10" fmla="*/ 49 w 1556"/>
                <a:gd name="T11" fmla="*/ 2599 h 2831"/>
                <a:gd name="T12" fmla="*/ 0 w 1556"/>
                <a:gd name="T13" fmla="*/ 2732 h 2831"/>
                <a:gd name="T14" fmla="*/ 141 w 1556"/>
                <a:gd name="T15" fmla="*/ 2831 h 2831"/>
                <a:gd name="T16" fmla="*/ 455 w 1556"/>
                <a:gd name="T17" fmla="*/ 2831 h 2831"/>
                <a:gd name="T18" fmla="*/ 703 w 1556"/>
                <a:gd name="T19" fmla="*/ 2707 h 2831"/>
                <a:gd name="T20" fmla="*/ 1440 w 1556"/>
                <a:gd name="T21" fmla="*/ 1713 h 2831"/>
                <a:gd name="T22" fmla="*/ 1556 w 1556"/>
                <a:gd name="T23" fmla="*/ 1424 h 2831"/>
                <a:gd name="T24" fmla="*/ 1440 w 1556"/>
                <a:gd name="T25" fmla="*/ 1109 h 2831"/>
                <a:gd name="T26" fmla="*/ 728 w 1556"/>
                <a:gd name="T27" fmla="*/ 116 h 2831"/>
                <a:gd name="T28" fmla="*/ 480 w 1556"/>
                <a:gd name="T29" fmla="*/ 0 h 2831"/>
                <a:gd name="T30" fmla="*/ 198 w 1556"/>
                <a:gd name="T31" fmla="*/ 0 h 2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56" h="2831">
                  <a:moveTo>
                    <a:pt x="198" y="0"/>
                  </a:moveTo>
                  <a:cubicBezTo>
                    <a:pt x="99" y="0"/>
                    <a:pt x="49" y="33"/>
                    <a:pt x="49" y="108"/>
                  </a:cubicBezTo>
                  <a:cubicBezTo>
                    <a:pt x="49" y="132"/>
                    <a:pt x="74" y="174"/>
                    <a:pt x="116" y="240"/>
                  </a:cubicBezTo>
                  <a:cubicBezTo>
                    <a:pt x="910" y="1366"/>
                    <a:pt x="910" y="1366"/>
                    <a:pt x="910" y="1366"/>
                  </a:cubicBezTo>
                  <a:cubicBezTo>
                    <a:pt x="935" y="1399"/>
                    <a:pt x="927" y="1407"/>
                    <a:pt x="910" y="1432"/>
                  </a:cubicBezTo>
                  <a:cubicBezTo>
                    <a:pt x="49" y="2599"/>
                    <a:pt x="49" y="2599"/>
                    <a:pt x="49" y="2599"/>
                  </a:cubicBezTo>
                  <a:cubicBezTo>
                    <a:pt x="8" y="2649"/>
                    <a:pt x="0" y="2690"/>
                    <a:pt x="0" y="2732"/>
                  </a:cubicBezTo>
                  <a:cubicBezTo>
                    <a:pt x="0" y="2789"/>
                    <a:pt x="41" y="2831"/>
                    <a:pt x="141" y="2831"/>
                  </a:cubicBezTo>
                  <a:cubicBezTo>
                    <a:pt x="455" y="2831"/>
                    <a:pt x="455" y="2831"/>
                    <a:pt x="455" y="2831"/>
                  </a:cubicBezTo>
                  <a:cubicBezTo>
                    <a:pt x="596" y="2831"/>
                    <a:pt x="637" y="2798"/>
                    <a:pt x="703" y="2707"/>
                  </a:cubicBezTo>
                  <a:cubicBezTo>
                    <a:pt x="1440" y="1713"/>
                    <a:pt x="1440" y="1713"/>
                    <a:pt x="1440" y="1713"/>
                  </a:cubicBezTo>
                  <a:cubicBezTo>
                    <a:pt x="1523" y="1606"/>
                    <a:pt x="1556" y="1531"/>
                    <a:pt x="1556" y="1424"/>
                  </a:cubicBezTo>
                  <a:cubicBezTo>
                    <a:pt x="1556" y="1300"/>
                    <a:pt x="1539" y="1250"/>
                    <a:pt x="1440" y="1109"/>
                  </a:cubicBezTo>
                  <a:cubicBezTo>
                    <a:pt x="728" y="116"/>
                    <a:pt x="728" y="116"/>
                    <a:pt x="728" y="116"/>
                  </a:cubicBezTo>
                  <a:cubicBezTo>
                    <a:pt x="654" y="17"/>
                    <a:pt x="596" y="0"/>
                    <a:pt x="480" y="0"/>
                  </a:cubicBezTo>
                  <a:lnTo>
                    <a:pt x="19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de-DE" sz="1463"/>
            </a:p>
          </p:txBody>
        </p:sp>
      </p:grpSp>
    </p:spTree>
    <p:extLst>
      <p:ext uri="{BB962C8B-B14F-4D97-AF65-F5344CB8AC3E}">
        <p14:creationId xmlns:p14="http://schemas.microsoft.com/office/powerpoint/2010/main" val="156658393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trenner Hellgr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: eine Ecke abgerundet 8">
            <a:extLst>
              <a:ext uri="{FF2B5EF4-FFF2-40B4-BE49-F238E27FC236}">
                <a16:creationId xmlns:a16="http://schemas.microsoft.com/office/drawing/2014/main" id="{80FDB814-7EFA-40B8-9B60-E7AC68CE6F5C}"/>
              </a:ext>
            </a:extLst>
          </p:cNvPr>
          <p:cNvSpPr/>
          <p:nvPr userDrawn="1"/>
        </p:nvSpPr>
        <p:spPr bwMode="gray">
          <a:xfrm flipH="1" flipV="1">
            <a:off x="344487" y="-1"/>
            <a:ext cx="9561508" cy="5509885"/>
          </a:xfrm>
          <a:prstGeom prst="round1Rect">
            <a:avLst>
              <a:gd name="adj" fmla="val 4096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de-DE" sz="1138" dirty="0" err="1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D55DD7D8-B0A2-42DF-B431-52B9A7DD0DD9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4EA1D793-18C0-437D-8E78-F326B78FD1DD}" type="datetime4">
              <a:rPr lang="de-DE" smtClean="0"/>
              <a:t>15. November 2021</a:t>
            </a:fld>
            <a:endParaRPr lang="de-DE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C916C145-259D-44EB-ABD0-143FE8BE2EC5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de-DE"/>
              <a:t>Titel der Präsentation / Ort, XX Monat Jahr (Eingabe über "Einfügen &gt; Kopf- und Fußzeile")</a:t>
            </a:r>
            <a:endParaRPr lang="de-DE" dirty="0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1C2EEF40-72BE-44F7-B07A-528795C5987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5678FFC5-4430-43BC-9807-D0C6EB405569}" type="slidenum">
              <a:rPr lang="de-DE" smtClean="0"/>
              <a:pPr/>
              <a:t>‹N›</a:t>
            </a:fld>
            <a:endParaRPr lang="de-DE" dirty="0"/>
          </a:p>
        </p:txBody>
      </p:sp>
      <p:sp>
        <p:nvSpPr>
          <p:cNvPr id="16" name="Textplatzhalter 4">
            <a:extLst>
              <a:ext uri="{FF2B5EF4-FFF2-40B4-BE49-F238E27FC236}">
                <a16:creationId xmlns:a16="http://schemas.microsoft.com/office/drawing/2014/main" id="{ADC41EAD-8DDB-431C-A06C-735E9985631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87201" y="2660400"/>
            <a:ext cx="8569297" cy="1256400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3088">
                <a:solidFill>
                  <a:schemeClr val="accent3"/>
                </a:solidFill>
              </a:defRPr>
            </a:lvl1pPr>
          </a:lstStyle>
          <a:p>
            <a:pPr lvl="0"/>
            <a:r>
              <a:rPr lang="de-DE" dirty="0"/>
              <a:t>Zweite Zeile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A4F7032-AABC-4803-803E-26E912B5BD22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1087200" y="2138400"/>
            <a:ext cx="8569296" cy="522000"/>
          </a:xfrm>
        </p:spPr>
        <p:txBody>
          <a:bodyPr wrap="square" anchor="t" anchorCtr="0"/>
          <a:lstStyle>
            <a:lvl1pPr marL="0" indent="508198" algn="l">
              <a:lnSpc>
                <a:spcPct val="90000"/>
              </a:lnSpc>
              <a:defRPr sz="3088">
                <a:solidFill>
                  <a:schemeClr val="accent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AB0EEDED-F272-46FA-912B-E7BC94BF74D3}"/>
              </a:ext>
            </a:extLst>
          </p:cNvPr>
          <p:cNvGrpSpPr>
            <a:grpSpLocks noChangeAspect="1"/>
          </p:cNvGrpSpPr>
          <p:nvPr userDrawn="1"/>
        </p:nvGrpSpPr>
        <p:grpSpPr bwMode="gray">
          <a:xfrm>
            <a:off x="893191" y="2156400"/>
            <a:ext cx="676800" cy="422930"/>
            <a:chOff x="1273175" y="1606550"/>
            <a:chExt cx="9653588" cy="6032500"/>
          </a:xfrm>
          <a:solidFill>
            <a:schemeClr val="accent2"/>
          </a:solidFill>
        </p:grpSpPr>
        <p:sp>
          <p:nvSpPr>
            <p:cNvPr id="17" name="Freeform 5">
              <a:extLst>
                <a:ext uri="{FF2B5EF4-FFF2-40B4-BE49-F238E27FC236}">
                  <a16:creationId xmlns:a16="http://schemas.microsoft.com/office/drawing/2014/main" id="{C8DF6415-7603-4698-B7CE-825585DEE38B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1273175" y="1606550"/>
              <a:ext cx="3311525" cy="6032500"/>
            </a:xfrm>
            <a:custGeom>
              <a:avLst/>
              <a:gdLst>
                <a:gd name="T0" fmla="*/ 198 w 1556"/>
                <a:gd name="T1" fmla="*/ 0 h 2831"/>
                <a:gd name="T2" fmla="*/ 49 w 1556"/>
                <a:gd name="T3" fmla="*/ 108 h 2831"/>
                <a:gd name="T4" fmla="*/ 115 w 1556"/>
                <a:gd name="T5" fmla="*/ 240 h 2831"/>
                <a:gd name="T6" fmla="*/ 910 w 1556"/>
                <a:gd name="T7" fmla="*/ 1366 h 2831"/>
                <a:gd name="T8" fmla="*/ 910 w 1556"/>
                <a:gd name="T9" fmla="*/ 1432 h 2831"/>
                <a:gd name="T10" fmla="*/ 49 w 1556"/>
                <a:gd name="T11" fmla="*/ 2599 h 2831"/>
                <a:gd name="T12" fmla="*/ 0 w 1556"/>
                <a:gd name="T13" fmla="*/ 2732 h 2831"/>
                <a:gd name="T14" fmla="*/ 140 w 1556"/>
                <a:gd name="T15" fmla="*/ 2831 h 2831"/>
                <a:gd name="T16" fmla="*/ 455 w 1556"/>
                <a:gd name="T17" fmla="*/ 2831 h 2831"/>
                <a:gd name="T18" fmla="*/ 703 w 1556"/>
                <a:gd name="T19" fmla="*/ 2707 h 2831"/>
                <a:gd name="T20" fmla="*/ 1440 w 1556"/>
                <a:gd name="T21" fmla="*/ 1713 h 2831"/>
                <a:gd name="T22" fmla="*/ 1556 w 1556"/>
                <a:gd name="T23" fmla="*/ 1424 h 2831"/>
                <a:gd name="T24" fmla="*/ 1440 w 1556"/>
                <a:gd name="T25" fmla="*/ 1109 h 2831"/>
                <a:gd name="T26" fmla="*/ 728 w 1556"/>
                <a:gd name="T27" fmla="*/ 116 h 2831"/>
                <a:gd name="T28" fmla="*/ 480 w 1556"/>
                <a:gd name="T29" fmla="*/ 0 h 2831"/>
                <a:gd name="T30" fmla="*/ 198 w 1556"/>
                <a:gd name="T31" fmla="*/ 0 h 2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56" h="2831">
                  <a:moveTo>
                    <a:pt x="198" y="0"/>
                  </a:moveTo>
                  <a:cubicBezTo>
                    <a:pt x="99" y="0"/>
                    <a:pt x="49" y="33"/>
                    <a:pt x="49" y="108"/>
                  </a:cubicBezTo>
                  <a:cubicBezTo>
                    <a:pt x="49" y="132"/>
                    <a:pt x="74" y="174"/>
                    <a:pt x="115" y="240"/>
                  </a:cubicBezTo>
                  <a:cubicBezTo>
                    <a:pt x="910" y="1366"/>
                    <a:pt x="910" y="1366"/>
                    <a:pt x="910" y="1366"/>
                  </a:cubicBezTo>
                  <a:cubicBezTo>
                    <a:pt x="935" y="1399"/>
                    <a:pt x="927" y="1407"/>
                    <a:pt x="910" y="1432"/>
                  </a:cubicBezTo>
                  <a:cubicBezTo>
                    <a:pt x="49" y="2599"/>
                    <a:pt x="49" y="2599"/>
                    <a:pt x="49" y="2599"/>
                  </a:cubicBezTo>
                  <a:cubicBezTo>
                    <a:pt x="8" y="2649"/>
                    <a:pt x="0" y="2690"/>
                    <a:pt x="0" y="2732"/>
                  </a:cubicBezTo>
                  <a:cubicBezTo>
                    <a:pt x="0" y="2789"/>
                    <a:pt x="41" y="2831"/>
                    <a:pt x="140" y="2831"/>
                  </a:cubicBezTo>
                  <a:cubicBezTo>
                    <a:pt x="455" y="2831"/>
                    <a:pt x="455" y="2831"/>
                    <a:pt x="455" y="2831"/>
                  </a:cubicBezTo>
                  <a:cubicBezTo>
                    <a:pt x="595" y="2831"/>
                    <a:pt x="637" y="2798"/>
                    <a:pt x="703" y="2707"/>
                  </a:cubicBezTo>
                  <a:cubicBezTo>
                    <a:pt x="1440" y="1713"/>
                    <a:pt x="1440" y="1713"/>
                    <a:pt x="1440" y="1713"/>
                  </a:cubicBezTo>
                  <a:cubicBezTo>
                    <a:pt x="1523" y="1606"/>
                    <a:pt x="1556" y="1531"/>
                    <a:pt x="1556" y="1424"/>
                  </a:cubicBezTo>
                  <a:cubicBezTo>
                    <a:pt x="1556" y="1300"/>
                    <a:pt x="1539" y="1250"/>
                    <a:pt x="1440" y="1109"/>
                  </a:cubicBezTo>
                  <a:cubicBezTo>
                    <a:pt x="728" y="116"/>
                    <a:pt x="728" y="116"/>
                    <a:pt x="728" y="116"/>
                  </a:cubicBezTo>
                  <a:cubicBezTo>
                    <a:pt x="654" y="17"/>
                    <a:pt x="595" y="0"/>
                    <a:pt x="480" y="0"/>
                  </a:cubicBezTo>
                  <a:lnTo>
                    <a:pt x="19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de-DE" sz="1463"/>
            </a:p>
          </p:txBody>
        </p:sp>
        <p:sp>
          <p:nvSpPr>
            <p:cNvPr id="18" name="Freeform 6">
              <a:extLst>
                <a:ext uri="{FF2B5EF4-FFF2-40B4-BE49-F238E27FC236}">
                  <a16:creationId xmlns:a16="http://schemas.microsoft.com/office/drawing/2014/main" id="{AE713B85-5D84-4DA1-9E89-5A18A847AEA5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4491038" y="1606550"/>
              <a:ext cx="3313113" cy="6032500"/>
            </a:xfrm>
            <a:custGeom>
              <a:avLst/>
              <a:gdLst>
                <a:gd name="T0" fmla="*/ 199 w 1556"/>
                <a:gd name="T1" fmla="*/ 0 h 2831"/>
                <a:gd name="T2" fmla="*/ 50 w 1556"/>
                <a:gd name="T3" fmla="*/ 108 h 2831"/>
                <a:gd name="T4" fmla="*/ 116 w 1556"/>
                <a:gd name="T5" fmla="*/ 240 h 2831"/>
                <a:gd name="T6" fmla="*/ 910 w 1556"/>
                <a:gd name="T7" fmla="*/ 1366 h 2831"/>
                <a:gd name="T8" fmla="*/ 910 w 1556"/>
                <a:gd name="T9" fmla="*/ 1432 h 2831"/>
                <a:gd name="T10" fmla="*/ 50 w 1556"/>
                <a:gd name="T11" fmla="*/ 2599 h 2831"/>
                <a:gd name="T12" fmla="*/ 0 w 1556"/>
                <a:gd name="T13" fmla="*/ 2732 h 2831"/>
                <a:gd name="T14" fmla="*/ 141 w 1556"/>
                <a:gd name="T15" fmla="*/ 2831 h 2831"/>
                <a:gd name="T16" fmla="*/ 455 w 1556"/>
                <a:gd name="T17" fmla="*/ 2831 h 2831"/>
                <a:gd name="T18" fmla="*/ 703 w 1556"/>
                <a:gd name="T19" fmla="*/ 2707 h 2831"/>
                <a:gd name="T20" fmla="*/ 1440 w 1556"/>
                <a:gd name="T21" fmla="*/ 1713 h 2831"/>
                <a:gd name="T22" fmla="*/ 1556 w 1556"/>
                <a:gd name="T23" fmla="*/ 1424 h 2831"/>
                <a:gd name="T24" fmla="*/ 1440 w 1556"/>
                <a:gd name="T25" fmla="*/ 1109 h 2831"/>
                <a:gd name="T26" fmla="*/ 728 w 1556"/>
                <a:gd name="T27" fmla="*/ 116 h 2831"/>
                <a:gd name="T28" fmla="*/ 480 w 1556"/>
                <a:gd name="T29" fmla="*/ 0 h 2831"/>
                <a:gd name="T30" fmla="*/ 199 w 1556"/>
                <a:gd name="T31" fmla="*/ 0 h 2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56" h="2831">
                  <a:moveTo>
                    <a:pt x="199" y="0"/>
                  </a:moveTo>
                  <a:cubicBezTo>
                    <a:pt x="99" y="0"/>
                    <a:pt x="50" y="33"/>
                    <a:pt x="50" y="108"/>
                  </a:cubicBezTo>
                  <a:cubicBezTo>
                    <a:pt x="50" y="132"/>
                    <a:pt x="74" y="174"/>
                    <a:pt x="116" y="240"/>
                  </a:cubicBezTo>
                  <a:cubicBezTo>
                    <a:pt x="910" y="1366"/>
                    <a:pt x="910" y="1366"/>
                    <a:pt x="910" y="1366"/>
                  </a:cubicBezTo>
                  <a:cubicBezTo>
                    <a:pt x="935" y="1399"/>
                    <a:pt x="927" y="1407"/>
                    <a:pt x="910" y="1432"/>
                  </a:cubicBezTo>
                  <a:cubicBezTo>
                    <a:pt x="50" y="2599"/>
                    <a:pt x="50" y="2599"/>
                    <a:pt x="50" y="2599"/>
                  </a:cubicBezTo>
                  <a:cubicBezTo>
                    <a:pt x="8" y="2649"/>
                    <a:pt x="0" y="2690"/>
                    <a:pt x="0" y="2732"/>
                  </a:cubicBezTo>
                  <a:cubicBezTo>
                    <a:pt x="0" y="2789"/>
                    <a:pt x="41" y="2831"/>
                    <a:pt x="141" y="2831"/>
                  </a:cubicBezTo>
                  <a:cubicBezTo>
                    <a:pt x="455" y="2831"/>
                    <a:pt x="455" y="2831"/>
                    <a:pt x="455" y="2831"/>
                  </a:cubicBezTo>
                  <a:cubicBezTo>
                    <a:pt x="596" y="2831"/>
                    <a:pt x="637" y="2798"/>
                    <a:pt x="703" y="2707"/>
                  </a:cubicBezTo>
                  <a:cubicBezTo>
                    <a:pt x="1440" y="1713"/>
                    <a:pt x="1440" y="1713"/>
                    <a:pt x="1440" y="1713"/>
                  </a:cubicBezTo>
                  <a:cubicBezTo>
                    <a:pt x="1523" y="1606"/>
                    <a:pt x="1556" y="1531"/>
                    <a:pt x="1556" y="1424"/>
                  </a:cubicBezTo>
                  <a:cubicBezTo>
                    <a:pt x="1556" y="1300"/>
                    <a:pt x="1539" y="1250"/>
                    <a:pt x="1440" y="1109"/>
                  </a:cubicBezTo>
                  <a:cubicBezTo>
                    <a:pt x="728" y="116"/>
                    <a:pt x="728" y="116"/>
                    <a:pt x="728" y="116"/>
                  </a:cubicBezTo>
                  <a:cubicBezTo>
                    <a:pt x="654" y="17"/>
                    <a:pt x="596" y="0"/>
                    <a:pt x="480" y="0"/>
                  </a:cubicBezTo>
                  <a:lnTo>
                    <a:pt x="19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de-DE" sz="1463"/>
            </a:p>
          </p:txBody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E7B4847F-5170-4F69-AD64-24959E1B3376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7613650" y="1606550"/>
              <a:ext cx="3313113" cy="6032500"/>
            </a:xfrm>
            <a:custGeom>
              <a:avLst/>
              <a:gdLst>
                <a:gd name="T0" fmla="*/ 198 w 1556"/>
                <a:gd name="T1" fmla="*/ 0 h 2831"/>
                <a:gd name="T2" fmla="*/ 49 w 1556"/>
                <a:gd name="T3" fmla="*/ 108 h 2831"/>
                <a:gd name="T4" fmla="*/ 116 w 1556"/>
                <a:gd name="T5" fmla="*/ 240 h 2831"/>
                <a:gd name="T6" fmla="*/ 910 w 1556"/>
                <a:gd name="T7" fmla="*/ 1366 h 2831"/>
                <a:gd name="T8" fmla="*/ 910 w 1556"/>
                <a:gd name="T9" fmla="*/ 1432 h 2831"/>
                <a:gd name="T10" fmla="*/ 49 w 1556"/>
                <a:gd name="T11" fmla="*/ 2599 h 2831"/>
                <a:gd name="T12" fmla="*/ 0 w 1556"/>
                <a:gd name="T13" fmla="*/ 2732 h 2831"/>
                <a:gd name="T14" fmla="*/ 141 w 1556"/>
                <a:gd name="T15" fmla="*/ 2831 h 2831"/>
                <a:gd name="T16" fmla="*/ 455 w 1556"/>
                <a:gd name="T17" fmla="*/ 2831 h 2831"/>
                <a:gd name="T18" fmla="*/ 703 w 1556"/>
                <a:gd name="T19" fmla="*/ 2707 h 2831"/>
                <a:gd name="T20" fmla="*/ 1440 w 1556"/>
                <a:gd name="T21" fmla="*/ 1713 h 2831"/>
                <a:gd name="T22" fmla="*/ 1556 w 1556"/>
                <a:gd name="T23" fmla="*/ 1424 h 2831"/>
                <a:gd name="T24" fmla="*/ 1440 w 1556"/>
                <a:gd name="T25" fmla="*/ 1109 h 2831"/>
                <a:gd name="T26" fmla="*/ 728 w 1556"/>
                <a:gd name="T27" fmla="*/ 116 h 2831"/>
                <a:gd name="T28" fmla="*/ 480 w 1556"/>
                <a:gd name="T29" fmla="*/ 0 h 2831"/>
                <a:gd name="T30" fmla="*/ 198 w 1556"/>
                <a:gd name="T31" fmla="*/ 0 h 2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56" h="2831">
                  <a:moveTo>
                    <a:pt x="198" y="0"/>
                  </a:moveTo>
                  <a:cubicBezTo>
                    <a:pt x="99" y="0"/>
                    <a:pt x="49" y="33"/>
                    <a:pt x="49" y="108"/>
                  </a:cubicBezTo>
                  <a:cubicBezTo>
                    <a:pt x="49" y="132"/>
                    <a:pt x="74" y="174"/>
                    <a:pt x="116" y="240"/>
                  </a:cubicBezTo>
                  <a:cubicBezTo>
                    <a:pt x="910" y="1366"/>
                    <a:pt x="910" y="1366"/>
                    <a:pt x="910" y="1366"/>
                  </a:cubicBezTo>
                  <a:cubicBezTo>
                    <a:pt x="935" y="1399"/>
                    <a:pt x="927" y="1407"/>
                    <a:pt x="910" y="1432"/>
                  </a:cubicBezTo>
                  <a:cubicBezTo>
                    <a:pt x="49" y="2599"/>
                    <a:pt x="49" y="2599"/>
                    <a:pt x="49" y="2599"/>
                  </a:cubicBezTo>
                  <a:cubicBezTo>
                    <a:pt x="8" y="2649"/>
                    <a:pt x="0" y="2690"/>
                    <a:pt x="0" y="2732"/>
                  </a:cubicBezTo>
                  <a:cubicBezTo>
                    <a:pt x="0" y="2789"/>
                    <a:pt x="41" y="2831"/>
                    <a:pt x="141" y="2831"/>
                  </a:cubicBezTo>
                  <a:cubicBezTo>
                    <a:pt x="455" y="2831"/>
                    <a:pt x="455" y="2831"/>
                    <a:pt x="455" y="2831"/>
                  </a:cubicBezTo>
                  <a:cubicBezTo>
                    <a:pt x="596" y="2831"/>
                    <a:pt x="637" y="2798"/>
                    <a:pt x="703" y="2707"/>
                  </a:cubicBezTo>
                  <a:cubicBezTo>
                    <a:pt x="1440" y="1713"/>
                    <a:pt x="1440" y="1713"/>
                    <a:pt x="1440" y="1713"/>
                  </a:cubicBezTo>
                  <a:cubicBezTo>
                    <a:pt x="1523" y="1606"/>
                    <a:pt x="1556" y="1531"/>
                    <a:pt x="1556" y="1424"/>
                  </a:cubicBezTo>
                  <a:cubicBezTo>
                    <a:pt x="1556" y="1300"/>
                    <a:pt x="1539" y="1250"/>
                    <a:pt x="1440" y="1109"/>
                  </a:cubicBezTo>
                  <a:cubicBezTo>
                    <a:pt x="728" y="116"/>
                    <a:pt x="728" y="116"/>
                    <a:pt x="728" y="116"/>
                  </a:cubicBezTo>
                  <a:cubicBezTo>
                    <a:pt x="654" y="17"/>
                    <a:pt x="596" y="0"/>
                    <a:pt x="480" y="0"/>
                  </a:cubicBezTo>
                  <a:lnTo>
                    <a:pt x="19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de-DE" sz="1463"/>
            </a:p>
          </p:txBody>
        </p:sp>
      </p:grpSp>
    </p:spTree>
    <p:extLst>
      <p:ext uri="{BB962C8B-B14F-4D97-AF65-F5344CB8AC3E}">
        <p14:creationId xmlns:p14="http://schemas.microsoft.com/office/powerpoint/2010/main" val="386743155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zit Petr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6DBD3158-38F3-4DA0-AA60-95EDE400F0A2}"/>
              </a:ext>
            </a:extLst>
          </p:cNvPr>
          <p:cNvSpPr/>
          <p:nvPr userDrawn="1"/>
        </p:nvSpPr>
        <p:spPr bwMode="gray">
          <a:xfrm>
            <a:off x="0" y="0"/>
            <a:ext cx="9906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de-DE" sz="1138" dirty="0" err="1">
              <a:solidFill>
                <a:schemeClr val="bg1"/>
              </a:solidFill>
            </a:endParaRP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803F9F54-D677-4386-A2BE-50F593FEE60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>
          <a:xfrm>
            <a:off x="344489" y="1296000"/>
            <a:ext cx="9217027" cy="352800"/>
          </a:xfrm>
        </p:spPr>
        <p:txBody>
          <a:bodyPr/>
          <a:lstStyle>
            <a:lvl1pPr marL="0" indent="0">
              <a:buNone/>
              <a:defRPr sz="1463" b="1">
                <a:solidFill>
                  <a:schemeClr val="accent2"/>
                </a:solidFill>
              </a:defRPr>
            </a:lvl1pPr>
            <a:lvl2pPr marL="294084" indent="0">
              <a:buNone/>
              <a:defRPr/>
            </a:lvl2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0" name="Textplatzhalter 8">
            <a:extLst>
              <a:ext uri="{FF2B5EF4-FFF2-40B4-BE49-F238E27FC236}">
                <a16:creationId xmlns:a16="http://schemas.microsoft.com/office/drawing/2014/main" id="{8AD22A90-224A-40DE-94F8-BC41FD67661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 bwMode="gray">
          <a:xfrm>
            <a:off x="344488" y="1713600"/>
            <a:ext cx="9217026" cy="4631638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2925">
                <a:solidFill>
                  <a:schemeClr val="bg1"/>
                </a:solidFill>
              </a:defRPr>
            </a:lvl1pPr>
            <a:lvl2pPr marL="294084" indent="0">
              <a:buNone/>
              <a:defRPr/>
            </a:lvl2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DA188681-670F-4B51-ABEA-B081D613A543}"/>
              </a:ext>
            </a:extLst>
          </p:cNvPr>
          <p:cNvSpPr>
            <a:spLocks noGrp="1"/>
          </p:cNvSpPr>
          <p:nvPr>
            <p:ph type="dt" sz="half" idx="15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E617B0C-7B3A-444F-9DC6-D60B189DE24C}" type="datetime4">
              <a:rPr lang="de-DE" smtClean="0"/>
              <a:t>15. November 2021</a:t>
            </a:fld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19B74ECA-4C22-4FE7-8AEF-8DA1E0F3C5F8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Titel der Präsentation / Ort, XX Monat Jahr (Eingabe über "Einfügen &gt; Kopf- und Fußzeile")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C472523-28AC-4FE4-89F0-ACEBDB97413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678FFC5-4430-43BC-9807-D0C6EB405569}" type="slidenum">
              <a:rPr lang="de-DE" smtClean="0"/>
              <a:pPr/>
              <a:t>‹N›</a:t>
            </a:fld>
            <a:endParaRPr lang="de-DE" dirty="0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8A969427-5EDD-43CC-B1BE-E90F2C5CE97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344488" y="6519101"/>
            <a:ext cx="399600" cy="13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29749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zit Hellgr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6DBD3158-38F3-4DA0-AA60-95EDE400F0A2}"/>
              </a:ext>
            </a:extLst>
          </p:cNvPr>
          <p:cNvSpPr/>
          <p:nvPr userDrawn="1"/>
        </p:nvSpPr>
        <p:spPr bwMode="gray">
          <a:xfrm>
            <a:off x="0" y="0"/>
            <a:ext cx="990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de-DE" sz="1138" dirty="0" err="1">
              <a:solidFill>
                <a:schemeClr val="bg1"/>
              </a:solidFill>
            </a:endParaRP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803F9F54-D677-4386-A2BE-50F593FEE60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>
          <a:xfrm>
            <a:off x="344488" y="1296000"/>
            <a:ext cx="9217028" cy="352800"/>
          </a:xfrm>
        </p:spPr>
        <p:txBody>
          <a:bodyPr/>
          <a:lstStyle>
            <a:lvl1pPr marL="0" indent="0">
              <a:buNone/>
              <a:defRPr sz="1463" b="1">
                <a:solidFill>
                  <a:schemeClr val="accent2"/>
                </a:solidFill>
              </a:defRPr>
            </a:lvl1pPr>
            <a:lvl2pPr marL="294084" indent="0">
              <a:buNone/>
              <a:defRPr/>
            </a:lvl2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0" name="Textplatzhalter 8">
            <a:extLst>
              <a:ext uri="{FF2B5EF4-FFF2-40B4-BE49-F238E27FC236}">
                <a16:creationId xmlns:a16="http://schemas.microsoft.com/office/drawing/2014/main" id="{8AD22A90-224A-40DE-94F8-BC41FD67661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 bwMode="gray">
          <a:xfrm>
            <a:off x="344488" y="1713600"/>
            <a:ext cx="9217027" cy="4631638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2925">
                <a:solidFill>
                  <a:schemeClr val="accent1"/>
                </a:solidFill>
              </a:defRPr>
            </a:lvl1pPr>
            <a:lvl2pPr marL="294084" indent="0">
              <a:buNone/>
              <a:defRPr/>
            </a:lvl2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DA188681-670F-4B51-ABEA-B081D613A543}"/>
              </a:ext>
            </a:extLst>
          </p:cNvPr>
          <p:cNvSpPr>
            <a:spLocks noGrp="1"/>
          </p:cNvSpPr>
          <p:nvPr>
            <p:ph type="dt" sz="half" idx="15"/>
          </p:nvPr>
        </p:nvSpPr>
        <p:spPr bwMode="gray"/>
        <p:txBody>
          <a:bodyPr/>
          <a:lstStyle/>
          <a:p>
            <a:fld id="{7528E6CD-972B-4473-9391-104BD5D87A79}" type="datetime4">
              <a:rPr lang="de-DE" smtClean="0"/>
              <a:t>15. November 2021</a:t>
            </a:fld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19B74ECA-4C22-4FE7-8AEF-8DA1E0F3C5F8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 bwMode="gray"/>
        <p:txBody>
          <a:bodyPr/>
          <a:lstStyle/>
          <a:p>
            <a:r>
              <a:rPr lang="de-DE"/>
              <a:t>Titel der Präsentation / Ort, XX Monat Jahr (Eingabe über "Einfügen &gt; Kopf- und Fußzeile")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C472523-28AC-4FE4-89F0-ACEBDB97413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 bwMode="gray"/>
        <p:txBody>
          <a:bodyPr/>
          <a:lstStyle/>
          <a:p>
            <a:fld id="{5678FFC5-4430-43BC-9807-D0C6EB405569}" type="slidenum">
              <a:rPr lang="de-DE" smtClean="0"/>
              <a:pPr/>
              <a:t>‹N›</a:t>
            </a:fld>
            <a:endParaRPr lang="de-DE" dirty="0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22D4F82B-D561-4C0D-B5EF-E9B413CD46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344488" y="6519101"/>
            <a:ext cx="399600" cy="13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39726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: eine Ecke abgerundet 11">
            <a:extLst>
              <a:ext uri="{FF2B5EF4-FFF2-40B4-BE49-F238E27FC236}">
                <a16:creationId xmlns:a16="http://schemas.microsoft.com/office/drawing/2014/main" id="{B41910A6-9C48-4978-809F-BB56BF91B131}"/>
              </a:ext>
            </a:extLst>
          </p:cNvPr>
          <p:cNvSpPr/>
          <p:nvPr userDrawn="1"/>
        </p:nvSpPr>
        <p:spPr bwMode="gray">
          <a:xfrm flipH="1" flipV="1">
            <a:off x="332740" y="2"/>
            <a:ext cx="9573257" cy="5509885"/>
          </a:xfrm>
          <a:prstGeom prst="round1Rect">
            <a:avLst>
              <a:gd name="adj" fmla="val 4294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de-DE" sz="1138" dirty="0" err="1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D400E007-964F-4EE0-9E50-24A2ABA74D5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87201" y="2322000"/>
            <a:ext cx="8486061" cy="1256400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3088">
                <a:solidFill>
                  <a:schemeClr val="accent3"/>
                </a:solidFill>
              </a:defRPr>
            </a:lvl1pPr>
          </a:lstStyle>
          <a:p>
            <a:pPr lvl="0"/>
            <a:r>
              <a:rPr lang="de-DE" dirty="0"/>
              <a:t>Zweite Zeile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A4F7032-AABC-4803-803E-26E912B5BD22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1087200" y="1792800"/>
            <a:ext cx="8486060" cy="601200"/>
          </a:xfrm>
        </p:spPr>
        <p:txBody>
          <a:bodyPr wrap="square" anchor="t" anchorCtr="0"/>
          <a:lstStyle>
            <a:lvl1pPr marL="0" indent="508198" algn="l">
              <a:lnSpc>
                <a:spcPct val="90000"/>
              </a:lnSpc>
              <a:defRPr sz="3088">
                <a:solidFill>
                  <a:schemeClr val="bg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3972BD15-86F0-4517-B6E2-98A7FB6134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40"/>
          <a:stretch/>
        </p:blipFill>
        <p:spPr bwMode="gray">
          <a:xfrm>
            <a:off x="7962900" y="5953129"/>
            <a:ext cx="1545109" cy="548909"/>
          </a:xfrm>
          <a:prstGeom prst="rect">
            <a:avLst/>
          </a:prstGeom>
        </p:spPr>
      </p:pic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08613922-21EF-4FE1-8D1E-265027042E95}"/>
              </a:ext>
            </a:extLst>
          </p:cNvPr>
          <p:cNvGrpSpPr>
            <a:grpSpLocks noChangeAspect="1"/>
          </p:cNvGrpSpPr>
          <p:nvPr userDrawn="1"/>
        </p:nvGrpSpPr>
        <p:grpSpPr bwMode="gray">
          <a:xfrm>
            <a:off x="893191" y="1822562"/>
            <a:ext cx="676800" cy="422930"/>
            <a:chOff x="1273175" y="1606550"/>
            <a:chExt cx="9653588" cy="6032500"/>
          </a:xfrm>
          <a:solidFill>
            <a:schemeClr val="accent2"/>
          </a:solidFill>
        </p:grpSpPr>
        <p:sp>
          <p:nvSpPr>
            <p:cNvPr id="20" name="Freeform 5">
              <a:extLst>
                <a:ext uri="{FF2B5EF4-FFF2-40B4-BE49-F238E27FC236}">
                  <a16:creationId xmlns:a16="http://schemas.microsoft.com/office/drawing/2014/main" id="{7132CCA6-5D2D-4F34-8FC5-DA8BC6EB3E68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1273175" y="1606550"/>
              <a:ext cx="3311525" cy="6032500"/>
            </a:xfrm>
            <a:custGeom>
              <a:avLst/>
              <a:gdLst>
                <a:gd name="T0" fmla="*/ 198 w 1556"/>
                <a:gd name="T1" fmla="*/ 0 h 2831"/>
                <a:gd name="T2" fmla="*/ 49 w 1556"/>
                <a:gd name="T3" fmla="*/ 108 h 2831"/>
                <a:gd name="T4" fmla="*/ 115 w 1556"/>
                <a:gd name="T5" fmla="*/ 240 h 2831"/>
                <a:gd name="T6" fmla="*/ 910 w 1556"/>
                <a:gd name="T7" fmla="*/ 1366 h 2831"/>
                <a:gd name="T8" fmla="*/ 910 w 1556"/>
                <a:gd name="T9" fmla="*/ 1432 h 2831"/>
                <a:gd name="T10" fmla="*/ 49 w 1556"/>
                <a:gd name="T11" fmla="*/ 2599 h 2831"/>
                <a:gd name="T12" fmla="*/ 0 w 1556"/>
                <a:gd name="T13" fmla="*/ 2732 h 2831"/>
                <a:gd name="T14" fmla="*/ 140 w 1556"/>
                <a:gd name="T15" fmla="*/ 2831 h 2831"/>
                <a:gd name="T16" fmla="*/ 455 w 1556"/>
                <a:gd name="T17" fmla="*/ 2831 h 2831"/>
                <a:gd name="T18" fmla="*/ 703 w 1556"/>
                <a:gd name="T19" fmla="*/ 2707 h 2831"/>
                <a:gd name="T20" fmla="*/ 1440 w 1556"/>
                <a:gd name="T21" fmla="*/ 1713 h 2831"/>
                <a:gd name="T22" fmla="*/ 1556 w 1556"/>
                <a:gd name="T23" fmla="*/ 1424 h 2831"/>
                <a:gd name="T24" fmla="*/ 1440 w 1556"/>
                <a:gd name="T25" fmla="*/ 1109 h 2831"/>
                <a:gd name="T26" fmla="*/ 728 w 1556"/>
                <a:gd name="T27" fmla="*/ 116 h 2831"/>
                <a:gd name="T28" fmla="*/ 480 w 1556"/>
                <a:gd name="T29" fmla="*/ 0 h 2831"/>
                <a:gd name="T30" fmla="*/ 198 w 1556"/>
                <a:gd name="T31" fmla="*/ 0 h 2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56" h="2831">
                  <a:moveTo>
                    <a:pt x="198" y="0"/>
                  </a:moveTo>
                  <a:cubicBezTo>
                    <a:pt x="99" y="0"/>
                    <a:pt x="49" y="33"/>
                    <a:pt x="49" y="108"/>
                  </a:cubicBezTo>
                  <a:cubicBezTo>
                    <a:pt x="49" y="132"/>
                    <a:pt x="74" y="174"/>
                    <a:pt x="115" y="240"/>
                  </a:cubicBezTo>
                  <a:cubicBezTo>
                    <a:pt x="910" y="1366"/>
                    <a:pt x="910" y="1366"/>
                    <a:pt x="910" y="1366"/>
                  </a:cubicBezTo>
                  <a:cubicBezTo>
                    <a:pt x="935" y="1399"/>
                    <a:pt x="927" y="1407"/>
                    <a:pt x="910" y="1432"/>
                  </a:cubicBezTo>
                  <a:cubicBezTo>
                    <a:pt x="49" y="2599"/>
                    <a:pt x="49" y="2599"/>
                    <a:pt x="49" y="2599"/>
                  </a:cubicBezTo>
                  <a:cubicBezTo>
                    <a:pt x="8" y="2649"/>
                    <a:pt x="0" y="2690"/>
                    <a:pt x="0" y="2732"/>
                  </a:cubicBezTo>
                  <a:cubicBezTo>
                    <a:pt x="0" y="2789"/>
                    <a:pt x="41" y="2831"/>
                    <a:pt x="140" y="2831"/>
                  </a:cubicBezTo>
                  <a:cubicBezTo>
                    <a:pt x="455" y="2831"/>
                    <a:pt x="455" y="2831"/>
                    <a:pt x="455" y="2831"/>
                  </a:cubicBezTo>
                  <a:cubicBezTo>
                    <a:pt x="595" y="2831"/>
                    <a:pt x="637" y="2798"/>
                    <a:pt x="703" y="2707"/>
                  </a:cubicBezTo>
                  <a:cubicBezTo>
                    <a:pt x="1440" y="1713"/>
                    <a:pt x="1440" y="1713"/>
                    <a:pt x="1440" y="1713"/>
                  </a:cubicBezTo>
                  <a:cubicBezTo>
                    <a:pt x="1523" y="1606"/>
                    <a:pt x="1556" y="1531"/>
                    <a:pt x="1556" y="1424"/>
                  </a:cubicBezTo>
                  <a:cubicBezTo>
                    <a:pt x="1556" y="1300"/>
                    <a:pt x="1539" y="1250"/>
                    <a:pt x="1440" y="1109"/>
                  </a:cubicBezTo>
                  <a:cubicBezTo>
                    <a:pt x="728" y="116"/>
                    <a:pt x="728" y="116"/>
                    <a:pt x="728" y="116"/>
                  </a:cubicBezTo>
                  <a:cubicBezTo>
                    <a:pt x="654" y="17"/>
                    <a:pt x="595" y="0"/>
                    <a:pt x="480" y="0"/>
                  </a:cubicBezTo>
                  <a:lnTo>
                    <a:pt x="19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de-DE" sz="1463"/>
            </a:p>
          </p:txBody>
        </p:sp>
        <p:sp>
          <p:nvSpPr>
            <p:cNvPr id="21" name="Freeform 6">
              <a:extLst>
                <a:ext uri="{FF2B5EF4-FFF2-40B4-BE49-F238E27FC236}">
                  <a16:creationId xmlns:a16="http://schemas.microsoft.com/office/drawing/2014/main" id="{2C87363E-34D0-4E30-9D6D-A3614608D3DF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4491038" y="1606550"/>
              <a:ext cx="3313113" cy="6032500"/>
            </a:xfrm>
            <a:custGeom>
              <a:avLst/>
              <a:gdLst>
                <a:gd name="T0" fmla="*/ 199 w 1556"/>
                <a:gd name="T1" fmla="*/ 0 h 2831"/>
                <a:gd name="T2" fmla="*/ 50 w 1556"/>
                <a:gd name="T3" fmla="*/ 108 h 2831"/>
                <a:gd name="T4" fmla="*/ 116 w 1556"/>
                <a:gd name="T5" fmla="*/ 240 h 2831"/>
                <a:gd name="T6" fmla="*/ 910 w 1556"/>
                <a:gd name="T7" fmla="*/ 1366 h 2831"/>
                <a:gd name="T8" fmla="*/ 910 w 1556"/>
                <a:gd name="T9" fmla="*/ 1432 h 2831"/>
                <a:gd name="T10" fmla="*/ 50 w 1556"/>
                <a:gd name="T11" fmla="*/ 2599 h 2831"/>
                <a:gd name="T12" fmla="*/ 0 w 1556"/>
                <a:gd name="T13" fmla="*/ 2732 h 2831"/>
                <a:gd name="T14" fmla="*/ 141 w 1556"/>
                <a:gd name="T15" fmla="*/ 2831 h 2831"/>
                <a:gd name="T16" fmla="*/ 455 w 1556"/>
                <a:gd name="T17" fmla="*/ 2831 h 2831"/>
                <a:gd name="T18" fmla="*/ 703 w 1556"/>
                <a:gd name="T19" fmla="*/ 2707 h 2831"/>
                <a:gd name="T20" fmla="*/ 1440 w 1556"/>
                <a:gd name="T21" fmla="*/ 1713 h 2831"/>
                <a:gd name="T22" fmla="*/ 1556 w 1556"/>
                <a:gd name="T23" fmla="*/ 1424 h 2831"/>
                <a:gd name="T24" fmla="*/ 1440 w 1556"/>
                <a:gd name="T25" fmla="*/ 1109 h 2831"/>
                <a:gd name="T26" fmla="*/ 728 w 1556"/>
                <a:gd name="T27" fmla="*/ 116 h 2831"/>
                <a:gd name="T28" fmla="*/ 480 w 1556"/>
                <a:gd name="T29" fmla="*/ 0 h 2831"/>
                <a:gd name="T30" fmla="*/ 199 w 1556"/>
                <a:gd name="T31" fmla="*/ 0 h 2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56" h="2831">
                  <a:moveTo>
                    <a:pt x="199" y="0"/>
                  </a:moveTo>
                  <a:cubicBezTo>
                    <a:pt x="99" y="0"/>
                    <a:pt x="50" y="33"/>
                    <a:pt x="50" y="108"/>
                  </a:cubicBezTo>
                  <a:cubicBezTo>
                    <a:pt x="50" y="132"/>
                    <a:pt x="74" y="174"/>
                    <a:pt x="116" y="240"/>
                  </a:cubicBezTo>
                  <a:cubicBezTo>
                    <a:pt x="910" y="1366"/>
                    <a:pt x="910" y="1366"/>
                    <a:pt x="910" y="1366"/>
                  </a:cubicBezTo>
                  <a:cubicBezTo>
                    <a:pt x="935" y="1399"/>
                    <a:pt x="927" y="1407"/>
                    <a:pt x="910" y="1432"/>
                  </a:cubicBezTo>
                  <a:cubicBezTo>
                    <a:pt x="50" y="2599"/>
                    <a:pt x="50" y="2599"/>
                    <a:pt x="50" y="2599"/>
                  </a:cubicBezTo>
                  <a:cubicBezTo>
                    <a:pt x="8" y="2649"/>
                    <a:pt x="0" y="2690"/>
                    <a:pt x="0" y="2732"/>
                  </a:cubicBezTo>
                  <a:cubicBezTo>
                    <a:pt x="0" y="2789"/>
                    <a:pt x="41" y="2831"/>
                    <a:pt x="141" y="2831"/>
                  </a:cubicBezTo>
                  <a:cubicBezTo>
                    <a:pt x="455" y="2831"/>
                    <a:pt x="455" y="2831"/>
                    <a:pt x="455" y="2831"/>
                  </a:cubicBezTo>
                  <a:cubicBezTo>
                    <a:pt x="596" y="2831"/>
                    <a:pt x="637" y="2798"/>
                    <a:pt x="703" y="2707"/>
                  </a:cubicBezTo>
                  <a:cubicBezTo>
                    <a:pt x="1440" y="1713"/>
                    <a:pt x="1440" y="1713"/>
                    <a:pt x="1440" y="1713"/>
                  </a:cubicBezTo>
                  <a:cubicBezTo>
                    <a:pt x="1523" y="1606"/>
                    <a:pt x="1556" y="1531"/>
                    <a:pt x="1556" y="1424"/>
                  </a:cubicBezTo>
                  <a:cubicBezTo>
                    <a:pt x="1556" y="1300"/>
                    <a:pt x="1539" y="1250"/>
                    <a:pt x="1440" y="1109"/>
                  </a:cubicBezTo>
                  <a:cubicBezTo>
                    <a:pt x="728" y="116"/>
                    <a:pt x="728" y="116"/>
                    <a:pt x="728" y="116"/>
                  </a:cubicBezTo>
                  <a:cubicBezTo>
                    <a:pt x="654" y="17"/>
                    <a:pt x="596" y="0"/>
                    <a:pt x="480" y="0"/>
                  </a:cubicBezTo>
                  <a:lnTo>
                    <a:pt x="19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de-DE" sz="1463"/>
            </a:p>
          </p:txBody>
        </p:sp>
        <p:sp>
          <p:nvSpPr>
            <p:cNvPr id="24" name="Freeform 7">
              <a:extLst>
                <a:ext uri="{FF2B5EF4-FFF2-40B4-BE49-F238E27FC236}">
                  <a16:creationId xmlns:a16="http://schemas.microsoft.com/office/drawing/2014/main" id="{D63D12DD-0965-49D4-BA52-CECC18BB4AE5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7613650" y="1606550"/>
              <a:ext cx="3313113" cy="6032500"/>
            </a:xfrm>
            <a:custGeom>
              <a:avLst/>
              <a:gdLst>
                <a:gd name="T0" fmla="*/ 198 w 1556"/>
                <a:gd name="T1" fmla="*/ 0 h 2831"/>
                <a:gd name="T2" fmla="*/ 49 w 1556"/>
                <a:gd name="T3" fmla="*/ 108 h 2831"/>
                <a:gd name="T4" fmla="*/ 116 w 1556"/>
                <a:gd name="T5" fmla="*/ 240 h 2831"/>
                <a:gd name="T6" fmla="*/ 910 w 1556"/>
                <a:gd name="T7" fmla="*/ 1366 h 2831"/>
                <a:gd name="T8" fmla="*/ 910 w 1556"/>
                <a:gd name="T9" fmla="*/ 1432 h 2831"/>
                <a:gd name="T10" fmla="*/ 49 w 1556"/>
                <a:gd name="T11" fmla="*/ 2599 h 2831"/>
                <a:gd name="T12" fmla="*/ 0 w 1556"/>
                <a:gd name="T13" fmla="*/ 2732 h 2831"/>
                <a:gd name="T14" fmla="*/ 141 w 1556"/>
                <a:gd name="T15" fmla="*/ 2831 h 2831"/>
                <a:gd name="T16" fmla="*/ 455 w 1556"/>
                <a:gd name="T17" fmla="*/ 2831 h 2831"/>
                <a:gd name="T18" fmla="*/ 703 w 1556"/>
                <a:gd name="T19" fmla="*/ 2707 h 2831"/>
                <a:gd name="T20" fmla="*/ 1440 w 1556"/>
                <a:gd name="T21" fmla="*/ 1713 h 2831"/>
                <a:gd name="T22" fmla="*/ 1556 w 1556"/>
                <a:gd name="T23" fmla="*/ 1424 h 2831"/>
                <a:gd name="T24" fmla="*/ 1440 w 1556"/>
                <a:gd name="T25" fmla="*/ 1109 h 2831"/>
                <a:gd name="T26" fmla="*/ 728 w 1556"/>
                <a:gd name="T27" fmla="*/ 116 h 2831"/>
                <a:gd name="T28" fmla="*/ 480 w 1556"/>
                <a:gd name="T29" fmla="*/ 0 h 2831"/>
                <a:gd name="T30" fmla="*/ 198 w 1556"/>
                <a:gd name="T31" fmla="*/ 0 h 2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56" h="2831">
                  <a:moveTo>
                    <a:pt x="198" y="0"/>
                  </a:moveTo>
                  <a:cubicBezTo>
                    <a:pt x="99" y="0"/>
                    <a:pt x="49" y="33"/>
                    <a:pt x="49" y="108"/>
                  </a:cubicBezTo>
                  <a:cubicBezTo>
                    <a:pt x="49" y="132"/>
                    <a:pt x="74" y="174"/>
                    <a:pt x="116" y="240"/>
                  </a:cubicBezTo>
                  <a:cubicBezTo>
                    <a:pt x="910" y="1366"/>
                    <a:pt x="910" y="1366"/>
                    <a:pt x="910" y="1366"/>
                  </a:cubicBezTo>
                  <a:cubicBezTo>
                    <a:pt x="935" y="1399"/>
                    <a:pt x="927" y="1407"/>
                    <a:pt x="910" y="1432"/>
                  </a:cubicBezTo>
                  <a:cubicBezTo>
                    <a:pt x="49" y="2599"/>
                    <a:pt x="49" y="2599"/>
                    <a:pt x="49" y="2599"/>
                  </a:cubicBezTo>
                  <a:cubicBezTo>
                    <a:pt x="8" y="2649"/>
                    <a:pt x="0" y="2690"/>
                    <a:pt x="0" y="2732"/>
                  </a:cubicBezTo>
                  <a:cubicBezTo>
                    <a:pt x="0" y="2789"/>
                    <a:pt x="41" y="2831"/>
                    <a:pt x="141" y="2831"/>
                  </a:cubicBezTo>
                  <a:cubicBezTo>
                    <a:pt x="455" y="2831"/>
                    <a:pt x="455" y="2831"/>
                    <a:pt x="455" y="2831"/>
                  </a:cubicBezTo>
                  <a:cubicBezTo>
                    <a:pt x="596" y="2831"/>
                    <a:pt x="637" y="2798"/>
                    <a:pt x="703" y="2707"/>
                  </a:cubicBezTo>
                  <a:cubicBezTo>
                    <a:pt x="1440" y="1713"/>
                    <a:pt x="1440" y="1713"/>
                    <a:pt x="1440" y="1713"/>
                  </a:cubicBezTo>
                  <a:cubicBezTo>
                    <a:pt x="1523" y="1606"/>
                    <a:pt x="1556" y="1531"/>
                    <a:pt x="1556" y="1424"/>
                  </a:cubicBezTo>
                  <a:cubicBezTo>
                    <a:pt x="1556" y="1300"/>
                    <a:pt x="1539" y="1250"/>
                    <a:pt x="1440" y="1109"/>
                  </a:cubicBezTo>
                  <a:cubicBezTo>
                    <a:pt x="728" y="116"/>
                    <a:pt x="728" y="116"/>
                    <a:pt x="728" y="116"/>
                  </a:cubicBezTo>
                  <a:cubicBezTo>
                    <a:pt x="654" y="17"/>
                    <a:pt x="596" y="0"/>
                    <a:pt x="480" y="0"/>
                  </a:cubicBezTo>
                  <a:lnTo>
                    <a:pt x="19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de-DE" sz="1463"/>
            </a:p>
          </p:txBody>
        </p:sp>
      </p:grpSp>
    </p:spTree>
    <p:extLst>
      <p:ext uri="{BB962C8B-B14F-4D97-AF65-F5344CB8AC3E}">
        <p14:creationId xmlns:p14="http://schemas.microsoft.com/office/powerpoint/2010/main" val="213638301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672393-B84F-4078-B76E-B57B7E715749}" type="slidenum">
              <a:rPr lang="de-DE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5" name="Rectangle 6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>
                <a:solidFill>
                  <a:srgbClr val="000000"/>
                </a:solidFill>
              </a:rPr>
              <a:t>Titel der Präsentation / Ort, XX Monat Jahr (Eingabe über "Einfügen &gt; Kopf- und Fußzeile")</a:t>
            </a:r>
            <a:endParaRPr lang="de-DE" altLang="de-D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090785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2 Diagram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8" name="Content Placeholder 2"/>
          <p:cNvSpPr>
            <a:spLocks noGrp="1"/>
          </p:cNvSpPr>
          <p:nvPr>
            <p:ph idx="14"/>
          </p:nvPr>
        </p:nvSpPr>
        <p:spPr>
          <a:xfrm>
            <a:off x="847732" y="2313009"/>
            <a:ext cx="4194175" cy="3852861"/>
          </a:xfrm>
        </p:spPr>
        <p:txBody>
          <a:bodyPr/>
          <a:lstStyle/>
          <a:p>
            <a:pPr lvl="0"/>
            <a:endParaRPr lang="de-DE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847727" y="1721168"/>
            <a:ext cx="4195732" cy="466407"/>
          </a:xfrm>
        </p:spPr>
        <p:txBody>
          <a:bodyPr/>
          <a:lstStyle>
            <a:lvl1pPr algn="ctr">
              <a:lnSpc>
                <a:spcPct val="100000"/>
              </a:lnSpc>
              <a:defRPr sz="130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138"/>
            </a:lvl2pPr>
            <a:lvl3pPr marL="291007" indent="0" algn="ctr">
              <a:buNone/>
              <a:defRPr/>
            </a:lvl3pPr>
            <a:lvl4pPr marL="0" indent="0" algn="ctr">
              <a:buNone/>
              <a:defRPr/>
            </a:lvl4pPr>
            <a:lvl5pPr marL="291007" indent="0" algn="ctr">
              <a:buNone/>
              <a:defRPr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6"/>
          </p:nvPr>
        </p:nvSpPr>
        <p:spPr>
          <a:xfrm>
            <a:off x="5221148" y="2313009"/>
            <a:ext cx="4194206" cy="3852861"/>
          </a:xfrm>
        </p:spPr>
        <p:txBody>
          <a:bodyPr/>
          <a:lstStyle/>
          <a:p>
            <a:pPr lvl="0"/>
            <a:endParaRPr lang="de-DE" dirty="0"/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17"/>
          </p:nvPr>
        </p:nvSpPr>
        <p:spPr>
          <a:xfrm>
            <a:off x="5221290" y="1721168"/>
            <a:ext cx="4195762" cy="466407"/>
          </a:xfrm>
        </p:spPr>
        <p:txBody>
          <a:bodyPr/>
          <a:lstStyle>
            <a:lvl1pPr algn="ctr">
              <a:lnSpc>
                <a:spcPct val="100000"/>
              </a:lnSpc>
              <a:defRPr sz="130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138"/>
            </a:lvl2pPr>
            <a:lvl3pPr marL="291007" indent="0" algn="ctr">
              <a:buNone/>
              <a:defRPr/>
            </a:lvl3pPr>
            <a:lvl4pPr marL="0" indent="0" algn="ctr">
              <a:buNone/>
              <a:defRPr/>
            </a:lvl4pPr>
            <a:lvl5pPr marL="291007" indent="0" algn="ctr">
              <a:buNone/>
              <a:defRPr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847732" y="715169"/>
            <a:ext cx="8569325" cy="553244"/>
          </a:xfrm>
        </p:spPr>
        <p:txBody>
          <a:bodyPr/>
          <a:lstStyle>
            <a:lvl1pPr>
              <a:defRPr sz="1463" b="0">
                <a:solidFill>
                  <a:schemeClr val="bg2"/>
                </a:solidFill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847732" y="6165850"/>
            <a:ext cx="8569325" cy="215900"/>
          </a:xfrm>
        </p:spPr>
        <p:txBody>
          <a:bodyPr anchor="b"/>
          <a:lstStyle>
            <a:lvl1pPr>
              <a:lnSpc>
                <a:spcPct val="100000"/>
              </a:lnSpc>
              <a:spcBef>
                <a:spcPts val="0"/>
              </a:spcBef>
              <a:defRPr sz="731" b="0" baseline="0"/>
            </a:lvl1pPr>
            <a:lvl2pPr>
              <a:lnSpc>
                <a:spcPct val="100000"/>
              </a:lnSpc>
              <a:spcBef>
                <a:spcPts val="0"/>
              </a:spcBef>
              <a:defRPr sz="731" b="0"/>
            </a:lvl2pPr>
            <a:lvl3pPr>
              <a:defRPr sz="731" b="0"/>
            </a:lvl3pPr>
            <a:lvl4pPr>
              <a:defRPr sz="731" b="0"/>
            </a:lvl4pPr>
            <a:lvl5pPr>
              <a:defRPr sz="731" b="0"/>
            </a:lvl5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KfW Development Bank / Financial Cooperation with developing countries and emerging economies</a:t>
            </a:r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743389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: eine Ecke abgerundet 7" descr="Dekorativ">
            <a:extLst>
              <a:ext uri="{FF2B5EF4-FFF2-40B4-BE49-F238E27FC236}">
                <a16:creationId xmlns:a16="http://schemas.microsoft.com/office/drawing/2014/main" id="{5BDD56D1-1B02-4938-8572-7394E1373E67}"/>
              </a:ext>
            </a:extLst>
          </p:cNvPr>
          <p:cNvSpPr/>
          <p:nvPr userDrawn="1"/>
        </p:nvSpPr>
        <p:spPr bwMode="gray">
          <a:xfrm flipH="1" flipV="1">
            <a:off x="344487" y="-1"/>
            <a:ext cx="9561508" cy="5509885"/>
          </a:xfrm>
          <a:prstGeom prst="round1Rect">
            <a:avLst>
              <a:gd name="adj" fmla="val 4096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de-DE" sz="1400" dirty="0" err="1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A4F7032-AABC-4803-803E-26E912B5BD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1087200" y="1792801"/>
            <a:ext cx="8474313" cy="1785600"/>
          </a:xfrm>
        </p:spPr>
        <p:txBody>
          <a:bodyPr wrap="square" anchor="t" anchorCtr="0"/>
          <a:lstStyle>
            <a:lvl1pPr marL="0" indent="626400" algn="l">
              <a:lnSpc>
                <a:spcPct val="90000"/>
              </a:lnSpc>
              <a:defRPr sz="380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Click to add text</a:t>
            </a:r>
          </a:p>
        </p:txBody>
      </p:sp>
      <p:sp>
        <p:nvSpPr>
          <p:cNvPr id="7" name="Freihandform: Form 6" descr="Dekorativ">
            <a:extLst>
              <a:ext uri="{FF2B5EF4-FFF2-40B4-BE49-F238E27FC236}">
                <a16:creationId xmlns:a16="http://schemas.microsoft.com/office/drawing/2014/main" id="{0138B977-3203-4BE7-B714-D67E4425F379}"/>
              </a:ext>
            </a:extLst>
          </p:cNvPr>
          <p:cNvSpPr>
            <a:spLocks/>
          </p:cNvSpPr>
          <p:nvPr userDrawn="1"/>
        </p:nvSpPr>
        <p:spPr bwMode="gray">
          <a:xfrm>
            <a:off x="893189" y="1822562"/>
            <a:ext cx="676800" cy="422930"/>
          </a:xfrm>
          <a:custGeom>
            <a:avLst/>
            <a:gdLst>
              <a:gd name="connsiteX0" fmla="*/ 474079 w 676800"/>
              <a:gd name="connsiteY0" fmla="*/ 0 h 422930"/>
              <a:gd name="connsiteX1" fmla="*/ 516176 w 676800"/>
              <a:gd name="connsiteY1" fmla="*/ 0 h 422930"/>
              <a:gd name="connsiteX2" fmla="*/ 553197 w 676800"/>
              <a:gd name="connsiteY2" fmla="*/ 17330 h 422930"/>
              <a:gd name="connsiteX3" fmla="*/ 659484 w 676800"/>
              <a:gd name="connsiteY3" fmla="*/ 165676 h 422930"/>
              <a:gd name="connsiteX4" fmla="*/ 676800 w 676800"/>
              <a:gd name="connsiteY4" fmla="*/ 212735 h 422930"/>
              <a:gd name="connsiteX5" fmla="*/ 659484 w 676800"/>
              <a:gd name="connsiteY5" fmla="*/ 255909 h 422930"/>
              <a:gd name="connsiteX6" fmla="*/ 549465 w 676800"/>
              <a:gd name="connsiteY6" fmla="*/ 404405 h 422930"/>
              <a:gd name="connsiteX7" fmla="*/ 512444 w 676800"/>
              <a:gd name="connsiteY7" fmla="*/ 422930 h 422930"/>
              <a:gd name="connsiteX8" fmla="*/ 465570 w 676800"/>
              <a:gd name="connsiteY8" fmla="*/ 422930 h 422930"/>
              <a:gd name="connsiteX9" fmla="*/ 444522 w 676800"/>
              <a:gd name="connsiteY9" fmla="*/ 408140 h 422930"/>
              <a:gd name="connsiteX10" fmla="*/ 451837 w 676800"/>
              <a:gd name="connsiteY10" fmla="*/ 388271 h 422930"/>
              <a:gd name="connsiteX11" fmla="*/ 580366 w 676800"/>
              <a:gd name="connsiteY11" fmla="*/ 213930 h 422930"/>
              <a:gd name="connsiteX12" fmla="*/ 580366 w 676800"/>
              <a:gd name="connsiteY12" fmla="*/ 204070 h 422930"/>
              <a:gd name="connsiteX13" fmla="*/ 461838 w 676800"/>
              <a:gd name="connsiteY13" fmla="*/ 35854 h 422930"/>
              <a:gd name="connsiteX14" fmla="*/ 451837 w 676800"/>
              <a:gd name="connsiteY14" fmla="*/ 16135 h 422930"/>
              <a:gd name="connsiteX15" fmla="*/ 474079 w 676800"/>
              <a:gd name="connsiteY15" fmla="*/ 0 h 422930"/>
              <a:gd name="connsiteX16" fmla="*/ 255307 w 676800"/>
              <a:gd name="connsiteY16" fmla="*/ 0 h 422930"/>
              <a:gd name="connsiteX17" fmla="*/ 297254 w 676800"/>
              <a:gd name="connsiteY17" fmla="*/ 0 h 422930"/>
              <a:gd name="connsiteX18" fmla="*/ 334275 w 676800"/>
              <a:gd name="connsiteY18" fmla="*/ 17330 h 422930"/>
              <a:gd name="connsiteX19" fmla="*/ 440562 w 676800"/>
              <a:gd name="connsiteY19" fmla="*/ 165676 h 422930"/>
              <a:gd name="connsiteX20" fmla="*/ 457878 w 676800"/>
              <a:gd name="connsiteY20" fmla="*/ 212735 h 422930"/>
              <a:gd name="connsiteX21" fmla="*/ 440562 w 676800"/>
              <a:gd name="connsiteY21" fmla="*/ 255909 h 422930"/>
              <a:gd name="connsiteX22" fmla="*/ 330543 w 676800"/>
              <a:gd name="connsiteY22" fmla="*/ 404405 h 422930"/>
              <a:gd name="connsiteX23" fmla="*/ 293522 w 676800"/>
              <a:gd name="connsiteY23" fmla="*/ 422930 h 422930"/>
              <a:gd name="connsiteX24" fmla="*/ 246648 w 676800"/>
              <a:gd name="connsiteY24" fmla="*/ 422930 h 422930"/>
              <a:gd name="connsiteX25" fmla="*/ 225600 w 676800"/>
              <a:gd name="connsiteY25" fmla="*/ 408140 h 422930"/>
              <a:gd name="connsiteX26" fmla="*/ 233064 w 676800"/>
              <a:gd name="connsiteY26" fmla="*/ 388271 h 422930"/>
              <a:gd name="connsiteX27" fmla="*/ 361444 w 676800"/>
              <a:gd name="connsiteY27" fmla="*/ 213930 h 422930"/>
              <a:gd name="connsiteX28" fmla="*/ 361444 w 676800"/>
              <a:gd name="connsiteY28" fmla="*/ 204070 h 422930"/>
              <a:gd name="connsiteX29" fmla="*/ 242916 w 676800"/>
              <a:gd name="connsiteY29" fmla="*/ 35854 h 422930"/>
              <a:gd name="connsiteX30" fmla="*/ 233064 w 676800"/>
              <a:gd name="connsiteY30" fmla="*/ 16135 h 422930"/>
              <a:gd name="connsiteX31" fmla="*/ 255307 w 676800"/>
              <a:gd name="connsiteY31" fmla="*/ 0 h 422930"/>
              <a:gd name="connsiteX32" fmla="*/ 29543 w 676800"/>
              <a:gd name="connsiteY32" fmla="*/ 0 h 422930"/>
              <a:gd name="connsiteX33" fmla="*/ 71620 w 676800"/>
              <a:gd name="connsiteY33" fmla="*/ 0 h 422930"/>
              <a:gd name="connsiteX34" fmla="*/ 108623 w 676800"/>
              <a:gd name="connsiteY34" fmla="*/ 17330 h 422930"/>
              <a:gd name="connsiteX35" fmla="*/ 214859 w 676800"/>
              <a:gd name="connsiteY35" fmla="*/ 165676 h 422930"/>
              <a:gd name="connsiteX36" fmla="*/ 232167 w 676800"/>
              <a:gd name="connsiteY36" fmla="*/ 212735 h 422930"/>
              <a:gd name="connsiteX37" fmla="*/ 214859 w 676800"/>
              <a:gd name="connsiteY37" fmla="*/ 255909 h 422930"/>
              <a:gd name="connsiteX38" fmla="*/ 104893 w 676800"/>
              <a:gd name="connsiteY38" fmla="*/ 404405 h 422930"/>
              <a:gd name="connsiteX39" fmla="*/ 67889 w 676800"/>
              <a:gd name="connsiteY39" fmla="*/ 422930 h 422930"/>
              <a:gd name="connsiteX40" fmla="*/ 20889 w 676800"/>
              <a:gd name="connsiteY40" fmla="*/ 422930 h 422930"/>
              <a:gd name="connsiteX41" fmla="*/ 0 w 676800"/>
              <a:gd name="connsiteY41" fmla="*/ 408140 h 422930"/>
              <a:gd name="connsiteX42" fmla="*/ 7311 w 676800"/>
              <a:gd name="connsiteY42" fmla="*/ 388271 h 422930"/>
              <a:gd name="connsiteX43" fmla="*/ 135779 w 676800"/>
              <a:gd name="connsiteY43" fmla="*/ 213930 h 422930"/>
              <a:gd name="connsiteX44" fmla="*/ 135779 w 676800"/>
              <a:gd name="connsiteY44" fmla="*/ 204070 h 422930"/>
              <a:gd name="connsiteX45" fmla="*/ 17159 w 676800"/>
              <a:gd name="connsiteY45" fmla="*/ 35854 h 422930"/>
              <a:gd name="connsiteX46" fmla="*/ 7311 w 676800"/>
              <a:gd name="connsiteY46" fmla="*/ 16135 h 422930"/>
              <a:gd name="connsiteX47" fmla="*/ 29543 w 676800"/>
              <a:gd name="connsiteY47" fmla="*/ 0 h 422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676800" h="422930">
                <a:moveTo>
                  <a:pt x="474079" y="0"/>
                </a:moveTo>
                <a:lnTo>
                  <a:pt x="516176" y="0"/>
                </a:lnTo>
                <a:cubicBezTo>
                  <a:pt x="533492" y="0"/>
                  <a:pt x="542150" y="2540"/>
                  <a:pt x="553197" y="17330"/>
                </a:cubicBezTo>
                <a:cubicBezTo>
                  <a:pt x="553197" y="17330"/>
                  <a:pt x="553197" y="17330"/>
                  <a:pt x="659484" y="165676"/>
                </a:cubicBezTo>
                <a:cubicBezTo>
                  <a:pt x="674262" y="186741"/>
                  <a:pt x="676800" y="194210"/>
                  <a:pt x="676800" y="212735"/>
                </a:cubicBezTo>
                <a:cubicBezTo>
                  <a:pt x="676800" y="228720"/>
                  <a:pt x="671874" y="239924"/>
                  <a:pt x="659484" y="255909"/>
                </a:cubicBezTo>
                <a:cubicBezTo>
                  <a:pt x="659484" y="255909"/>
                  <a:pt x="659484" y="255909"/>
                  <a:pt x="549465" y="404405"/>
                </a:cubicBezTo>
                <a:cubicBezTo>
                  <a:pt x="539613" y="418000"/>
                  <a:pt x="533492" y="422930"/>
                  <a:pt x="512444" y="422930"/>
                </a:cubicBezTo>
                <a:cubicBezTo>
                  <a:pt x="512444" y="422930"/>
                  <a:pt x="512444" y="422930"/>
                  <a:pt x="465570" y="422930"/>
                </a:cubicBezTo>
                <a:cubicBezTo>
                  <a:pt x="450642" y="422930"/>
                  <a:pt x="444522" y="416656"/>
                  <a:pt x="444522" y="408140"/>
                </a:cubicBezTo>
                <a:cubicBezTo>
                  <a:pt x="444522" y="401866"/>
                  <a:pt x="445716" y="395741"/>
                  <a:pt x="451837" y="388271"/>
                </a:cubicBezTo>
                <a:cubicBezTo>
                  <a:pt x="451837" y="388271"/>
                  <a:pt x="451837" y="388271"/>
                  <a:pt x="580366" y="213930"/>
                </a:cubicBezTo>
                <a:cubicBezTo>
                  <a:pt x="582904" y="210195"/>
                  <a:pt x="584098" y="209000"/>
                  <a:pt x="580366" y="204070"/>
                </a:cubicBezTo>
                <a:cubicBezTo>
                  <a:pt x="580366" y="204070"/>
                  <a:pt x="580366" y="204070"/>
                  <a:pt x="461838" y="35854"/>
                </a:cubicBezTo>
                <a:cubicBezTo>
                  <a:pt x="455569" y="25994"/>
                  <a:pt x="451837" y="19720"/>
                  <a:pt x="451837" y="16135"/>
                </a:cubicBezTo>
                <a:cubicBezTo>
                  <a:pt x="451837" y="4930"/>
                  <a:pt x="459301" y="0"/>
                  <a:pt x="474079" y="0"/>
                </a:cubicBezTo>
                <a:close/>
                <a:moveTo>
                  <a:pt x="255307" y="0"/>
                </a:moveTo>
                <a:lnTo>
                  <a:pt x="297254" y="0"/>
                </a:lnTo>
                <a:cubicBezTo>
                  <a:pt x="314570" y="0"/>
                  <a:pt x="323228" y="2540"/>
                  <a:pt x="334275" y="17330"/>
                </a:cubicBezTo>
                <a:cubicBezTo>
                  <a:pt x="334275" y="17330"/>
                  <a:pt x="334275" y="17330"/>
                  <a:pt x="440562" y="165676"/>
                </a:cubicBezTo>
                <a:cubicBezTo>
                  <a:pt x="455340" y="186741"/>
                  <a:pt x="457878" y="194210"/>
                  <a:pt x="457878" y="212735"/>
                </a:cubicBezTo>
                <a:cubicBezTo>
                  <a:pt x="457878" y="228720"/>
                  <a:pt x="452952" y="239924"/>
                  <a:pt x="440562" y="255909"/>
                </a:cubicBezTo>
                <a:cubicBezTo>
                  <a:pt x="440562" y="255909"/>
                  <a:pt x="440562" y="255909"/>
                  <a:pt x="330543" y="404405"/>
                </a:cubicBezTo>
                <a:cubicBezTo>
                  <a:pt x="320691" y="418000"/>
                  <a:pt x="314570" y="422930"/>
                  <a:pt x="293522" y="422930"/>
                </a:cubicBezTo>
                <a:cubicBezTo>
                  <a:pt x="293522" y="422930"/>
                  <a:pt x="293522" y="422930"/>
                  <a:pt x="246648" y="422930"/>
                </a:cubicBezTo>
                <a:cubicBezTo>
                  <a:pt x="231720" y="422930"/>
                  <a:pt x="225600" y="416656"/>
                  <a:pt x="225600" y="408140"/>
                </a:cubicBezTo>
                <a:cubicBezTo>
                  <a:pt x="225600" y="401866"/>
                  <a:pt x="226794" y="395741"/>
                  <a:pt x="233064" y="388271"/>
                </a:cubicBezTo>
                <a:cubicBezTo>
                  <a:pt x="233064" y="388271"/>
                  <a:pt x="233064" y="388271"/>
                  <a:pt x="361444" y="213930"/>
                </a:cubicBezTo>
                <a:cubicBezTo>
                  <a:pt x="363982" y="210195"/>
                  <a:pt x="365176" y="209000"/>
                  <a:pt x="361444" y="204070"/>
                </a:cubicBezTo>
                <a:cubicBezTo>
                  <a:pt x="361444" y="204070"/>
                  <a:pt x="361444" y="204070"/>
                  <a:pt x="242916" y="35854"/>
                </a:cubicBezTo>
                <a:cubicBezTo>
                  <a:pt x="236647" y="25994"/>
                  <a:pt x="233064" y="19720"/>
                  <a:pt x="233064" y="16135"/>
                </a:cubicBezTo>
                <a:cubicBezTo>
                  <a:pt x="233064" y="4930"/>
                  <a:pt x="240379" y="0"/>
                  <a:pt x="255307" y="0"/>
                </a:cubicBezTo>
                <a:close/>
                <a:moveTo>
                  <a:pt x="29543" y="0"/>
                </a:moveTo>
                <a:lnTo>
                  <a:pt x="71620" y="0"/>
                </a:lnTo>
                <a:cubicBezTo>
                  <a:pt x="88779" y="0"/>
                  <a:pt x="97582" y="2540"/>
                  <a:pt x="108623" y="17330"/>
                </a:cubicBezTo>
                <a:cubicBezTo>
                  <a:pt x="108623" y="17330"/>
                  <a:pt x="108623" y="17330"/>
                  <a:pt x="214859" y="165676"/>
                </a:cubicBezTo>
                <a:cubicBezTo>
                  <a:pt x="229631" y="186741"/>
                  <a:pt x="232167" y="194210"/>
                  <a:pt x="232167" y="212735"/>
                </a:cubicBezTo>
                <a:cubicBezTo>
                  <a:pt x="232167" y="228720"/>
                  <a:pt x="227243" y="239924"/>
                  <a:pt x="214859" y="255909"/>
                </a:cubicBezTo>
                <a:cubicBezTo>
                  <a:pt x="214859" y="255909"/>
                  <a:pt x="214859" y="255909"/>
                  <a:pt x="104893" y="404405"/>
                </a:cubicBezTo>
                <a:cubicBezTo>
                  <a:pt x="95045" y="418000"/>
                  <a:pt x="88779" y="422930"/>
                  <a:pt x="67889" y="422930"/>
                </a:cubicBezTo>
                <a:cubicBezTo>
                  <a:pt x="67889" y="422930"/>
                  <a:pt x="67889" y="422930"/>
                  <a:pt x="20889" y="422930"/>
                </a:cubicBezTo>
                <a:cubicBezTo>
                  <a:pt x="6118" y="422930"/>
                  <a:pt x="0" y="416656"/>
                  <a:pt x="0" y="408140"/>
                </a:cubicBezTo>
                <a:cubicBezTo>
                  <a:pt x="0" y="401866"/>
                  <a:pt x="1194" y="395741"/>
                  <a:pt x="7311" y="388271"/>
                </a:cubicBezTo>
                <a:cubicBezTo>
                  <a:pt x="7311" y="388271"/>
                  <a:pt x="7311" y="388271"/>
                  <a:pt x="135779" y="213930"/>
                </a:cubicBezTo>
                <a:cubicBezTo>
                  <a:pt x="138315" y="210195"/>
                  <a:pt x="139509" y="209000"/>
                  <a:pt x="135779" y="204070"/>
                </a:cubicBezTo>
                <a:cubicBezTo>
                  <a:pt x="135779" y="204070"/>
                  <a:pt x="135779" y="204070"/>
                  <a:pt x="17159" y="35854"/>
                </a:cubicBezTo>
                <a:cubicBezTo>
                  <a:pt x="11041" y="25994"/>
                  <a:pt x="7311" y="19720"/>
                  <a:pt x="7311" y="16135"/>
                </a:cubicBezTo>
                <a:cubicBezTo>
                  <a:pt x="7311" y="4930"/>
                  <a:pt x="14772" y="0"/>
                  <a:pt x="29543" y="0"/>
                </a:cubicBezTo>
                <a:close/>
              </a:path>
            </a:pathLst>
          </a:custGeom>
          <a:solidFill>
            <a:srgbClr val="A4B41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de-DE" sz="1800"/>
          </a:p>
        </p:txBody>
      </p:sp>
      <p:pic>
        <p:nvPicPr>
          <p:cNvPr id="10" name="Grafik 9" descr="Logo &quot;KFW Bank aus Verantwortung&quot;">
            <a:extLst>
              <a:ext uri="{FF2B5EF4-FFF2-40B4-BE49-F238E27FC236}">
                <a16:creationId xmlns:a16="http://schemas.microsoft.com/office/drawing/2014/main" id="{A4DE6E4D-58F7-4ECD-9B98-6E03F4CA91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41"/>
          <a:stretch/>
        </p:blipFill>
        <p:spPr bwMode="gray">
          <a:xfrm>
            <a:off x="8229363" y="5953127"/>
            <a:ext cx="1278645" cy="548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2103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E5ACE7E-5DDD-409D-AD8A-5094FF34F2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GB" noProof="0" dirty="0"/>
              <a:t>Headline</a:t>
            </a:r>
            <a:endParaRPr lang="de-DE" dirty="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167520C0-AAA4-402A-8FBD-17EB522D6B9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0403" y="676800"/>
            <a:ext cx="9061110" cy="334800"/>
          </a:xfrm>
        </p:spPr>
        <p:txBody>
          <a:bodyPr/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80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GB" noProof="0" dirty="0"/>
              <a:t>Subheading</a:t>
            </a:r>
            <a:endParaRPr lang="de-DE" dirty="0"/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3B47911E-77BB-4D51-A61C-C871CA9E3E2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4488" y="1367999"/>
            <a:ext cx="4500000" cy="4977239"/>
          </a:xfrm>
        </p:spPr>
        <p:txBody>
          <a:bodyPr/>
          <a:lstStyle/>
          <a:p>
            <a:r>
              <a:rPr lang="en-GB" noProof="0" dirty="0"/>
              <a:t>Click to add text</a:t>
            </a:r>
          </a:p>
        </p:txBody>
      </p:sp>
      <p:sp>
        <p:nvSpPr>
          <p:cNvPr id="13" name="Textplatzhalter 10">
            <a:extLst>
              <a:ext uri="{FF2B5EF4-FFF2-40B4-BE49-F238E27FC236}">
                <a16:creationId xmlns:a16="http://schemas.microsoft.com/office/drawing/2014/main" id="{3CB7310F-5B72-4494-BE21-FB64CA65AA9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60950" y="1368472"/>
            <a:ext cx="4500000" cy="4976765"/>
          </a:xfrm>
        </p:spPr>
        <p:txBody>
          <a:bodyPr/>
          <a:lstStyle/>
          <a:p>
            <a:r>
              <a:rPr lang="en-GB" noProof="0" dirty="0"/>
              <a:t>Click to add text</a:t>
            </a:r>
          </a:p>
        </p:txBody>
      </p:sp>
      <p:sp>
        <p:nvSpPr>
          <p:cNvPr id="8" name="Textplatzhalter 8">
            <a:extLst>
              <a:ext uri="{FF2B5EF4-FFF2-40B4-BE49-F238E27FC236}">
                <a16:creationId xmlns:a16="http://schemas.microsoft.com/office/drawing/2014/main" id="{6ABC4813-76FE-4861-8656-EA02F0D8E29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44488" y="6202800"/>
            <a:ext cx="9217024" cy="170017"/>
          </a:xfrm>
        </p:spPr>
        <p:txBody>
          <a:bodyPr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909"/>
            </a:lvl1pPr>
          </a:lstStyle>
          <a:p>
            <a:pPr lvl="0"/>
            <a:r>
              <a:rPr lang="de-DE" dirty="0"/>
              <a:t>Source, </a:t>
            </a:r>
            <a:r>
              <a:rPr lang="de-DE" dirty="0" err="1"/>
              <a:t>comment</a:t>
            </a:r>
            <a:r>
              <a:rPr lang="de-DE" dirty="0"/>
              <a:t>, </a:t>
            </a:r>
            <a:r>
              <a:rPr lang="de-DE" dirty="0" err="1"/>
              <a:t>footnote</a:t>
            </a:r>
            <a:endParaRPr lang="de-DE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76F3708A-2D89-447C-9FD4-87AE93E0347E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684BD5F7-E507-4749-A050-C5846324CA89}" type="datetime4">
              <a:rPr lang="de-DE" smtClean="0"/>
              <a:t>15. November 2021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641BE4A-9281-4C1E-AABC-8A0B10F2E2C1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/>
              <a:t>Title of the presentation / Location, xx Month Year (Enter using “Insert &gt; Header and Footer”)</a:t>
            </a:r>
            <a:endParaRPr lang="de-DE" dirty="0"/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D29E0812-2C8E-47EC-9793-63E9DC962465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r>
              <a:rPr lang="de-DE" dirty="0"/>
              <a:t>Page </a:t>
            </a:r>
            <a:fld id="{5678FFC5-4430-43BC-9807-D0C6EB405569}" type="slidenum">
              <a:rPr lang="de-DE" smtClean="0"/>
              <a:pPr/>
              <a:t>‹N›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187070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und Bild (recht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BA4E17B-02BE-4301-8401-FDD3F1C86D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GB" noProof="0" dirty="0"/>
              <a:t>Headline</a:t>
            </a:r>
            <a:endParaRPr lang="de-DE" dirty="0"/>
          </a:p>
        </p:txBody>
      </p:sp>
      <p:sp>
        <p:nvSpPr>
          <p:cNvPr id="10" name="Textplatzhalter 8">
            <a:extLst>
              <a:ext uri="{FF2B5EF4-FFF2-40B4-BE49-F238E27FC236}">
                <a16:creationId xmlns:a16="http://schemas.microsoft.com/office/drawing/2014/main" id="{95AAB774-8EA4-4509-9EF3-010341A9311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0402" y="676800"/>
            <a:ext cx="9061111" cy="334800"/>
          </a:xfrm>
        </p:spPr>
        <p:txBody>
          <a:bodyPr/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80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GB" noProof="0" dirty="0"/>
              <a:t>Subheading</a:t>
            </a:r>
            <a:endParaRPr lang="de-DE" dirty="0"/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20B50DE5-E236-4AA1-BAAF-8151E8C184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44488" y="1367999"/>
            <a:ext cx="4500000" cy="4977239"/>
          </a:xfrm>
        </p:spPr>
        <p:txBody>
          <a:bodyPr/>
          <a:lstStyle/>
          <a:p>
            <a:r>
              <a:rPr lang="en-GB" noProof="0" dirty="0"/>
              <a:t>Click to add text</a:t>
            </a:r>
          </a:p>
        </p:txBody>
      </p:sp>
      <p:sp>
        <p:nvSpPr>
          <p:cNvPr id="9" name="Bildplatzhalter 8" descr="Bildplatzhalter">
            <a:extLst>
              <a:ext uri="{FF2B5EF4-FFF2-40B4-BE49-F238E27FC236}">
                <a16:creationId xmlns:a16="http://schemas.microsoft.com/office/drawing/2014/main" id="{172016E4-A985-4759-B3E9-33B295AFBD3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5060950" y="1412874"/>
            <a:ext cx="4500000" cy="4789925"/>
          </a:xfrm>
          <a:noFill/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picture</a:t>
            </a:r>
            <a:endParaRPr lang="de-DE" dirty="0"/>
          </a:p>
        </p:txBody>
      </p:sp>
      <p:sp>
        <p:nvSpPr>
          <p:cNvPr id="14" name="Textplatzhalter 8">
            <a:extLst>
              <a:ext uri="{FF2B5EF4-FFF2-40B4-BE49-F238E27FC236}">
                <a16:creationId xmlns:a16="http://schemas.microsoft.com/office/drawing/2014/main" id="{0AE7C685-1059-44DB-9E3C-01DA0DF1814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4488" y="6202800"/>
            <a:ext cx="9217024" cy="170017"/>
          </a:xfrm>
        </p:spPr>
        <p:txBody>
          <a:bodyPr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909"/>
            </a:lvl1pPr>
          </a:lstStyle>
          <a:p>
            <a:pPr lvl="0"/>
            <a:r>
              <a:rPr lang="de-DE" dirty="0"/>
              <a:t>Source, </a:t>
            </a:r>
            <a:r>
              <a:rPr lang="de-DE" dirty="0" err="1"/>
              <a:t>comment</a:t>
            </a:r>
            <a:r>
              <a:rPr lang="de-DE" dirty="0"/>
              <a:t>, </a:t>
            </a:r>
            <a:r>
              <a:rPr lang="de-DE" dirty="0" err="1"/>
              <a:t>footnote</a:t>
            </a:r>
            <a:endParaRPr lang="de-DE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C5444DF5-DBB5-43D4-87D2-7AEE0BA01B2F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3226DEB8-8C40-469E-9FF5-4626A9090DDD}" type="datetime4">
              <a:rPr lang="de-DE" smtClean="0"/>
              <a:t>15. November 2021</a:t>
            </a:fld>
            <a:endParaRPr lang="de-DE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E156A1E6-D82A-47D8-B40D-BA06E2BFD6E9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/>
              <a:t>Title of the presentation / Location, xx Month Year (Enter using “Insert &gt; Header and Footer”)</a:t>
            </a:r>
            <a:endParaRPr lang="de-DE" dirty="0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69DC908B-8714-440D-8ECF-3DB376CF095B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r>
              <a:rPr lang="de-DE" dirty="0"/>
              <a:t>Page </a:t>
            </a:r>
            <a:fld id="{5678FFC5-4430-43BC-9807-D0C6EB405569}" type="slidenum">
              <a:rPr lang="de-DE" smtClean="0"/>
              <a:pPr/>
              <a:t>‹N›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511393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und Bild (link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BA4E17B-02BE-4301-8401-FDD3F1C86D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GB" noProof="0" dirty="0"/>
              <a:t>Headline</a:t>
            </a:r>
            <a:endParaRPr lang="de-DE" dirty="0"/>
          </a:p>
        </p:txBody>
      </p:sp>
      <p:sp>
        <p:nvSpPr>
          <p:cNvPr id="11" name="Textplatzhalter 8">
            <a:extLst>
              <a:ext uri="{FF2B5EF4-FFF2-40B4-BE49-F238E27FC236}">
                <a16:creationId xmlns:a16="http://schemas.microsoft.com/office/drawing/2014/main" id="{81D1C562-D211-4469-8BCE-F4C9C4C9EE3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0402" y="676800"/>
            <a:ext cx="9061111" cy="334800"/>
          </a:xfrm>
        </p:spPr>
        <p:txBody>
          <a:bodyPr/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80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GB" noProof="0" dirty="0"/>
              <a:t>Subheading</a:t>
            </a:r>
            <a:endParaRPr lang="de-DE" dirty="0"/>
          </a:p>
        </p:txBody>
      </p:sp>
      <p:sp>
        <p:nvSpPr>
          <p:cNvPr id="9" name="Bildplatzhalter 8" descr="Bildplatzhalter">
            <a:extLst>
              <a:ext uri="{FF2B5EF4-FFF2-40B4-BE49-F238E27FC236}">
                <a16:creationId xmlns:a16="http://schemas.microsoft.com/office/drawing/2014/main" id="{172016E4-A985-4759-B3E9-33B295AFBD3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344488" y="1412874"/>
            <a:ext cx="4500500" cy="4789925"/>
          </a:xfrm>
          <a:noFill/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dirty="0"/>
              <a:t>Click </a:t>
            </a:r>
            <a:r>
              <a:rPr lang="de-DE" dirty="0" err="1"/>
              <a:t>icon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picture</a:t>
            </a:r>
            <a:endParaRPr lang="de-DE" dirty="0"/>
          </a:p>
        </p:txBody>
      </p:sp>
      <p:sp>
        <p:nvSpPr>
          <p:cNvPr id="13" name="Textplatzhalter 10">
            <a:extLst>
              <a:ext uri="{FF2B5EF4-FFF2-40B4-BE49-F238E27FC236}">
                <a16:creationId xmlns:a16="http://schemas.microsoft.com/office/drawing/2014/main" id="{63CAAA68-A509-4AFC-977E-960A985302B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61012" y="1368000"/>
            <a:ext cx="4500500" cy="4977238"/>
          </a:xfrm>
        </p:spPr>
        <p:txBody>
          <a:bodyPr/>
          <a:lstStyle/>
          <a:p>
            <a:r>
              <a:rPr lang="en-GB" noProof="0" dirty="0"/>
              <a:t>Click to add text</a:t>
            </a:r>
          </a:p>
        </p:txBody>
      </p:sp>
      <p:sp>
        <p:nvSpPr>
          <p:cNvPr id="10" name="Textplatzhalter 8">
            <a:extLst>
              <a:ext uri="{FF2B5EF4-FFF2-40B4-BE49-F238E27FC236}">
                <a16:creationId xmlns:a16="http://schemas.microsoft.com/office/drawing/2014/main" id="{30277B03-85B4-4F3B-A030-8A1FED7499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4488" y="6202800"/>
            <a:ext cx="9217024" cy="170017"/>
          </a:xfrm>
        </p:spPr>
        <p:txBody>
          <a:bodyPr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909"/>
            </a:lvl1pPr>
          </a:lstStyle>
          <a:p>
            <a:pPr lvl="0"/>
            <a:r>
              <a:rPr lang="de-DE" dirty="0"/>
              <a:t>Source, </a:t>
            </a:r>
            <a:r>
              <a:rPr lang="de-DE" dirty="0" err="1"/>
              <a:t>comment</a:t>
            </a:r>
            <a:r>
              <a:rPr lang="de-DE" dirty="0"/>
              <a:t>, </a:t>
            </a:r>
            <a:r>
              <a:rPr lang="de-DE" dirty="0" err="1"/>
              <a:t>footnote</a:t>
            </a:r>
            <a:endParaRPr lang="de-DE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70288930-7FFB-4DE9-8990-1DF973B3FB6A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A0585911-90E5-4EA3-9144-CEB0A088AAB8}" type="datetime4">
              <a:rPr lang="de-DE" smtClean="0"/>
              <a:t>15. November 2021</a:t>
            </a:fld>
            <a:endParaRPr lang="de-DE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263FA9C9-D2E1-412D-A2B4-23461B2E23D3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/>
              <a:t>Title of the presentation / Location, xx Month Year (Enter using “Insert &gt; Header and Footer”)</a:t>
            </a:r>
            <a:endParaRPr lang="de-DE" dirty="0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0B866A2A-873A-42B8-9A52-9BBC9CFAE23F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r>
              <a:rPr lang="de-DE" dirty="0"/>
              <a:t>Page </a:t>
            </a:r>
            <a:fld id="{5678FFC5-4430-43BC-9807-D0C6EB405569}" type="slidenum">
              <a:rPr lang="de-DE" smtClean="0"/>
              <a:pPr/>
              <a:t>‹N›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004818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C1F1FDF-06CC-4B46-8A18-DB19993DB8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GB" noProof="0" dirty="0"/>
              <a:t>Headline</a:t>
            </a:r>
            <a:endParaRPr lang="de-DE" dirty="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127BBA4C-DD0E-48E0-A857-547F8DFE2A8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0402" y="676800"/>
            <a:ext cx="9061111" cy="334800"/>
          </a:xfrm>
        </p:spPr>
        <p:txBody>
          <a:bodyPr/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80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GB" noProof="0" dirty="0"/>
              <a:t>Subheading</a:t>
            </a:r>
            <a:endParaRPr lang="de-DE" dirty="0"/>
          </a:p>
        </p:txBody>
      </p:sp>
      <p:sp>
        <p:nvSpPr>
          <p:cNvPr id="6" name="Bildplatzhalter 8" descr="Bildplatzhalter">
            <a:extLst>
              <a:ext uri="{FF2B5EF4-FFF2-40B4-BE49-F238E27FC236}">
                <a16:creationId xmlns:a16="http://schemas.microsoft.com/office/drawing/2014/main" id="{B993F3B1-9ADE-4F4D-A2D9-D3A154B43C3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344489" y="1412875"/>
            <a:ext cx="9217024" cy="4789924"/>
          </a:xfrm>
          <a:noFill/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dirty="0"/>
              <a:t>Click </a:t>
            </a:r>
            <a:r>
              <a:rPr lang="de-DE" dirty="0" err="1"/>
              <a:t>icon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picture</a:t>
            </a:r>
            <a:endParaRPr lang="de-DE" dirty="0"/>
          </a:p>
        </p:txBody>
      </p:sp>
      <p:sp>
        <p:nvSpPr>
          <p:cNvPr id="8" name="Textplatzhalter 8">
            <a:extLst>
              <a:ext uri="{FF2B5EF4-FFF2-40B4-BE49-F238E27FC236}">
                <a16:creationId xmlns:a16="http://schemas.microsoft.com/office/drawing/2014/main" id="{619DCFDF-CFF3-4C8F-8041-6BB6614A15C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44488" y="6202800"/>
            <a:ext cx="9217024" cy="170017"/>
          </a:xfrm>
        </p:spPr>
        <p:txBody>
          <a:bodyPr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909"/>
            </a:lvl1pPr>
          </a:lstStyle>
          <a:p>
            <a:pPr lvl="0"/>
            <a:r>
              <a:rPr lang="de-DE" dirty="0"/>
              <a:t>Source, </a:t>
            </a:r>
            <a:r>
              <a:rPr lang="de-DE" dirty="0" err="1"/>
              <a:t>comment</a:t>
            </a:r>
            <a:r>
              <a:rPr lang="de-DE" dirty="0"/>
              <a:t>, </a:t>
            </a:r>
            <a:r>
              <a:rPr lang="de-DE" dirty="0" err="1"/>
              <a:t>footnote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E09D8E9-4859-4358-889D-4F6985413BF4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fld id="{2597CEDD-B207-4D9C-83EE-8F45C33D7462}" type="datetime4">
              <a:rPr lang="de-DE" smtClean="0"/>
              <a:t>15. November 2021</a:t>
            </a:fld>
            <a:endParaRPr lang="de-DE" dirty="0"/>
          </a:p>
        </p:txBody>
      </p:sp>
      <p:sp>
        <p:nvSpPr>
          <p:cNvPr id="10" name="Fußzeilenplatzhalter 9">
            <a:extLst>
              <a:ext uri="{FF2B5EF4-FFF2-40B4-BE49-F238E27FC236}">
                <a16:creationId xmlns:a16="http://schemas.microsoft.com/office/drawing/2014/main" id="{C6CE8189-2A82-4995-9D09-19B8B7AF3069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/>
              <a:t>Title of the presentation / Location, xx Month Year (Enter using “Insert &gt; Header and Footer”)</a:t>
            </a:r>
            <a:endParaRPr lang="de-DE" dirty="0"/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DD09995A-B2B5-49A2-87F1-2553ACC47385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r>
              <a:rPr lang="de-DE" dirty="0"/>
              <a:t>Page </a:t>
            </a:r>
            <a:fld id="{5678FFC5-4430-43BC-9807-D0C6EB405569}" type="slidenum">
              <a:rPr lang="de-DE" smtClean="0"/>
              <a:pPr/>
              <a:t>‹N›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328474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C1F1FDF-06CC-4B46-8A18-DB19993DB8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GB" noProof="0" dirty="0"/>
              <a:t>Headline</a:t>
            </a:r>
            <a:endParaRPr lang="de-DE" dirty="0"/>
          </a:p>
        </p:txBody>
      </p:sp>
      <p:sp>
        <p:nvSpPr>
          <p:cNvPr id="10" name="Textplatzhalter 8">
            <a:extLst>
              <a:ext uri="{FF2B5EF4-FFF2-40B4-BE49-F238E27FC236}">
                <a16:creationId xmlns:a16="http://schemas.microsoft.com/office/drawing/2014/main" id="{EBE10CD9-8859-463A-8368-BCE57284340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00402" y="676800"/>
            <a:ext cx="9061111" cy="334800"/>
          </a:xfrm>
        </p:spPr>
        <p:txBody>
          <a:bodyPr/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80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GB" noProof="0" dirty="0"/>
              <a:t>Subheading</a:t>
            </a:r>
            <a:endParaRPr lang="de-DE" dirty="0"/>
          </a:p>
        </p:txBody>
      </p:sp>
      <p:sp>
        <p:nvSpPr>
          <p:cNvPr id="6" name="Bildplatzhalter 8" descr="Bildplatzhalter">
            <a:extLst>
              <a:ext uri="{FF2B5EF4-FFF2-40B4-BE49-F238E27FC236}">
                <a16:creationId xmlns:a16="http://schemas.microsoft.com/office/drawing/2014/main" id="{B993F3B1-9ADE-4F4D-A2D9-D3A154B43C3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344488" y="1412875"/>
            <a:ext cx="4500562" cy="4789924"/>
          </a:xfrm>
          <a:noFill/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dirty="0"/>
              <a:t>Click </a:t>
            </a:r>
            <a:r>
              <a:rPr lang="de-DE" dirty="0" err="1"/>
              <a:t>icon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picture</a:t>
            </a:r>
            <a:endParaRPr lang="de-DE" dirty="0"/>
          </a:p>
        </p:txBody>
      </p:sp>
      <p:sp>
        <p:nvSpPr>
          <p:cNvPr id="4" name="Bildplatzhalter 8" descr="Bildplatzhalter">
            <a:extLst>
              <a:ext uri="{FF2B5EF4-FFF2-40B4-BE49-F238E27FC236}">
                <a16:creationId xmlns:a16="http://schemas.microsoft.com/office/drawing/2014/main" id="{F7895F72-12DE-43C1-A37A-EA75A21EA4A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5060951" y="1412875"/>
            <a:ext cx="4500562" cy="4789924"/>
          </a:xfrm>
          <a:noFill/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dirty="0"/>
              <a:t>Click </a:t>
            </a:r>
            <a:r>
              <a:rPr lang="de-DE" dirty="0" err="1"/>
              <a:t>icon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picture</a:t>
            </a:r>
            <a:endParaRPr lang="de-DE" dirty="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0289CD2F-7262-4377-9CA8-410D53F1AA2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44488" y="6202800"/>
            <a:ext cx="9217024" cy="170017"/>
          </a:xfrm>
        </p:spPr>
        <p:txBody>
          <a:bodyPr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909"/>
            </a:lvl1pPr>
          </a:lstStyle>
          <a:p>
            <a:pPr lvl="0"/>
            <a:r>
              <a:rPr lang="de-DE" dirty="0"/>
              <a:t>Source, </a:t>
            </a:r>
            <a:r>
              <a:rPr lang="de-DE" dirty="0" err="1"/>
              <a:t>comment</a:t>
            </a:r>
            <a:r>
              <a:rPr lang="de-DE" dirty="0"/>
              <a:t>, </a:t>
            </a:r>
            <a:r>
              <a:rPr lang="de-DE" dirty="0" err="1"/>
              <a:t>footnote</a:t>
            </a:r>
            <a:endParaRPr lang="de-DE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DAC09F3-1E6F-496D-9C2F-E61DDD98A6F7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8940073E-64A7-4062-8EBA-0C3A95000EE4}" type="datetime4">
              <a:rPr lang="de-DE" smtClean="0"/>
              <a:t>15. November 2021</a:t>
            </a:fld>
            <a:endParaRPr lang="de-DE" dirty="0"/>
          </a:p>
        </p:txBody>
      </p:sp>
      <p:sp>
        <p:nvSpPr>
          <p:cNvPr id="11" name="Fußzeilenplatzhalter 10">
            <a:extLst>
              <a:ext uri="{FF2B5EF4-FFF2-40B4-BE49-F238E27FC236}">
                <a16:creationId xmlns:a16="http://schemas.microsoft.com/office/drawing/2014/main" id="{335E428C-405D-4C37-9D5D-8F42DAF0756D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Title of the presentation / Location, xx Month Year (Enter using “Insert &gt; Header and Footer”)</a:t>
            </a:r>
            <a:endParaRPr lang="de-DE" dirty="0"/>
          </a:p>
        </p:txBody>
      </p:sp>
      <p:sp>
        <p:nvSpPr>
          <p:cNvPr id="12" name="Foliennummernplatzhalter 11">
            <a:extLst>
              <a:ext uri="{FF2B5EF4-FFF2-40B4-BE49-F238E27FC236}">
                <a16:creationId xmlns:a16="http://schemas.microsoft.com/office/drawing/2014/main" id="{527B68E8-114E-4EA1-9C5B-6E15104B22EF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r>
              <a:rPr lang="de-DE" dirty="0"/>
              <a:t>Page </a:t>
            </a:r>
            <a:fld id="{5678FFC5-4430-43BC-9807-D0C6EB405569}" type="slidenum">
              <a:rPr lang="de-DE" smtClean="0"/>
              <a:pPr/>
              <a:t>‹N›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67790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18" Type="http://schemas.openxmlformats.org/officeDocument/2006/relationships/slideLayout" Target="../slideLayouts/slideLayout41.xml"/><Relationship Id="rId26" Type="http://schemas.openxmlformats.org/officeDocument/2006/relationships/slideLayout" Target="../slideLayouts/slideLayout49.xml"/><Relationship Id="rId3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44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40.xml"/><Relationship Id="rId25" Type="http://schemas.openxmlformats.org/officeDocument/2006/relationships/slideLayout" Target="../slideLayouts/slideLayout48.xml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20" Type="http://schemas.openxmlformats.org/officeDocument/2006/relationships/slideLayout" Target="../slideLayouts/slideLayout43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47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23" Type="http://schemas.openxmlformats.org/officeDocument/2006/relationships/slideLayout" Target="../slideLayouts/slideLayout46.xml"/><Relationship Id="rId28" Type="http://schemas.openxmlformats.org/officeDocument/2006/relationships/image" Target="../media/image1.emf"/><Relationship Id="rId10" Type="http://schemas.openxmlformats.org/officeDocument/2006/relationships/slideLayout" Target="../slideLayouts/slideLayout33.xml"/><Relationship Id="rId19" Type="http://schemas.openxmlformats.org/officeDocument/2006/relationships/slideLayout" Target="../slideLayouts/slideLayout42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Relationship Id="rId22" Type="http://schemas.openxmlformats.org/officeDocument/2006/relationships/slideLayout" Target="../slideLayouts/slideLayout45.xml"/><Relationship Id="rId27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21AA927B-F252-4989-9C0C-AFB5E25820A1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500401" y="334800"/>
            <a:ext cx="9061112" cy="378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 noProof="0" dirty="0"/>
              <a:t>Headline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9A95045-32A6-4026-8795-9B9110869B04}"/>
              </a:ext>
            </a:extLst>
          </p:cNvPr>
          <p:cNvSpPr>
            <a:spLocks noGrp="1"/>
          </p:cNvSpPr>
          <p:nvPr>
            <p:ph type="body" idx="1"/>
          </p:nvPr>
        </p:nvSpPr>
        <p:spPr bwMode="gray">
          <a:xfrm>
            <a:off x="350840" y="1368000"/>
            <a:ext cx="9210674" cy="497723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GB" dirty="0"/>
              <a:t>Click to edit Master title style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</a:t>
            </a:r>
            <a:r>
              <a:rPr lang="en-GB" noProof="0" dirty="0"/>
              <a:t>level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FD40614-4F92-4280-8AF1-FC5A089143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892800" y="6417331"/>
            <a:ext cx="7984612" cy="265531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lnSpc>
                <a:spcPct val="100000"/>
              </a:lnSpc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/>
              <a:t>Title of the presentation / Location, xx Month Year (Enter using “Insert &gt; Header and Footer”)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7D0565C-15B7-439D-9819-AA6B975B4033}"/>
              </a:ext>
            </a:extLst>
          </p:cNvPr>
          <p:cNvSpPr>
            <a:spLocks noGrp="1"/>
          </p:cNvSpPr>
          <p:nvPr>
            <p:ph type="dt" sz="half" idx="2"/>
          </p:nvPr>
        </p:nvSpPr>
        <p:spPr bwMode="gray">
          <a:xfrm>
            <a:off x="7400925" y="6417332"/>
            <a:ext cx="1476487" cy="26553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algn="r">
              <a:lnSpc>
                <a:spcPct val="100000"/>
              </a:lnSpc>
              <a:defRPr sz="900">
                <a:solidFill>
                  <a:schemeClr val="tx1"/>
                </a:solidFill>
              </a:defRPr>
            </a:lvl1pPr>
          </a:lstStyle>
          <a:p>
            <a:fld id="{6B39DB1A-EB7A-4F97-B930-28B934CB6A08}" type="datetime4">
              <a:rPr lang="de-DE" smtClean="0"/>
              <a:t>15. November 2021</a:t>
            </a:fld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60930E1-56A8-42B6-A6E6-0A1B3A49B1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gray">
          <a:xfrm>
            <a:off x="8949444" y="6417332"/>
            <a:ext cx="612069" cy="26553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lnSpc>
                <a:spcPct val="100000"/>
              </a:lnSpc>
              <a:defRPr sz="90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Page </a:t>
            </a:r>
            <a:fld id="{5678FFC5-4430-43BC-9807-D0C6EB405569}" type="slidenum">
              <a:rPr lang="de-DE" smtClean="0"/>
              <a:pPr/>
              <a:t>‹N›</a:t>
            </a:fld>
            <a:endParaRPr lang="de-DE" dirty="0"/>
          </a:p>
        </p:txBody>
      </p:sp>
      <p:sp>
        <p:nvSpPr>
          <p:cNvPr id="20" name="Freihandform: Form 19" descr="Dekorativ">
            <a:extLst>
              <a:ext uri="{FF2B5EF4-FFF2-40B4-BE49-F238E27FC236}">
                <a16:creationId xmlns:a16="http://schemas.microsoft.com/office/drawing/2014/main" id="{E4680943-F674-427F-8C41-5BEF213666A8}"/>
              </a:ext>
            </a:extLst>
          </p:cNvPr>
          <p:cNvSpPr>
            <a:spLocks/>
          </p:cNvSpPr>
          <p:nvPr userDrawn="1"/>
        </p:nvSpPr>
        <p:spPr bwMode="gray">
          <a:xfrm>
            <a:off x="350839" y="367506"/>
            <a:ext cx="434413" cy="271463"/>
          </a:xfrm>
          <a:custGeom>
            <a:avLst/>
            <a:gdLst>
              <a:gd name="connsiteX0" fmla="*/ 304294 w 434413"/>
              <a:gd name="connsiteY0" fmla="*/ 0 h 271463"/>
              <a:gd name="connsiteX1" fmla="*/ 331314 w 434413"/>
              <a:gd name="connsiteY1" fmla="*/ 0 h 271463"/>
              <a:gd name="connsiteX2" fmla="*/ 355077 w 434413"/>
              <a:gd name="connsiteY2" fmla="*/ 11123 h 271463"/>
              <a:gd name="connsiteX3" fmla="*/ 423298 w 434413"/>
              <a:gd name="connsiteY3" fmla="*/ 106341 h 271463"/>
              <a:gd name="connsiteX4" fmla="*/ 434413 w 434413"/>
              <a:gd name="connsiteY4" fmla="*/ 136547 h 271463"/>
              <a:gd name="connsiteX5" fmla="*/ 423298 w 434413"/>
              <a:gd name="connsiteY5" fmla="*/ 164259 h 271463"/>
              <a:gd name="connsiteX6" fmla="*/ 352681 w 434413"/>
              <a:gd name="connsiteY6" fmla="*/ 259573 h 271463"/>
              <a:gd name="connsiteX7" fmla="*/ 328919 w 434413"/>
              <a:gd name="connsiteY7" fmla="*/ 271463 h 271463"/>
              <a:gd name="connsiteX8" fmla="*/ 298832 w 434413"/>
              <a:gd name="connsiteY8" fmla="*/ 271463 h 271463"/>
              <a:gd name="connsiteX9" fmla="*/ 285322 w 434413"/>
              <a:gd name="connsiteY9" fmla="*/ 261970 h 271463"/>
              <a:gd name="connsiteX10" fmla="*/ 290017 w 434413"/>
              <a:gd name="connsiteY10" fmla="*/ 249217 h 271463"/>
              <a:gd name="connsiteX11" fmla="*/ 372515 w 434413"/>
              <a:gd name="connsiteY11" fmla="*/ 137314 h 271463"/>
              <a:gd name="connsiteX12" fmla="*/ 372515 w 434413"/>
              <a:gd name="connsiteY12" fmla="*/ 130985 h 271463"/>
              <a:gd name="connsiteX13" fmla="*/ 296437 w 434413"/>
              <a:gd name="connsiteY13" fmla="*/ 23013 h 271463"/>
              <a:gd name="connsiteX14" fmla="*/ 290017 w 434413"/>
              <a:gd name="connsiteY14" fmla="*/ 10356 h 271463"/>
              <a:gd name="connsiteX15" fmla="*/ 304294 w 434413"/>
              <a:gd name="connsiteY15" fmla="*/ 0 h 271463"/>
              <a:gd name="connsiteX16" fmla="*/ 163872 w 434413"/>
              <a:gd name="connsiteY16" fmla="*/ 0 h 271463"/>
              <a:gd name="connsiteX17" fmla="*/ 190796 w 434413"/>
              <a:gd name="connsiteY17" fmla="*/ 0 h 271463"/>
              <a:gd name="connsiteX18" fmla="*/ 214559 w 434413"/>
              <a:gd name="connsiteY18" fmla="*/ 11123 h 271463"/>
              <a:gd name="connsiteX19" fmla="*/ 282780 w 434413"/>
              <a:gd name="connsiteY19" fmla="*/ 106341 h 271463"/>
              <a:gd name="connsiteX20" fmla="*/ 293895 w 434413"/>
              <a:gd name="connsiteY20" fmla="*/ 136547 h 271463"/>
              <a:gd name="connsiteX21" fmla="*/ 282780 w 434413"/>
              <a:gd name="connsiteY21" fmla="*/ 164259 h 271463"/>
              <a:gd name="connsiteX22" fmla="*/ 212163 w 434413"/>
              <a:gd name="connsiteY22" fmla="*/ 259573 h 271463"/>
              <a:gd name="connsiteX23" fmla="*/ 188401 w 434413"/>
              <a:gd name="connsiteY23" fmla="*/ 271463 h 271463"/>
              <a:gd name="connsiteX24" fmla="*/ 158314 w 434413"/>
              <a:gd name="connsiteY24" fmla="*/ 271463 h 271463"/>
              <a:gd name="connsiteX25" fmla="*/ 144804 w 434413"/>
              <a:gd name="connsiteY25" fmla="*/ 261970 h 271463"/>
              <a:gd name="connsiteX26" fmla="*/ 149595 w 434413"/>
              <a:gd name="connsiteY26" fmla="*/ 249217 h 271463"/>
              <a:gd name="connsiteX27" fmla="*/ 231997 w 434413"/>
              <a:gd name="connsiteY27" fmla="*/ 137314 h 271463"/>
              <a:gd name="connsiteX28" fmla="*/ 231997 w 434413"/>
              <a:gd name="connsiteY28" fmla="*/ 130985 h 271463"/>
              <a:gd name="connsiteX29" fmla="*/ 155919 w 434413"/>
              <a:gd name="connsiteY29" fmla="*/ 23013 h 271463"/>
              <a:gd name="connsiteX30" fmla="*/ 149595 w 434413"/>
              <a:gd name="connsiteY30" fmla="*/ 10356 h 271463"/>
              <a:gd name="connsiteX31" fmla="*/ 163872 w 434413"/>
              <a:gd name="connsiteY31" fmla="*/ 0 h 271463"/>
              <a:gd name="connsiteX32" fmla="*/ 18963 w 434413"/>
              <a:gd name="connsiteY32" fmla="*/ 0 h 271463"/>
              <a:gd name="connsiteX33" fmla="*/ 45970 w 434413"/>
              <a:gd name="connsiteY33" fmla="*/ 0 h 271463"/>
              <a:gd name="connsiteX34" fmla="*/ 69721 w 434413"/>
              <a:gd name="connsiteY34" fmla="*/ 11123 h 271463"/>
              <a:gd name="connsiteX35" fmla="*/ 137910 w 434413"/>
              <a:gd name="connsiteY35" fmla="*/ 106341 h 271463"/>
              <a:gd name="connsiteX36" fmla="*/ 149019 w 434413"/>
              <a:gd name="connsiteY36" fmla="*/ 136547 h 271463"/>
              <a:gd name="connsiteX37" fmla="*/ 137910 w 434413"/>
              <a:gd name="connsiteY37" fmla="*/ 164259 h 271463"/>
              <a:gd name="connsiteX38" fmla="*/ 67327 w 434413"/>
              <a:gd name="connsiteY38" fmla="*/ 259573 h 271463"/>
              <a:gd name="connsiteX39" fmla="*/ 43576 w 434413"/>
              <a:gd name="connsiteY39" fmla="*/ 271463 h 271463"/>
              <a:gd name="connsiteX40" fmla="*/ 13408 w 434413"/>
              <a:gd name="connsiteY40" fmla="*/ 271463 h 271463"/>
              <a:gd name="connsiteX41" fmla="*/ 0 w 434413"/>
              <a:gd name="connsiteY41" fmla="*/ 261970 h 271463"/>
              <a:gd name="connsiteX42" fmla="*/ 4693 w 434413"/>
              <a:gd name="connsiteY42" fmla="*/ 249217 h 271463"/>
              <a:gd name="connsiteX43" fmla="*/ 87151 w 434413"/>
              <a:gd name="connsiteY43" fmla="*/ 137314 h 271463"/>
              <a:gd name="connsiteX44" fmla="*/ 87151 w 434413"/>
              <a:gd name="connsiteY44" fmla="*/ 130985 h 271463"/>
              <a:gd name="connsiteX45" fmla="*/ 11014 w 434413"/>
              <a:gd name="connsiteY45" fmla="*/ 23013 h 271463"/>
              <a:gd name="connsiteX46" fmla="*/ 4693 w 434413"/>
              <a:gd name="connsiteY46" fmla="*/ 10356 h 271463"/>
              <a:gd name="connsiteX47" fmla="*/ 18963 w 434413"/>
              <a:gd name="connsiteY47" fmla="*/ 0 h 271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434413" h="271463">
                <a:moveTo>
                  <a:pt x="304294" y="0"/>
                </a:moveTo>
                <a:lnTo>
                  <a:pt x="331314" y="0"/>
                </a:lnTo>
                <a:cubicBezTo>
                  <a:pt x="342429" y="0"/>
                  <a:pt x="347986" y="1630"/>
                  <a:pt x="355077" y="11123"/>
                </a:cubicBezTo>
                <a:cubicBezTo>
                  <a:pt x="355077" y="11123"/>
                  <a:pt x="355077" y="11123"/>
                  <a:pt x="423298" y="106341"/>
                </a:cubicBezTo>
                <a:cubicBezTo>
                  <a:pt x="432784" y="119862"/>
                  <a:pt x="434413" y="124656"/>
                  <a:pt x="434413" y="136547"/>
                </a:cubicBezTo>
                <a:cubicBezTo>
                  <a:pt x="434413" y="146807"/>
                  <a:pt x="431251" y="153998"/>
                  <a:pt x="423298" y="164259"/>
                </a:cubicBezTo>
                <a:cubicBezTo>
                  <a:pt x="423298" y="164259"/>
                  <a:pt x="423298" y="164259"/>
                  <a:pt x="352681" y="259573"/>
                </a:cubicBezTo>
                <a:cubicBezTo>
                  <a:pt x="346357" y="268299"/>
                  <a:pt x="342429" y="271463"/>
                  <a:pt x="328919" y="271463"/>
                </a:cubicBezTo>
                <a:cubicBezTo>
                  <a:pt x="328919" y="271463"/>
                  <a:pt x="328919" y="271463"/>
                  <a:pt x="298832" y="271463"/>
                </a:cubicBezTo>
                <a:cubicBezTo>
                  <a:pt x="289251" y="271463"/>
                  <a:pt x="285322" y="267436"/>
                  <a:pt x="285322" y="261970"/>
                </a:cubicBezTo>
                <a:cubicBezTo>
                  <a:pt x="285322" y="257943"/>
                  <a:pt x="286089" y="254011"/>
                  <a:pt x="290017" y="249217"/>
                </a:cubicBezTo>
                <a:cubicBezTo>
                  <a:pt x="290017" y="249217"/>
                  <a:pt x="290017" y="249217"/>
                  <a:pt x="372515" y="137314"/>
                </a:cubicBezTo>
                <a:cubicBezTo>
                  <a:pt x="374144" y="134916"/>
                  <a:pt x="374911" y="134149"/>
                  <a:pt x="372515" y="130985"/>
                </a:cubicBezTo>
                <a:cubicBezTo>
                  <a:pt x="372515" y="130985"/>
                  <a:pt x="372515" y="130985"/>
                  <a:pt x="296437" y="23013"/>
                </a:cubicBezTo>
                <a:cubicBezTo>
                  <a:pt x="292412" y="16685"/>
                  <a:pt x="290017" y="12657"/>
                  <a:pt x="290017" y="10356"/>
                </a:cubicBezTo>
                <a:cubicBezTo>
                  <a:pt x="290017" y="3164"/>
                  <a:pt x="294808" y="0"/>
                  <a:pt x="304294" y="0"/>
                </a:cubicBezTo>
                <a:close/>
                <a:moveTo>
                  <a:pt x="163872" y="0"/>
                </a:moveTo>
                <a:lnTo>
                  <a:pt x="190796" y="0"/>
                </a:lnTo>
                <a:cubicBezTo>
                  <a:pt x="201911" y="0"/>
                  <a:pt x="207468" y="1630"/>
                  <a:pt x="214559" y="11123"/>
                </a:cubicBezTo>
                <a:cubicBezTo>
                  <a:pt x="214559" y="11123"/>
                  <a:pt x="214559" y="11123"/>
                  <a:pt x="282780" y="106341"/>
                </a:cubicBezTo>
                <a:cubicBezTo>
                  <a:pt x="292266" y="119862"/>
                  <a:pt x="293895" y="124656"/>
                  <a:pt x="293895" y="136547"/>
                </a:cubicBezTo>
                <a:cubicBezTo>
                  <a:pt x="293895" y="146807"/>
                  <a:pt x="290733" y="153998"/>
                  <a:pt x="282780" y="164259"/>
                </a:cubicBezTo>
                <a:cubicBezTo>
                  <a:pt x="282780" y="164259"/>
                  <a:pt x="282780" y="164259"/>
                  <a:pt x="212163" y="259573"/>
                </a:cubicBezTo>
                <a:cubicBezTo>
                  <a:pt x="205839" y="268299"/>
                  <a:pt x="201911" y="271463"/>
                  <a:pt x="188401" y="271463"/>
                </a:cubicBezTo>
                <a:cubicBezTo>
                  <a:pt x="188401" y="271463"/>
                  <a:pt x="188401" y="271463"/>
                  <a:pt x="158314" y="271463"/>
                </a:cubicBezTo>
                <a:cubicBezTo>
                  <a:pt x="148733" y="271463"/>
                  <a:pt x="144804" y="267436"/>
                  <a:pt x="144804" y="261970"/>
                </a:cubicBezTo>
                <a:cubicBezTo>
                  <a:pt x="144804" y="257943"/>
                  <a:pt x="145571" y="254011"/>
                  <a:pt x="149595" y="249217"/>
                </a:cubicBezTo>
                <a:cubicBezTo>
                  <a:pt x="149595" y="249217"/>
                  <a:pt x="149595" y="249217"/>
                  <a:pt x="231997" y="137314"/>
                </a:cubicBezTo>
                <a:cubicBezTo>
                  <a:pt x="233626" y="134916"/>
                  <a:pt x="234393" y="134149"/>
                  <a:pt x="231997" y="130985"/>
                </a:cubicBezTo>
                <a:cubicBezTo>
                  <a:pt x="231997" y="130985"/>
                  <a:pt x="231997" y="130985"/>
                  <a:pt x="155919" y="23013"/>
                </a:cubicBezTo>
                <a:cubicBezTo>
                  <a:pt x="151894" y="16685"/>
                  <a:pt x="149595" y="12657"/>
                  <a:pt x="149595" y="10356"/>
                </a:cubicBezTo>
                <a:cubicBezTo>
                  <a:pt x="149595" y="3164"/>
                  <a:pt x="154290" y="0"/>
                  <a:pt x="163872" y="0"/>
                </a:cubicBezTo>
                <a:close/>
                <a:moveTo>
                  <a:pt x="18963" y="0"/>
                </a:moveTo>
                <a:lnTo>
                  <a:pt x="45970" y="0"/>
                </a:lnTo>
                <a:cubicBezTo>
                  <a:pt x="56984" y="0"/>
                  <a:pt x="62634" y="1630"/>
                  <a:pt x="69721" y="11123"/>
                </a:cubicBezTo>
                <a:cubicBezTo>
                  <a:pt x="69721" y="11123"/>
                  <a:pt x="69721" y="11123"/>
                  <a:pt x="137910" y="106341"/>
                </a:cubicBezTo>
                <a:cubicBezTo>
                  <a:pt x="147391" y="119862"/>
                  <a:pt x="149019" y="124656"/>
                  <a:pt x="149019" y="136547"/>
                </a:cubicBezTo>
                <a:cubicBezTo>
                  <a:pt x="149019" y="146807"/>
                  <a:pt x="145859" y="153998"/>
                  <a:pt x="137910" y="164259"/>
                </a:cubicBezTo>
                <a:cubicBezTo>
                  <a:pt x="137910" y="164259"/>
                  <a:pt x="137910" y="164259"/>
                  <a:pt x="67327" y="259573"/>
                </a:cubicBezTo>
                <a:cubicBezTo>
                  <a:pt x="61006" y="268299"/>
                  <a:pt x="56984" y="271463"/>
                  <a:pt x="43576" y="271463"/>
                </a:cubicBezTo>
                <a:cubicBezTo>
                  <a:pt x="43576" y="271463"/>
                  <a:pt x="43576" y="271463"/>
                  <a:pt x="13408" y="271463"/>
                </a:cubicBezTo>
                <a:cubicBezTo>
                  <a:pt x="3927" y="271463"/>
                  <a:pt x="0" y="267436"/>
                  <a:pt x="0" y="261970"/>
                </a:cubicBezTo>
                <a:cubicBezTo>
                  <a:pt x="0" y="257943"/>
                  <a:pt x="766" y="254011"/>
                  <a:pt x="4693" y="249217"/>
                </a:cubicBezTo>
                <a:cubicBezTo>
                  <a:pt x="4693" y="249217"/>
                  <a:pt x="4693" y="249217"/>
                  <a:pt x="87151" y="137314"/>
                </a:cubicBezTo>
                <a:cubicBezTo>
                  <a:pt x="88779" y="134916"/>
                  <a:pt x="89545" y="134149"/>
                  <a:pt x="87151" y="130985"/>
                </a:cubicBezTo>
                <a:cubicBezTo>
                  <a:pt x="87151" y="130985"/>
                  <a:pt x="87151" y="130985"/>
                  <a:pt x="11014" y="23013"/>
                </a:cubicBezTo>
                <a:cubicBezTo>
                  <a:pt x="7087" y="16685"/>
                  <a:pt x="4693" y="12657"/>
                  <a:pt x="4693" y="10356"/>
                </a:cubicBezTo>
                <a:cubicBezTo>
                  <a:pt x="4693" y="3164"/>
                  <a:pt x="9481" y="0"/>
                  <a:pt x="18963" y="0"/>
                </a:cubicBezTo>
                <a:close/>
              </a:path>
            </a:pathLst>
          </a:custGeom>
          <a:solidFill>
            <a:srgbClr val="A4B41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de-DE" sz="1800"/>
          </a:p>
        </p:txBody>
      </p:sp>
      <p:pic>
        <p:nvPicPr>
          <p:cNvPr id="25" name="Grafik 24" descr="Logo KfW">
            <a:extLst>
              <a:ext uri="{FF2B5EF4-FFF2-40B4-BE49-F238E27FC236}">
                <a16:creationId xmlns:a16="http://schemas.microsoft.com/office/drawing/2014/main" id="{3130C165-16C4-44EE-A259-171D16E792D4}"/>
              </a:ext>
            </a:extLst>
          </p:cNvPr>
          <p:cNvPicPr>
            <a:picLocks noChangeAspect="1"/>
          </p:cNvPicPr>
          <p:nvPr userDrawn="1"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344488" y="6519101"/>
            <a:ext cx="399600" cy="13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0178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50" r:id="rId3"/>
    <p:sldLayoutId id="2147483677" r:id="rId4"/>
    <p:sldLayoutId id="2147483652" r:id="rId5"/>
    <p:sldLayoutId id="2147483657" r:id="rId6"/>
    <p:sldLayoutId id="2147483658" r:id="rId7"/>
    <p:sldLayoutId id="2147483660" r:id="rId8"/>
    <p:sldLayoutId id="2147483662" r:id="rId9"/>
    <p:sldLayoutId id="2147483654" r:id="rId10"/>
    <p:sldLayoutId id="2147483680" r:id="rId11"/>
    <p:sldLayoutId id="2147483681" r:id="rId12"/>
    <p:sldLayoutId id="2147483668" r:id="rId13"/>
    <p:sldLayoutId id="2147483669" r:id="rId14"/>
    <p:sldLayoutId id="2147483670" r:id="rId15"/>
    <p:sldLayoutId id="2147483674" r:id="rId16"/>
    <p:sldLayoutId id="2147483675" r:id="rId17"/>
    <p:sldLayoutId id="2147483676" r:id="rId18"/>
    <p:sldLayoutId id="2147483666" r:id="rId19"/>
    <p:sldLayoutId id="2147483667" r:id="rId20"/>
    <p:sldLayoutId id="2147483679" r:id="rId21"/>
    <p:sldLayoutId id="2147483664" r:id="rId22"/>
    <p:sldLayoutId id="2147483678" r:id="rId23"/>
  </p:sldLayoutIdLst>
  <p:hf hdr="0" dt="0"/>
  <p:txStyles>
    <p:titleStyle>
      <a:lvl1pPr marL="0" indent="370800" algn="l" defTabSz="1039259" rtl="0" eaLnBrk="1" latinLnBrk="0" hangingPunct="1">
        <a:lnSpc>
          <a:spcPct val="95000"/>
        </a:lnSpc>
        <a:spcBef>
          <a:spcPct val="0"/>
        </a:spcBef>
        <a:buNone/>
        <a:defRPr sz="2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05685" indent="-205685" algn="l" defTabSz="1039259" rtl="0" eaLnBrk="1" latinLnBrk="0" hangingPunct="1">
        <a:lnSpc>
          <a:spcPct val="100000"/>
        </a:lnSpc>
        <a:spcBef>
          <a:spcPts val="500"/>
        </a:spcBef>
        <a:buSzPct val="110000"/>
        <a:buFont typeface="Symbol" panose="05050102010706020507" pitchFamily="18" charset="2"/>
        <a:buChar char="-"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407764" indent="-200273" algn="l" defTabSz="1039259" rtl="0" eaLnBrk="1" latinLnBrk="0" hangingPunct="1">
        <a:lnSpc>
          <a:spcPct val="100000"/>
        </a:lnSpc>
        <a:spcBef>
          <a:spcPts val="500"/>
        </a:spcBef>
        <a:buSzPct val="110000"/>
        <a:buFont typeface="Symbol" panose="05050102010706020507" pitchFamily="18" charset="2"/>
        <a:buChar char="-"/>
        <a:tabLst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15255" indent="-207492" algn="l" defTabSz="1039259" rtl="0" eaLnBrk="1" latinLnBrk="0" hangingPunct="1">
        <a:lnSpc>
          <a:spcPct val="100000"/>
        </a:lnSpc>
        <a:spcBef>
          <a:spcPts val="500"/>
        </a:spcBef>
        <a:buSzPct val="110000"/>
        <a:buFont typeface="Symbol" panose="05050102010706020507" pitchFamily="18" charset="2"/>
        <a:buChar char="-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813724" indent="-198469" algn="l" defTabSz="1039259" rtl="0" eaLnBrk="1" latinLnBrk="0" hangingPunct="1">
        <a:lnSpc>
          <a:spcPct val="100000"/>
        </a:lnSpc>
        <a:spcBef>
          <a:spcPts val="500"/>
        </a:spcBef>
        <a:buSzPct val="110000"/>
        <a:buFont typeface="Symbol" panose="05050102010706020507" pitchFamily="18" charset="2"/>
        <a:buChar char="-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021216" indent="-207492" algn="l" defTabSz="1039259" rtl="0" eaLnBrk="1" latinLnBrk="0" hangingPunct="1">
        <a:lnSpc>
          <a:spcPct val="100000"/>
        </a:lnSpc>
        <a:spcBef>
          <a:spcPts val="500"/>
        </a:spcBef>
        <a:buSzPct val="110000"/>
        <a:buFont typeface="Symbol" panose="05050102010706020507" pitchFamily="18" charset="2"/>
        <a:buChar char="-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857959" indent="-259814" algn="l" defTabSz="1039259" rtl="0" eaLnBrk="1" latinLnBrk="0" hangingPunct="1">
        <a:lnSpc>
          <a:spcPct val="90000"/>
        </a:lnSpc>
        <a:spcBef>
          <a:spcPts val="568"/>
        </a:spcBef>
        <a:buFont typeface="Arial" panose="020B0604020202020204" pitchFamily="34" charset="0"/>
        <a:buChar char="•"/>
        <a:defRPr sz="2046" kern="1200">
          <a:solidFill>
            <a:schemeClr val="tx1"/>
          </a:solidFill>
          <a:latin typeface="+mn-lt"/>
          <a:ea typeface="+mn-ea"/>
          <a:cs typeface="+mn-cs"/>
        </a:defRPr>
      </a:lvl6pPr>
      <a:lvl7pPr marL="3377587" indent="-259814" algn="l" defTabSz="1039259" rtl="0" eaLnBrk="1" latinLnBrk="0" hangingPunct="1">
        <a:lnSpc>
          <a:spcPct val="90000"/>
        </a:lnSpc>
        <a:spcBef>
          <a:spcPts val="568"/>
        </a:spcBef>
        <a:buFont typeface="Arial" panose="020B0604020202020204" pitchFamily="34" charset="0"/>
        <a:buChar char="•"/>
        <a:defRPr sz="2046" kern="1200">
          <a:solidFill>
            <a:schemeClr val="tx1"/>
          </a:solidFill>
          <a:latin typeface="+mn-lt"/>
          <a:ea typeface="+mn-ea"/>
          <a:cs typeface="+mn-cs"/>
        </a:defRPr>
      </a:lvl7pPr>
      <a:lvl8pPr marL="3897215" indent="-259814" algn="l" defTabSz="1039259" rtl="0" eaLnBrk="1" latinLnBrk="0" hangingPunct="1">
        <a:lnSpc>
          <a:spcPct val="90000"/>
        </a:lnSpc>
        <a:spcBef>
          <a:spcPts val="568"/>
        </a:spcBef>
        <a:buFont typeface="Arial" panose="020B0604020202020204" pitchFamily="34" charset="0"/>
        <a:buChar char="•"/>
        <a:defRPr sz="2046" kern="1200">
          <a:solidFill>
            <a:schemeClr val="tx1"/>
          </a:solidFill>
          <a:latin typeface="+mn-lt"/>
          <a:ea typeface="+mn-ea"/>
          <a:cs typeface="+mn-cs"/>
        </a:defRPr>
      </a:lvl8pPr>
      <a:lvl9pPr marL="4416844" indent="-259814" algn="l" defTabSz="1039259" rtl="0" eaLnBrk="1" latinLnBrk="0" hangingPunct="1">
        <a:lnSpc>
          <a:spcPct val="90000"/>
        </a:lnSpc>
        <a:spcBef>
          <a:spcPts val="568"/>
        </a:spcBef>
        <a:buFont typeface="Arial" panose="020B0604020202020204" pitchFamily="34" charset="0"/>
        <a:buChar char="•"/>
        <a:defRPr sz="204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1039259" rtl="0" eaLnBrk="1" latinLnBrk="0" hangingPunct="1">
        <a:defRPr sz="2046" kern="1200">
          <a:solidFill>
            <a:schemeClr val="tx1"/>
          </a:solidFill>
          <a:latin typeface="+mn-lt"/>
          <a:ea typeface="+mn-ea"/>
          <a:cs typeface="+mn-cs"/>
        </a:defRPr>
      </a:lvl1pPr>
      <a:lvl2pPr marL="519629" algn="l" defTabSz="1039259" rtl="0" eaLnBrk="1" latinLnBrk="0" hangingPunct="1">
        <a:defRPr sz="2046" kern="1200">
          <a:solidFill>
            <a:schemeClr val="tx1"/>
          </a:solidFill>
          <a:latin typeface="+mn-lt"/>
          <a:ea typeface="+mn-ea"/>
          <a:cs typeface="+mn-cs"/>
        </a:defRPr>
      </a:lvl2pPr>
      <a:lvl3pPr marL="1039259" algn="l" defTabSz="1039259" rtl="0" eaLnBrk="1" latinLnBrk="0" hangingPunct="1">
        <a:defRPr sz="2046" kern="1200">
          <a:solidFill>
            <a:schemeClr val="tx1"/>
          </a:solidFill>
          <a:latin typeface="+mn-lt"/>
          <a:ea typeface="+mn-ea"/>
          <a:cs typeface="+mn-cs"/>
        </a:defRPr>
      </a:lvl3pPr>
      <a:lvl4pPr marL="1558887" algn="l" defTabSz="1039259" rtl="0" eaLnBrk="1" latinLnBrk="0" hangingPunct="1">
        <a:defRPr sz="2046" kern="1200">
          <a:solidFill>
            <a:schemeClr val="tx1"/>
          </a:solidFill>
          <a:latin typeface="+mn-lt"/>
          <a:ea typeface="+mn-ea"/>
          <a:cs typeface="+mn-cs"/>
        </a:defRPr>
      </a:lvl4pPr>
      <a:lvl5pPr marL="2078514" algn="l" defTabSz="1039259" rtl="0" eaLnBrk="1" latinLnBrk="0" hangingPunct="1">
        <a:defRPr sz="2046" kern="1200">
          <a:solidFill>
            <a:schemeClr val="tx1"/>
          </a:solidFill>
          <a:latin typeface="+mn-lt"/>
          <a:ea typeface="+mn-ea"/>
          <a:cs typeface="+mn-cs"/>
        </a:defRPr>
      </a:lvl5pPr>
      <a:lvl6pPr marL="2598142" algn="l" defTabSz="1039259" rtl="0" eaLnBrk="1" latinLnBrk="0" hangingPunct="1">
        <a:defRPr sz="2046" kern="1200">
          <a:solidFill>
            <a:schemeClr val="tx1"/>
          </a:solidFill>
          <a:latin typeface="+mn-lt"/>
          <a:ea typeface="+mn-ea"/>
          <a:cs typeface="+mn-cs"/>
        </a:defRPr>
      </a:lvl6pPr>
      <a:lvl7pPr marL="3117774" algn="l" defTabSz="1039259" rtl="0" eaLnBrk="1" latinLnBrk="0" hangingPunct="1">
        <a:defRPr sz="2046" kern="1200">
          <a:solidFill>
            <a:schemeClr val="tx1"/>
          </a:solidFill>
          <a:latin typeface="+mn-lt"/>
          <a:ea typeface="+mn-ea"/>
          <a:cs typeface="+mn-cs"/>
        </a:defRPr>
      </a:lvl7pPr>
      <a:lvl8pPr marL="3637400" algn="l" defTabSz="1039259" rtl="0" eaLnBrk="1" latinLnBrk="0" hangingPunct="1">
        <a:defRPr sz="2046" kern="1200">
          <a:solidFill>
            <a:schemeClr val="tx1"/>
          </a:solidFill>
          <a:latin typeface="+mn-lt"/>
          <a:ea typeface="+mn-ea"/>
          <a:cs typeface="+mn-cs"/>
        </a:defRPr>
      </a:lvl8pPr>
      <a:lvl9pPr marL="4157028" algn="l" defTabSz="1039259" rtl="0" eaLnBrk="1" latinLnBrk="0" hangingPunct="1">
        <a:defRPr sz="204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052" userDrawn="1">
          <p15:clr>
            <a:srgbClr val="F26B43"/>
          </p15:clr>
        </p15:guide>
        <p15:guide id="2" pos="3188" userDrawn="1">
          <p15:clr>
            <a:srgbClr val="F26B43"/>
          </p15:clr>
        </p15:guide>
        <p15:guide id="3" pos="4526" userDrawn="1">
          <p15:clr>
            <a:srgbClr val="F26B43"/>
          </p15:clr>
        </p15:guide>
        <p15:guide id="4" pos="4662" userDrawn="1">
          <p15:clr>
            <a:srgbClr val="F26B43"/>
          </p15:clr>
        </p15:guide>
        <p15:guide id="5" pos="1578" userDrawn="1">
          <p15:clr>
            <a:srgbClr val="F26B43"/>
          </p15:clr>
        </p15:guide>
        <p15:guide id="6" pos="1714" userDrawn="1">
          <p15:clr>
            <a:srgbClr val="F26B43"/>
          </p15:clr>
        </p15:guide>
        <p15:guide id="7" pos="217" userDrawn="1">
          <p15:clr>
            <a:srgbClr val="F26B43"/>
          </p15:clr>
        </p15:guide>
        <p15:guide id="8" pos="6023" userDrawn="1">
          <p15:clr>
            <a:srgbClr val="F26B43"/>
          </p15:clr>
        </p15:guide>
        <p15:guide id="9" orient="horz" pos="890" userDrawn="1">
          <p15:clr>
            <a:srgbClr val="F26B43"/>
          </p15:clr>
        </p15:guide>
        <p15:guide id="10" orient="horz" pos="221" userDrawn="1">
          <p15:clr>
            <a:srgbClr val="F26B43"/>
          </p15:clr>
        </p15:guide>
        <p15:guide id="11" orient="horz" pos="3997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9A95045-32A6-4026-8795-9B9110869B04}"/>
              </a:ext>
            </a:extLst>
          </p:cNvPr>
          <p:cNvSpPr>
            <a:spLocks noGrp="1"/>
          </p:cNvSpPr>
          <p:nvPr>
            <p:ph type="body" idx="1"/>
          </p:nvPr>
        </p:nvSpPr>
        <p:spPr bwMode="gray">
          <a:xfrm>
            <a:off x="344489" y="1368000"/>
            <a:ext cx="9217025" cy="497723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7D0565C-15B7-439D-9819-AA6B975B4033}"/>
              </a:ext>
            </a:extLst>
          </p:cNvPr>
          <p:cNvSpPr>
            <a:spLocks noGrp="1"/>
          </p:cNvSpPr>
          <p:nvPr>
            <p:ph type="dt" sz="half" idx="2"/>
          </p:nvPr>
        </p:nvSpPr>
        <p:spPr bwMode="gray">
          <a:xfrm>
            <a:off x="7905328" y="6430863"/>
            <a:ext cx="1234698" cy="2520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algn="r">
              <a:lnSpc>
                <a:spcPct val="100000"/>
              </a:lnSpc>
              <a:defRPr sz="731">
                <a:solidFill>
                  <a:schemeClr val="tx1"/>
                </a:solidFill>
              </a:defRPr>
            </a:lvl1pPr>
          </a:lstStyle>
          <a:p>
            <a:fld id="{8E05DFCC-C8B5-4046-9866-64A904F40520}" type="datetime4">
              <a:rPr lang="de-DE" smtClean="0"/>
              <a:t>15. November 2021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FD40614-4F92-4280-8AF1-FC5A089143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892800" y="6430863"/>
            <a:ext cx="8247226" cy="252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lnSpc>
                <a:spcPct val="100000"/>
              </a:lnSpc>
              <a:defRPr sz="731">
                <a:solidFill>
                  <a:schemeClr val="tx1"/>
                </a:solidFill>
              </a:defRPr>
            </a:lvl1pPr>
          </a:lstStyle>
          <a:p>
            <a:r>
              <a:rPr lang="de-DE"/>
              <a:t>Titel der Präsentation / Ort, XX Monat Jahr (Eingabe über "Einfügen &gt; Kopf- und Fußzeile")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60930E1-56A8-42B6-A6E6-0A1B3A49B1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gray">
          <a:xfrm>
            <a:off x="9224964" y="6430863"/>
            <a:ext cx="336550" cy="252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lnSpc>
                <a:spcPct val="100000"/>
              </a:lnSpc>
              <a:defRPr sz="731">
                <a:solidFill>
                  <a:schemeClr val="tx1"/>
                </a:solidFill>
              </a:defRPr>
            </a:lvl1pPr>
          </a:lstStyle>
          <a:p>
            <a:fld id="{5678FFC5-4430-43BC-9807-D0C6EB405569}" type="slidenum">
              <a:rPr lang="de-DE" smtClean="0"/>
              <a:pPr/>
              <a:t>‹N›</a:t>
            </a:fld>
            <a:endParaRPr lang="de-DE" dirty="0"/>
          </a:p>
        </p:txBody>
      </p:sp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21AA927B-F252-4989-9C0C-AFB5E25820A1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500401" y="334800"/>
            <a:ext cx="9061112" cy="378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  <p:grpSp>
        <p:nvGrpSpPr>
          <p:cNvPr id="21" name="Gruppieren 20">
            <a:extLst>
              <a:ext uri="{FF2B5EF4-FFF2-40B4-BE49-F238E27FC236}">
                <a16:creationId xmlns:a16="http://schemas.microsoft.com/office/drawing/2014/main" id="{5A5E8C1A-F594-4D82-85C3-107234206B35}"/>
              </a:ext>
            </a:extLst>
          </p:cNvPr>
          <p:cNvGrpSpPr/>
          <p:nvPr/>
        </p:nvGrpSpPr>
        <p:grpSpPr bwMode="gray">
          <a:xfrm>
            <a:off x="350840" y="367507"/>
            <a:ext cx="434413" cy="271463"/>
            <a:chOff x="1273175" y="1606550"/>
            <a:chExt cx="9653588" cy="6032500"/>
          </a:xfrm>
          <a:solidFill>
            <a:schemeClr val="accent2"/>
          </a:solidFill>
        </p:grpSpPr>
        <p:sp>
          <p:nvSpPr>
            <p:cNvPr id="22" name="Freeform 5">
              <a:extLst>
                <a:ext uri="{FF2B5EF4-FFF2-40B4-BE49-F238E27FC236}">
                  <a16:creationId xmlns:a16="http://schemas.microsoft.com/office/drawing/2014/main" id="{4B96165F-C05E-42AE-AB52-7FD5F7B2FA6E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1273175" y="1606550"/>
              <a:ext cx="3311525" cy="6032500"/>
            </a:xfrm>
            <a:custGeom>
              <a:avLst/>
              <a:gdLst>
                <a:gd name="T0" fmla="*/ 198 w 1556"/>
                <a:gd name="T1" fmla="*/ 0 h 2831"/>
                <a:gd name="T2" fmla="*/ 49 w 1556"/>
                <a:gd name="T3" fmla="*/ 108 h 2831"/>
                <a:gd name="T4" fmla="*/ 115 w 1556"/>
                <a:gd name="T5" fmla="*/ 240 h 2831"/>
                <a:gd name="T6" fmla="*/ 910 w 1556"/>
                <a:gd name="T7" fmla="*/ 1366 h 2831"/>
                <a:gd name="T8" fmla="*/ 910 w 1556"/>
                <a:gd name="T9" fmla="*/ 1432 h 2831"/>
                <a:gd name="T10" fmla="*/ 49 w 1556"/>
                <a:gd name="T11" fmla="*/ 2599 h 2831"/>
                <a:gd name="T12" fmla="*/ 0 w 1556"/>
                <a:gd name="T13" fmla="*/ 2732 h 2831"/>
                <a:gd name="T14" fmla="*/ 140 w 1556"/>
                <a:gd name="T15" fmla="*/ 2831 h 2831"/>
                <a:gd name="T16" fmla="*/ 455 w 1556"/>
                <a:gd name="T17" fmla="*/ 2831 h 2831"/>
                <a:gd name="T18" fmla="*/ 703 w 1556"/>
                <a:gd name="T19" fmla="*/ 2707 h 2831"/>
                <a:gd name="T20" fmla="*/ 1440 w 1556"/>
                <a:gd name="T21" fmla="*/ 1713 h 2831"/>
                <a:gd name="T22" fmla="*/ 1556 w 1556"/>
                <a:gd name="T23" fmla="*/ 1424 h 2831"/>
                <a:gd name="T24" fmla="*/ 1440 w 1556"/>
                <a:gd name="T25" fmla="*/ 1109 h 2831"/>
                <a:gd name="T26" fmla="*/ 728 w 1556"/>
                <a:gd name="T27" fmla="*/ 116 h 2831"/>
                <a:gd name="T28" fmla="*/ 480 w 1556"/>
                <a:gd name="T29" fmla="*/ 0 h 2831"/>
                <a:gd name="T30" fmla="*/ 198 w 1556"/>
                <a:gd name="T31" fmla="*/ 0 h 2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56" h="2831">
                  <a:moveTo>
                    <a:pt x="198" y="0"/>
                  </a:moveTo>
                  <a:cubicBezTo>
                    <a:pt x="99" y="0"/>
                    <a:pt x="49" y="33"/>
                    <a:pt x="49" y="108"/>
                  </a:cubicBezTo>
                  <a:cubicBezTo>
                    <a:pt x="49" y="132"/>
                    <a:pt x="74" y="174"/>
                    <a:pt x="115" y="240"/>
                  </a:cubicBezTo>
                  <a:cubicBezTo>
                    <a:pt x="910" y="1366"/>
                    <a:pt x="910" y="1366"/>
                    <a:pt x="910" y="1366"/>
                  </a:cubicBezTo>
                  <a:cubicBezTo>
                    <a:pt x="935" y="1399"/>
                    <a:pt x="927" y="1407"/>
                    <a:pt x="910" y="1432"/>
                  </a:cubicBezTo>
                  <a:cubicBezTo>
                    <a:pt x="49" y="2599"/>
                    <a:pt x="49" y="2599"/>
                    <a:pt x="49" y="2599"/>
                  </a:cubicBezTo>
                  <a:cubicBezTo>
                    <a:pt x="8" y="2649"/>
                    <a:pt x="0" y="2690"/>
                    <a:pt x="0" y="2732"/>
                  </a:cubicBezTo>
                  <a:cubicBezTo>
                    <a:pt x="0" y="2789"/>
                    <a:pt x="41" y="2831"/>
                    <a:pt x="140" y="2831"/>
                  </a:cubicBezTo>
                  <a:cubicBezTo>
                    <a:pt x="455" y="2831"/>
                    <a:pt x="455" y="2831"/>
                    <a:pt x="455" y="2831"/>
                  </a:cubicBezTo>
                  <a:cubicBezTo>
                    <a:pt x="595" y="2831"/>
                    <a:pt x="637" y="2798"/>
                    <a:pt x="703" y="2707"/>
                  </a:cubicBezTo>
                  <a:cubicBezTo>
                    <a:pt x="1440" y="1713"/>
                    <a:pt x="1440" y="1713"/>
                    <a:pt x="1440" y="1713"/>
                  </a:cubicBezTo>
                  <a:cubicBezTo>
                    <a:pt x="1523" y="1606"/>
                    <a:pt x="1556" y="1531"/>
                    <a:pt x="1556" y="1424"/>
                  </a:cubicBezTo>
                  <a:cubicBezTo>
                    <a:pt x="1556" y="1300"/>
                    <a:pt x="1539" y="1250"/>
                    <a:pt x="1440" y="1109"/>
                  </a:cubicBezTo>
                  <a:cubicBezTo>
                    <a:pt x="728" y="116"/>
                    <a:pt x="728" y="116"/>
                    <a:pt x="728" y="116"/>
                  </a:cubicBezTo>
                  <a:cubicBezTo>
                    <a:pt x="654" y="17"/>
                    <a:pt x="595" y="0"/>
                    <a:pt x="480" y="0"/>
                  </a:cubicBezTo>
                  <a:lnTo>
                    <a:pt x="19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de-DE" sz="1463"/>
            </a:p>
          </p:txBody>
        </p:sp>
        <p:sp>
          <p:nvSpPr>
            <p:cNvPr id="23" name="Freeform 6">
              <a:extLst>
                <a:ext uri="{FF2B5EF4-FFF2-40B4-BE49-F238E27FC236}">
                  <a16:creationId xmlns:a16="http://schemas.microsoft.com/office/drawing/2014/main" id="{201A571C-4C71-4004-87F5-16F5D9457C68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4491038" y="1606550"/>
              <a:ext cx="3313113" cy="6032500"/>
            </a:xfrm>
            <a:custGeom>
              <a:avLst/>
              <a:gdLst>
                <a:gd name="T0" fmla="*/ 199 w 1556"/>
                <a:gd name="T1" fmla="*/ 0 h 2831"/>
                <a:gd name="T2" fmla="*/ 50 w 1556"/>
                <a:gd name="T3" fmla="*/ 108 h 2831"/>
                <a:gd name="T4" fmla="*/ 116 w 1556"/>
                <a:gd name="T5" fmla="*/ 240 h 2831"/>
                <a:gd name="T6" fmla="*/ 910 w 1556"/>
                <a:gd name="T7" fmla="*/ 1366 h 2831"/>
                <a:gd name="T8" fmla="*/ 910 w 1556"/>
                <a:gd name="T9" fmla="*/ 1432 h 2831"/>
                <a:gd name="T10" fmla="*/ 50 w 1556"/>
                <a:gd name="T11" fmla="*/ 2599 h 2831"/>
                <a:gd name="T12" fmla="*/ 0 w 1556"/>
                <a:gd name="T13" fmla="*/ 2732 h 2831"/>
                <a:gd name="T14" fmla="*/ 141 w 1556"/>
                <a:gd name="T15" fmla="*/ 2831 h 2831"/>
                <a:gd name="T16" fmla="*/ 455 w 1556"/>
                <a:gd name="T17" fmla="*/ 2831 h 2831"/>
                <a:gd name="T18" fmla="*/ 703 w 1556"/>
                <a:gd name="T19" fmla="*/ 2707 h 2831"/>
                <a:gd name="T20" fmla="*/ 1440 w 1556"/>
                <a:gd name="T21" fmla="*/ 1713 h 2831"/>
                <a:gd name="T22" fmla="*/ 1556 w 1556"/>
                <a:gd name="T23" fmla="*/ 1424 h 2831"/>
                <a:gd name="T24" fmla="*/ 1440 w 1556"/>
                <a:gd name="T25" fmla="*/ 1109 h 2831"/>
                <a:gd name="T26" fmla="*/ 728 w 1556"/>
                <a:gd name="T27" fmla="*/ 116 h 2831"/>
                <a:gd name="T28" fmla="*/ 480 w 1556"/>
                <a:gd name="T29" fmla="*/ 0 h 2831"/>
                <a:gd name="T30" fmla="*/ 199 w 1556"/>
                <a:gd name="T31" fmla="*/ 0 h 2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56" h="2831">
                  <a:moveTo>
                    <a:pt x="199" y="0"/>
                  </a:moveTo>
                  <a:cubicBezTo>
                    <a:pt x="99" y="0"/>
                    <a:pt x="50" y="33"/>
                    <a:pt x="50" y="108"/>
                  </a:cubicBezTo>
                  <a:cubicBezTo>
                    <a:pt x="50" y="132"/>
                    <a:pt x="74" y="174"/>
                    <a:pt x="116" y="240"/>
                  </a:cubicBezTo>
                  <a:cubicBezTo>
                    <a:pt x="910" y="1366"/>
                    <a:pt x="910" y="1366"/>
                    <a:pt x="910" y="1366"/>
                  </a:cubicBezTo>
                  <a:cubicBezTo>
                    <a:pt x="935" y="1399"/>
                    <a:pt x="927" y="1407"/>
                    <a:pt x="910" y="1432"/>
                  </a:cubicBezTo>
                  <a:cubicBezTo>
                    <a:pt x="50" y="2599"/>
                    <a:pt x="50" y="2599"/>
                    <a:pt x="50" y="2599"/>
                  </a:cubicBezTo>
                  <a:cubicBezTo>
                    <a:pt x="8" y="2649"/>
                    <a:pt x="0" y="2690"/>
                    <a:pt x="0" y="2732"/>
                  </a:cubicBezTo>
                  <a:cubicBezTo>
                    <a:pt x="0" y="2789"/>
                    <a:pt x="41" y="2831"/>
                    <a:pt x="141" y="2831"/>
                  </a:cubicBezTo>
                  <a:cubicBezTo>
                    <a:pt x="455" y="2831"/>
                    <a:pt x="455" y="2831"/>
                    <a:pt x="455" y="2831"/>
                  </a:cubicBezTo>
                  <a:cubicBezTo>
                    <a:pt x="596" y="2831"/>
                    <a:pt x="637" y="2798"/>
                    <a:pt x="703" y="2707"/>
                  </a:cubicBezTo>
                  <a:cubicBezTo>
                    <a:pt x="1440" y="1713"/>
                    <a:pt x="1440" y="1713"/>
                    <a:pt x="1440" y="1713"/>
                  </a:cubicBezTo>
                  <a:cubicBezTo>
                    <a:pt x="1523" y="1606"/>
                    <a:pt x="1556" y="1531"/>
                    <a:pt x="1556" y="1424"/>
                  </a:cubicBezTo>
                  <a:cubicBezTo>
                    <a:pt x="1556" y="1300"/>
                    <a:pt x="1539" y="1250"/>
                    <a:pt x="1440" y="1109"/>
                  </a:cubicBezTo>
                  <a:cubicBezTo>
                    <a:pt x="728" y="116"/>
                    <a:pt x="728" y="116"/>
                    <a:pt x="728" y="116"/>
                  </a:cubicBezTo>
                  <a:cubicBezTo>
                    <a:pt x="654" y="17"/>
                    <a:pt x="596" y="0"/>
                    <a:pt x="480" y="0"/>
                  </a:cubicBezTo>
                  <a:lnTo>
                    <a:pt x="19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de-DE" sz="1463"/>
            </a:p>
          </p:txBody>
        </p:sp>
        <p:sp>
          <p:nvSpPr>
            <p:cNvPr id="28" name="Freeform 7">
              <a:extLst>
                <a:ext uri="{FF2B5EF4-FFF2-40B4-BE49-F238E27FC236}">
                  <a16:creationId xmlns:a16="http://schemas.microsoft.com/office/drawing/2014/main" id="{733E7A6B-0D8A-496F-A096-D9C1235EE1B3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7613650" y="1606550"/>
              <a:ext cx="3313113" cy="6032500"/>
            </a:xfrm>
            <a:custGeom>
              <a:avLst/>
              <a:gdLst>
                <a:gd name="T0" fmla="*/ 198 w 1556"/>
                <a:gd name="T1" fmla="*/ 0 h 2831"/>
                <a:gd name="T2" fmla="*/ 49 w 1556"/>
                <a:gd name="T3" fmla="*/ 108 h 2831"/>
                <a:gd name="T4" fmla="*/ 116 w 1556"/>
                <a:gd name="T5" fmla="*/ 240 h 2831"/>
                <a:gd name="T6" fmla="*/ 910 w 1556"/>
                <a:gd name="T7" fmla="*/ 1366 h 2831"/>
                <a:gd name="T8" fmla="*/ 910 w 1556"/>
                <a:gd name="T9" fmla="*/ 1432 h 2831"/>
                <a:gd name="T10" fmla="*/ 49 w 1556"/>
                <a:gd name="T11" fmla="*/ 2599 h 2831"/>
                <a:gd name="T12" fmla="*/ 0 w 1556"/>
                <a:gd name="T13" fmla="*/ 2732 h 2831"/>
                <a:gd name="T14" fmla="*/ 141 w 1556"/>
                <a:gd name="T15" fmla="*/ 2831 h 2831"/>
                <a:gd name="T16" fmla="*/ 455 w 1556"/>
                <a:gd name="T17" fmla="*/ 2831 h 2831"/>
                <a:gd name="T18" fmla="*/ 703 w 1556"/>
                <a:gd name="T19" fmla="*/ 2707 h 2831"/>
                <a:gd name="T20" fmla="*/ 1440 w 1556"/>
                <a:gd name="T21" fmla="*/ 1713 h 2831"/>
                <a:gd name="T22" fmla="*/ 1556 w 1556"/>
                <a:gd name="T23" fmla="*/ 1424 h 2831"/>
                <a:gd name="T24" fmla="*/ 1440 w 1556"/>
                <a:gd name="T25" fmla="*/ 1109 h 2831"/>
                <a:gd name="T26" fmla="*/ 728 w 1556"/>
                <a:gd name="T27" fmla="*/ 116 h 2831"/>
                <a:gd name="T28" fmla="*/ 480 w 1556"/>
                <a:gd name="T29" fmla="*/ 0 h 2831"/>
                <a:gd name="T30" fmla="*/ 198 w 1556"/>
                <a:gd name="T31" fmla="*/ 0 h 2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56" h="2831">
                  <a:moveTo>
                    <a:pt x="198" y="0"/>
                  </a:moveTo>
                  <a:cubicBezTo>
                    <a:pt x="99" y="0"/>
                    <a:pt x="49" y="33"/>
                    <a:pt x="49" y="108"/>
                  </a:cubicBezTo>
                  <a:cubicBezTo>
                    <a:pt x="49" y="132"/>
                    <a:pt x="74" y="174"/>
                    <a:pt x="116" y="240"/>
                  </a:cubicBezTo>
                  <a:cubicBezTo>
                    <a:pt x="910" y="1366"/>
                    <a:pt x="910" y="1366"/>
                    <a:pt x="910" y="1366"/>
                  </a:cubicBezTo>
                  <a:cubicBezTo>
                    <a:pt x="935" y="1399"/>
                    <a:pt x="927" y="1407"/>
                    <a:pt x="910" y="1432"/>
                  </a:cubicBezTo>
                  <a:cubicBezTo>
                    <a:pt x="49" y="2599"/>
                    <a:pt x="49" y="2599"/>
                    <a:pt x="49" y="2599"/>
                  </a:cubicBezTo>
                  <a:cubicBezTo>
                    <a:pt x="8" y="2649"/>
                    <a:pt x="0" y="2690"/>
                    <a:pt x="0" y="2732"/>
                  </a:cubicBezTo>
                  <a:cubicBezTo>
                    <a:pt x="0" y="2789"/>
                    <a:pt x="41" y="2831"/>
                    <a:pt x="141" y="2831"/>
                  </a:cubicBezTo>
                  <a:cubicBezTo>
                    <a:pt x="455" y="2831"/>
                    <a:pt x="455" y="2831"/>
                    <a:pt x="455" y="2831"/>
                  </a:cubicBezTo>
                  <a:cubicBezTo>
                    <a:pt x="596" y="2831"/>
                    <a:pt x="637" y="2798"/>
                    <a:pt x="703" y="2707"/>
                  </a:cubicBezTo>
                  <a:cubicBezTo>
                    <a:pt x="1440" y="1713"/>
                    <a:pt x="1440" y="1713"/>
                    <a:pt x="1440" y="1713"/>
                  </a:cubicBezTo>
                  <a:cubicBezTo>
                    <a:pt x="1523" y="1606"/>
                    <a:pt x="1556" y="1531"/>
                    <a:pt x="1556" y="1424"/>
                  </a:cubicBezTo>
                  <a:cubicBezTo>
                    <a:pt x="1556" y="1300"/>
                    <a:pt x="1539" y="1250"/>
                    <a:pt x="1440" y="1109"/>
                  </a:cubicBezTo>
                  <a:cubicBezTo>
                    <a:pt x="728" y="116"/>
                    <a:pt x="728" y="116"/>
                    <a:pt x="728" y="116"/>
                  </a:cubicBezTo>
                  <a:cubicBezTo>
                    <a:pt x="654" y="17"/>
                    <a:pt x="596" y="0"/>
                    <a:pt x="480" y="0"/>
                  </a:cubicBezTo>
                  <a:lnTo>
                    <a:pt x="19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de-DE" sz="1463"/>
            </a:p>
          </p:txBody>
        </p:sp>
      </p:grpSp>
      <p:pic>
        <p:nvPicPr>
          <p:cNvPr id="32" name="Grafik 31">
            <a:extLst>
              <a:ext uri="{FF2B5EF4-FFF2-40B4-BE49-F238E27FC236}">
                <a16:creationId xmlns:a16="http://schemas.microsoft.com/office/drawing/2014/main" id="{8597BA90-C19F-4069-A585-9921D1A1E64A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344488" y="6519101"/>
            <a:ext cx="399600" cy="13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8370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  <p:sldLayoutId id="2147483695" r:id="rId13"/>
    <p:sldLayoutId id="2147483696" r:id="rId14"/>
    <p:sldLayoutId id="2147483697" r:id="rId15"/>
    <p:sldLayoutId id="2147483698" r:id="rId16"/>
    <p:sldLayoutId id="2147483699" r:id="rId17"/>
    <p:sldLayoutId id="2147483700" r:id="rId18"/>
    <p:sldLayoutId id="2147483701" r:id="rId19"/>
    <p:sldLayoutId id="2147483702" r:id="rId20"/>
    <p:sldLayoutId id="2147483703" r:id="rId21"/>
    <p:sldLayoutId id="2147483704" r:id="rId22"/>
    <p:sldLayoutId id="2147483705" r:id="rId23"/>
    <p:sldLayoutId id="2147483706" r:id="rId24"/>
    <p:sldLayoutId id="2147483707" r:id="rId25"/>
    <p:sldLayoutId id="2147483708" r:id="rId26"/>
  </p:sldLayoutIdLst>
  <p:hf hdr="0" dt="0"/>
  <p:txStyles>
    <p:titleStyle>
      <a:lvl1pPr marL="0" indent="301275" algn="l" defTabSz="742950" rtl="0" eaLnBrk="1" latinLnBrk="0" hangingPunct="1">
        <a:lnSpc>
          <a:spcPct val="95000"/>
        </a:lnSpc>
        <a:spcBef>
          <a:spcPct val="0"/>
        </a:spcBef>
        <a:buNone/>
        <a:defRPr sz="195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47042" indent="-147042" algn="l" defTabSz="742950" rtl="0" eaLnBrk="1" latinLnBrk="0" hangingPunct="1">
        <a:lnSpc>
          <a:spcPct val="100000"/>
        </a:lnSpc>
        <a:spcBef>
          <a:spcPts val="406"/>
        </a:spcBef>
        <a:buSzPct val="110000"/>
        <a:buFont typeface="Symbol" panose="05050102010706020507" pitchFamily="18" charset="2"/>
        <a:buChar char="-"/>
        <a:defRPr sz="1138" kern="1200">
          <a:solidFill>
            <a:schemeClr val="tx1"/>
          </a:solidFill>
          <a:latin typeface="+mn-lt"/>
          <a:ea typeface="+mn-ea"/>
          <a:cs typeface="+mn-cs"/>
        </a:defRPr>
      </a:lvl1pPr>
      <a:lvl2pPr marL="291505" indent="-143173" algn="l" defTabSz="742950" rtl="0" eaLnBrk="1" latinLnBrk="0" hangingPunct="1">
        <a:lnSpc>
          <a:spcPct val="100000"/>
        </a:lnSpc>
        <a:spcBef>
          <a:spcPts val="406"/>
        </a:spcBef>
        <a:buSzPct val="110000"/>
        <a:buFont typeface="Symbol" panose="05050102010706020507" pitchFamily="18" charset="2"/>
        <a:buChar char="-"/>
        <a:tabLst/>
        <a:defRPr sz="1138" kern="1200">
          <a:solidFill>
            <a:schemeClr val="tx1"/>
          </a:solidFill>
          <a:latin typeface="+mn-lt"/>
          <a:ea typeface="+mn-ea"/>
          <a:cs typeface="+mn-cs"/>
        </a:defRPr>
      </a:lvl2pPr>
      <a:lvl3pPr marL="439837" indent="-148332" algn="l" defTabSz="742950" rtl="0" eaLnBrk="1" latinLnBrk="0" hangingPunct="1">
        <a:lnSpc>
          <a:spcPct val="100000"/>
        </a:lnSpc>
        <a:spcBef>
          <a:spcPts val="406"/>
        </a:spcBef>
        <a:buSzPct val="110000"/>
        <a:buFont typeface="Symbol" panose="05050102010706020507" pitchFamily="18" charset="2"/>
        <a:buChar char="-"/>
        <a:defRPr sz="1138" kern="1200">
          <a:solidFill>
            <a:schemeClr val="tx1"/>
          </a:solidFill>
          <a:latin typeface="+mn-lt"/>
          <a:ea typeface="+mn-ea"/>
          <a:cs typeface="+mn-cs"/>
        </a:defRPr>
      </a:lvl3pPr>
      <a:lvl4pPr marL="581720" indent="-141883" algn="l" defTabSz="742950" rtl="0" eaLnBrk="1" latinLnBrk="0" hangingPunct="1">
        <a:lnSpc>
          <a:spcPct val="100000"/>
        </a:lnSpc>
        <a:spcBef>
          <a:spcPts val="406"/>
        </a:spcBef>
        <a:buSzPct val="110000"/>
        <a:buFont typeface="Symbol" panose="05050102010706020507" pitchFamily="18" charset="2"/>
        <a:buChar char="-"/>
        <a:defRPr sz="1138" kern="1200">
          <a:solidFill>
            <a:schemeClr val="tx1"/>
          </a:solidFill>
          <a:latin typeface="+mn-lt"/>
          <a:ea typeface="+mn-ea"/>
          <a:cs typeface="+mn-cs"/>
        </a:defRPr>
      </a:lvl4pPr>
      <a:lvl5pPr marL="730052" indent="-148332" algn="l" defTabSz="742950" rtl="0" eaLnBrk="1" latinLnBrk="0" hangingPunct="1">
        <a:lnSpc>
          <a:spcPct val="100000"/>
        </a:lnSpc>
        <a:spcBef>
          <a:spcPts val="406"/>
        </a:spcBef>
        <a:buSzPct val="110000"/>
        <a:buFont typeface="Symbol" panose="05050102010706020507" pitchFamily="18" charset="2"/>
        <a:buChar char="-"/>
        <a:defRPr sz="1138" kern="1200">
          <a:solidFill>
            <a:schemeClr val="tx1"/>
          </a:solidFill>
          <a:latin typeface="+mn-lt"/>
          <a:ea typeface="+mn-ea"/>
          <a:cs typeface="+mn-cs"/>
        </a:defRPr>
      </a:lvl5pPr>
      <a:lvl6pPr marL="204311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41458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78606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315753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2pPr>
      <a:lvl3pPr marL="74295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3pPr>
      <a:lvl4pPr marL="111442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4pPr>
      <a:lvl5pPr marL="148590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5pPr>
      <a:lvl6pPr marL="185737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60032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297180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052">
          <p15:clr>
            <a:srgbClr val="F26B43"/>
          </p15:clr>
        </p15:guide>
        <p15:guide id="2" pos="3188">
          <p15:clr>
            <a:srgbClr val="F26B43"/>
          </p15:clr>
        </p15:guide>
        <p15:guide id="3" pos="4526">
          <p15:clr>
            <a:srgbClr val="F26B43"/>
          </p15:clr>
        </p15:guide>
        <p15:guide id="4" pos="4662">
          <p15:clr>
            <a:srgbClr val="F26B43"/>
          </p15:clr>
        </p15:guide>
        <p15:guide id="5" pos="1578">
          <p15:clr>
            <a:srgbClr val="F26B43"/>
          </p15:clr>
        </p15:guide>
        <p15:guide id="6" pos="1714">
          <p15:clr>
            <a:srgbClr val="F26B43"/>
          </p15:clr>
        </p15:guide>
        <p15:guide id="7" pos="217">
          <p15:clr>
            <a:srgbClr val="F26B43"/>
          </p15:clr>
        </p15:guide>
        <p15:guide id="8" pos="6023">
          <p15:clr>
            <a:srgbClr val="F26B43"/>
          </p15:clr>
        </p15:guide>
        <p15:guide id="9" orient="horz" pos="890">
          <p15:clr>
            <a:srgbClr val="F26B43"/>
          </p15:clr>
        </p15:guide>
        <p15:guide id="10" orient="horz" pos="222">
          <p15:clr>
            <a:srgbClr val="F26B43"/>
          </p15:clr>
        </p15:guide>
        <p15:guide id="11" orient="horz" pos="3997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9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3" Type="http://schemas.openxmlformats.org/officeDocument/2006/relationships/diagramLayout" Target="../diagrams/layout2.xml"/><Relationship Id="rId7" Type="http://schemas.openxmlformats.org/officeDocument/2006/relationships/diagramData" Target="../diagrams/data3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6.xml"/><Relationship Id="rId6" Type="http://schemas.microsoft.com/office/2007/relationships/diagramDrawing" Target="../diagrams/drawing2.xml"/><Relationship Id="rId11" Type="http://schemas.microsoft.com/office/2007/relationships/diagramDrawing" Target="../diagrams/drawing3.xml"/><Relationship Id="rId5" Type="http://schemas.openxmlformats.org/officeDocument/2006/relationships/diagramColors" Target="../diagrams/colors2.xml"/><Relationship Id="rId10" Type="http://schemas.openxmlformats.org/officeDocument/2006/relationships/diagramColors" Target="../diagrams/colors3.xml"/><Relationship Id="rId4" Type="http://schemas.openxmlformats.org/officeDocument/2006/relationships/diagramQuickStyle" Target="../diagrams/quickStyle2.xml"/><Relationship Id="rId9" Type="http://schemas.openxmlformats.org/officeDocument/2006/relationships/diagramQuickStyle" Target="../diagrams/quickStyle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7.png"/><Relationship Id="rId4" Type="http://schemas.openxmlformats.org/officeDocument/2006/relationships/image" Target="../media/image6.w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651889B-FF7D-4E4A-9212-FE2975FB28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16777" y="3678918"/>
            <a:ext cx="6316560" cy="1568142"/>
          </a:xfrm>
        </p:spPr>
        <p:txBody>
          <a:bodyPr/>
          <a:lstStyle/>
          <a:p>
            <a:pPr indent="445770"/>
            <a:r>
              <a:rPr lang="en-US" sz="2800" dirty="0" err="1">
                <a:ea typeface="+mj-lt"/>
                <a:cs typeface="+mj-lt"/>
              </a:rPr>
              <a:t>Coopération</a:t>
            </a:r>
            <a:r>
              <a:rPr lang="en-US" sz="2800" dirty="0">
                <a:ea typeface="+mj-lt"/>
                <a:cs typeface="+mj-lt"/>
              </a:rPr>
              <a:t> financière </a:t>
            </a:r>
            <a:r>
              <a:rPr lang="en-US" sz="2800" dirty="0" err="1">
                <a:ea typeface="+mj-lt"/>
                <a:cs typeface="+mj-lt"/>
              </a:rPr>
              <a:t>indo</a:t>
            </a:r>
            <a:r>
              <a:rPr lang="en-US" sz="2800" dirty="0">
                <a:ea typeface="+mj-lt"/>
                <a:cs typeface="+mj-lt"/>
              </a:rPr>
              <a:t>-allemande</a:t>
            </a:r>
            <a:r>
              <a:rPr lang="en-US" sz="2800" noProof="0" dirty="0">
                <a:ea typeface="+mj-lt"/>
                <a:cs typeface="+mj-lt"/>
              </a:rPr>
              <a:t>, Andhra Pradesh </a:t>
            </a:r>
            <a:r>
              <a:rPr lang="en-US" sz="2800" dirty="0">
                <a:ea typeface="+mj-lt"/>
                <a:cs typeface="+mj-lt"/>
              </a:rPr>
              <a:t>Agriculture naturelle </a:t>
            </a:r>
            <a:r>
              <a:rPr lang="en-US" sz="2800" dirty="0" err="1">
                <a:ea typeface="+mj-lt"/>
                <a:cs typeface="+mj-lt"/>
              </a:rPr>
              <a:t>communautaire</a:t>
            </a:r>
            <a:br>
              <a:rPr lang="en-US" sz="2800" noProof="0" dirty="0"/>
            </a:br>
            <a:r>
              <a:rPr lang="en-US" sz="3600" noProof="0" dirty="0"/>
              <a:t> </a:t>
            </a:r>
            <a:br>
              <a:rPr lang="en-GB" sz="3600" noProof="0" dirty="0"/>
            </a:br>
            <a:endParaRPr lang="en-GB" sz="3600" noProof="0">
              <a:solidFill>
                <a:schemeClr val="accent3"/>
              </a:solidFill>
              <a:cs typeface="Arial"/>
            </a:endParaRP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D7812488-C975-5244-957D-2E2538E68B7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/>
              <a:t>LEc4 Iris Harder; Matthias von Bechtolsheim, Sangeeta Agarwal</a:t>
            </a:r>
          </a:p>
          <a:p>
            <a:r>
              <a:rPr lang="de-DE" dirty="0"/>
              <a:t>Frankfurt am Main, 08 November 2021</a:t>
            </a:r>
          </a:p>
        </p:txBody>
      </p:sp>
    </p:spTree>
    <p:extLst>
      <p:ext uri="{BB962C8B-B14F-4D97-AF65-F5344CB8AC3E}">
        <p14:creationId xmlns:p14="http://schemas.microsoft.com/office/powerpoint/2010/main" val="14389077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D6528341-7537-46B6-AFD7-6D636D75D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7200" y="1792801"/>
            <a:ext cx="8474313" cy="1785600"/>
          </a:xfrm>
        </p:spPr>
        <p:txBody>
          <a:bodyPr/>
          <a:lstStyle/>
          <a:p>
            <a:pPr indent="626110"/>
            <a:r>
              <a:rPr lang="en-GB">
                <a:ea typeface="+mj-lt"/>
                <a:cs typeface="+mj-lt"/>
              </a:rPr>
              <a:t>Merci de votre </a:t>
            </a:r>
            <a:r>
              <a:rPr lang="en-GB" noProof="0">
                <a:ea typeface="+mj-lt"/>
                <a:cs typeface="+mj-lt"/>
              </a:rPr>
              <a:t>attention!</a:t>
            </a:r>
            <a:endParaRPr lang="it-IT">
              <a:ea typeface="+mj-lt"/>
              <a:cs typeface="+mj-lt"/>
            </a:endParaRPr>
          </a:p>
          <a:p>
            <a:pPr indent="626110"/>
            <a:r>
              <a:rPr lang="en-GB">
                <a:ea typeface="+mj-lt"/>
                <a:cs typeface="+mj-lt"/>
              </a:rPr>
              <a:t>Questions et commentaires?</a:t>
            </a:r>
          </a:p>
        </p:txBody>
      </p:sp>
    </p:spTree>
    <p:extLst>
      <p:ext uri="{BB962C8B-B14F-4D97-AF65-F5344CB8AC3E}">
        <p14:creationId xmlns:p14="http://schemas.microsoft.com/office/powerpoint/2010/main" val="3127066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73C6AFD-2ADE-4124-8E7C-8729E36369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Contacts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6F5FE6D-8A26-47A9-A126-B1E63BD8300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26F8B7A0-9C57-4AE4-8F9C-F7DD3656A0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44489" y="1368000"/>
            <a:ext cx="5328591" cy="4977238"/>
          </a:xfrm>
        </p:spPr>
        <p:txBody>
          <a:bodyPr/>
          <a:lstStyle/>
          <a:p>
            <a:endParaRPr lang="de-DE" sz="1800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0AC6BE9-8F9E-48D2-8DFD-0F13FBECD57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AEA3BFA-3A7E-4CF2-9EC8-B487CF50BB5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 bwMode="gray">
          <a:xfrm>
            <a:off x="892800" y="6417331"/>
            <a:ext cx="7984612" cy="265531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804581" rtl="0" eaLnBrk="1" latinLnBrk="0" hangingPunct="1">
              <a:lnSpc>
                <a:spcPct val="100000"/>
              </a:lnSpc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2290" algn="l" defTabSz="804581" rtl="0" eaLnBrk="1" latinLnBrk="0" hangingPunct="1">
              <a:defRPr sz="15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4581" algn="l" defTabSz="804581" rtl="0" eaLnBrk="1" latinLnBrk="0" hangingPunct="1">
              <a:defRPr sz="15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6871" algn="l" defTabSz="804581" rtl="0" eaLnBrk="1" latinLnBrk="0" hangingPunct="1">
              <a:defRPr sz="15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9161" algn="l" defTabSz="804581" rtl="0" eaLnBrk="1" latinLnBrk="0" hangingPunct="1">
              <a:defRPr sz="15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11451" algn="l" defTabSz="804581" rtl="0" eaLnBrk="1" latinLnBrk="0" hangingPunct="1">
              <a:defRPr sz="15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13742" algn="l" defTabSz="804581" rtl="0" eaLnBrk="1" latinLnBrk="0" hangingPunct="1">
              <a:defRPr sz="15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16032" algn="l" defTabSz="804581" rtl="0" eaLnBrk="1" latinLnBrk="0" hangingPunct="1">
              <a:defRPr sz="15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18322" algn="l" defTabSz="804581" rtl="0" eaLnBrk="1" latinLnBrk="0" hangingPunct="1">
              <a:defRPr sz="15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Indo-German Global Centre for Agro-Ecology Research and Learning, IGGCARL / Frankfurt a.M., 02 November 2021</a:t>
            </a:r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59F2A127-670E-4C9A-95AF-80B3FCA1B3A1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 bwMode="gray">
          <a:xfrm>
            <a:off x="8949444" y="6417332"/>
            <a:ext cx="612069" cy="26553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defPPr>
              <a:defRPr lang="de-DE"/>
            </a:defPPr>
            <a:lvl1pPr marL="0" algn="r" defTabSz="804581" rtl="0" eaLnBrk="1" latinLnBrk="0" hangingPunct="1">
              <a:lnSpc>
                <a:spcPct val="100000"/>
              </a:lnSpc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2290" algn="l" defTabSz="804581" rtl="0" eaLnBrk="1" latinLnBrk="0" hangingPunct="1">
              <a:defRPr sz="15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4581" algn="l" defTabSz="804581" rtl="0" eaLnBrk="1" latinLnBrk="0" hangingPunct="1">
              <a:defRPr sz="15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6871" algn="l" defTabSz="804581" rtl="0" eaLnBrk="1" latinLnBrk="0" hangingPunct="1">
              <a:defRPr sz="15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9161" algn="l" defTabSz="804581" rtl="0" eaLnBrk="1" latinLnBrk="0" hangingPunct="1">
              <a:defRPr sz="15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11451" algn="l" defTabSz="804581" rtl="0" eaLnBrk="1" latinLnBrk="0" hangingPunct="1">
              <a:defRPr sz="15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13742" algn="l" defTabSz="804581" rtl="0" eaLnBrk="1" latinLnBrk="0" hangingPunct="1">
              <a:defRPr sz="15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16032" algn="l" defTabSz="804581" rtl="0" eaLnBrk="1" latinLnBrk="0" hangingPunct="1">
              <a:defRPr sz="15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18322" algn="l" defTabSz="804581" rtl="0" eaLnBrk="1" latinLnBrk="0" hangingPunct="1">
              <a:defRPr sz="15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/>
              <a:t>Page </a:t>
            </a:r>
            <a:fld id="{5678FFC5-4430-43BC-9807-D0C6EB405569}" type="slidenum">
              <a:rPr lang="de-DE" smtClean="0"/>
              <a:pPr/>
              <a:t>11</a:t>
            </a:fld>
            <a:endParaRPr lang="de-DE" dirty="0"/>
          </a:p>
        </p:txBody>
      </p:sp>
      <p:graphicFrame>
        <p:nvGraphicFramePr>
          <p:cNvPr id="8" name="Diagramm 7">
            <a:extLst>
              <a:ext uri="{FF2B5EF4-FFF2-40B4-BE49-F238E27FC236}">
                <a16:creationId xmlns:a16="http://schemas.microsoft.com/office/drawing/2014/main" id="{FA83F8B9-D24F-47CE-88F8-B7A95700DE10}"/>
              </a:ext>
            </a:extLst>
          </p:cNvPr>
          <p:cNvGraphicFramePr/>
          <p:nvPr/>
        </p:nvGraphicFramePr>
        <p:xfrm>
          <a:off x="5379864" y="1069200"/>
          <a:ext cx="4526136" cy="50890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9" name="Diagramm 8">
            <a:extLst>
              <a:ext uri="{FF2B5EF4-FFF2-40B4-BE49-F238E27FC236}">
                <a16:creationId xmlns:a16="http://schemas.microsoft.com/office/drawing/2014/main" id="{502BFE05-0857-4A0D-B132-6D3E94C5598B}"/>
              </a:ext>
            </a:extLst>
          </p:cNvPr>
          <p:cNvGraphicFramePr/>
          <p:nvPr/>
        </p:nvGraphicFramePr>
        <p:xfrm>
          <a:off x="416496" y="1069200"/>
          <a:ext cx="5328591" cy="50890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30641520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E93A5511-C977-3148-A51C-4E36C7D84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401" y="334800"/>
            <a:ext cx="9061112" cy="378000"/>
          </a:xfrm>
        </p:spPr>
        <p:txBody>
          <a:bodyPr/>
          <a:lstStyle/>
          <a:p>
            <a:pPr indent="370205"/>
            <a:r>
              <a:rPr lang="en-GB" dirty="0"/>
              <a:t>Aperçu</a:t>
            </a:r>
            <a:endParaRPr lang="it-IT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CB2EA8C-BCF9-1B41-8A8D-173BE3CBB7A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0402" y="676800"/>
            <a:ext cx="9072858" cy="334800"/>
          </a:xfrm>
        </p:spPr>
        <p:txBody>
          <a:bodyPr/>
          <a:lstStyle/>
          <a:p>
            <a:r>
              <a:rPr lang="en-GB" dirty="0" err="1"/>
              <a:t>KfW</a:t>
            </a:r>
            <a:r>
              <a:rPr lang="en-GB" dirty="0"/>
              <a:t> Development Bank and Andhra Pradesh Community Natural Farming</a:t>
            </a:r>
            <a:br>
              <a:rPr lang="en-GB" noProof="0" dirty="0"/>
            </a:br>
            <a:endParaRPr lang="en-GB" noProof="0" dirty="0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9EBBF9C9-EA8D-44F6-8C9E-4865FAA85E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de-DE" dirty="0"/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C17A931B-ADCC-2146-BB63-5669CD9467D8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892800" y="6417331"/>
            <a:ext cx="7984612" cy="265531"/>
          </a:xfrm>
        </p:spPr>
        <p:txBody>
          <a:bodyPr/>
          <a:lstStyle/>
          <a:p>
            <a:r>
              <a:rPr lang="en-US"/>
              <a:t>Title of the presentation / Location, xx Month Year (Enter using “Insert &gt; Header and Footer”)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DAF84A3-2738-4315-B3DA-995981BF5F3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8949444" y="6417332"/>
            <a:ext cx="612069" cy="265530"/>
          </a:xfrm>
        </p:spPr>
        <p:txBody>
          <a:bodyPr/>
          <a:lstStyle/>
          <a:p>
            <a:r>
              <a:rPr lang="de-DE" dirty="0"/>
              <a:t>Page </a:t>
            </a:r>
            <a:fld id="{5678FFC5-4430-43BC-9807-D0C6EB405569}" type="slidenum">
              <a:rPr lang="de-DE" smtClean="0"/>
              <a:pPr/>
              <a:t>2</a:t>
            </a:fld>
            <a:endParaRPr lang="de-DE" dirty="0"/>
          </a:p>
        </p:txBody>
      </p:sp>
      <p:graphicFrame>
        <p:nvGraphicFramePr>
          <p:cNvPr id="8" name="Diagramm 7">
            <a:extLst>
              <a:ext uri="{FF2B5EF4-FFF2-40B4-BE49-F238E27FC236}">
                <a16:creationId xmlns:a16="http://schemas.microsoft.com/office/drawing/2014/main" id="{70B74F52-C5A1-481B-BEA7-8C9AB1534C4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60610600"/>
              </p:ext>
            </p:extLst>
          </p:nvPr>
        </p:nvGraphicFramePr>
        <p:xfrm>
          <a:off x="128464" y="1119571"/>
          <a:ext cx="5976664" cy="36055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79088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>
            <a:extLst>
              <a:ext uri="{FF2B5EF4-FFF2-40B4-BE49-F238E27FC236}">
                <a16:creationId xmlns:a16="http://schemas.microsoft.com/office/drawing/2014/main" id="{C2AC54BE-8DE7-4BE8-8BDF-8919ACFD34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7200" y="2138399"/>
            <a:ext cx="8486060" cy="1804829"/>
          </a:xfrm>
        </p:spPr>
        <p:txBody>
          <a:bodyPr/>
          <a:lstStyle/>
          <a:p>
            <a:pPr indent="626110"/>
            <a:r>
              <a:rPr lang="en-GB" dirty="0" err="1">
                <a:ea typeface="+mj-lt"/>
                <a:cs typeface="+mj-lt"/>
              </a:rPr>
              <a:t>Contexte</a:t>
            </a:r>
            <a:r>
              <a:rPr lang="en-GB" noProof="0" dirty="0">
                <a:ea typeface="+mj-lt"/>
                <a:cs typeface="+mj-lt"/>
              </a:rPr>
              <a:t>: </a:t>
            </a:r>
            <a:r>
              <a:rPr lang="en-GB" dirty="0" err="1">
                <a:ea typeface="+mj-lt"/>
                <a:cs typeface="+mj-lt"/>
              </a:rPr>
              <a:t>Coopération</a:t>
            </a:r>
            <a:r>
              <a:rPr lang="en-GB" dirty="0">
                <a:ea typeface="+mj-lt"/>
                <a:cs typeface="+mj-lt"/>
              </a:rPr>
              <a:t> financière allemande par la Banque de </a:t>
            </a:r>
            <a:r>
              <a:rPr lang="en-GB" dirty="0" err="1">
                <a:ea typeface="+mj-lt"/>
                <a:cs typeface="+mj-lt"/>
              </a:rPr>
              <a:t>développement</a:t>
            </a:r>
            <a:r>
              <a:rPr lang="en-GB" dirty="0">
                <a:ea typeface="+mj-lt"/>
                <a:cs typeface="+mj-lt"/>
              </a:rPr>
              <a:t> </a:t>
            </a:r>
            <a:r>
              <a:rPr lang="en-GB" noProof="0" dirty="0">
                <a:ea typeface="+mj-lt"/>
                <a:cs typeface="+mj-lt"/>
              </a:rPr>
              <a:t>KfW / </a:t>
            </a:r>
            <a:r>
              <a:rPr lang="en-GB" dirty="0">
                <a:ea typeface="+mj-lt"/>
                <a:cs typeface="+mj-lt"/>
              </a:rPr>
              <a:t>Groupe </a:t>
            </a:r>
            <a:r>
              <a:rPr lang="en-GB" dirty="0" err="1">
                <a:ea typeface="+mj-lt"/>
                <a:cs typeface="+mj-lt"/>
              </a:rPr>
              <a:t>bancaire</a:t>
            </a:r>
            <a:r>
              <a:rPr lang="en-GB" dirty="0">
                <a:ea typeface="+mj-lt"/>
                <a:cs typeface="+mj-lt"/>
              </a:rPr>
              <a:t> </a:t>
            </a:r>
            <a:r>
              <a:rPr lang="en-GB" noProof="0" dirty="0">
                <a:ea typeface="+mj-lt"/>
                <a:cs typeface="+mj-lt"/>
              </a:rPr>
              <a:t>KfW</a:t>
            </a:r>
            <a:endParaRPr lang="it-IT" dirty="0">
              <a:ea typeface="+mj-lt"/>
              <a:cs typeface="+mj-lt"/>
            </a:endParaRP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9AE4A7C6-F6A1-2C40-A59B-430E6BE36F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92800" y="6417331"/>
            <a:ext cx="7984612" cy="265531"/>
          </a:xfrm>
        </p:spPr>
        <p:txBody>
          <a:bodyPr/>
          <a:lstStyle/>
          <a:p>
            <a:r>
              <a:rPr lang="en-US"/>
              <a:t>Title of the presentation / Location, xx Month Year (Enter using “Insert &gt; Header and Footer”)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F179AE5-901B-40E7-8378-BA1EB896FA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49444" y="6417332"/>
            <a:ext cx="612069" cy="265530"/>
          </a:xfrm>
        </p:spPr>
        <p:txBody>
          <a:bodyPr/>
          <a:lstStyle/>
          <a:p>
            <a:r>
              <a:rPr lang="de-DE" dirty="0"/>
              <a:t>Page </a:t>
            </a:r>
            <a:fld id="{5678FFC5-4430-43BC-9807-D0C6EB405569}" type="slidenum">
              <a:rPr lang="de-DE" smtClean="0"/>
              <a:pPr/>
              <a:t>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397474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9779B1D-1054-4EB8-8ABC-2F5F2A7D8D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indent="370205"/>
            <a:r>
              <a:rPr lang="de-DE" dirty="0" err="1"/>
              <a:t>Contexte</a:t>
            </a:r>
            <a:endParaRPr lang="it-IT" dirty="0" err="1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E4A075D-DE78-47C5-A2D3-77094A611D8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59F34F64-ED34-4EAF-9903-40C88C75B3F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205105" indent="-205105"/>
            <a:r>
              <a:rPr lang="en-US" dirty="0"/>
              <a:t>•</a:t>
            </a:r>
            <a:r>
              <a:rPr lang="en-US" dirty="0">
                <a:ea typeface="+mn-lt"/>
                <a:cs typeface="+mn-lt"/>
              </a:rPr>
              <a:t> Le BMZ (</a:t>
            </a:r>
            <a:r>
              <a:rPr lang="en-US" dirty="0" err="1">
                <a:ea typeface="+mn-lt"/>
                <a:cs typeface="+mn-lt"/>
              </a:rPr>
              <a:t>ministère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fédéral</a:t>
            </a:r>
            <a:r>
              <a:rPr lang="en-US" dirty="0">
                <a:ea typeface="+mn-lt"/>
                <a:cs typeface="+mn-lt"/>
              </a:rPr>
              <a:t> de la </a:t>
            </a:r>
            <a:r>
              <a:rPr lang="en-US" dirty="0" err="1">
                <a:ea typeface="+mn-lt"/>
                <a:cs typeface="+mn-lt"/>
              </a:rPr>
              <a:t>coopération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économique</a:t>
            </a:r>
            <a:r>
              <a:rPr lang="en-US" dirty="0">
                <a:ea typeface="+mn-lt"/>
                <a:cs typeface="+mn-lt"/>
              </a:rPr>
              <a:t> et du </a:t>
            </a:r>
            <a:r>
              <a:rPr lang="en-US" dirty="0" err="1">
                <a:ea typeface="+mn-lt"/>
                <a:cs typeface="+mn-lt"/>
              </a:rPr>
              <a:t>développement</a:t>
            </a:r>
            <a:r>
              <a:rPr lang="en-US" dirty="0">
                <a:ea typeface="+mn-lt"/>
                <a:cs typeface="+mn-lt"/>
              </a:rPr>
              <a:t>) </a:t>
            </a:r>
            <a:r>
              <a:rPr lang="en-US" dirty="0" err="1">
                <a:ea typeface="+mn-lt"/>
                <a:cs typeface="+mn-lt"/>
              </a:rPr>
              <a:t>est</a:t>
            </a:r>
            <a:r>
              <a:rPr lang="en-US" dirty="0">
                <a:ea typeface="+mn-lt"/>
                <a:cs typeface="+mn-lt"/>
              </a:rPr>
              <a:t> le DONATEUR. </a:t>
            </a:r>
            <a:endParaRPr lang="it-IT">
              <a:ea typeface="+mn-lt"/>
              <a:cs typeface="+mn-lt"/>
            </a:endParaRPr>
          </a:p>
          <a:p>
            <a:pPr marL="205105" indent="-205105"/>
            <a:r>
              <a:rPr lang="en-US" dirty="0"/>
              <a:t>• budget BMZ 2021 12.4 </a:t>
            </a:r>
            <a:r>
              <a:rPr lang="en-US" dirty="0">
                <a:ea typeface="+mn-lt"/>
                <a:cs typeface="+mn-lt"/>
              </a:rPr>
              <a:t>milliards </a:t>
            </a:r>
            <a:r>
              <a:rPr lang="en-US" dirty="0" err="1">
                <a:ea typeface="+mn-lt"/>
                <a:cs typeface="+mn-lt"/>
              </a:rPr>
              <a:t>d'euros</a:t>
            </a:r>
            <a:r>
              <a:rPr lang="en-US" dirty="0">
                <a:ea typeface="+mn-lt"/>
                <a:cs typeface="+mn-lt"/>
              </a:rPr>
              <a:t> </a:t>
            </a:r>
          </a:p>
          <a:p>
            <a:pPr marL="205105" indent="-205105"/>
            <a:r>
              <a:rPr lang="en-US" dirty="0"/>
              <a:t>•	</a:t>
            </a:r>
            <a:r>
              <a:rPr lang="en-US" dirty="0">
                <a:ea typeface="+mn-lt"/>
                <a:cs typeface="+mn-lt"/>
              </a:rPr>
              <a:t>48% du budget du BMZ </a:t>
            </a:r>
            <a:r>
              <a:rPr lang="en-US" dirty="0" err="1">
                <a:ea typeface="+mn-lt"/>
                <a:cs typeface="+mn-lt"/>
              </a:rPr>
              <a:t>ou</a:t>
            </a:r>
            <a:r>
              <a:rPr lang="en-US" dirty="0">
                <a:ea typeface="+mn-lt"/>
                <a:cs typeface="+mn-lt"/>
              </a:rPr>
              <a:t> de la </a:t>
            </a:r>
            <a:r>
              <a:rPr lang="en-US" dirty="0" err="1">
                <a:ea typeface="+mn-lt"/>
                <a:cs typeface="+mn-lt"/>
              </a:rPr>
              <a:t>coopération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officielle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bilatérale</a:t>
            </a:r>
            <a:r>
              <a:rPr lang="en-US" dirty="0">
                <a:ea typeface="+mn-lt"/>
                <a:cs typeface="+mn-lt"/>
              </a:rPr>
              <a:t> au </a:t>
            </a:r>
            <a:r>
              <a:rPr lang="en-US" dirty="0" err="1">
                <a:ea typeface="+mn-lt"/>
                <a:cs typeface="+mn-lt"/>
              </a:rPr>
              <a:t>développement</a:t>
            </a:r>
            <a:r>
              <a:rPr lang="en-US" dirty="0">
                <a:ea typeface="+mn-lt"/>
                <a:cs typeface="+mn-lt"/>
              </a:rPr>
              <a:t> via KfW, GIZ et </a:t>
            </a:r>
            <a:r>
              <a:rPr lang="en-US" dirty="0" err="1">
                <a:ea typeface="+mn-lt"/>
                <a:cs typeface="+mn-lt"/>
              </a:rPr>
              <a:t>autres</a:t>
            </a:r>
            <a:r>
              <a:rPr lang="en-US" dirty="0">
                <a:ea typeface="+mn-lt"/>
                <a:cs typeface="+mn-lt"/>
              </a:rPr>
              <a:t> (2/3 à 1/3)</a:t>
            </a:r>
          </a:p>
          <a:p>
            <a:pPr marL="205105" indent="-205105"/>
            <a:r>
              <a:rPr lang="en-US" dirty="0"/>
              <a:t>•	</a:t>
            </a:r>
            <a:r>
              <a:rPr lang="en-US" dirty="0">
                <a:ea typeface="+mn-lt"/>
                <a:cs typeface="+mn-lt"/>
              </a:rPr>
              <a:t>52 % du budget du BMZ pour le Fonds </a:t>
            </a:r>
            <a:r>
              <a:rPr lang="en-US" dirty="0" err="1">
                <a:ea typeface="+mn-lt"/>
                <a:cs typeface="+mn-lt"/>
              </a:rPr>
              <a:t>européen</a:t>
            </a:r>
            <a:r>
              <a:rPr lang="en-US" dirty="0">
                <a:ea typeface="+mn-lt"/>
                <a:cs typeface="+mn-lt"/>
              </a:rPr>
              <a:t> de </a:t>
            </a:r>
            <a:r>
              <a:rPr lang="en-US" dirty="0" err="1">
                <a:ea typeface="+mn-lt"/>
                <a:cs typeface="+mn-lt"/>
              </a:rPr>
              <a:t>développement</a:t>
            </a:r>
            <a:r>
              <a:rPr lang="en-US" dirty="0">
                <a:ea typeface="+mn-lt"/>
                <a:cs typeface="+mn-lt"/>
              </a:rPr>
              <a:t>, les </a:t>
            </a:r>
            <a:r>
              <a:rPr lang="en-US" dirty="0" err="1">
                <a:ea typeface="+mn-lt"/>
                <a:cs typeface="+mn-lt"/>
              </a:rPr>
              <a:t>organisations</a:t>
            </a:r>
            <a:r>
              <a:rPr lang="en-US" dirty="0">
                <a:ea typeface="+mn-lt"/>
                <a:cs typeface="+mn-lt"/>
              </a:rPr>
              <a:t> des Nations </a:t>
            </a:r>
            <a:r>
              <a:rPr lang="en-US" dirty="0" err="1">
                <a:ea typeface="+mn-lt"/>
                <a:cs typeface="+mn-lt"/>
              </a:rPr>
              <a:t>unies</a:t>
            </a:r>
            <a:r>
              <a:rPr lang="en-US" dirty="0">
                <a:ea typeface="+mn-lt"/>
                <a:cs typeface="+mn-lt"/>
              </a:rPr>
              <a:t>, la Banque </a:t>
            </a:r>
            <a:r>
              <a:rPr lang="en-US" dirty="0" err="1">
                <a:ea typeface="+mn-lt"/>
                <a:cs typeface="+mn-lt"/>
              </a:rPr>
              <a:t>mondiale</a:t>
            </a:r>
            <a:r>
              <a:rPr lang="en-US" dirty="0">
                <a:ea typeface="+mn-lt"/>
                <a:cs typeface="+mn-lt"/>
              </a:rPr>
              <a:t>, les </a:t>
            </a:r>
            <a:r>
              <a:rPr lang="en-US" dirty="0" err="1">
                <a:ea typeface="+mn-lt"/>
                <a:cs typeface="+mn-lt"/>
              </a:rPr>
              <a:t>autres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banques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régionales</a:t>
            </a:r>
            <a:r>
              <a:rPr lang="en-US" dirty="0">
                <a:ea typeface="+mn-lt"/>
                <a:cs typeface="+mn-lt"/>
              </a:rPr>
              <a:t>, les institutions </a:t>
            </a:r>
            <a:r>
              <a:rPr lang="en-US" dirty="0" err="1">
                <a:ea typeface="+mn-lt"/>
                <a:cs typeface="+mn-lt"/>
              </a:rPr>
              <a:t>internationales</a:t>
            </a:r>
            <a:r>
              <a:rPr lang="en-US" dirty="0">
                <a:ea typeface="+mn-lt"/>
                <a:cs typeface="+mn-lt"/>
              </a:rPr>
              <a:t> de recherche </a:t>
            </a:r>
            <a:r>
              <a:rPr lang="en-US" dirty="0" err="1">
                <a:ea typeface="+mn-lt"/>
                <a:cs typeface="+mn-lt"/>
              </a:rPr>
              <a:t>agricole</a:t>
            </a:r>
            <a:r>
              <a:rPr lang="en-US" dirty="0">
                <a:ea typeface="+mn-lt"/>
                <a:cs typeface="+mn-lt"/>
              </a:rPr>
              <a:t> et </a:t>
            </a:r>
            <a:r>
              <a:rPr lang="en-US" dirty="0" err="1">
                <a:ea typeface="+mn-lt"/>
                <a:cs typeface="+mn-lt"/>
              </a:rPr>
              <a:t>autres</a:t>
            </a:r>
            <a:r>
              <a:rPr lang="en-US" dirty="0">
                <a:ea typeface="+mn-lt"/>
                <a:cs typeface="+mn-lt"/>
              </a:rPr>
              <a:t>, les ONG et les Initiatives </a:t>
            </a:r>
            <a:r>
              <a:rPr lang="en-US" dirty="0" err="1">
                <a:ea typeface="+mn-lt"/>
                <a:cs typeface="+mn-lt"/>
              </a:rPr>
              <a:t>Spéciales</a:t>
            </a:r>
          </a:p>
          <a:p>
            <a:pPr marL="205105" indent="-205105"/>
            <a:r>
              <a:rPr lang="en-US" dirty="0"/>
              <a:t>•	</a:t>
            </a:r>
            <a:r>
              <a:rPr lang="en-US" dirty="0">
                <a:ea typeface="+mn-lt"/>
                <a:cs typeface="+mn-lt"/>
              </a:rPr>
              <a:t>La KfW </a:t>
            </a:r>
            <a:r>
              <a:rPr lang="en-US" dirty="0" err="1">
                <a:ea typeface="+mn-lt"/>
                <a:cs typeface="+mn-lt"/>
              </a:rPr>
              <a:t>reçoit</a:t>
            </a:r>
            <a:r>
              <a:rPr lang="en-US" dirty="0">
                <a:ea typeface="+mn-lt"/>
                <a:cs typeface="+mn-lt"/>
              </a:rPr>
              <a:t> environ 2/3 de la </a:t>
            </a:r>
            <a:r>
              <a:rPr lang="en-US" dirty="0" err="1">
                <a:ea typeface="+mn-lt"/>
                <a:cs typeface="+mn-lt"/>
              </a:rPr>
              <a:t>coopération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officielle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bilatérale</a:t>
            </a:r>
            <a:r>
              <a:rPr lang="en-US" dirty="0">
                <a:ea typeface="+mn-lt"/>
                <a:cs typeface="+mn-lt"/>
              </a:rPr>
              <a:t> au </a:t>
            </a:r>
            <a:r>
              <a:rPr lang="en-US" dirty="0" err="1">
                <a:ea typeface="+mn-lt"/>
                <a:cs typeface="+mn-lt"/>
              </a:rPr>
              <a:t>développement</a:t>
            </a:r>
            <a:r>
              <a:rPr lang="en-US" dirty="0">
                <a:ea typeface="+mn-lt"/>
                <a:cs typeface="+mn-lt"/>
              </a:rPr>
              <a:t> et </a:t>
            </a:r>
            <a:r>
              <a:rPr lang="en-US" dirty="0" err="1">
                <a:ea typeface="+mn-lt"/>
                <a:cs typeface="+mn-lt"/>
              </a:rPr>
              <a:t>génère</a:t>
            </a:r>
            <a:r>
              <a:rPr lang="en-US" dirty="0">
                <a:ea typeface="+mn-lt"/>
                <a:cs typeface="+mn-lt"/>
              </a:rPr>
              <a:t> des fonds </a:t>
            </a:r>
            <a:r>
              <a:rPr lang="en-US" dirty="0" err="1">
                <a:ea typeface="+mn-lt"/>
                <a:cs typeface="+mn-lt"/>
              </a:rPr>
              <a:t>supplémentaires</a:t>
            </a:r>
            <a:r>
              <a:rPr lang="en-US" dirty="0">
                <a:ea typeface="+mn-lt"/>
                <a:cs typeface="+mn-lt"/>
              </a:rPr>
              <a:t> sur le </a:t>
            </a:r>
            <a:r>
              <a:rPr lang="en-US" dirty="0" err="1">
                <a:ea typeface="+mn-lt"/>
                <a:cs typeface="+mn-lt"/>
              </a:rPr>
              <a:t>marché</a:t>
            </a:r>
            <a:r>
              <a:rPr lang="en-US" dirty="0">
                <a:ea typeface="+mn-lt"/>
                <a:cs typeface="+mn-lt"/>
              </a:rPr>
              <a:t> grâce à </a:t>
            </a:r>
            <a:r>
              <a:rPr lang="en-US" dirty="0" err="1">
                <a:ea typeface="+mn-lt"/>
                <a:cs typeface="+mn-lt"/>
              </a:rPr>
              <a:t>sa</a:t>
            </a:r>
            <a:r>
              <a:rPr lang="en-US" dirty="0">
                <a:ea typeface="+mn-lt"/>
                <a:cs typeface="+mn-lt"/>
              </a:rPr>
              <a:t> notation AAA (</a:t>
            </a:r>
            <a:r>
              <a:rPr lang="en-US" dirty="0" err="1">
                <a:ea typeface="+mn-lt"/>
                <a:cs typeface="+mn-lt"/>
              </a:rPr>
              <a:t>prêts</a:t>
            </a:r>
            <a:r>
              <a:rPr lang="en-US" dirty="0">
                <a:ea typeface="+mn-lt"/>
                <a:cs typeface="+mn-lt"/>
              </a:rPr>
              <a:t> au </a:t>
            </a:r>
            <a:r>
              <a:rPr lang="en-US" dirty="0" err="1">
                <a:ea typeface="+mn-lt"/>
                <a:cs typeface="+mn-lt"/>
              </a:rPr>
              <a:t>développement</a:t>
            </a:r>
            <a:r>
              <a:rPr lang="en-US" dirty="0">
                <a:ea typeface="+mn-lt"/>
                <a:cs typeface="+mn-lt"/>
              </a:rPr>
              <a:t> et </a:t>
            </a:r>
            <a:r>
              <a:rPr lang="en-US" dirty="0" err="1">
                <a:ea typeface="+mn-lt"/>
                <a:cs typeface="+mn-lt"/>
              </a:rPr>
              <a:t>prêts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promotionnels</a:t>
            </a:r>
            <a:r>
              <a:rPr lang="en-US" dirty="0">
                <a:ea typeface="+mn-lt"/>
                <a:cs typeface="+mn-lt"/>
              </a:rPr>
              <a:t>), </a:t>
            </a:r>
            <a:r>
              <a:rPr lang="en-US" dirty="0" err="1">
                <a:ea typeface="+mn-lt"/>
                <a:cs typeface="+mn-lt"/>
              </a:rPr>
              <a:t>résultat</a:t>
            </a:r>
            <a:r>
              <a:rPr lang="en-US" dirty="0">
                <a:ea typeface="+mn-lt"/>
                <a:cs typeface="+mn-lt"/>
              </a:rPr>
              <a:t>: 11 milliards </a:t>
            </a:r>
            <a:r>
              <a:rPr lang="en-US" dirty="0" err="1">
                <a:ea typeface="+mn-lt"/>
                <a:cs typeface="+mn-lt"/>
              </a:rPr>
              <a:t>d'APD</a:t>
            </a:r>
            <a:r>
              <a:rPr lang="en-US" dirty="0">
                <a:ea typeface="+mn-lt"/>
                <a:cs typeface="+mn-lt"/>
              </a:rPr>
              <a:t> de la KfW </a:t>
            </a:r>
            <a:r>
              <a:rPr lang="en-US" dirty="0" err="1">
                <a:ea typeface="+mn-lt"/>
                <a:cs typeface="+mn-lt"/>
              </a:rPr>
              <a:t>en</a:t>
            </a:r>
            <a:r>
              <a:rPr lang="en-US" dirty="0">
                <a:ea typeface="+mn-lt"/>
                <a:cs typeface="+mn-lt"/>
              </a:rPr>
              <a:t> 2020</a:t>
            </a:r>
          </a:p>
          <a:p>
            <a:pPr marL="205105" indent="-205105"/>
            <a:r>
              <a:rPr lang="en-US" dirty="0"/>
              <a:t>•	</a:t>
            </a:r>
            <a:r>
              <a:rPr lang="en-US" dirty="0">
                <a:ea typeface="+mn-lt"/>
                <a:cs typeface="+mn-lt"/>
              </a:rPr>
              <a:t>La KfW </a:t>
            </a:r>
            <a:r>
              <a:rPr lang="en-US" dirty="0" err="1">
                <a:ea typeface="+mn-lt"/>
                <a:cs typeface="+mn-lt"/>
              </a:rPr>
              <a:t>est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détenue</a:t>
            </a:r>
            <a:r>
              <a:rPr lang="en-US" dirty="0">
                <a:ea typeface="+mn-lt"/>
                <a:cs typeface="+mn-lt"/>
              </a:rPr>
              <a:t> par la République </a:t>
            </a:r>
            <a:r>
              <a:rPr lang="en-US" dirty="0" err="1">
                <a:ea typeface="+mn-lt"/>
                <a:cs typeface="+mn-lt"/>
              </a:rPr>
              <a:t>fédérale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d'Allemagne</a:t>
            </a:r>
            <a:r>
              <a:rPr lang="en-US" dirty="0">
                <a:ea typeface="+mn-lt"/>
                <a:cs typeface="+mn-lt"/>
              </a:rPr>
              <a:t> et les Länder (</a:t>
            </a:r>
            <a:r>
              <a:rPr lang="en-US" dirty="0" err="1">
                <a:ea typeface="+mn-lt"/>
                <a:cs typeface="+mn-lt"/>
              </a:rPr>
              <a:t>États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allemands</a:t>
            </a:r>
            <a:r>
              <a:rPr lang="en-US" dirty="0">
                <a:ea typeface="+mn-lt"/>
                <a:cs typeface="+mn-lt"/>
              </a:rPr>
              <a:t>) et </a:t>
            </a:r>
            <a:r>
              <a:rPr lang="en-US" dirty="0" err="1">
                <a:ea typeface="+mn-lt"/>
                <a:cs typeface="+mn-lt"/>
              </a:rPr>
              <a:t>possède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plusieurs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domaines</a:t>
            </a:r>
            <a:r>
              <a:rPr lang="en-US" dirty="0">
                <a:ea typeface="+mn-lt"/>
                <a:cs typeface="+mn-lt"/>
              </a:rPr>
              <a:t> de promotion. La </a:t>
            </a:r>
            <a:r>
              <a:rPr lang="en-US" dirty="0" err="1">
                <a:ea typeface="+mn-lt"/>
                <a:cs typeface="+mn-lt"/>
              </a:rPr>
              <a:t>coopération</a:t>
            </a:r>
            <a:r>
              <a:rPr lang="en-US" dirty="0">
                <a:ea typeface="+mn-lt"/>
                <a:cs typeface="+mn-lt"/>
              </a:rPr>
              <a:t> financière </a:t>
            </a:r>
            <a:r>
              <a:rPr lang="en-US" dirty="0" err="1">
                <a:ea typeface="+mn-lt"/>
                <a:cs typeface="+mn-lt"/>
              </a:rPr>
              <a:t>officielle</a:t>
            </a:r>
            <a:r>
              <a:rPr lang="en-US" dirty="0">
                <a:ea typeface="+mn-lt"/>
                <a:cs typeface="+mn-lt"/>
              </a:rPr>
              <a:t> allemande (CF) </a:t>
            </a:r>
            <a:r>
              <a:rPr lang="en-US" dirty="0" err="1">
                <a:ea typeface="+mn-lt"/>
                <a:cs typeface="+mn-lt"/>
              </a:rPr>
              <a:t>est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l'un</a:t>
            </a:r>
            <a:r>
              <a:rPr lang="en-US" dirty="0">
                <a:ea typeface="+mn-lt"/>
                <a:cs typeface="+mn-lt"/>
              </a:rPr>
              <a:t> de </a:t>
            </a:r>
            <a:r>
              <a:rPr lang="en-US" dirty="0" err="1">
                <a:ea typeface="+mn-lt"/>
                <a:cs typeface="+mn-lt"/>
              </a:rPr>
              <a:t>ses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domaines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d'activité</a:t>
            </a:r>
            <a:r>
              <a:rPr lang="en-US" dirty="0">
                <a:ea typeface="+mn-lt"/>
                <a:cs typeface="+mn-lt"/>
              </a:rPr>
              <a:t>. Volume de </a:t>
            </a:r>
            <a:r>
              <a:rPr lang="en-US" dirty="0" err="1">
                <a:ea typeface="+mn-lt"/>
                <a:cs typeface="+mn-lt"/>
              </a:rPr>
              <a:t>financement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en</a:t>
            </a:r>
            <a:r>
              <a:rPr lang="en-US" dirty="0">
                <a:ea typeface="+mn-lt"/>
                <a:cs typeface="+mn-lt"/>
              </a:rPr>
              <a:t> 2020 : 135,3 milliards EUR, 7600 </a:t>
            </a:r>
            <a:r>
              <a:rPr lang="en-US" dirty="0" err="1">
                <a:ea typeface="+mn-lt"/>
                <a:cs typeface="+mn-lt"/>
              </a:rPr>
              <a:t>employés</a:t>
            </a:r>
          </a:p>
          <a:p>
            <a:pPr marL="205105" indent="-205105"/>
            <a:r>
              <a:rPr lang="en-US" dirty="0"/>
              <a:t>•	</a:t>
            </a:r>
            <a:r>
              <a:rPr lang="en-US" dirty="0">
                <a:ea typeface="+mn-lt"/>
                <a:cs typeface="+mn-lt"/>
              </a:rPr>
              <a:t>La KfW </a:t>
            </a:r>
            <a:r>
              <a:rPr lang="en-US" dirty="0" err="1">
                <a:ea typeface="+mn-lt"/>
                <a:cs typeface="+mn-lt"/>
              </a:rPr>
              <a:t>est</a:t>
            </a:r>
            <a:r>
              <a:rPr lang="en-US" dirty="0">
                <a:ea typeface="+mn-lt"/>
                <a:cs typeface="+mn-lt"/>
              </a:rPr>
              <a:t> au service de </a:t>
            </a:r>
            <a:r>
              <a:rPr lang="en-US" dirty="0" err="1">
                <a:ea typeface="+mn-lt"/>
                <a:cs typeface="+mn-lt"/>
              </a:rPr>
              <a:t>plusieurs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ministères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allemands</a:t>
            </a:r>
            <a:r>
              <a:rPr lang="en-US" dirty="0">
                <a:ea typeface="+mn-lt"/>
                <a:cs typeface="+mn-lt"/>
              </a:rPr>
              <a:t>, de la Commission </a:t>
            </a:r>
            <a:r>
              <a:rPr lang="en-US" dirty="0" err="1">
                <a:ea typeface="+mn-lt"/>
                <a:cs typeface="+mn-lt"/>
              </a:rPr>
              <a:t>européenne</a:t>
            </a:r>
            <a:r>
              <a:rPr lang="en-US" dirty="0">
                <a:ea typeface="+mn-lt"/>
                <a:cs typeface="+mn-lt"/>
              </a:rPr>
              <a:t> et </a:t>
            </a:r>
            <a:r>
              <a:rPr lang="en-US" dirty="0" err="1">
                <a:ea typeface="+mn-lt"/>
                <a:cs typeface="+mn-lt"/>
              </a:rPr>
              <a:t>d'autres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donateurs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bilatéraux</a:t>
            </a:r>
            <a:r>
              <a:rPr lang="en-US" dirty="0">
                <a:ea typeface="+mn-lt"/>
                <a:cs typeface="+mn-lt"/>
              </a:rPr>
              <a:t> dans le cadre de </a:t>
            </a:r>
            <a:r>
              <a:rPr lang="en-US" dirty="0" err="1">
                <a:ea typeface="+mn-lt"/>
                <a:cs typeface="+mn-lt"/>
              </a:rPr>
              <a:t>mandats</a:t>
            </a:r>
            <a:endParaRPr lang="de-DE" dirty="0" err="1">
              <a:cs typeface="Arial"/>
            </a:endParaRP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2DFF7C03-FD6F-4975-97A9-36E884E39A3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97E1BECE-AF1D-407B-B6D5-845B18280DA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Title of the presentation / Location, xx Month Year (Enter using “Insert &gt; Header and Footer”)</a:t>
            </a:r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8B7DE0BF-54CE-4035-9618-E377FD8BF42B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r>
              <a:rPr lang="de-DE"/>
              <a:t>Page </a:t>
            </a:r>
            <a:fld id="{5678FFC5-4430-43BC-9807-D0C6EB405569}" type="slidenum">
              <a:rPr lang="de-DE" smtClean="0"/>
              <a:pPr/>
              <a:t>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07277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4"/>
          <p:cNvSpPr>
            <a:spLocks noChangeArrowheads="1"/>
          </p:cNvSpPr>
          <p:nvPr/>
        </p:nvSpPr>
        <p:spPr bwMode="auto">
          <a:xfrm>
            <a:off x="3227172" y="2434389"/>
            <a:ext cx="965250" cy="2847696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txBody>
          <a:bodyPr lIns="87750" tIns="87750" rIns="87750" bIns="87750"/>
          <a:lstStyle/>
          <a:p>
            <a:pPr defTabSz="742950">
              <a:spcBef>
                <a:spcPct val="50000"/>
              </a:spcBef>
              <a:defRPr/>
            </a:pPr>
            <a:endParaRPr lang="de-DE" sz="975" b="1" kern="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Rectangle 4"/>
          <p:cNvSpPr>
            <a:spLocks noChangeArrowheads="1"/>
          </p:cNvSpPr>
          <p:nvPr/>
        </p:nvSpPr>
        <p:spPr bwMode="auto">
          <a:xfrm>
            <a:off x="2218673" y="2427187"/>
            <a:ext cx="965250" cy="2847696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txBody>
          <a:bodyPr lIns="87750" tIns="87750" rIns="87750" bIns="87750"/>
          <a:lstStyle/>
          <a:p>
            <a:pPr defTabSz="742950">
              <a:spcBef>
                <a:spcPct val="50000"/>
              </a:spcBef>
              <a:defRPr/>
            </a:pPr>
            <a:endParaRPr lang="de-DE" sz="975" b="1" kern="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Rectangle 4"/>
          <p:cNvSpPr>
            <a:spLocks noChangeArrowheads="1"/>
          </p:cNvSpPr>
          <p:nvPr/>
        </p:nvSpPr>
        <p:spPr bwMode="auto">
          <a:xfrm>
            <a:off x="1208584" y="2434389"/>
            <a:ext cx="965250" cy="2847696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txBody>
          <a:bodyPr lIns="87750" tIns="87750" rIns="87750" bIns="87750"/>
          <a:lstStyle/>
          <a:p>
            <a:pPr defTabSz="742950">
              <a:spcBef>
                <a:spcPct val="50000"/>
              </a:spcBef>
              <a:defRPr/>
            </a:pPr>
            <a:endParaRPr lang="de-DE" sz="975" b="1" kern="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" name="Rectangle 4"/>
          <p:cNvSpPr>
            <a:spLocks noChangeArrowheads="1"/>
          </p:cNvSpPr>
          <p:nvPr/>
        </p:nvSpPr>
        <p:spPr bwMode="auto">
          <a:xfrm>
            <a:off x="7424988" y="2427187"/>
            <a:ext cx="1272429" cy="2847696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txBody>
          <a:bodyPr lIns="87750" tIns="87750" rIns="87750" bIns="87750"/>
          <a:lstStyle/>
          <a:p>
            <a:pPr defTabSz="742950">
              <a:spcBef>
                <a:spcPct val="50000"/>
              </a:spcBef>
              <a:defRPr/>
            </a:pPr>
            <a:endParaRPr lang="de-DE" sz="975" b="1" kern="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4295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de-DE" dirty="0" err="1">
                <a:solidFill>
                  <a:srgbClr val="000000"/>
                </a:solidFill>
                <a:latin typeface="Arial"/>
              </a:rPr>
              <a:t>KfW</a:t>
            </a:r>
            <a:r>
              <a:rPr lang="en-US" altLang="de-DE" dirty="0">
                <a:solidFill>
                  <a:srgbClr val="000000"/>
                </a:solidFill>
                <a:latin typeface="Arial"/>
              </a:rPr>
              <a:t> Biodiversity Portfolio Presentation 2</a:t>
            </a:r>
            <a:r>
              <a:rPr lang="en-US" altLang="de-DE" baseline="30000" dirty="0">
                <a:solidFill>
                  <a:srgbClr val="000000"/>
                </a:solidFill>
                <a:latin typeface="Arial"/>
              </a:rPr>
              <a:t>nd</a:t>
            </a:r>
            <a:r>
              <a:rPr lang="en-US" altLang="de-DE" dirty="0">
                <a:solidFill>
                  <a:srgbClr val="000000"/>
                </a:solidFill>
                <a:latin typeface="Arial"/>
              </a:rPr>
              <a:t> June 2021 </a:t>
            </a:r>
            <a:endParaRPr lang="de-DE" altLang="de-DE" dirty="0" err="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53722"/>
            <a:fld id="{5678FFC5-4430-43BC-9807-D0C6EB405569}" type="slidenum">
              <a:rPr lang="de-DE">
                <a:solidFill>
                  <a:srgbClr val="000000"/>
                </a:solidFill>
                <a:latin typeface="Arial"/>
              </a:rPr>
              <a:pPr defTabSz="653722"/>
              <a:t>5</a:t>
            </a:fld>
            <a:endParaRPr lang="de-D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3"/>
          </p:nvPr>
        </p:nvSpPr>
        <p:spPr>
          <a:xfrm>
            <a:off x="1210896" y="5769261"/>
            <a:ext cx="7488834" cy="138139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altLang="de-DE" dirty="0">
                <a:solidFill>
                  <a:srgbClr val="55A0C6"/>
                </a:solidFill>
                <a:latin typeface="Arial" pitchFamily="34" charset="0"/>
                <a:ea typeface="ＭＳ Ｐゴシック" pitchFamily="34" charset="-128"/>
              </a:rPr>
              <a:t>Business sectors</a:t>
            </a:r>
            <a:endParaRPr lang="de-DE" dirty="0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indent="300990"/>
            <a:r>
              <a:rPr lang="de-DE" dirty="0">
                <a:ea typeface="+mj-lt"/>
                <a:cs typeface="+mj-lt"/>
              </a:rPr>
              <a:t>Promotion du </a:t>
            </a:r>
            <a:r>
              <a:rPr lang="de-DE" dirty="0" err="1">
                <a:ea typeface="+mj-lt"/>
                <a:cs typeface="+mj-lt"/>
              </a:rPr>
              <a:t>développement</a:t>
            </a:r>
            <a:r>
              <a:rPr lang="de-DE" dirty="0">
                <a:ea typeface="+mj-lt"/>
                <a:cs typeface="+mj-lt"/>
              </a:rPr>
              <a:t> au </a:t>
            </a:r>
            <a:r>
              <a:rPr lang="de-DE" dirty="0" err="1">
                <a:ea typeface="+mj-lt"/>
                <a:cs typeface="+mj-lt"/>
              </a:rPr>
              <a:t>niveau</a:t>
            </a:r>
            <a:r>
              <a:rPr lang="de-DE" dirty="0">
                <a:ea typeface="+mj-lt"/>
                <a:cs typeface="+mj-lt"/>
              </a:rPr>
              <a:t> national et international</a:t>
            </a:r>
            <a:endParaRPr lang="it-IT" dirty="0">
              <a:ea typeface="+mj-lt"/>
              <a:cs typeface="+mj-lt"/>
            </a:endParaRPr>
          </a:p>
        </p:txBody>
      </p:sp>
      <p:sp>
        <p:nvSpPr>
          <p:cNvPr id="36" name="Rectangle 4"/>
          <p:cNvSpPr>
            <a:spLocks noChangeArrowheads="1"/>
          </p:cNvSpPr>
          <p:nvPr/>
        </p:nvSpPr>
        <p:spPr bwMode="auto">
          <a:xfrm>
            <a:off x="6164439" y="2427187"/>
            <a:ext cx="1196693" cy="2847696"/>
          </a:xfrm>
          <a:prstGeom prst="rect">
            <a:avLst/>
          </a:prstGeom>
          <a:solidFill>
            <a:schemeClr val="tx2"/>
          </a:solidFill>
          <a:ln w="28575">
            <a:solidFill>
              <a:schemeClr val="tx1"/>
            </a:solidFill>
          </a:ln>
          <a:effectLst/>
        </p:spPr>
        <p:txBody>
          <a:bodyPr lIns="87750" tIns="87750" rIns="87750" bIns="87750"/>
          <a:lstStyle/>
          <a:p>
            <a:pPr defTabSz="742950">
              <a:spcBef>
                <a:spcPct val="50000"/>
              </a:spcBef>
              <a:defRPr/>
            </a:pPr>
            <a:endParaRPr lang="de-DE" sz="975" b="1" kern="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Rectangle 5"/>
          <p:cNvSpPr>
            <a:spLocks noChangeArrowheads="1"/>
          </p:cNvSpPr>
          <p:nvPr/>
        </p:nvSpPr>
        <p:spPr bwMode="auto">
          <a:xfrm>
            <a:off x="6164438" y="2690438"/>
            <a:ext cx="1186437" cy="1965899"/>
          </a:xfrm>
          <a:prstGeom prst="rect">
            <a:avLst/>
          </a:prstGeom>
          <a:noFill/>
          <a:ln>
            <a:noFill/>
          </a:ln>
          <a:effectLst/>
        </p:spPr>
        <p:txBody>
          <a:bodyPr lIns="58500" tIns="87750" rIns="58500" bIns="0" anchor="t"/>
          <a:lstStyle/>
          <a:p>
            <a:pPr algn="ctr" defTabSz="742950">
              <a:lnSpc>
                <a:spcPct val="110000"/>
              </a:lnSpc>
              <a:spcBef>
                <a:spcPts val="325"/>
              </a:spcBef>
              <a:defRPr/>
            </a:pPr>
            <a:r>
              <a:rPr lang="de-DE" sz="850" b="1" kern="0" dirty="0">
                <a:ea typeface="+mn-lt"/>
                <a:cs typeface="+mn-lt"/>
              </a:rPr>
              <a:t>Banque de </a:t>
            </a:r>
            <a:r>
              <a:rPr lang="de-DE" sz="850" b="1" kern="0" dirty="0" err="1">
                <a:ea typeface="+mn-lt"/>
                <a:cs typeface="+mn-lt"/>
              </a:rPr>
              <a:t>développement</a:t>
            </a:r>
            <a:r>
              <a:rPr lang="de-DE" sz="850" b="1" kern="0" dirty="0">
                <a:ea typeface="+mn-lt"/>
                <a:cs typeface="+mn-lt"/>
              </a:rPr>
              <a:t> KfW</a:t>
            </a:r>
            <a:endParaRPr lang="it-IT" sz="850" b="1" dirty="0">
              <a:ea typeface="+mn-lt"/>
              <a:cs typeface="+mn-lt"/>
            </a:endParaRPr>
          </a:p>
          <a:p>
            <a:pPr algn="ctr" defTabSz="742950" eaLnBrk="0" hangingPunct="0">
              <a:lnSpc>
                <a:spcPct val="110000"/>
              </a:lnSpc>
              <a:spcBef>
                <a:spcPts val="325"/>
              </a:spcBef>
              <a:buSzPct val="120000"/>
              <a:defRPr/>
            </a:pPr>
            <a:endParaRPr lang="de-DE" altLang="de-DE" sz="894" b="1" kern="0" dirty="0">
              <a:solidFill>
                <a:srgbClr val="000000"/>
              </a:solidFill>
              <a:latin typeface="Arial"/>
              <a:ea typeface="Arial Unicode MS" pitchFamily="34" charset="-128"/>
              <a:cs typeface="Arial Unicode MS" pitchFamily="34" charset="-128"/>
            </a:endParaRPr>
          </a:p>
          <a:p>
            <a:pPr algn="ctr" defTabSz="742950" eaLnBrk="0" hangingPunct="0">
              <a:lnSpc>
                <a:spcPct val="110000"/>
              </a:lnSpc>
              <a:spcBef>
                <a:spcPts val="325"/>
              </a:spcBef>
              <a:buSzPct val="120000"/>
              <a:defRPr/>
            </a:pPr>
            <a:br>
              <a:rPr lang="de-DE" altLang="de-DE" sz="850" kern="0" dirty="0">
                <a:latin typeface="Arial"/>
                <a:ea typeface="Arial Unicode MS" pitchFamily="34" charset="-128"/>
                <a:cs typeface="Arial Unicode MS" pitchFamily="34" charset="-128"/>
              </a:rPr>
            </a:br>
            <a:r>
              <a:rPr lang="de-DE" sz="850" kern="0" dirty="0">
                <a:ea typeface="+mn-lt"/>
                <a:cs typeface="+mn-lt"/>
              </a:rPr>
              <a:t>Promotion des </a:t>
            </a:r>
            <a:r>
              <a:rPr lang="de-DE" sz="850" kern="0" dirty="0" err="1">
                <a:ea typeface="+mn-lt"/>
                <a:cs typeface="+mn-lt"/>
              </a:rPr>
              <a:t>pays</a:t>
            </a:r>
            <a:r>
              <a:rPr lang="de-DE" sz="850" kern="0" dirty="0">
                <a:ea typeface="+mn-lt"/>
                <a:cs typeface="+mn-lt"/>
              </a:rPr>
              <a:t> en </a:t>
            </a:r>
            <a:r>
              <a:rPr lang="de-DE" sz="850" kern="0" dirty="0" err="1">
                <a:ea typeface="+mn-lt"/>
                <a:cs typeface="+mn-lt"/>
              </a:rPr>
              <a:t>développement</a:t>
            </a:r>
            <a:r>
              <a:rPr lang="de-DE" sz="850" kern="0" dirty="0">
                <a:ea typeface="+mn-lt"/>
                <a:cs typeface="+mn-lt"/>
              </a:rPr>
              <a:t> et des </a:t>
            </a:r>
            <a:r>
              <a:rPr lang="de-DE" sz="850" kern="0" dirty="0" err="1">
                <a:ea typeface="+mn-lt"/>
                <a:cs typeface="+mn-lt"/>
              </a:rPr>
              <a:t>économies</a:t>
            </a:r>
            <a:r>
              <a:rPr lang="de-DE" sz="850" kern="0" dirty="0">
                <a:ea typeface="+mn-lt"/>
                <a:cs typeface="+mn-lt"/>
              </a:rPr>
              <a:t> </a:t>
            </a:r>
            <a:r>
              <a:rPr lang="de-DE" sz="850" kern="0" dirty="0" err="1">
                <a:ea typeface="+mn-lt"/>
                <a:cs typeface="+mn-lt"/>
              </a:rPr>
              <a:t>émergentes</a:t>
            </a:r>
            <a:r>
              <a:rPr lang="de-DE" sz="850" kern="0" dirty="0">
                <a:ea typeface="+mn-lt"/>
                <a:cs typeface="+mn-lt"/>
              </a:rPr>
              <a:t> - </a:t>
            </a:r>
            <a:r>
              <a:rPr lang="de-DE" sz="850" kern="0" dirty="0" err="1">
                <a:ea typeface="+mn-lt"/>
                <a:cs typeface="+mn-lt"/>
              </a:rPr>
              <a:t>principalement</a:t>
            </a:r>
            <a:r>
              <a:rPr lang="de-DE" sz="850" kern="0" dirty="0">
                <a:ea typeface="+mn-lt"/>
                <a:cs typeface="+mn-lt"/>
              </a:rPr>
              <a:t> </a:t>
            </a:r>
            <a:r>
              <a:rPr lang="de-DE" sz="850" kern="0" dirty="0" err="1">
                <a:ea typeface="+mn-lt"/>
                <a:cs typeface="+mn-lt"/>
              </a:rPr>
              <a:t>les</a:t>
            </a:r>
            <a:r>
              <a:rPr lang="de-DE" sz="850" kern="0" dirty="0">
                <a:ea typeface="+mn-lt"/>
                <a:cs typeface="+mn-lt"/>
              </a:rPr>
              <a:t> </a:t>
            </a:r>
            <a:r>
              <a:rPr lang="de-DE" sz="850" kern="0" dirty="0" err="1">
                <a:ea typeface="+mn-lt"/>
                <a:cs typeface="+mn-lt"/>
              </a:rPr>
              <a:t>gouvernements</a:t>
            </a:r>
            <a:endParaRPr lang="de-DE" sz="850" kern="0">
              <a:ea typeface="+mn-lt"/>
              <a:cs typeface="+mn-lt"/>
            </a:endParaRPr>
          </a:p>
        </p:txBody>
      </p:sp>
      <p:sp>
        <p:nvSpPr>
          <p:cNvPr id="40" name="Rectangle 10"/>
          <p:cNvSpPr>
            <a:spLocks noChangeArrowheads="1"/>
          </p:cNvSpPr>
          <p:nvPr/>
        </p:nvSpPr>
        <p:spPr bwMode="auto">
          <a:xfrm>
            <a:off x="2090516" y="2690438"/>
            <a:ext cx="1172367" cy="1521169"/>
          </a:xfrm>
          <a:prstGeom prst="rect">
            <a:avLst/>
          </a:prstGeom>
          <a:noFill/>
          <a:ln>
            <a:noFill/>
          </a:ln>
          <a:effectLst/>
        </p:spPr>
        <p:txBody>
          <a:bodyPr lIns="87750" tIns="87750" rIns="58500" bIns="0" anchor="t"/>
          <a:lstStyle/>
          <a:p>
            <a:pPr algn="ctr" defTabSz="653722">
              <a:defRPr/>
            </a:pPr>
            <a:r>
              <a:rPr lang="de-DE" sz="850" b="1" dirty="0" err="1">
                <a:ea typeface="+mn-lt"/>
                <a:cs typeface="+mn-lt"/>
              </a:rPr>
              <a:t>Financements</a:t>
            </a:r>
            <a:r>
              <a:rPr lang="de-DE" sz="850" b="1" dirty="0">
                <a:ea typeface="+mn-lt"/>
                <a:cs typeface="+mn-lt"/>
              </a:rPr>
              <a:t> </a:t>
            </a:r>
            <a:r>
              <a:rPr lang="de-DE" sz="850" b="1" dirty="0" err="1">
                <a:ea typeface="+mn-lt"/>
                <a:cs typeface="+mn-lt"/>
              </a:rPr>
              <a:t>sur</a:t>
            </a:r>
            <a:r>
              <a:rPr lang="de-DE" sz="850" b="1" dirty="0">
                <a:ea typeface="+mn-lt"/>
                <a:cs typeface="+mn-lt"/>
              </a:rPr>
              <a:t> </a:t>
            </a:r>
            <a:r>
              <a:rPr lang="de-DE" sz="850" b="1" dirty="0" err="1">
                <a:ea typeface="+mn-lt"/>
                <a:cs typeface="+mn-lt"/>
              </a:rPr>
              <a:t>mesure</a:t>
            </a:r>
            <a:r>
              <a:rPr lang="de-DE" sz="850" b="1" dirty="0">
                <a:ea typeface="+mn-lt"/>
                <a:cs typeface="+mn-lt"/>
              </a:rPr>
              <a:t> et</a:t>
            </a:r>
            <a:endParaRPr lang="it-IT" sz="1550" b="1" dirty="0">
              <a:cs typeface="Arial"/>
            </a:endParaRPr>
          </a:p>
          <a:p>
            <a:pPr algn="ctr" defTabSz="653722">
              <a:lnSpc>
                <a:spcPct val="110000"/>
              </a:lnSpc>
              <a:spcBef>
                <a:spcPct val="50000"/>
              </a:spcBef>
              <a:defRPr/>
            </a:pPr>
            <a:r>
              <a:rPr lang="de-DE" sz="850" b="1" dirty="0">
                <a:ea typeface="+mn-lt"/>
                <a:cs typeface="+mn-lt"/>
              </a:rPr>
              <a:t>Clients </a:t>
            </a:r>
            <a:r>
              <a:rPr lang="de-DE" sz="850" b="1" dirty="0" err="1">
                <a:ea typeface="+mn-lt"/>
                <a:cs typeface="+mn-lt"/>
              </a:rPr>
              <a:t>publics</a:t>
            </a:r>
            <a:endParaRPr lang="de-DE" b="1" dirty="0" err="1"/>
          </a:p>
          <a:p>
            <a:pPr algn="ctr" defTabSz="653722">
              <a:lnSpc>
                <a:spcPct val="110000"/>
              </a:lnSpc>
              <a:spcBef>
                <a:spcPct val="50000"/>
              </a:spcBef>
              <a:defRPr/>
            </a:pPr>
            <a:r>
              <a:rPr lang="de-DE" sz="850" dirty="0">
                <a:ea typeface="+mn-lt"/>
                <a:cs typeface="+mn-lt"/>
              </a:rPr>
              <a:t>Solutions de </a:t>
            </a:r>
            <a:r>
              <a:rPr lang="de-DE" sz="850" dirty="0" err="1">
                <a:ea typeface="+mn-lt"/>
                <a:cs typeface="+mn-lt"/>
              </a:rPr>
              <a:t>financement</a:t>
            </a:r>
            <a:r>
              <a:rPr lang="de-DE" sz="850" dirty="0">
                <a:ea typeface="+mn-lt"/>
                <a:cs typeface="+mn-lt"/>
              </a:rPr>
              <a:t> </a:t>
            </a:r>
            <a:r>
              <a:rPr lang="de-DE" sz="850" dirty="0" err="1">
                <a:ea typeface="+mn-lt"/>
                <a:cs typeface="+mn-lt"/>
              </a:rPr>
              <a:t>individuel</a:t>
            </a:r>
            <a:r>
              <a:rPr lang="de-DE" sz="850" dirty="0">
                <a:ea typeface="+mn-lt"/>
                <a:cs typeface="+mn-lt"/>
              </a:rPr>
              <a:t> et </a:t>
            </a:r>
            <a:r>
              <a:rPr lang="de-DE" sz="850" dirty="0" err="1">
                <a:ea typeface="+mn-lt"/>
                <a:cs typeface="+mn-lt"/>
              </a:rPr>
              <a:t>financement</a:t>
            </a:r>
            <a:r>
              <a:rPr lang="de-DE" sz="850" dirty="0">
                <a:ea typeface="+mn-lt"/>
                <a:cs typeface="+mn-lt"/>
              </a:rPr>
              <a:t> municipal</a:t>
            </a:r>
          </a:p>
          <a:p>
            <a:pPr defTabSz="742950" eaLnBrk="0" hangingPunct="0">
              <a:lnSpc>
                <a:spcPct val="110000"/>
              </a:lnSpc>
              <a:spcBef>
                <a:spcPts val="325"/>
              </a:spcBef>
              <a:buSzPct val="120000"/>
              <a:defRPr/>
            </a:pPr>
            <a:endParaRPr lang="de-DE" altLang="de-DE" sz="894" kern="0" dirty="0">
              <a:solidFill>
                <a:srgbClr val="000000"/>
              </a:solidFill>
              <a:latin typeface="Arial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41" name="Rectangle 11"/>
          <p:cNvSpPr>
            <a:spLocks noChangeArrowheads="1"/>
          </p:cNvSpPr>
          <p:nvPr/>
        </p:nvSpPr>
        <p:spPr bwMode="auto">
          <a:xfrm>
            <a:off x="1152315" y="2690439"/>
            <a:ext cx="1050879" cy="1521168"/>
          </a:xfrm>
          <a:prstGeom prst="rect">
            <a:avLst/>
          </a:prstGeom>
          <a:noFill/>
          <a:ln>
            <a:noFill/>
          </a:ln>
          <a:effectLst/>
        </p:spPr>
        <p:txBody>
          <a:bodyPr lIns="87750" tIns="87750" rIns="58500" bIns="0" anchor="t"/>
          <a:lstStyle/>
          <a:p>
            <a:pPr algn="ctr" defTabSz="653722">
              <a:lnSpc>
                <a:spcPct val="110000"/>
              </a:lnSpc>
              <a:spcBef>
                <a:spcPct val="50000"/>
              </a:spcBef>
              <a:defRPr/>
            </a:pPr>
            <a:r>
              <a:rPr lang="de-DE" sz="850" b="1" dirty="0">
                <a:ea typeface="+mn-lt"/>
                <a:cs typeface="+mn-lt"/>
              </a:rPr>
              <a:t>Banque des PME et </a:t>
            </a:r>
            <a:r>
              <a:rPr lang="de-DE" sz="850" b="1" dirty="0" err="1">
                <a:ea typeface="+mn-lt"/>
                <a:cs typeface="+mn-lt"/>
              </a:rPr>
              <a:t>clients</a:t>
            </a:r>
            <a:r>
              <a:rPr lang="de-DE" sz="850" b="1" dirty="0">
                <a:ea typeface="+mn-lt"/>
                <a:cs typeface="+mn-lt"/>
              </a:rPr>
              <a:t> </a:t>
            </a:r>
            <a:r>
              <a:rPr lang="de-DE" sz="850" b="1" dirty="0" err="1">
                <a:ea typeface="+mn-lt"/>
                <a:cs typeface="+mn-lt"/>
              </a:rPr>
              <a:t>privés</a:t>
            </a:r>
            <a:endParaRPr lang="it-IT" b="1" dirty="0" err="1"/>
          </a:p>
          <a:p>
            <a:pPr defTabSz="653722" eaLnBrk="0" hangingPunct="0">
              <a:lnSpc>
                <a:spcPct val="110000"/>
              </a:lnSpc>
              <a:spcBef>
                <a:spcPts val="325"/>
              </a:spcBef>
              <a:buSzPct val="120000"/>
            </a:pPr>
            <a:endParaRPr lang="de-DE" altLang="de-DE" sz="894" dirty="0">
              <a:solidFill>
                <a:srgbClr val="000000"/>
              </a:solidFill>
              <a:latin typeface="Arial"/>
            </a:endParaRPr>
          </a:p>
          <a:p>
            <a:pPr algn="ctr" defTabSz="653722" eaLnBrk="0" hangingPunct="0">
              <a:lnSpc>
                <a:spcPct val="110000"/>
              </a:lnSpc>
              <a:spcBef>
                <a:spcPts val="325"/>
              </a:spcBef>
              <a:buSzPct val="120000"/>
            </a:pPr>
            <a:br>
              <a:rPr lang="de-DE" altLang="de-DE" sz="850" dirty="0">
                <a:latin typeface="Arial"/>
              </a:rPr>
            </a:br>
            <a:r>
              <a:rPr lang="de-DE" sz="850" dirty="0">
                <a:solidFill>
                  <a:srgbClr val="000000"/>
                </a:solidFill>
                <a:latin typeface="Arial"/>
              </a:rPr>
              <a:t>Digital </a:t>
            </a:r>
            <a:r>
              <a:rPr lang="de-DE" sz="850" dirty="0" err="1">
                <a:solidFill>
                  <a:srgbClr val="000000"/>
                </a:solidFill>
                <a:latin typeface="Arial"/>
              </a:rPr>
              <a:t>mass</a:t>
            </a:r>
            <a:r>
              <a:rPr lang="de-DE" sz="850" dirty="0">
                <a:solidFill>
                  <a:srgbClr val="000000"/>
                </a:solidFill>
                <a:latin typeface="Arial"/>
              </a:rPr>
              <a:t> </a:t>
            </a:r>
            <a:r>
              <a:rPr lang="de-DE" sz="850" dirty="0" err="1">
                <a:solidFill>
                  <a:srgbClr val="000000"/>
                </a:solidFill>
                <a:latin typeface="Arial"/>
              </a:rPr>
              <a:t>business</a:t>
            </a:r>
          </a:p>
        </p:txBody>
      </p:sp>
      <p:sp>
        <p:nvSpPr>
          <p:cNvPr id="43" name="Rectangle 15"/>
          <p:cNvSpPr>
            <a:spLocks noChangeArrowheads="1"/>
          </p:cNvSpPr>
          <p:nvPr/>
        </p:nvSpPr>
        <p:spPr bwMode="auto">
          <a:xfrm>
            <a:off x="4292438" y="2427187"/>
            <a:ext cx="1784250" cy="2847696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txBody>
          <a:bodyPr lIns="87750" tIns="87750" rIns="87750" bIns="87750"/>
          <a:lstStyle/>
          <a:p>
            <a:pPr defTabSz="742950" eaLnBrk="0" hangingPunct="0">
              <a:defRPr/>
            </a:pPr>
            <a:endParaRPr lang="de-DE" sz="975" b="1" kern="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" name="Rectangle 16"/>
          <p:cNvSpPr>
            <a:spLocks noChangeArrowheads="1"/>
          </p:cNvSpPr>
          <p:nvPr/>
        </p:nvSpPr>
        <p:spPr bwMode="auto">
          <a:xfrm>
            <a:off x="4314685" y="2690438"/>
            <a:ext cx="1762002" cy="1965899"/>
          </a:xfrm>
          <a:prstGeom prst="rect">
            <a:avLst/>
          </a:prstGeom>
          <a:noFill/>
          <a:ln>
            <a:noFill/>
          </a:ln>
          <a:effectLst/>
        </p:spPr>
        <p:txBody>
          <a:bodyPr lIns="29250" tIns="87750" rIns="29250" bIns="0" anchor="t"/>
          <a:lstStyle/>
          <a:p>
            <a:pPr algn="ctr" defTabSz="742950" eaLnBrk="0" hangingPunct="0">
              <a:lnSpc>
                <a:spcPct val="110000"/>
              </a:lnSpc>
              <a:spcBef>
                <a:spcPts val="325"/>
              </a:spcBef>
              <a:buSzPct val="120000"/>
              <a:defRPr/>
            </a:pPr>
            <a:r>
              <a:rPr lang="de-DE" altLang="de-DE" sz="894" b="1" kern="0" dirty="0">
                <a:solidFill>
                  <a:srgbClr val="000000"/>
                </a:solidFill>
                <a:latin typeface="Arial"/>
                <a:ea typeface="Arial Unicode MS" pitchFamily="34" charset="-128"/>
                <a:cs typeface="Arial Unicode MS" pitchFamily="34" charset="-128"/>
              </a:rPr>
              <a:t>KfW IPEX-Bank</a:t>
            </a:r>
          </a:p>
          <a:p>
            <a:pPr defTabSz="742950" eaLnBrk="0" hangingPunct="0">
              <a:lnSpc>
                <a:spcPct val="110000"/>
              </a:lnSpc>
              <a:spcBef>
                <a:spcPts val="325"/>
              </a:spcBef>
              <a:buSzPct val="120000"/>
              <a:defRPr/>
            </a:pPr>
            <a:endParaRPr lang="de-DE" altLang="de-DE" sz="894" kern="0" dirty="0">
              <a:solidFill>
                <a:srgbClr val="000000"/>
              </a:solidFill>
              <a:latin typeface="Arial"/>
              <a:ea typeface="Arial Unicode MS" pitchFamily="34" charset="-128"/>
              <a:cs typeface="Arial Unicode MS" pitchFamily="34" charset="-128"/>
            </a:endParaRPr>
          </a:p>
          <a:p>
            <a:pPr algn="ctr" defTabSz="653722">
              <a:lnSpc>
                <a:spcPct val="110000"/>
              </a:lnSpc>
            </a:pPr>
            <a:br>
              <a:rPr lang="de-DE" altLang="de-DE" sz="850" kern="0" dirty="0">
                <a:latin typeface="Arial"/>
                <a:ea typeface="Arial Unicode MS" pitchFamily="34" charset="-128"/>
                <a:cs typeface="Arial Unicode MS" pitchFamily="34" charset="-128"/>
              </a:rPr>
            </a:br>
            <a:br>
              <a:rPr lang="de-DE" altLang="de-DE" sz="850" kern="0" dirty="0">
                <a:latin typeface="Arial"/>
                <a:ea typeface="Arial Unicode MS" pitchFamily="34" charset="-128"/>
                <a:cs typeface="Arial Unicode MS" pitchFamily="34" charset="-128"/>
              </a:rPr>
            </a:br>
            <a:r>
              <a:rPr lang="de-DE" sz="850" kern="0" dirty="0" err="1">
                <a:ea typeface="+mn-lt"/>
                <a:cs typeface="+mn-lt"/>
              </a:rPr>
              <a:t>Financement</a:t>
            </a:r>
            <a:r>
              <a:rPr lang="de-DE" sz="850" kern="0" dirty="0">
                <a:ea typeface="+mn-lt"/>
                <a:cs typeface="+mn-lt"/>
              </a:rPr>
              <a:t> des </a:t>
            </a:r>
            <a:r>
              <a:rPr lang="de-DE" sz="850" kern="0" dirty="0" err="1">
                <a:ea typeface="+mn-lt"/>
                <a:cs typeface="+mn-lt"/>
              </a:rPr>
              <a:t>exportations</a:t>
            </a:r>
            <a:r>
              <a:rPr lang="de-DE" sz="850" kern="0" dirty="0">
                <a:ea typeface="+mn-lt"/>
                <a:cs typeface="+mn-lt"/>
              </a:rPr>
              <a:t> et des </a:t>
            </a:r>
            <a:r>
              <a:rPr lang="de-DE" sz="850" kern="0" dirty="0" err="1">
                <a:ea typeface="+mn-lt"/>
                <a:cs typeface="+mn-lt"/>
              </a:rPr>
              <a:t>projets</a:t>
            </a:r>
            <a:r>
              <a:rPr lang="de-DE" sz="850" kern="0" dirty="0">
                <a:ea typeface="+mn-lt"/>
                <a:cs typeface="+mn-lt"/>
              </a:rPr>
              <a:t> au </a:t>
            </a:r>
            <a:r>
              <a:rPr lang="de-DE" sz="850" kern="0" dirty="0" err="1">
                <a:ea typeface="+mn-lt"/>
                <a:cs typeface="+mn-lt"/>
              </a:rPr>
              <a:t>niveau</a:t>
            </a:r>
            <a:r>
              <a:rPr lang="de-DE" sz="850" kern="0" dirty="0">
                <a:ea typeface="+mn-lt"/>
                <a:cs typeface="+mn-lt"/>
              </a:rPr>
              <a:t> national / international</a:t>
            </a:r>
            <a:endParaRPr lang="de-DE" altLang="de-DE" sz="894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5" name="Grafik 4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2035" y="4895135"/>
            <a:ext cx="685395" cy="166957"/>
          </a:xfrm>
          <a:prstGeom prst="rect">
            <a:avLst/>
          </a:prstGeom>
        </p:spPr>
      </p:pic>
      <p:pic>
        <p:nvPicPr>
          <p:cNvPr id="46" name="Grafik 4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9812" y="4877227"/>
            <a:ext cx="1057134" cy="180951"/>
          </a:xfrm>
          <a:prstGeom prst="rect">
            <a:avLst/>
          </a:prstGeom>
        </p:spPr>
      </p:pic>
      <p:pic>
        <p:nvPicPr>
          <p:cNvPr id="47" name="Bild 2" descr="KFW_Logo_rgb_CO_R.wmf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73861" y="4723636"/>
            <a:ext cx="855914" cy="525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Bild 2" descr="KFW_Logo_rgb_CO_R.wmf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84092" y="4723637"/>
            <a:ext cx="764392" cy="4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" name="Rectangle 10"/>
          <p:cNvSpPr>
            <a:spLocks noChangeArrowheads="1"/>
          </p:cNvSpPr>
          <p:nvPr/>
        </p:nvSpPr>
        <p:spPr bwMode="auto">
          <a:xfrm>
            <a:off x="3227172" y="2690438"/>
            <a:ext cx="965250" cy="1521572"/>
          </a:xfrm>
          <a:prstGeom prst="rect">
            <a:avLst/>
          </a:prstGeom>
          <a:noFill/>
          <a:ln>
            <a:noFill/>
          </a:ln>
          <a:effectLst/>
        </p:spPr>
        <p:txBody>
          <a:bodyPr lIns="87750" tIns="87750" rIns="58500" bIns="0" anchor="t"/>
          <a:lstStyle/>
          <a:p>
            <a:pPr algn="ctr" defTabSz="742950">
              <a:lnSpc>
                <a:spcPct val="110000"/>
              </a:lnSpc>
              <a:spcBef>
                <a:spcPct val="50000"/>
              </a:spcBef>
              <a:defRPr/>
            </a:pPr>
            <a:r>
              <a:rPr lang="de-DE" sz="850" b="1" kern="0" dirty="0">
                <a:ea typeface="+mn-lt"/>
                <a:cs typeface="+mn-lt"/>
              </a:rPr>
              <a:t>Capital KfW</a:t>
            </a:r>
            <a:endParaRPr lang="it-IT" sz="850" b="1" dirty="0">
              <a:ea typeface="+mn-lt"/>
              <a:cs typeface="+mn-lt"/>
            </a:endParaRPr>
          </a:p>
          <a:p>
            <a:pPr defTabSz="742950" eaLnBrk="0" hangingPunct="0">
              <a:lnSpc>
                <a:spcPct val="110000"/>
              </a:lnSpc>
              <a:spcBef>
                <a:spcPts val="325"/>
              </a:spcBef>
              <a:buSzPct val="120000"/>
              <a:defRPr/>
            </a:pPr>
            <a:endParaRPr lang="de-DE" altLang="de-DE" sz="894" kern="0" dirty="0">
              <a:solidFill>
                <a:srgbClr val="000000"/>
              </a:solidFill>
              <a:latin typeface="Arial"/>
            </a:endParaRPr>
          </a:p>
          <a:p>
            <a:pPr algn="ctr" defTabSz="742950" eaLnBrk="0" hangingPunct="0">
              <a:lnSpc>
                <a:spcPct val="110000"/>
              </a:lnSpc>
              <a:spcBef>
                <a:spcPts val="325"/>
              </a:spcBef>
              <a:buSzPct val="120000"/>
              <a:defRPr/>
            </a:pPr>
            <a:br>
              <a:rPr lang="de-DE" altLang="de-DE" sz="894" kern="0" dirty="0">
                <a:solidFill>
                  <a:srgbClr val="000000"/>
                </a:solidFill>
                <a:latin typeface="Arial"/>
              </a:rPr>
            </a:br>
            <a:endParaRPr lang="de-DE" altLang="de-DE" sz="894" kern="0" dirty="0">
              <a:solidFill>
                <a:srgbClr val="000000"/>
              </a:solidFill>
              <a:latin typeface="Arial"/>
            </a:endParaRPr>
          </a:p>
          <a:p>
            <a:pPr algn="ctr" defTabSz="742950">
              <a:defRPr/>
            </a:pPr>
            <a:r>
              <a:rPr lang="de-DE" sz="850" dirty="0" err="1">
                <a:ea typeface="+mn-lt"/>
                <a:cs typeface="+mn-lt"/>
              </a:rPr>
              <a:t>Investissements</a:t>
            </a:r>
            <a:r>
              <a:rPr lang="de-DE" sz="850" dirty="0">
                <a:ea typeface="+mn-lt"/>
                <a:cs typeface="+mn-lt"/>
              </a:rPr>
              <a:t> de </a:t>
            </a:r>
            <a:r>
              <a:rPr lang="de-DE" sz="850" dirty="0" err="1">
                <a:ea typeface="+mn-lt"/>
                <a:cs typeface="+mn-lt"/>
              </a:rPr>
              <a:t>fonds</a:t>
            </a:r>
            <a:r>
              <a:rPr lang="de-DE" sz="850" dirty="0">
                <a:ea typeface="+mn-lt"/>
                <a:cs typeface="+mn-lt"/>
              </a:rPr>
              <a:t> de </a:t>
            </a:r>
            <a:r>
              <a:rPr lang="de-DE" sz="850" dirty="0" err="1">
                <a:ea typeface="+mn-lt"/>
                <a:cs typeface="+mn-lt"/>
              </a:rPr>
              <a:t>capital</a:t>
            </a:r>
            <a:r>
              <a:rPr lang="de-DE" sz="850" dirty="0">
                <a:ea typeface="+mn-lt"/>
                <a:cs typeface="+mn-lt"/>
              </a:rPr>
              <a:t> de </a:t>
            </a:r>
            <a:r>
              <a:rPr lang="de-DE" sz="850" dirty="0" err="1">
                <a:ea typeface="+mn-lt"/>
                <a:cs typeface="+mn-lt"/>
              </a:rPr>
              <a:t>risque</a:t>
            </a:r>
            <a:endParaRPr lang="de-DE" dirty="0" err="1">
              <a:cs typeface="Arial"/>
            </a:endParaRPr>
          </a:p>
          <a:p>
            <a:pPr algn="ctr" defTabSz="742950">
              <a:lnSpc>
                <a:spcPct val="110000"/>
              </a:lnSpc>
              <a:defRPr/>
            </a:pPr>
            <a:endParaRPr lang="de-DE" altLang="de-DE" sz="850" dirty="0">
              <a:solidFill>
                <a:srgbClr val="000000"/>
              </a:solidFill>
              <a:latin typeface="Arial"/>
              <a:cs typeface="Arial"/>
            </a:endParaRPr>
          </a:p>
          <a:p>
            <a:pPr defTabSz="742950" eaLnBrk="0" hangingPunct="0">
              <a:lnSpc>
                <a:spcPct val="110000"/>
              </a:lnSpc>
              <a:spcBef>
                <a:spcPts val="325"/>
              </a:spcBef>
              <a:buSzPct val="120000"/>
              <a:defRPr/>
            </a:pPr>
            <a:endParaRPr lang="de-DE" altLang="de-DE" sz="894" kern="0" dirty="0">
              <a:solidFill>
                <a:srgbClr val="000000"/>
              </a:solidFill>
              <a:latin typeface="Arial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21" name="Grafik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8347" y="4744444"/>
            <a:ext cx="1206338" cy="473012"/>
          </a:xfrm>
          <a:prstGeom prst="rect">
            <a:avLst/>
          </a:prstGeom>
        </p:spPr>
      </p:pic>
      <p:sp>
        <p:nvSpPr>
          <p:cNvPr id="25" name="Rectangle 5"/>
          <p:cNvSpPr>
            <a:spLocks noChangeArrowheads="1"/>
          </p:cNvSpPr>
          <p:nvPr/>
        </p:nvSpPr>
        <p:spPr bwMode="auto">
          <a:xfrm>
            <a:off x="7426611" y="2690438"/>
            <a:ext cx="1270805" cy="1965899"/>
          </a:xfrm>
          <a:prstGeom prst="rect">
            <a:avLst/>
          </a:prstGeom>
          <a:noFill/>
          <a:ln>
            <a:noFill/>
          </a:ln>
          <a:effectLst/>
        </p:spPr>
        <p:txBody>
          <a:bodyPr lIns="87750" tIns="87750" rIns="87750" bIns="0" anchor="t"/>
          <a:lstStyle/>
          <a:p>
            <a:pPr algn="ctr" defTabSz="742950" eaLnBrk="0" hangingPunct="0">
              <a:lnSpc>
                <a:spcPct val="110000"/>
              </a:lnSpc>
              <a:spcBef>
                <a:spcPts val="325"/>
              </a:spcBef>
              <a:buSzPct val="120000"/>
              <a:defRPr/>
            </a:pPr>
            <a:r>
              <a:rPr lang="de-DE" altLang="de-DE" sz="894" b="1" kern="0" dirty="0">
                <a:solidFill>
                  <a:srgbClr val="000000"/>
                </a:solidFill>
                <a:latin typeface="Arial"/>
                <a:ea typeface="Arial Unicode MS" pitchFamily="34" charset="-128"/>
                <a:cs typeface="Arial Unicode MS" pitchFamily="34" charset="-128"/>
              </a:rPr>
              <a:t>DEG</a:t>
            </a:r>
          </a:p>
          <a:p>
            <a:pPr algn="ctr" defTabSz="742950" eaLnBrk="0" hangingPunct="0">
              <a:lnSpc>
                <a:spcPct val="110000"/>
              </a:lnSpc>
              <a:spcBef>
                <a:spcPts val="325"/>
              </a:spcBef>
              <a:buSzPct val="120000"/>
              <a:defRPr/>
            </a:pPr>
            <a:br>
              <a:rPr lang="de-DE" altLang="de-DE" sz="894" kern="0" dirty="0">
                <a:solidFill>
                  <a:srgbClr val="000000"/>
                </a:solidFill>
                <a:latin typeface="Arial"/>
                <a:ea typeface="Arial Unicode MS" pitchFamily="34" charset="-128"/>
                <a:cs typeface="Arial Unicode MS" pitchFamily="34" charset="-128"/>
              </a:rPr>
            </a:br>
            <a:endParaRPr lang="de-DE" altLang="de-DE" sz="894" kern="0" dirty="0">
              <a:solidFill>
                <a:srgbClr val="000000"/>
              </a:solidFill>
              <a:latin typeface="Arial"/>
              <a:ea typeface="Arial Unicode MS" pitchFamily="34" charset="-128"/>
              <a:cs typeface="Arial Unicode MS" pitchFamily="34" charset="-128"/>
            </a:endParaRPr>
          </a:p>
          <a:p>
            <a:pPr algn="ctr" defTabSz="742950">
              <a:lnSpc>
                <a:spcPct val="110000"/>
              </a:lnSpc>
              <a:spcBef>
                <a:spcPts val="325"/>
              </a:spcBef>
              <a:defRPr/>
            </a:pPr>
            <a:r>
              <a:rPr lang="de-DE" sz="850" kern="0" dirty="0">
                <a:ea typeface="+mn-lt"/>
                <a:cs typeface="+mn-lt"/>
              </a:rPr>
              <a:t>Promotion des </a:t>
            </a:r>
            <a:r>
              <a:rPr lang="de-DE" sz="850" kern="0" dirty="0" err="1">
                <a:ea typeface="+mn-lt"/>
                <a:cs typeface="+mn-lt"/>
              </a:rPr>
              <a:t>pays</a:t>
            </a:r>
            <a:r>
              <a:rPr lang="de-DE" sz="850" kern="0" dirty="0">
                <a:ea typeface="+mn-lt"/>
                <a:cs typeface="+mn-lt"/>
              </a:rPr>
              <a:t> en </a:t>
            </a:r>
            <a:r>
              <a:rPr lang="de-DE" sz="850" kern="0" dirty="0" err="1">
                <a:ea typeface="+mn-lt"/>
                <a:cs typeface="+mn-lt"/>
              </a:rPr>
              <a:t>développement</a:t>
            </a:r>
            <a:r>
              <a:rPr lang="de-DE" sz="850" kern="0" dirty="0">
                <a:ea typeface="+mn-lt"/>
                <a:cs typeface="+mn-lt"/>
              </a:rPr>
              <a:t> et des </a:t>
            </a:r>
            <a:r>
              <a:rPr lang="de-DE" sz="850" kern="0" dirty="0" err="1">
                <a:ea typeface="+mn-lt"/>
                <a:cs typeface="+mn-lt"/>
              </a:rPr>
              <a:t>économies</a:t>
            </a:r>
            <a:r>
              <a:rPr lang="de-DE" sz="850" kern="0" dirty="0">
                <a:ea typeface="+mn-lt"/>
                <a:cs typeface="+mn-lt"/>
              </a:rPr>
              <a:t> </a:t>
            </a:r>
            <a:r>
              <a:rPr lang="de-DE" sz="850" kern="0" dirty="0" err="1">
                <a:ea typeface="+mn-lt"/>
                <a:cs typeface="+mn-lt"/>
              </a:rPr>
              <a:t>émergentes</a:t>
            </a:r>
            <a:r>
              <a:rPr lang="de-DE" sz="850" kern="0" dirty="0">
                <a:ea typeface="+mn-lt"/>
                <a:cs typeface="+mn-lt"/>
              </a:rPr>
              <a:t> - </a:t>
            </a:r>
            <a:r>
              <a:rPr lang="de-DE" sz="850" kern="0" dirty="0" err="1">
                <a:ea typeface="+mn-lt"/>
                <a:cs typeface="+mn-lt"/>
              </a:rPr>
              <a:t>clients</a:t>
            </a:r>
            <a:r>
              <a:rPr lang="de-DE" sz="850" kern="0" dirty="0">
                <a:ea typeface="+mn-lt"/>
                <a:cs typeface="+mn-lt"/>
              </a:rPr>
              <a:t> </a:t>
            </a:r>
            <a:r>
              <a:rPr lang="de-DE" sz="850" kern="0" dirty="0" err="1">
                <a:ea typeface="+mn-lt"/>
                <a:cs typeface="+mn-lt"/>
              </a:rPr>
              <a:t>privés</a:t>
            </a:r>
            <a:endParaRPr lang="de-DE" dirty="0" err="1"/>
          </a:p>
        </p:txBody>
      </p:sp>
      <p:sp>
        <p:nvSpPr>
          <p:cNvPr id="22" name="Textplatzhalter 13">
            <a:extLst>
              <a:ext uri="{FF2B5EF4-FFF2-40B4-BE49-F238E27FC236}">
                <a16:creationId xmlns:a16="http://schemas.microsoft.com/office/drawing/2014/main" id="{FE2237D1-2B48-0C40-9281-287D615A6BA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08584" y="1790898"/>
            <a:ext cx="2983832" cy="526479"/>
          </a:xfrm>
          <a:solidFill>
            <a:schemeClr val="bg2"/>
          </a:solidFill>
        </p:spPr>
        <p:txBody>
          <a:bodyPr vert="horz" lIns="87750" tIns="0" rIns="0" bIns="0" rtlCol="0" anchor="ctr" anchorCtr="0">
            <a:noAutofit/>
          </a:bodyPr>
          <a:lstStyle/>
          <a:p>
            <a:pPr algn="ctr">
              <a:spcBef>
                <a:spcPct val="50000"/>
              </a:spcBef>
            </a:pPr>
            <a:r>
              <a:rPr lang="de-DE" sz="950" b="1" dirty="0">
                <a:solidFill>
                  <a:schemeClr val="bg1"/>
                </a:solidFill>
                <a:ea typeface="+mn-lt"/>
                <a:cs typeface="+mn-lt"/>
              </a:rPr>
              <a:t>Nous </a:t>
            </a:r>
            <a:r>
              <a:rPr lang="de-DE" sz="950" b="1" dirty="0" err="1">
                <a:solidFill>
                  <a:schemeClr val="bg1"/>
                </a:solidFill>
                <a:ea typeface="+mn-lt"/>
                <a:cs typeface="+mn-lt"/>
              </a:rPr>
              <a:t>promouvons</a:t>
            </a:r>
            <a:r>
              <a:rPr lang="de-DE" sz="950" b="1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de-DE" sz="950" b="1" dirty="0" err="1">
                <a:solidFill>
                  <a:schemeClr val="bg1"/>
                </a:solidFill>
                <a:ea typeface="+mn-lt"/>
                <a:cs typeface="+mn-lt"/>
              </a:rPr>
              <a:t>l'Allemagne</a:t>
            </a:r>
            <a:endParaRPr lang="it-IT" b="1" dirty="0" err="1">
              <a:solidFill>
                <a:schemeClr val="bg1"/>
              </a:solidFill>
            </a:endParaRPr>
          </a:p>
        </p:txBody>
      </p:sp>
      <p:sp>
        <p:nvSpPr>
          <p:cNvPr id="23" name="Textplatzhalter 13">
            <a:extLst>
              <a:ext uri="{FF2B5EF4-FFF2-40B4-BE49-F238E27FC236}">
                <a16:creationId xmlns:a16="http://schemas.microsoft.com/office/drawing/2014/main" id="{FE2237D1-2B48-0C40-9281-287D615A6BA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64438" y="1792462"/>
            <a:ext cx="2530856" cy="526559"/>
          </a:xfrm>
          <a:solidFill>
            <a:schemeClr val="bg2"/>
          </a:solidFill>
        </p:spPr>
        <p:txBody>
          <a:bodyPr vert="horz" lIns="87750" tIns="0" rIns="0" bIns="0" rtlCol="0" anchor="ctr" anchorCtr="0">
            <a:noAutofit/>
          </a:bodyPr>
          <a:lstStyle/>
          <a:p>
            <a:pPr algn="ctr">
              <a:spcBef>
                <a:spcPct val="50000"/>
              </a:spcBef>
            </a:pPr>
            <a:r>
              <a:rPr lang="de-DE" sz="950" b="1" dirty="0">
                <a:solidFill>
                  <a:schemeClr val="bg1"/>
                </a:solidFill>
                <a:ea typeface="+mn-lt"/>
                <a:cs typeface="+mn-lt"/>
              </a:rPr>
              <a:t>Nous </a:t>
            </a:r>
            <a:r>
              <a:rPr lang="de-DE" sz="950" b="1" dirty="0" err="1">
                <a:solidFill>
                  <a:schemeClr val="bg1"/>
                </a:solidFill>
                <a:ea typeface="+mn-lt"/>
                <a:cs typeface="+mn-lt"/>
              </a:rPr>
              <a:t>favorisons</a:t>
            </a:r>
            <a:r>
              <a:rPr lang="de-DE" sz="950" b="1" dirty="0">
                <a:solidFill>
                  <a:schemeClr val="bg1"/>
                </a:solidFill>
                <a:ea typeface="+mn-lt"/>
                <a:cs typeface="+mn-lt"/>
              </a:rPr>
              <a:t> le </a:t>
            </a:r>
            <a:r>
              <a:rPr lang="de-DE" sz="950" b="1" dirty="0" err="1">
                <a:solidFill>
                  <a:schemeClr val="bg1"/>
                </a:solidFill>
                <a:ea typeface="+mn-lt"/>
                <a:cs typeface="+mn-lt"/>
              </a:rPr>
              <a:t>développement</a:t>
            </a:r>
            <a:endParaRPr lang="it-IT">
              <a:solidFill>
                <a:schemeClr val="bg1"/>
              </a:solidFill>
              <a:cs typeface="Arial"/>
            </a:endParaRPr>
          </a:p>
        </p:txBody>
      </p:sp>
      <p:sp>
        <p:nvSpPr>
          <p:cNvPr id="24" name="Textplatzhalter 13">
            <a:extLst>
              <a:ext uri="{FF2B5EF4-FFF2-40B4-BE49-F238E27FC236}">
                <a16:creationId xmlns:a16="http://schemas.microsoft.com/office/drawing/2014/main" id="{FE2237D1-2B48-0C40-9281-287D615A6BA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292438" y="1792462"/>
            <a:ext cx="1784250" cy="526559"/>
          </a:xfrm>
          <a:solidFill>
            <a:schemeClr val="bg2"/>
          </a:solidFill>
        </p:spPr>
        <p:txBody>
          <a:bodyPr vert="horz" lIns="87750" tIns="0" rIns="0" bIns="0" rtlCol="0" anchor="ctr" anchorCtr="0">
            <a:no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  <a:defRPr/>
            </a:pPr>
            <a:r>
              <a:rPr lang="de-DE" sz="950" b="1" kern="0" dirty="0">
                <a:solidFill>
                  <a:schemeClr val="bg1"/>
                </a:solidFill>
                <a:ea typeface="+mn-lt"/>
                <a:cs typeface="+mn-lt"/>
              </a:rPr>
              <a:t>Nous </a:t>
            </a:r>
            <a:r>
              <a:rPr lang="de-DE" sz="950" b="1" kern="0" dirty="0" err="1">
                <a:solidFill>
                  <a:schemeClr val="bg1"/>
                </a:solidFill>
                <a:ea typeface="+mn-lt"/>
                <a:cs typeface="+mn-lt"/>
              </a:rPr>
              <a:t>soutenons</a:t>
            </a:r>
            <a:r>
              <a:rPr lang="de-DE" sz="950" b="1" kern="0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de-DE" sz="950" b="1" kern="0" dirty="0" err="1">
                <a:solidFill>
                  <a:schemeClr val="bg1"/>
                </a:solidFill>
                <a:ea typeface="+mn-lt"/>
                <a:cs typeface="+mn-lt"/>
              </a:rPr>
              <a:t>l'économie</a:t>
            </a:r>
            <a:r>
              <a:rPr lang="de-DE" sz="950" b="1" kern="0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de-DE" sz="950" b="1" kern="0" dirty="0" err="1">
                <a:solidFill>
                  <a:schemeClr val="bg1"/>
                </a:solidFill>
                <a:ea typeface="+mn-lt"/>
                <a:cs typeface="+mn-lt"/>
              </a:rPr>
              <a:t>allemande</a:t>
            </a:r>
            <a:r>
              <a:rPr lang="de-DE" sz="950" b="1" kern="0" dirty="0">
                <a:solidFill>
                  <a:schemeClr val="bg1"/>
                </a:solidFill>
                <a:ea typeface="+mn-lt"/>
                <a:cs typeface="+mn-lt"/>
              </a:rPr>
              <a:t> et </a:t>
            </a:r>
            <a:r>
              <a:rPr lang="de-DE" sz="950" b="1" kern="0" dirty="0" err="1">
                <a:solidFill>
                  <a:schemeClr val="bg1"/>
                </a:solidFill>
                <a:ea typeface="+mn-lt"/>
                <a:cs typeface="+mn-lt"/>
              </a:rPr>
              <a:t>européenne</a:t>
            </a:r>
            <a:endParaRPr lang="it-IT" b="1" dirty="0" err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0538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>
            <a:extLst>
              <a:ext uri="{FF2B5EF4-FFF2-40B4-BE49-F238E27FC236}">
                <a16:creationId xmlns:a16="http://schemas.microsoft.com/office/drawing/2014/main" id="{C2AC54BE-8DE7-4BE8-8BDF-8919ACFD34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7200" y="2138399"/>
            <a:ext cx="8486060" cy="1804829"/>
          </a:xfrm>
        </p:spPr>
        <p:txBody>
          <a:bodyPr/>
          <a:lstStyle/>
          <a:p>
            <a:pPr indent="626110"/>
            <a:r>
              <a:rPr lang="en-GB" dirty="0" err="1">
                <a:ea typeface="+mj-lt"/>
                <a:cs typeface="+mj-lt"/>
              </a:rPr>
              <a:t>Pourquoi</a:t>
            </a:r>
            <a:r>
              <a:rPr lang="en-GB" dirty="0">
                <a:ea typeface="+mj-lt"/>
                <a:cs typeface="+mj-lt"/>
              </a:rPr>
              <a:t> et comment </a:t>
            </a:r>
            <a:r>
              <a:rPr lang="en-GB" dirty="0" err="1">
                <a:ea typeface="+mj-lt"/>
                <a:cs typeface="+mj-lt"/>
              </a:rPr>
              <a:t>avez-vous</a:t>
            </a:r>
            <a:r>
              <a:rPr lang="en-GB" dirty="0">
                <a:ea typeface="+mj-lt"/>
                <a:cs typeface="+mj-lt"/>
              </a:rPr>
              <a:t> </a:t>
            </a:r>
            <a:r>
              <a:rPr lang="en-GB" dirty="0" err="1">
                <a:ea typeface="+mj-lt"/>
                <a:cs typeface="+mj-lt"/>
              </a:rPr>
              <a:t>été</a:t>
            </a:r>
            <a:r>
              <a:rPr lang="en-GB" dirty="0">
                <a:ea typeface="+mj-lt"/>
                <a:cs typeface="+mj-lt"/>
              </a:rPr>
              <a:t> </a:t>
            </a:r>
            <a:r>
              <a:rPr lang="en-GB" dirty="0" err="1">
                <a:ea typeface="+mj-lt"/>
                <a:cs typeface="+mj-lt"/>
              </a:rPr>
              <a:t>impliqué</a:t>
            </a:r>
            <a:r>
              <a:rPr lang="en-GB" dirty="0">
                <a:ea typeface="+mj-lt"/>
                <a:cs typeface="+mj-lt"/>
              </a:rPr>
              <a:t> dans </a:t>
            </a:r>
            <a:r>
              <a:rPr lang="en-GB" dirty="0" err="1">
                <a:ea typeface="+mj-lt"/>
                <a:cs typeface="+mj-lt"/>
              </a:rPr>
              <a:t>l'APCNF</a:t>
            </a:r>
            <a:r>
              <a:rPr lang="en-GB" dirty="0">
                <a:ea typeface="+mj-lt"/>
                <a:cs typeface="+mj-lt"/>
              </a:rPr>
              <a:t>?</a:t>
            </a:r>
            <a:endParaRPr lang="it-IT" dirty="0"/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9AE4A7C6-F6A1-2C40-A59B-430E6BE36F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92800" y="6417331"/>
            <a:ext cx="7984612" cy="265531"/>
          </a:xfrm>
        </p:spPr>
        <p:txBody>
          <a:bodyPr/>
          <a:lstStyle/>
          <a:p>
            <a:r>
              <a:rPr lang="en-US"/>
              <a:t>Title of the presentation / Location, xx Month Year (Enter using “Insert &gt; Header and Footer”)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F179AE5-901B-40E7-8378-BA1EB896FA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49444" y="6417332"/>
            <a:ext cx="612069" cy="265530"/>
          </a:xfrm>
        </p:spPr>
        <p:txBody>
          <a:bodyPr/>
          <a:lstStyle/>
          <a:p>
            <a:r>
              <a:rPr lang="de-DE" dirty="0"/>
              <a:t>Page </a:t>
            </a:r>
            <a:fld id="{5678FFC5-4430-43BC-9807-D0C6EB405569}" type="slidenum">
              <a:rPr lang="de-DE" smtClean="0"/>
              <a:pPr/>
              <a:t>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038980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AB9CAB90-3D10-482A-A1BE-18754A9BCA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Titel der Präsentation / Ort, XX Monat Jahr (Eingabe über "Einfügen &gt; Kopf- und Fußzeile")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CF1903E-B84E-4456-8293-4F3EEF951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8FFC5-4430-43BC-9807-D0C6EB405569}" type="slidenum">
              <a:rPr lang="de-DE" smtClean="0"/>
              <a:t>7</a:t>
            </a:fld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BBF7CFC3-74BE-4F84-8AB7-50DE1B6E6B8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24821B93-32A6-4DF8-9101-E696E37B28C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D76754E2-4BF5-4456-8550-8C9E09A943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146685" indent="-146685" defTabSz="1039259">
              <a:spcBef>
                <a:spcPts val="405"/>
              </a:spcBef>
              <a:defRPr/>
            </a:pPr>
            <a:r>
              <a:rPr lang="en-US" sz="1400">
                <a:ea typeface="+mn-lt"/>
                <a:cs typeface="+mn-lt"/>
              </a:rPr>
              <a:t>La banque de développement 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ea typeface="+mn-lt"/>
                <a:cs typeface="+mn-lt"/>
              </a:rPr>
              <a:t>KfW finance </a:t>
            </a:r>
            <a:r>
              <a:rPr lang="en-US" sz="1400">
                <a:ea typeface="+mn-lt"/>
                <a:cs typeface="+mn-lt"/>
              </a:rPr>
              <a:t>divers secteurs tels que les infrastructures, le système financier et le développement du secteur privé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ea typeface="+mn-lt"/>
                <a:cs typeface="+mn-lt"/>
              </a:rPr>
              <a:t>, </a:t>
            </a:r>
            <a:r>
              <a:rPr lang="en-US" sz="1400">
                <a:ea typeface="+mn-lt"/>
                <a:cs typeface="+mn-lt"/>
              </a:rPr>
              <a:t>les secteurs sociaux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ea typeface="+mn-lt"/>
                <a:cs typeface="+mn-lt"/>
              </a:rPr>
              <a:t>, </a:t>
            </a:r>
            <a:r>
              <a:rPr lang="en-US" sz="1400">
                <a:ea typeface="+mn-lt"/>
                <a:cs typeface="+mn-lt"/>
              </a:rPr>
              <a:t>d'autres secteurs et le secteur vert </a:t>
            </a:r>
            <a:r>
              <a:rPr kumimoji="0" lang="en-US" sz="1400" i="0" strike="noStrike" kern="1200" cap="none" spc="0" normalizeH="0" baseline="0" noProof="0">
                <a:ln>
                  <a:noFill/>
                </a:ln>
                <a:effectLst/>
                <a:uLnTx/>
                <a:uFillTx/>
                <a:ea typeface="+mn-lt"/>
                <a:cs typeface="+mn-lt"/>
              </a:rPr>
              <a:t>:</a:t>
            </a:r>
            <a:r>
              <a:rPr lang="en-US" sz="1400">
                <a:ea typeface="+mn-lt"/>
                <a:cs typeface="+mn-lt"/>
              </a:rPr>
              <a:t> le développement 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ea typeface="+mn-lt"/>
                <a:cs typeface="+mn-lt"/>
              </a:rPr>
              <a:t>rural </a:t>
            </a:r>
            <a:r>
              <a:rPr lang="en-US" sz="1400">
                <a:ea typeface="+mn-lt"/>
                <a:cs typeface="+mn-lt"/>
              </a:rPr>
              <a:t>et la 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ea typeface="+mn-lt"/>
                <a:cs typeface="+mn-lt"/>
              </a:rPr>
              <a:t>conservation </a:t>
            </a:r>
            <a:r>
              <a:rPr lang="en-US" sz="1400">
                <a:ea typeface="+mn-lt"/>
                <a:cs typeface="+mn-lt"/>
              </a:rPr>
              <a:t>des ressources naturelles 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ea typeface="+mn-lt"/>
                <a:cs typeface="+mn-lt"/>
              </a:rPr>
              <a:t>(</a:t>
            </a:r>
            <a:r>
              <a:rPr lang="en-US" sz="1400">
                <a:ea typeface="+mn-lt"/>
                <a:cs typeface="+mn-lt"/>
              </a:rPr>
              <a:t>avec des sous-secteurs tels que la préservation de la biodiversité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ea typeface="+mn-lt"/>
                <a:cs typeface="+mn-lt"/>
              </a:rPr>
              <a:t>, </a:t>
            </a:r>
            <a:r>
              <a:rPr lang="en-US" sz="1400">
                <a:ea typeface="+mn-lt"/>
                <a:cs typeface="+mn-lt"/>
              </a:rPr>
              <a:t>les parcs nationaux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ea typeface="+mn-lt"/>
                <a:cs typeface="+mn-lt"/>
              </a:rPr>
              <a:t>, </a:t>
            </a:r>
            <a:r>
              <a:rPr lang="en-US" sz="1400">
                <a:ea typeface="+mn-lt"/>
                <a:cs typeface="+mn-lt"/>
              </a:rPr>
              <a:t>la gestion des forêts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ea typeface="+mn-lt"/>
                <a:cs typeface="+mn-lt"/>
              </a:rPr>
              <a:t>, </a:t>
            </a:r>
            <a:r>
              <a:rPr lang="en-US" sz="1400">
                <a:ea typeface="+mn-lt"/>
                <a:cs typeface="+mn-lt"/>
              </a:rPr>
              <a:t>l'économie bleue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ea typeface="+mn-lt"/>
                <a:cs typeface="+mn-lt"/>
              </a:rPr>
              <a:t>, </a:t>
            </a:r>
            <a:r>
              <a:rPr lang="en-US" sz="1400">
                <a:ea typeface="+mn-lt"/>
                <a:cs typeface="+mn-lt"/>
              </a:rPr>
              <a:t>l'agriculture et les chaînes de valeur 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ea typeface="+mn-lt"/>
                <a:cs typeface="+mn-lt"/>
              </a:rPr>
              <a:t>via </a:t>
            </a:r>
            <a:r>
              <a:rPr lang="en-US" sz="1400">
                <a:ea typeface="+mn-lt"/>
                <a:cs typeface="+mn-lt"/>
              </a:rPr>
              <a:t>le système financier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ea typeface="+mn-lt"/>
                <a:cs typeface="+mn-lt"/>
              </a:rPr>
              <a:t>/</a:t>
            </a:r>
            <a:r>
              <a:rPr lang="en-US" sz="1400">
                <a:ea typeface="+mn-lt"/>
                <a:cs typeface="+mn-lt"/>
              </a:rPr>
              <a:t>le secteur privé).</a:t>
            </a:r>
            <a:endParaRPr lang="it-IT">
              <a:latin typeface="Arial"/>
            </a:endParaRPr>
          </a:p>
          <a:p>
            <a:pPr marL="205105" indent="-205105" defTabSz="1039259">
              <a:spcBef>
                <a:spcPts val="500"/>
              </a:spcBef>
              <a:defRPr/>
            </a:pPr>
            <a:r>
              <a:rPr lang="en-US" sz="1400">
                <a:ea typeface="+mn-lt"/>
                <a:cs typeface="+mn-lt"/>
              </a:rPr>
              <a:t>La résolution du parlement de la République fédérale du 27 juin 2019 confirme la politique du BMZ visant à promouvoir l'agroécologie.</a:t>
            </a:r>
          </a:p>
          <a:p>
            <a:pPr marL="205105" indent="-205105" defTabSz="1039259">
              <a:spcBef>
                <a:spcPts val="500"/>
              </a:spcBef>
              <a:defRPr/>
            </a:pPr>
            <a:r>
              <a:rPr lang="en-US" sz="1400" b="1">
                <a:ea typeface="+mn-lt"/>
                <a:cs typeface="+mn-lt"/>
              </a:rPr>
              <a:t>POURQUOI </a:t>
            </a:r>
            <a:r>
              <a:rPr lang="en-US" sz="1400">
                <a:ea typeface="+mn-lt"/>
                <a:cs typeface="+mn-lt"/>
              </a:rPr>
              <a:t>nous sommes-nous impliqués?  Dans les accords indo-allemands, le secteur vert fait partie du portefeuille.</a:t>
            </a:r>
          </a:p>
          <a:p>
            <a:pPr marL="205105" marR="0" lvl="0" indent="-205105" algn="l" defTabSz="1039259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10000"/>
              <a:buFont typeface="Symbol" panose="05050102010706020507" pitchFamily="18" charset="2"/>
              <a:buChar char="-"/>
              <a:tabLst/>
              <a:defRPr/>
            </a:pPr>
            <a:r>
              <a:rPr lang="en-US" sz="1400" b="1">
                <a:solidFill>
                  <a:srgbClr val="000000"/>
                </a:solidFill>
                <a:latin typeface="Arial"/>
              </a:rPr>
              <a:t>COMMENT</a:t>
            </a:r>
            <a:r>
              <a:rPr lang="en-US" sz="1400" dirty="0">
                <a:solidFill>
                  <a:srgbClr val="000000"/>
                </a:solidFill>
                <a:latin typeface="Arial"/>
              </a:rPr>
              <a:t>:</a:t>
            </a:r>
            <a:endParaRPr lang="en-US" sz="140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205105" indent="-205105" defTabSz="1039259">
              <a:spcBef>
                <a:spcPts val="500"/>
              </a:spcBef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•	</a:t>
            </a:r>
            <a:r>
              <a:rPr lang="en-US" sz="1400">
                <a:ea typeface="+mn-lt"/>
                <a:cs typeface="+mn-lt"/>
              </a:rPr>
              <a:t>Première réunion avec 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ea typeface="+mn-lt"/>
                <a:cs typeface="+mn-lt"/>
              </a:rPr>
              <a:t>RySS </a:t>
            </a:r>
            <a:r>
              <a:rPr lang="en-US" sz="1400">
                <a:ea typeface="+mn-lt"/>
                <a:cs typeface="+mn-lt"/>
              </a:rPr>
              <a:t>en septembre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ea typeface="+mn-lt"/>
                <a:cs typeface="+mn-lt"/>
              </a:rPr>
              <a:t> 2018</a:t>
            </a:r>
            <a:endParaRPr lang="en-US" sz="14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ea typeface="+mn-lt"/>
              <a:cs typeface="+mn-lt"/>
            </a:endParaRPr>
          </a:p>
          <a:p>
            <a:pPr marL="205105" indent="-205105" defTabSz="1039259">
              <a:spcBef>
                <a:spcPts val="500"/>
              </a:spcBef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•	</a:t>
            </a:r>
            <a:r>
              <a:rPr lang="en-US" sz="1400">
                <a:ea typeface="+mn-lt"/>
                <a:cs typeface="+mn-lt"/>
              </a:rPr>
              <a:t>Évaluation en juillet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ea typeface="+mn-lt"/>
                <a:cs typeface="+mn-lt"/>
              </a:rPr>
              <a:t> 2019</a:t>
            </a:r>
            <a:endParaRPr lang="en-US" sz="14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ea typeface="+mn-lt"/>
              <a:cs typeface="+mn-lt"/>
            </a:endParaRPr>
          </a:p>
          <a:p>
            <a:pPr marL="205105" indent="-205105" defTabSz="1039259">
              <a:spcBef>
                <a:spcPts val="500"/>
              </a:spcBef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•	</a:t>
            </a:r>
            <a:r>
              <a:rPr lang="en-US" sz="1400">
                <a:ea typeface="+mn-lt"/>
                <a:cs typeface="+mn-lt"/>
              </a:rPr>
              <a:t>Les accords de prêt en décembre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ea typeface="+mn-lt"/>
                <a:cs typeface="+mn-lt"/>
              </a:rPr>
              <a:t> 2019</a:t>
            </a:r>
            <a:endParaRPr lang="en-US" sz="14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ea typeface="+mn-lt"/>
              <a:cs typeface="+mn-lt"/>
            </a:endParaRPr>
          </a:p>
          <a:p>
            <a:pPr marL="205105" indent="-205105" defTabSz="1039259">
              <a:spcBef>
                <a:spcPts val="500"/>
              </a:spcBef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•	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ea typeface="+mn-lt"/>
                <a:cs typeface="+mn-lt"/>
              </a:rPr>
              <a:t>Concept </a:t>
            </a:r>
            <a:r>
              <a:rPr lang="en-US" sz="1400">
                <a:ea typeface="+mn-lt"/>
                <a:cs typeface="+mn-lt"/>
              </a:rPr>
              <a:t>du projet approuvé par 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ea typeface="+mn-lt"/>
                <a:cs typeface="+mn-lt"/>
              </a:rPr>
              <a:t>BMZ, </a:t>
            </a:r>
            <a:r>
              <a:rPr lang="en-US" sz="1400">
                <a:ea typeface="+mn-lt"/>
                <a:cs typeface="+mn-lt"/>
              </a:rPr>
              <a:t>étude préparatoire de faisabilité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ea typeface="+mn-lt"/>
                <a:cs typeface="+mn-lt"/>
              </a:rPr>
              <a:t>, </a:t>
            </a:r>
            <a:r>
              <a:rPr lang="en-US" sz="1400">
                <a:ea typeface="+mn-lt"/>
                <a:cs typeface="+mn-lt"/>
              </a:rPr>
              <a:t>mission d'évaluation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ea typeface="+mn-lt"/>
                <a:cs typeface="+mn-lt"/>
              </a:rPr>
              <a:t>; </a:t>
            </a:r>
            <a:r>
              <a:rPr lang="en-US" sz="1400">
                <a:ea typeface="+mn-lt"/>
                <a:cs typeface="+mn-lt"/>
              </a:rPr>
              <a:t>rapport d'évaluation à approuver par 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ea typeface="+mn-lt"/>
                <a:cs typeface="+mn-lt"/>
              </a:rPr>
              <a:t>BMZ, </a:t>
            </a:r>
            <a:r>
              <a:rPr lang="en-US" sz="1400">
                <a:ea typeface="+mn-lt"/>
                <a:cs typeface="+mn-lt"/>
              </a:rPr>
              <a:t>si oui, Accord de prêt et Mise en œuvre du projet et du programme</a:t>
            </a:r>
            <a:endParaRPr lang="en-US" sz="14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ea typeface="+mn-lt"/>
              <a:cs typeface="+mn-lt"/>
            </a:endParaRPr>
          </a:p>
          <a:p>
            <a:pPr marL="205105" marR="0" lvl="0" indent="-205105" algn="l" defTabSz="1039259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10000"/>
              <a:buFont typeface="Symbol" panose="05050102010706020507" pitchFamily="18" charset="2"/>
              <a:buChar char="-"/>
              <a:tabLst/>
              <a:defRPr/>
            </a:pPr>
            <a:endParaRPr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205105" indent="-205105" defTabSz="1039259">
              <a:spcBef>
                <a:spcPts val="500"/>
              </a:spcBef>
              <a:defRPr/>
            </a:pPr>
            <a:r>
              <a:rPr lang="en-US" sz="1400" b="1">
                <a:ea typeface="+mn-lt"/>
                <a:cs typeface="+mn-lt"/>
              </a:rPr>
              <a:t>POURQUOI la KfW soutient-elle le programme? </a:t>
            </a:r>
            <a:endParaRPr lang="en-US" sz="14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ea typeface="+mn-lt"/>
              <a:cs typeface="+mn-lt"/>
            </a:endParaRPr>
          </a:p>
          <a:p>
            <a:pPr marL="146685" indent="-146685"/>
            <a:endParaRPr lang="de-DE" dirty="0">
              <a:cs typeface="Arial"/>
            </a:endParaRPr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7652EF81-9420-47E7-A289-4B05D4BCAD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indent="300990"/>
            <a:r>
              <a:rPr lang="de-DE">
                <a:ea typeface="+mj-lt"/>
                <a:cs typeface="+mj-lt"/>
              </a:rPr>
              <a:t>Pourquoi et comment avez-vous été impliqué dans le programme APCNF?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341323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indent="300990"/>
            <a:r>
              <a:rPr lang="de-DE">
                <a:ea typeface="+mj-lt"/>
                <a:cs typeface="+mj-lt"/>
              </a:rPr>
              <a:t>Il correspond à nos principes</a:t>
            </a:r>
            <a:endParaRPr lang="it-IT"/>
          </a:p>
        </p:txBody>
      </p:sp>
      <p:sp>
        <p:nvSpPr>
          <p:cNvPr id="34819" name="Fußzeilenplatzhalter 2"/>
          <p:cNvSpPr>
            <a:spLocks noGrp="1"/>
          </p:cNvSpPr>
          <p:nvPr>
            <p:ph type="ftr" sz="quarter" idx="18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603647" indent="-232172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928688" indent="-185738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300163" indent="-185738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1671638" indent="-185738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043113" indent="-1857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414588" indent="-1857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2786063" indent="-1857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157538" indent="-1857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de-DE">
                <a:solidFill>
                  <a:srgbClr val="000000"/>
                </a:solidFill>
              </a:rPr>
              <a:t>KfW Development Bank / Financial Cooperation with developing countries and emerging economies</a:t>
            </a:r>
            <a:endParaRPr lang="de-DE" altLang="de-DE" dirty="0" err="1">
              <a:solidFill>
                <a:srgbClr val="000000"/>
              </a:solidFill>
            </a:endParaRPr>
          </a:p>
        </p:txBody>
      </p:sp>
      <p:sp>
        <p:nvSpPr>
          <p:cNvPr id="56327" name="Rechteck 39"/>
          <p:cNvSpPr>
            <a:spLocks noChangeArrowheads="1"/>
          </p:cNvSpPr>
          <p:nvPr/>
        </p:nvSpPr>
        <p:spPr bwMode="auto">
          <a:xfrm>
            <a:off x="1521372" y="2158094"/>
            <a:ext cx="1649711" cy="398562"/>
          </a:xfrm>
          <a:prstGeom prst="rect">
            <a:avLst/>
          </a:prstGeom>
          <a:solidFill>
            <a:schemeClr val="accent3"/>
          </a:solidFill>
          <a:ln w="9525">
            <a:noFill/>
            <a:round/>
            <a:headEnd/>
            <a:tailEnd/>
          </a:ln>
        </p:spPr>
        <p:txBody>
          <a:bodyPr lIns="58500" tIns="87750" rIns="58500" bIns="87750" anchor="ctr"/>
          <a:lstStyle/>
          <a:p>
            <a:pPr algn="ctr">
              <a:lnSpc>
                <a:spcPct val="120000"/>
              </a:lnSpc>
              <a:spcBef>
                <a:spcPts val="244"/>
              </a:spcBef>
              <a:defRPr/>
            </a:pPr>
            <a:r>
              <a:rPr lang="en-US" sz="1100" b="1">
                <a:solidFill>
                  <a:schemeClr val="bg1"/>
                </a:solidFill>
                <a:ea typeface="+mn-lt"/>
                <a:cs typeface="+mn-lt"/>
              </a:rPr>
              <a:t>Propriété</a:t>
            </a:r>
            <a:endParaRPr lang="it-IT">
              <a:solidFill>
                <a:schemeClr val="bg1"/>
              </a:solidFill>
              <a:cs typeface="Arial"/>
            </a:endParaRPr>
          </a:p>
        </p:txBody>
      </p:sp>
      <p:sp>
        <p:nvSpPr>
          <p:cNvPr id="56329" name="Rechteck 19"/>
          <p:cNvSpPr>
            <a:spLocks noChangeArrowheads="1"/>
          </p:cNvSpPr>
          <p:nvPr/>
        </p:nvSpPr>
        <p:spPr bwMode="auto">
          <a:xfrm>
            <a:off x="3292315" y="2158094"/>
            <a:ext cx="1649710" cy="398562"/>
          </a:xfrm>
          <a:prstGeom prst="rect">
            <a:avLst/>
          </a:prstGeom>
          <a:solidFill>
            <a:schemeClr val="accent3"/>
          </a:solidFill>
          <a:ln w="9525">
            <a:noFill/>
            <a:round/>
            <a:headEnd/>
            <a:tailEnd/>
          </a:ln>
        </p:spPr>
        <p:txBody>
          <a:bodyPr lIns="58500" tIns="87750" rIns="58500" bIns="87750" anchor="ctr"/>
          <a:lstStyle/>
          <a:p>
            <a:pPr algn="ctr">
              <a:lnSpc>
                <a:spcPct val="120000"/>
              </a:lnSpc>
              <a:spcBef>
                <a:spcPts val="244"/>
              </a:spcBef>
              <a:defRPr/>
            </a:pPr>
            <a:r>
              <a:rPr lang="de-DE" sz="1100" b="1">
                <a:solidFill>
                  <a:srgbClr val="FFFFFF"/>
                </a:solidFill>
                <a:ea typeface="ＭＳ Ｐゴシック"/>
                <a:cs typeface="ＭＳ Ｐゴシック"/>
              </a:rPr>
              <a:t>Alignement</a:t>
            </a:r>
            <a:endParaRPr lang="de-DE" sz="1138" b="1" dirty="0">
              <a:solidFill>
                <a:srgbClr val="FFFFFF"/>
              </a:solidFill>
              <a:ea typeface="ＭＳ Ｐゴシック"/>
              <a:cs typeface="ＭＳ Ｐゴシック"/>
            </a:endParaRPr>
          </a:p>
        </p:txBody>
      </p:sp>
      <p:sp>
        <p:nvSpPr>
          <p:cNvPr id="34822" name="Rechteck 21"/>
          <p:cNvSpPr>
            <a:spLocks noChangeArrowheads="1"/>
          </p:cNvSpPr>
          <p:nvPr/>
        </p:nvSpPr>
        <p:spPr bwMode="auto">
          <a:xfrm>
            <a:off x="1521362" y="1762134"/>
            <a:ext cx="6962577" cy="343098"/>
          </a:xfrm>
          <a:prstGeom prst="rect">
            <a:avLst/>
          </a:prstGeom>
          <a:solidFill>
            <a:srgbClr val="A0C3D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58500" tIns="87750" rIns="58500" bIns="87750" anchor="ctr"/>
          <a:lstStyle>
            <a:lvl1pPr eaLnBrk="0" hangingPunct="0">
              <a:lnSpc>
                <a:spcPct val="120000"/>
              </a:lnSpc>
              <a:spcBef>
                <a:spcPts val="600"/>
              </a:spcBef>
              <a:buSzPct val="120000"/>
              <a:buFont typeface="Franklin Gothic Book" pitchFamily="34" charset="0"/>
              <a:defRPr sz="16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lnSpc>
                <a:spcPct val="120000"/>
              </a:lnSpc>
              <a:spcBef>
                <a:spcPts val="600"/>
              </a:spcBef>
              <a:buSzPct val="120000"/>
              <a:buFont typeface="Arial" pitchFamily="34" charset="0"/>
              <a:buChar char="›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lnSpc>
                <a:spcPct val="120000"/>
              </a:lnSpc>
              <a:spcBef>
                <a:spcPts val="600"/>
              </a:spcBef>
              <a:buSzPct val="120000"/>
              <a:buFont typeface="Arial" pitchFamily="34" charset="0"/>
              <a:buChar char="›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lnSpc>
                <a:spcPct val="110000"/>
              </a:lnSpc>
              <a:spcBef>
                <a:spcPts val="600"/>
              </a:spcBef>
              <a:buSzPct val="120000"/>
              <a:buFont typeface="Arial" pitchFamily="34" charset="0"/>
              <a:buChar char="›"/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lnSpc>
                <a:spcPct val="110000"/>
              </a:lnSpc>
              <a:spcBef>
                <a:spcPts val="600"/>
              </a:spcBef>
              <a:buSzPct val="120000"/>
              <a:buFont typeface="Arial" pitchFamily="34" charset="0"/>
              <a:buChar char="›"/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  <a:buSzPct val="120000"/>
              <a:buFont typeface="Arial" pitchFamily="34" charset="0"/>
              <a:buChar char="›"/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  <a:buSzPct val="120000"/>
              <a:buFont typeface="Arial" pitchFamily="34" charset="0"/>
              <a:buChar char="›"/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  <a:buSzPct val="120000"/>
              <a:buFont typeface="Arial" pitchFamily="34" charset="0"/>
              <a:buChar char="›"/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  <a:buSzPct val="120000"/>
              <a:buFont typeface="Arial" pitchFamily="34" charset="0"/>
              <a:buChar char="›"/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spcBef>
                <a:spcPts val="244"/>
              </a:spcBef>
              <a:spcAft>
                <a:spcPct val="0"/>
              </a:spcAft>
            </a:pPr>
            <a:r>
              <a:rPr lang="de-DE" sz="1450">
                <a:latin typeface="Arial"/>
                <a:ea typeface="ＭＳ Ｐゴシック"/>
                <a:cs typeface="Arial"/>
              </a:rPr>
              <a:t>Principes de base</a:t>
            </a:r>
            <a:endParaRPr lang="it-IT"/>
          </a:p>
        </p:txBody>
      </p:sp>
      <p:sp>
        <p:nvSpPr>
          <p:cNvPr id="34823" name="Rechteck 28"/>
          <p:cNvSpPr>
            <a:spLocks noChangeArrowheads="1"/>
          </p:cNvSpPr>
          <p:nvPr/>
        </p:nvSpPr>
        <p:spPr bwMode="auto">
          <a:xfrm>
            <a:off x="3783758" y="5026707"/>
            <a:ext cx="2437805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t">
            <a:spAutoFit/>
          </a:bodyPr>
          <a:lstStyle>
            <a:lvl1pPr eaLnBrk="0" hangingPunct="0">
              <a:lnSpc>
                <a:spcPct val="120000"/>
              </a:lnSpc>
              <a:spcBef>
                <a:spcPts val="600"/>
              </a:spcBef>
              <a:buSzPct val="120000"/>
              <a:buFont typeface="Franklin Gothic Book" pitchFamily="34" charset="0"/>
              <a:defRPr sz="16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lnSpc>
                <a:spcPct val="120000"/>
              </a:lnSpc>
              <a:spcBef>
                <a:spcPts val="600"/>
              </a:spcBef>
              <a:buSzPct val="120000"/>
              <a:buFont typeface="Arial" pitchFamily="34" charset="0"/>
              <a:buChar char="›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lnSpc>
                <a:spcPct val="120000"/>
              </a:lnSpc>
              <a:spcBef>
                <a:spcPts val="600"/>
              </a:spcBef>
              <a:buSzPct val="120000"/>
              <a:buFont typeface="Arial" pitchFamily="34" charset="0"/>
              <a:buChar char="›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lnSpc>
                <a:spcPct val="110000"/>
              </a:lnSpc>
              <a:spcBef>
                <a:spcPts val="600"/>
              </a:spcBef>
              <a:buSzPct val="120000"/>
              <a:buFont typeface="Arial" pitchFamily="34" charset="0"/>
              <a:buChar char="›"/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lnSpc>
                <a:spcPct val="110000"/>
              </a:lnSpc>
              <a:spcBef>
                <a:spcPts val="600"/>
              </a:spcBef>
              <a:buSzPct val="120000"/>
              <a:buFont typeface="Arial" pitchFamily="34" charset="0"/>
              <a:buChar char="›"/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  <a:buSzPct val="120000"/>
              <a:buFont typeface="Arial" pitchFamily="34" charset="0"/>
              <a:buChar char="›"/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  <a:buSzPct val="120000"/>
              <a:buFont typeface="Arial" pitchFamily="34" charset="0"/>
              <a:buChar char="›"/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  <a:buSzPct val="120000"/>
              <a:buFont typeface="Arial" pitchFamily="34" charset="0"/>
              <a:buChar char="›"/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  <a:buSzPct val="120000"/>
              <a:buFont typeface="Arial" pitchFamily="34" charset="0"/>
              <a:buChar char="›"/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de-DE" sz="1300">
                <a:latin typeface="Arial"/>
                <a:ea typeface="ＭＳ Ｐゴシック"/>
                <a:cs typeface="Arial"/>
              </a:rPr>
              <a:t>Impacts durables</a:t>
            </a:r>
            <a:endParaRPr lang="it-IT">
              <a:ea typeface="ＭＳ Ｐゴシック"/>
            </a:endParaRPr>
          </a:p>
        </p:txBody>
      </p:sp>
      <p:sp>
        <p:nvSpPr>
          <p:cNvPr id="25" name="Rechteck 24"/>
          <p:cNvSpPr/>
          <p:nvPr/>
        </p:nvSpPr>
        <p:spPr>
          <a:xfrm>
            <a:off x="1521372" y="2618569"/>
            <a:ext cx="1649711" cy="1902519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50" tIns="87750" rIns="29250" bIns="87750" anchor="ctr"/>
          <a:lstStyle/>
          <a:p>
            <a:pPr algn="ctr">
              <a:lnSpc>
                <a:spcPct val="120000"/>
              </a:lnSpc>
              <a:defRPr/>
            </a:pPr>
            <a:r>
              <a:rPr lang="en-US" sz="1050">
                <a:solidFill>
                  <a:schemeClr val="tx1"/>
                </a:solidFill>
                <a:ea typeface="+mn-lt"/>
                <a:cs typeface="+mn-lt"/>
              </a:rPr>
              <a:t>Renforcer la </a:t>
            </a:r>
            <a:r>
              <a:rPr lang="en-US" sz="1050" b="1">
                <a:solidFill>
                  <a:schemeClr val="tx1"/>
                </a:solidFill>
                <a:ea typeface="+mn-lt"/>
                <a:cs typeface="+mn-lt"/>
              </a:rPr>
              <a:t>responsabilité </a:t>
            </a:r>
            <a:r>
              <a:rPr lang="en-US" sz="1050">
                <a:solidFill>
                  <a:schemeClr val="tx1"/>
                </a:solidFill>
                <a:ea typeface="+mn-lt"/>
                <a:cs typeface="+mn-lt"/>
              </a:rPr>
              <a:t>du pays partenaire </a:t>
            </a:r>
            <a:r>
              <a:rPr lang="en-US" sz="1050" b="1">
                <a:solidFill>
                  <a:schemeClr val="tx1"/>
                </a:solidFill>
                <a:ea typeface="+mn-lt"/>
                <a:cs typeface="+mn-lt"/>
              </a:rPr>
              <a:t>vis-à-vis de lui-même</a:t>
            </a:r>
            <a:endParaRPr lang="it-IT" sz="1550" b="1">
              <a:solidFill>
                <a:schemeClr val="tx1"/>
              </a:solidFill>
              <a:cs typeface="Arial"/>
            </a:endParaRPr>
          </a:p>
        </p:txBody>
      </p:sp>
      <p:sp>
        <p:nvSpPr>
          <p:cNvPr id="19" name="Rechteck 18"/>
          <p:cNvSpPr/>
          <p:nvPr/>
        </p:nvSpPr>
        <p:spPr>
          <a:xfrm>
            <a:off x="3292315" y="2618569"/>
            <a:ext cx="1649710" cy="1902519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50" tIns="87750" rIns="29250" bIns="87750" anchor="ctr"/>
          <a:lstStyle/>
          <a:p>
            <a:pPr algn="ctr">
              <a:lnSpc>
                <a:spcPct val="120000"/>
              </a:lnSpc>
              <a:defRPr/>
            </a:pPr>
            <a:r>
              <a:rPr lang="en-US" sz="1050">
                <a:solidFill>
                  <a:schemeClr val="tx1"/>
                </a:solidFill>
                <a:ea typeface="+mn-lt"/>
                <a:cs typeface="+mn-lt"/>
              </a:rPr>
              <a:t>Alignement vers les </a:t>
            </a:r>
            <a:r>
              <a:rPr lang="en-US" sz="1050" b="1">
                <a:solidFill>
                  <a:schemeClr val="tx1"/>
                </a:solidFill>
                <a:ea typeface="+mn-lt"/>
                <a:cs typeface="+mn-lt"/>
              </a:rPr>
              <a:t>stratégies </a:t>
            </a:r>
            <a:r>
              <a:rPr lang="en-US" sz="1050">
                <a:solidFill>
                  <a:schemeClr val="tx1"/>
                </a:solidFill>
                <a:ea typeface="+mn-lt"/>
                <a:cs typeface="+mn-lt"/>
              </a:rPr>
              <a:t>et structures </a:t>
            </a:r>
            <a:r>
              <a:rPr lang="en-US" sz="1050" b="1">
                <a:solidFill>
                  <a:schemeClr val="tx1"/>
                </a:solidFill>
                <a:ea typeface="+mn-lt"/>
                <a:cs typeface="+mn-lt"/>
              </a:rPr>
              <a:t>de développement national</a:t>
            </a:r>
            <a:r>
              <a:rPr lang="en-US" sz="1050">
                <a:solidFill>
                  <a:schemeClr val="tx1"/>
                </a:solidFill>
                <a:ea typeface="+mn-lt"/>
                <a:cs typeface="+mn-lt"/>
              </a:rPr>
              <a:t> du pays partenaire</a:t>
            </a:r>
            <a:endParaRPr lang="it-IT">
              <a:solidFill>
                <a:schemeClr val="tx1"/>
              </a:solidFill>
            </a:endParaRPr>
          </a:p>
        </p:txBody>
      </p:sp>
      <p:sp>
        <p:nvSpPr>
          <p:cNvPr id="41" name="AutoShape 23"/>
          <p:cNvSpPr>
            <a:spLocks noChangeArrowheads="1"/>
          </p:cNvSpPr>
          <p:nvPr/>
        </p:nvSpPr>
        <p:spPr bwMode="auto">
          <a:xfrm>
            <a:off x="5063282" y="2618569"/>
            <a:ext cx="1649711" cy="1902519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  <a:round/>
            <a:headEnd/>
            <a:tailEnd/>
          </a:ln>
        </p:spPr>
        <p:txBody>
          <a:bodyPr lIns="87750" tIns="87750" rIns="58500" bIns="87750" anchor="ctr"/>
          <a:lstStyle/>
          <a:p>
            <a:pPr algn="ctr">
              <a:lnSpc>
                <a:spcPct val="120000"/>
              </a:lnSpc>
              <a:spcBef>
                <a:spcPts val="244"/>
              </a:spcBef>
              <a:defRPr/>
            </a:pPr>
            <a:r>
              <a:rPr lang="de-DE" sz="1050" b="1">
                <a:ea typeface="+mn-lt"/>
                <a:cs typeface="+mn-lt"/>
              </a:rPr>
              <a:t>Soutenir les partenaires</a:t>
            </a:r>
            <a:r>
              <a:rPr lang="de-DE" sz="1050">
                <a:ea typeface="+mn-lt"/>
                <a:cs typeface="+mn-lt"/>
              </a:rPr>
              <a:t> dans la préparation, la mise en œuvre et l'exploitation des projets en fournissant des services de conseil</a:t>
            </a:r>
            <a:endParaRPr lang="it-IT"/>
          </a:p>
        </p:txBody>
      </p:sp>
      <p:sp>
        <p:nvSpPr>
          <p:cNvPr id="44" name="AutoShape 23"/>
          <p:cNvSpPr>
            <a:spLocks noChangeArrowheads="1"/>
          </p:cNvSpPr>
          <p:nvPr/>
        </p:nvSpPr>
        <p:spPr bwMode="auto">
          <a:xfrm>
            <a:off x="6834226" y="2618569"/>
            <a:ext cx="1649710" cy="1902519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  <a:round/>
            <a:headEnd/>
            <a:tailEnd/>
          </a:ln>
        </p:spPr>
        <p:txBody>
          <a:bodyPr lIns="87750" tIns="87750" rIns="87750" bIns="87750" anchor="ctr"/>
          <a:lstStyle/>
          <a:p>
            <a:pPr marL="0" lvl="1" algn="ctr">
              <a:lnSpc>
                <a:spcPct val="120000"/>
              </a:lnSpc>
              <a:spcBef>
                <a:spcPts val="244"/>
              </a:spcBef>
              <a:defRPr/>
            </a:pPr>
            <a:r>
              <a:rPr lang="en-US" sz="1050">
                <a:ea typeface="+mn-lt"/>
                <a:cs typeface="+mn-lt"/>
              </a:rPr>
              <a:t>Évaluer </a:t>
            </a:r>
            <a:r>
              <a:rPr lang="en-US" sz="1050" b="1">
                <a:ea typeface="+mn-lt"/>
                <a:cs typeface="+mn-lt"/>
              </a:rPr>
              <a:t>l'impact </a:t>
            </a:r>
            <a:r>
              <a:rPr lang="en-US" sz="1050">
                <a:ea typeface="+mn-lt"/>
                <a:cs typeface="+mn-lt"/>
              </a:rPr>
              <a:t>des projets au moyen d'une </a:t>
            </a:r>
            <a:r>
              <a:rPr lang="en-US" sz="1050" b="1">
                <a:ea typeface="+mn-lt"/>
                <a:cs typeface="+mn-lt"/>
              </a:rPr>
              <a:t>évaluation indépendante</a:t>
            </a:r>
            <a:endParaRPr lang="it-IT" b="1"/>
          </a:p>
        </p:txBody>
      </p:sp>
      <p:sp>
        <p:nvSpPr>
          <p:cNvPr id="56335" name="Rechteck 26"/>
          <p:cNvSpPr>
            <a:spLocks noChangeArrowheads="1"/>
          </p:cNvSpPr>
          <p:nvPr/>
        </p:nvSpPr>
        <p:spPr bwMode="auto">
          <a:xfrm>
            <a:off x="5063271" y="2158094"/>
            <a:ext cx="3420666" cy="398562"/>
          </a:xfrm>
          <a:prstGeom prst="rect">
            <a:avLst/>
          </a:prstGeom>
          <a:solidFill>
            <a:schemeClr val="accent3"/>
          </a:solidFill>
          <a:ln w="9525">
            <a:noFill/>
            <a:round/>
            <a:headEnd/>
            <a:tailEnd/>
          </a:ln>
        </p:spPr>
        <p:txBody>
          <a:bodyPr lIns="58500" tIns="87750" rIns="58500" bIns="87750" anchor="ctr"/>
          <a:lstStyle/>
          <a:p>
            <a:pPr algn="ctr">
              <a:lnSpc>
                <a:spcPct val="120000"/>
              </a:lnSpc>
              <a:spcBef>
                <a:spcPts val="244"/>
              </a:spcBef>
              <a:defRPr/>
            </a:pPr>
            <a:r>
              <a:rPr lang="en-US" sz="1100" b="1">
                <a:solidFill>
                  <a:schemeClr val="bg1"/>
                </a:solidFill>
                <a:ea typeface="+mn-lt"/>
                <a:cs typeface="+mn-lt"/>
              </a:rPr>
              <a:t>Une responsabilité partagée</a:t>
            </a:r>
            <a:endParaRPr lang="it-IT" b="1">
              <a:solidFill>
                <a:schemeClr val="bg1"/>
              </a:solidFill>
            </a:endParaRPr>
          </a:p>
        </p:txBody>
      </p:sp>
      <p:sp>
        <p:nvSpPr>
          <p:cNvPr id="34829" name="AutoShape 4"/>
          <p:cNvSpPr>
            <a:spLocks noChangeArrowheads="1"/>
          </p:cNvSpPr>
          <p:nvPr/>
        </p:nvSpPr>
        <p:spPr bwMode="gray">
          <a:xfrm>
            <a:off x="1521362" y="4617849"/>
            <a:ext cx="6962577" cy="321171"/>
          </a:xfrm>
          <a:prstGeom prst="flowChartMerge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lIns="37148" rIns="37148" anchor="ctr"/>
          <a:lstStyle>
            <a:lvl1pPr eaLnBrk="0" hangingPunct="0">
              <a:lnSpc>
                <a:spcPct val="120000"/>
              </a:lnSpc>
              <a:spcBef>
                <a:spcPts val="600"/>
              </a:spcBef>
              <a:buSzPct val="120000"/>
              <a:buFont typeface="Franklin Gothic Book" pitchFamily="34" charset="0"/>
              <a:defRPr sz="16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lnSpc>
                <a:spcPct val="120000"/>
              </a:lnSpc>
              <a:spcBef>
                <a:spcPts val="600"/>
              </a:spcBef>
              <a:buSzPct val="120000"/>
              <a:buFont typeface="Arial" pitchFamily="34" charset="0"/>
              <a:buChar char="›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lnSpc>
                <a:spcPct val="120000"/>
              </a:lnSpc>
              <a:spcBef>
                <a:spcPts val="600"/>
              </a:spcBef>
              <a:buSzPct val="120000"/>
              <a:buFont typeface="Arial" pitchFamily="34" charset="0"/>
              <a:buChar char="›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lnSpc>
                <a:spcPct val="110000"/>
              </a:lnSpc>
              <a:spcBef>
                <a:spcPts val="600"/>
              </a:spcBef>
              <a:buSzPct val="120000"/>
              <a:buFont typeface="Arial" pitchFamily="34" charset="0"/>
              <a:buChar char="›"/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lnSpc>
                <a:spcPct val="110000"/>
              </a:lnSpc>
              <a:spcBef>
                <a:spcPts val="600"/>
              </a:spcBef>
              <a:buSzPct val="120000"/>
              <a:buFont typeface="Arial" pitchFamily="34" charset="0"/>
              <a:buChar char="›"/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  <a:buSzPct val="120000"/>
              <a:buFont typeface="Arial" pitchFamily="34" charset="0"/>
              <a:buChar char="›"/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  <a:buSzPct val="120000"/>
              <a:buFont typeface="Arial" pitchFamily="34" charset="0"/>
              <a:buChar char="›"/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  <a:buSzPct val="120000"/>
              <a:buFont typeface="Arial" pitchFamily="34" charset="0"/>
              <a:buChar char="›"/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  <a:buSzPct val="120000"/>
              <a:buFont typeface="Arial" pitchFamily="34" charset="0"/>
              <a:buChar char="›"/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endParaRPr lang="en-US" altLang="de-DE" sz="1463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34830" name="Rechteck 2"/>
          <p:cNvSpPr>
            <a:spLocks noChangeArrowheads="1"/>
          </p:cNvSpPr>
          <p:nvPr/>
        </p:nvSpPr>
        <p:spPr bwMode="auto">
          <a:xfrm>
            <a:off x="4686797" y="4630726"/>
            <a:ext cx="611065" cy="315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45720" rIns="91440" bIns="45720" anchor="t">
            <a:spAutoFit/>
          </a:bodyPr>
          <a:lstStyle>
            <a:lvl1pPr eaLnBrk="0" hangingPunct="0">
              <a:lnSpc>
                <a:spcPct val="120000"/>
              </a:lnSpc>
              <a:spcBef>
                <a:spcPts val="600"/>
              </a:spcBef>
              <a:buSzPct val="120000"/>
              <a:buFont typeface="Franklin Gothic Book" pitchFamily="34" charset="0"/>
              <a:defRPr sz="16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lnSpc>
                <a:spcPct val="120000"/>
              </a:lnSpc>
              <a:spcBef>
                <a:spcPts val="600"/>
              </a:spcBef>
              <a:buSzPct val="120000"/>
              <a:buFont typeface="Arial" pitchFamily="34" charset="0"/>
              <a:buChar char="›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lnSpc>
                <a:spcPct val="120000"/>
              </a:lnSpc>
              <a:spcBef>
                <a:spcPts val="600"/>
              </a:spcBef>
              <a:buSzPct val="120000"/>
              <a:buFont typeface="Arial" pitchFamily="34" charset="0"/>
              <a:buChar char="›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lnSpc>
                <a:spcPct val="110000"/>
              </a:lnSpc>
              <a:spcBef>
                <a:spcPts val="600"/>
              </a:spcBef>
              <a:buSzPct val="120000"/>
              <a:buFont typeface="Arial" pitchFamily="34" charset="0"/>
              <a:buChar char="›"/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lnSpc>
                <a:spcPct val="110000"/>
              </a:lnSpc>
              <a:spcBef>
                <a:spcPts val="600"/>
              </a:spcBef>
              <a:buSzPct val="120000"/>
              <a:buFont typeface="Arial" pitchFamily="34" charset="0"/>
              <a:buChar char="›"/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  <a:buSzPct val="120000"/>
              <a:buFont typeface="Arial" pitchFamily="34" charset="0"/>
              <a:buChar char="›"/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  <a:buSzPct val="120000"/>
              <a:buFont typeface="Arial" pitchFamily="34" charset="0"/>
              <a:buChar char="›"/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  <a:buSzPct val="120000"/>
              <a:buFont typeface="Arial" pitchFamily="34" charset="0"/>
              <a:buChar char="›"/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  <a:buSzPct val="120000"/>
              <a:buFont typeface="Arial" pitchFamily="34" charset="0"/>
              <a:buChar char="›"/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de-DE" sz="1450" b="0">
                <a:latin typeface="Arial"/>
                <a:cs typeface="Arial"/>
              </a:rPr>
              <a:t>Cible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79220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6A090F55-DB41-4B4F-A245-9BA58D64AD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401" y="334800"/>
            <a:ext cx="9061112" cy="378000"/>
          </a:xfrm>
        </p:spPr>
        <p:txBody>
          <a:bodyPr/>
          <a:lstStyle/>
          <a:p>
            <a:pPr indent="300990"/>
            <a:r>
              <a:rPr lang="en-US">
                <a:ea typeface="+mj-lt"/>
                <a:cs typeface="+mj-lt"/>
              </a:rPr>
              <a:t>et il s'inscrit dans le programme global indo-allemand pour l'environnement et le climat dans les zones rurales et s'attaque aux principaux problèmes de l'Inde rurale</a:t>
            </a:r>
            <a:endParaRPr lang="it-IT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30E7B44-8F3C-4A4C-AAC8-523AECB49FC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0402" y="676800"/>
            <a:ext cx="9072858" cy="334800"/>
          </a:xfrm>
        </p:spPr>
        <p:txBody>
          <a:bodyPr/>
          <a:lstStyle/>
          <a:p>
            <a:r>
              <a:rPr lang="en-GB" dirty="0"/>
              <a:t> </a:t>
            </a:r>
            <a:endParaRPr lang="en-GB" noProof="0" dirty="0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055FABB9-13A3-4A08-A606-02511386397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44489" y="1368000"/>
            <a:ext cx="7200799" cy="4977238"/>
          </a:xfrm>
        </p:spPr>
        <p:txBody>
          <a:bodyPr/>
          <a:lstStyle/>
          <a:p>
            <a:pPr marL="146685" indent="-146685"/>
            <a:r>
              <a:rPr lang="en-US" sz="1400" b="1">
                <a:ea typeface="+mn-lt"/>
                <a:cs typeface="+mn-lt"/>
              </a:rPr>
              <a:t>Problème </a:t>
            </a:r>
            <a:r>
              <a:rPr lang="en-US" sz="1400">
                <a:ea typeface="+mn-lt"/>
                <a:cs typeface="+mn-lt"/>
              </a:rPr>
              <a:t>: dégradation des sols agricoles ("la menace silencieuse"!), menace liée au changement climatique et immense pauvreté dans les zones rurales de l'AP</a:t>
            </a:r>
            <a:endParaRPr lang="it-IT" sz="1400">
              <a:cs typeface="Arial"/>
            </a:endParaRPr>
          </a:p>
          <a:p>
            <a:pPr marL="146685" indent="-146685"/>
            <a:r>
              <a:rPr lang="en-US" sz="1400" b="1">
                <a:ea typeface="+mn-lt"/>
                <a:cs typeface="+mn-lt"/>
              </a:rPr>
              <a:t>Objectif </a:t>
            </a:r>
            <a:r>
              <a:rPr lang="en-US" sz="1400">
                <a:ea typeface="+mn-lt"/>
                <a:cs typeface="+mn-lt"/>
              </a:rPr>
              <a:t>: amélioration de la santé et de la productivité des sols, stabilisation/augmentation des revenus et résilience climatique des familles de petits exploitants participants dans l'Andhra Pradesh.</a:t>
            </a:r>
          </a:p>
          <a:p>
            <a:pPr marL="146685" indent="-146685"/>
            <a:r>
              <a:rPr lang="en-US" sz="1400" b="1">
                <a:ea typeface="+mn-lt"/>
                <a:cs typeface="+mn-lt"/>
              </a:rPr>
              <a:t>Description du projet</a:t>
            </a:r>
            <a:r>
              <a:rPr lang="en-US" sz="1400">
                <a:ea typeface="+mn-lt"/>
                <a:cs typeface="+mn-lt"/>
              </a:rPr>
              <a:t>: Promotion de l'expansion de l'agriculture sans intrants externes (c'est-à-dire l'agriculture naturelle avec le traitement des semences, la fertilisation et la lutte contre les parasites de manière organique), par exemple par:</a:t>
            </a:r>
            <a:endParaRPr lang="en-US" sz="1400">
              <a:cs typeface="Arial"/>
            </a:endParaRPr>
          </a:p>
          <a:p>
            <a:pPr marL="291465" lvl="1" indent="-142875"/>
            <a:r>
              <a:rPr lang="en-US" sz="1400">
                <a:ea typeface="+mn-lt"/>
                <a:cs typeface="+mn-lt"/>
              </a:rPr>
              <a:t>Transfert de savoir-faire par un cadre consultatif, agriculteur champion dans les villages</a:t>
            </a:r>
          </a:p>
          <a:p>
            <a:pPr marL="291465" lvl="1" indent="-142875"/>
            <a:r>
              <a:rPr lang="en-US" sz="1400">
                <a:ea typeface="+mn-lt"/>
                <a:cs typeface="+mn-lt"/>
              </a:rPr>
              <a:t>Coopération étroite avec les groupes d'entraide de femmes</a:t>
            </a:r>
            <a:endParaRPr lang="en-US" sz="1400" dirty="0">
              <a:cs typeface="Arial"/>
            </a:endParaRPr>
          </a:p>
          <a:p>
            <a:pPr marL="291465" lvl="1" indent="-142875"/>
            <a:r>
              <a:rPr lang="en-US" sz="1400">
                <a:ea typeface="+mn-lt"/>
                <a:cs typeface="+mn-lt"/>
              </a:rPr>
              <a:t>Promotion des magasins d'intrants biologiques sur place, promotion du marketing par la suite</a:t>
            </a:r>
            <a:endParaRPr lang="en-US" sz="1400" dirty="0">
              <a:cs typeface="Arial"/>
            </a:endParaRPr>
          </a:p>
          <a:p>
            <a:pPr marL="291465" lvl="1" indent="-142875"/>
            <a:r>
              <a:rPr lang="en-US" sz="1400">
                <a:ea typeface="+mn-lt"/>
                <a:cs typeface="+mn-lt"/>
              </a:rPr>
              <a:t>Recherche d'accompagnement et approches marketing</a:t>
            </a:r>
          </a:p>
          <a:p>
            <a:pPr marL="146685" indent="-146685"/>
            <a:r>
              <a:rPr lang="de-DE" sz="1400" b="1">
                <a:ea typeface="+mn-lt"/>
                <a:cs typeface="+mn-lt"/>
              </a:rPr>
              <a:t>Innovation et investissement dans la production de connaissances!</a:t>
            </a: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58A0811D-E82C-E946-AB62-0C15EE6DCB26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 bwMode="gray">
          <a:xfrm>
            <a:off x="892800" y="6417331"/>
            <a:ext cx="7984612" cy="265531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804581" rtl="0" eaLnBrk="1" latinLnBrk="0" hangingPunct="1">
              <a:lnSpc>
                <a:spcPct val="100000"/>
              </a:lnSpc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2290" algn="l" defTabSz="804581" rtl="0" eaLnBrk="1" latinLnBrk="0" hangingPunct="1">
              <a:defRPr sz="15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4581" algn="l" defTabSz="804581" rtl="0" eaLnBrk="1" latinLnBrk="0" hangingPunct="1">
              <a:defRPr sz="15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6871" algn="l" defTabSz="804581" rtl="0" eaLnBrk="1" latinLnBrk="0" hangingPunct="1">
              <a:defRPr sz="15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9161" algn="l" defTabSz="804581" rtl="0" eaLnBrk="1" latinLnBrk="0" hangingPunct="1">
              <a:defRPr sz="15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11451" algn="l" defTabSz="804581" rtl="0" eaLnBrk="1" latinLnBrk="0" hangingPunct="1">
              <a:defRPr sz="15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13742" algn="l" defTabSz="804581" rtl="0" eaLnBrk="1" latinLnBrk="0" hangingPunct="1">
              <a:defRPr sz="15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16032" algn="l" defTabSz="804581" rtl="0" eaLnBrk="1" latinLnBrk="0" hangingPunct="1">
              <a:defRPr sz="15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18322" algn="l" defTabSz="804581" rtl="0" eaLnBrk="1" latinLnBrk="0" hangingPunct="1">
              <a:defRPr sz="15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8045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Indo-German Global Centre for Agro-Ecology Research and Learning, IGGCARL / Frankfurt a.M., 02 November 2021</a:t>
            </a:r>
            <a:endParaRPr kumimoji="0" lang="de-DE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207AADD-BE82-49B6-BBAD-2E4A7A4B3AC0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 bwMode="gray">
          <a:xfrm>
            <a:off x="8949444" y="6417332"/>
            <a:ext cx="612069" cy="26553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defPPr>
              <a:defRPr lang="de-DE"/>
            </a:defPPr>
            <a:lvl1pPr marL="0" algn="r" defTabSz="804581" rtl="0" eaLnBrk="1" latinLnBrk="0" hangingPunct="1">
              <a:lnSpc>
                <a:spcPct val="100000"/>
              </a:lnSpc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2290" algn="l" defTabSz="804581" rtl="0" eaLnBrk="1" latinLnBrk="0" hangingPunct="1">
              <a:defRPr sz="15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4581" algn="l" defTabSz="804581" rtl="0" eaLnBrk="1" latinLnBrk="0" hangingPunct="1">
              <a:defRPr sz="15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6871" algn="l" defTabSz="804581" rtl="0" eaLnBrk="1" latinLnBrk="0" hangingPunct="1">
              <a:defRPr sz="15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9161" algn="l" defTabSz="804581" rtl="0" eaLnBrk="1" latinLnBrk="0" hangingPunct="1">
              <a:defRPr sz="15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11451" algn="l" defTabSz="804581" rtl="0" eaLnBrk="1" latinLnBrk="0" hangingPunct="1">
              <a:defRPr sz="15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13742" algn="l" defTabSz="804581" rtl="0" eaLnBrk="1" latinLnBrk="0" hangingPunct="1">
              <a:defRPr sz="15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16032" algn="l" defTabSz="804581" rtl="0" eaLnBrk="1" latinLnBrk="0" hangingPunct="1">
              <a:defRPr sz="15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18322" algn="l" defTabSz="804581" rtl="0" eaLnBrk="1" latinLnBrk="0" hangingPunct="1">
              <a:defRPr sz="15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8045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/>
              <a:t>Page </a:t>
            </a:r>
            <a:fld id="{5678FFC5-4430-43BC-9807-D0C6EB405569}" type="slidenum">
              <a:rPr lang="de-DE" smtClean="0"/>
              <a:pPr/>
              <a:t>9</a:t>
            </a:fld>
            <a:endParaRPr kumimoji="0" lang="de-DE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800814E1-2070-4A5E-A676-9C26E62F07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3240" y="2687341"/>
            <a:ext cx="2216818" cy="1605755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1C4EAE17-F15D-4CB1-8405-23439F4377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512" y="4769600"/>
            <a:ext cx="1632934" cy="1652457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59B7B392-3C66-4493-8FEE-D9A4DDFBAB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0314" y="4769600"/>
            <a:ext cx="2050192" cy="1652457"/>
          </a:xfrm>
          <a:prstGeom prst="rect">
            <a:avLst/>
          </a:prstGeom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13622BB2-4995-47B2-85FA-BB88643420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92" b="20038"/>
          <a:stretch/>
        </p:blipFill>
        <p:spPr bwMode="auto">
          <a:xfrm>
            <a:off x="4963576" y="4782436"/>
            <a:ext cx="1692330" cy="1670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CC0AFA01-2623-47FD-825D-B511BBED21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48976" y="4782436"/>
            <a:ext cx="2144494" cy="167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355631"/>
      </p:ext>
    </p:extLst>
  </p:cSld>
  <p:clrMapOvr>
    <a:masterClrMapping/>
  </p:clrMapOvr>
</p:sld>
</file>

<file path=ppt/theme/theme1.xml><?xml version="1.0" encoding="utf-8"?>
<a:theme xmlns:a="http://schemas.openxmlformats.org/drawingml/2006/main" name="KfW">
  <a:themeElements>
    <a:clrScheme name="_KfW 2021_schwarzer Text">
      <a:dk1>
        <a:srgbClr val="000000"/>
      </a:dk1>
      <a:lt1>
        <a:srgbClr val="FFFFFF"/>
      </a:lt1>
      <a:dk2>
        <a:srgbClr val="F0EEE1"/>
      </a:dk2>
      <a:lt2>
        <a:srgbClr val="13556F"/>
      </a:lt2>
      <a:accent1>
        <a:srgbClr val="005A8C"/>
      </a:accent1>
      <a:accent2>
        <a:srgbClr val="879900"/>
      </a:accent2>
      <a:accent3>
        <a:srgbClr val="519DC2"/>
      </a:accent3>
      <a:accent4>
        <a:srgbClr val="BDC0C2"/>
      </a:accent4>
      <a:accent5>
        <a:srgbClr val="5A6166"/>
      </a:accent5>
      <a:accent6>
        <a:srgbClr val="9CA0A3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lIns="144000" tIns="108000" rIns="144000" bIns="108000" rtlCol="0" anchor="ctr"/>
      <a:lstStyle>
        <a:defPPr algn="l">
          <a:buSzPct val="110000"/>
          <a:defRPr sz="14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144000" tIns="108000" rIns="144000" bIns="108000" rtlCol="0">
        <a:spAutoFit/>
      </a:bodyPr>
      <a:lstStyle>
        <a:defPPr algn="l">
          <a:buSzPct val="110000"/>
          <a:defRPr sz="1400" dirty="0" err="1" smtClean="0"/>
        </a:defPPr>
      </a:lstStyle>
    </a:txDef>
  </a:objectDefaults>
  <a:extraClrSchemeLst/>
  <a:custClrLst>
    <a:custClr name="KfW-Dunkelgrün 100%">
      <a:srgbClr val="507666"/>
    </a:custClr>
    <a:custClr name="KfW-Dunkelgrün 40%">
      <a:srgbClr val="B9C8C2"/>
    </a:custClr>
    <a:custClr name="KfW-Magenta 100%">
      <a:srgbClr val="9D0C6A"/>
    </a:custClr>
    <a:custClr name="KfW-Magenta 20%">
      <a:srgbClr val="EBCEE1"/>
    </a:custClr>
    <a:custClr name="KfW-Violett 100%">
      <a:srgbClr val="5B2C6F"/>
    </a:custClr>
    <a:custClr name="KfW-Violett 20%">
      <a:srgbClr val="DED5E2"/>
    </a:custClr>
    <a:custClr name="KfW-Rot">
      <a:srgbClr val="C80538"/>
    </a:custClr>
    <a:custClr name="KfW-Grün Digital">
      <a:srgbClr val="5E7200"/>
    </a:custClr>
  </a:custClrLst>
  <a:extLst>
    <a:ext uri="{05A4C25C-085E-4340-85A3-A5531E510DB2}">
      <thm15:themeFamily xmlns:thm15="http://schemas.microsoft.com/office/thememl/2012/main" name="PPT_Master_Template_EN_KfW_4zu3.potx" id="{A18EC276-23AF-456F-8689-4E716961622F}" vid="{26CE9F42-8D96-444D-B0B1-A354DF37313D}"/>
    </a:ext>
  </a:extLst>
</a:theme>
</file>

<file path=ppt/theme/theme2.xml><?xml version="1.0" encoding="utf-8"?>
<a:theme xmlns:a="http://schemas.openxmlformats.org/drawingml/2006/main" name="1_PPT_Vorlage_KfW_4_3">
  <a:themeElements>
    <a:clrScheme name="Benutzerdefiniert 171">
      <a:dk1>
        <a:srgbClr val="000000"/>
      </a:dk1>
      <a:lt1>
        <a:srgbClr val="FFFFFF"/>
      </a:lt1>
      <a:dk2>
        <a:srgbClr val="F0EEE1"/>
      </a:dk2>
      <a:lt2>
        <a:srgbClr val="13556F"/>
      </a:lt2>
      <a:accent1>
        <a:srgbClr val="005A8C"/>
      </a:accent1>
      <a:accent2>
        <a:srgbClr val="A4B419"/>
      </a:accent2>
      <a:accent3>
        <a:srgbClr val="55A0C6"/>
      </a:accent3>
      <a:accent4>
        <a:srgbClr val="BDC0C2"/>
      </a:accent4>
      <a:accent5>
        <a:srgbClr val="5A6166"/>
      </a:accent5>
      <a:accent6>
        <a:srgbClr val="9CA0A3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lIns="144000" tIns="108000" rIns="144000" bIns="108000" rtlCol="0" anchor="ctr"/>
      <a:lstStyle>
        <a:defPPr algn="l">
          <a:buSzPct val="110000"/>
          <a:defRPr sz="14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144000" tIns="108000" rIns="144000" bIns="108000" rtlCol="0">
        <a:spAutoFit/>
      </a:bodyPr>
      <a:lstStyle>
        <a:defPPr algn="l">
          <a:buSzPct val="110000"/>
          <a:defRPr sz="1400" dirty="0" err="1" smtClean="0"/>
        </a:defPPr>
      </a:lstStyle>
    </a:txDef>
  </a:objectDefaults>
  <a:extraClrSchemeLst/>
  <a:custClrLst>
    <a:custClr name="KfW Dunkelgrün 100%">
      <a:srgbClr val="507666"/>
    </a:custClr>
    <a:custClr name="KfW Dunkelgrün 40%">
      <a:srgbClr val="B9C8C2"/>
    </a:custClr>
    <a:custClr name="KfW Magenta 100%">
      <a:srgbClr val="9D0C6A"/>
    </a:custClr>
    <a:custClr name="KfW Magenta 20%">
      <a:srgbClr val="EBCEE1"/>
    </a:custClr>
    <a:custClr name="KfW Violett 100%">
      <a:srgbClr val="5B2C6F"/>
    </a:custClr>
    <a:custClr name="KfW Violett 20%">
      <a:srgbClr val="DED5E2"/>
    </a:custClr>
    <a:custClr name="KfW Rot">
      <a:srgbClr val="C80538"/>
    </a:custClr>
  </a:custClrLst>
  <a:extLst>
    <a:ext uri="{05A4C25C-085E-4340-85A3-A5531E510DB2}">
      <thm15:themeFamily xmlns:thm15="http://schemas.microsoft.com/office/thememl/2012/main" name="PPT_Vorlage_KfW_4_3.potx" id="{0419F115-DF17-402F-8AE8-FA6F45616230}" vid="{6EC34089-3207-41AB-8252-66909930BD4B}"/>
    </a:ext>
  </a:extLst>
</a:theme>
</file>

<file path=ppt/theme/theme3.xml><?xml version="1.0" encoding="utf-8"?>
<a:theme xmlns:a="http://schemas.openxmlformats.org/drawingml/2006/main" name="Office">
  <a:themeElements>
    <a:clrScheme name="_KfW 2021_schwarzer Text">
      <a:dk1>
        <a:srgbClr val="000000"/>
      </a:dk1>
      <a:lt1>
        <a:srgbClr val="FFFFFF"/>
      </a:lt1>
      <a:dk2>
        <a:srgbClr val="F0EEE1"/>
      </a:dk2>
      <a:lt2>
        <a:srgbClr val="13556F"/>
      </a:lt2>
      <a:accent1>
        <a:srgbClr val="005A8C"/>
      </a:accent1>
      <a:accent2>
        <a:srgbClr val="879900"/>
      </a:accent2>
      <a:accent3>
        <a:srgbClr val="519DC2"/>
      </a:accent3>
      <a:accent4>
        <a:srgbClr val="BDC0C2"/>
      </a:accent4>
      <a:accent5>
        <a:srgbClr val="5A6166"/>
      </a:accent5>
      <a:accent6>
        <a:srgbClr val="9CA0A3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">
  <a:themeElements>
    <a:clrScheme name="_KfW 2021_schwarzer Text">
      <a:dk1>
        <a:srgbClr val="000000"/>
      </a:dk1>
      <a:lt1>
        <a:srgbClr val="FFFFFF"/>
      </a:lt1>
      <a:dk2>
        <a:srgbClr val="F0EEE1"/>
      </a:dk2>
      <a:lt2>
        <a:srgbClr val="13556F"/>
      </a:lt2>
      <a:accent1>
        <a:srgbClr val="005A8C"/>
      </a:accent1>
      <a:accent2>
        <a:srgbClr val="879900"/>
      </a:accent2>
      <a:accent3>
        <a:srgbClr val="519DC2"/>
      </a:accent3>
      <a:accent4>
        <a:srgbClr val="BDC0C2"/>
      </a:accent4>
      <a:accent5>
        <a:srgbClr val="5A6166"/>
      </a:accent5>
      <a:accent6>
        <a:srgbClr val="9CA0A3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E92639FEB808B44A6E17CB471A4FF5D" ma:contentTypeVersion="12" ma:contentTypeDescription="Create a new document." ma:contentTypeScope="" ma:versionID="20fd653594f24783e809cfb423b0bfd8">
  <xsd:schema xmlns:xsd="http://www.w3.org/2001/XMLSchema" xmlns:xs="http://www.w3.org/2001/XMLSchema" xmlns:p="http://schemas.microsoft.com/office/2006/metadata/properties" xmlns:ns2="b194aedd-ff49-45f7-87dd-5c844ff5d3f3" xmlns:ns3="5143f1b2-a864-4c0c-b09a-1d9e375137bd" targetNamespace="http://schemas.microsoft.com/office/2006/metadata/properties" ma:root="true" ma:fieldsID="979c74ef7939ed853b2837c487bd213b" ns2:_="" ns3:_="">
    <xsd:import namespace="b194aedd-ff49-45f7-87dd-5c844ff5d3f3"/>
    <xsd:import namespace="5143f1b2-a864-4c0c-b09a-1d9e375137b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94aedd-ff49-45f7-87dd-5c844ff5d3f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143f1b2-a864-4c0c-b09a-1d9e375137bd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3AE22BF-7653-423C-8CCD-4595CF770F6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112C5F9-40E3-4252-BA9E-50FEE930754E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854D6110-6CE0-4A1A-AAFE-567F497CB4D9}"/>
</file>

<file path=docProps/app.xml><?xml version="1.0" encoding="utf-8"?>
<Properties xmlns="http://schemas.openxmlformats.org/officeDocument/2006/extended-properties" xmlns:vt="http://schemas.openxmlformats.org/officeDocument/2006/docPropsVTypes">
  <Template>PPT_Master_Template_EN_KfW_4zu3</Template>
  <TotalTime>0</TotalTime>
  <Words>1061</Words>
  <Application>Microsoft Office PowerPoint</Application>
  <PresentationFormat>A4 (21x29,7 cm)</PresentationFormat>
  <Paragraphs>131</Paragraphs>
  <Slides>11</Slides>
  <Notes>2</Notes>
  <HiddenSlides>0</HiddenSlides>
  <MMClips>0</MMClips>
  <ScaleCrop>false</ScaleCrop>
  <HeadingPairs>
    <vt:vector size="4" baseType="variant">
      <vt:variant>
        <vt:lpstr>Tema</vt:lpstr>
      </vt:variant>
      <vt:variant>
        <vt:i4>2</vt:i4>
      </vt:variant>
      <vt:variant>
        <vt:lpstr>Titoli diapositive</vt:lpstr>
      </vt:variant>
      <vt:variant>
        <vt:i4>11</vt:i4>
      </vt:variant>
    </vt:vector>
  </HeadingPairs>
  <TitlesOfParts>
    <vt:vector size="13" baseType="lpstr">
      <vt:lpstr>KfW</vt:lpstr>
      <vt:lpstr>1_PPT_Vorlage_KfW_4_3</vt:lpstr>
      <vt:lpstr>Coopération financière indo-allemande, Andhra Pradesh Agriculture naturelle communautaire   </vt:lpstr>
      <vt:lpstr>Aperçu</vt:lpstr>
      <vt:lpstr>Contexte: Coopération financière allemande par la Banque de développement KfW / Groupe bancaire KfW</vt:lpstr>
      <vt:lpstr>Contexte</vt:lpstr>
      <vt:lpstr>Promotion du développement au niveau national et international</vt:lpstr>
      <vt:lpstr>Pourquoi et comment avez-vous été impliqué dans l'APCNF?</vt:lpstr>
      <vt:lpstr>Pourquoi et comment avez-vous été impliqué dans le programme APCNF?</vt:lpstr>
      <vt:lpstr>Il correspond à nos principes</vt:lpstr>
      <vt:lpstr>et il s'inscrit dans le programme global indo-allemand pour l'environnement et le climat dans les zones rurales et s'attaque aux principaux problèmes de l'Inde rurale</vt:lpstr>
      <vt:lpstr>Merci de votre attention! Questions et commentaires?</vt:lpstr>
      <vt:lpstr>Contacts</vt:lpstr>
    </vt:vector>
  </TitlesOfParts>
  <Company>KfW Bankengruppe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Indo- German Global Centre for Agro-ecology Research and Learning Headline 2</dc:title>
  <dc:creator>Raidt, Eva</dc:creator>
  <cp:lastModifiedBy>Harder, Iris</cp:lastModifiedBy>
  <cp:revision>184</cp:revision>
  <cp:lastPrinted>2018-04-27T07:26:33Z</cp:lastPrinted>
  <dcterms:created xsi:type="dcterms:W3CDTF">2021-10-28T05:38:43Z</dcterms:created>
  <dcterms:modified xsi:type="dcterms:W3CDTF">2021-11-15T10:22:34Z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0x0101006E92639FEB808B44A6E17CB471A4FF5D</vt:lpwstr>
  </property>
</Properties>
</file>