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8" r:id="rId2"/>
    <p:sldId id="266" r:id="rId3"/>
    <p:sldId id="285" r:id="rId4"/>
    <p:sldId id="286" r:id="rId5"/>
    <p:sldId id="28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Update/add/delete parts of the</a:t>
            </a:r>
            <a:r>
              <a:rPr lang="en-IE" baseline="0" dirty="0" smtClean="0"/>
              <a:t> copy right notice where appropriate.</a:t>
            </a:r>
          </a:p>
          <a:p>
            <a:r>
              <a:rPr lang="en-IE" baseline="0" dirty="0" smtClean="0"/>
              <a:t>More information: </a:t>
            </a:r>
            <a:r>
              <a:rPr lang="en-GB" dirty="0" smtClean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nowledge4policy.ec.europa.eu/global-food-nutrition-security/topic/agroecology_en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ebgate.ec.europa.eu/intpa-academy/course/view.php?id=667#section-0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BE" dirty="0" smtClean="0"/>
              <a:t>Support to design and monitor </a:t>
            </a:r>
            <a:br>
              <a:rPr lang="fr-BE" dirty="0" smtClean="0"/>
            </a:br>
            <a:r>
              <a:rPr lang="fr-BE" dirty="0" smtClean="0"/>
              <a:t>a </a:t>
            </a:r>
            <a:r>
              <a:rPr lang="fr-BE" dirty="0" err="1" smtClean="0"/>
              <a:t>project</a:t>
            </a:r>
            <a:r>
              <a:rPr lang="fr-BE" dirty="0" smtClean="0"/>
              <a:t>/programme </a:t>
            </a:r>
            <a:br>
              <a:rPr lang="fr-BE" dirty="0" smtClean="0"/>
            </a:br>
            <a:r>
              <a:rPr lang="fr-BE" dirty="0" smtClean="0"/>
              <a:t>in line with </a:t>
            </a:r>
            <a:r>
              <a:rPr lang="fr-BE" dirty="0" err="1" smtClean="0"/>
              <a:t>agroecology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616739"/>
          </a:xfrm>
        </p:spPr>
        <p:txBody>
          <a:bodyPr/>
          <a:lstStyle/>
          <a:p>
            <a:r>
              <a:rPr lang="fr-BE" dirty="0" smtClean="0"/>
              <a:t>INTPA F3 note: </a:t>
            </a:r>
          </a:p>
          <a:p>
            <a:pPr lvl="1"/>
            <a:r>
              <a:rPr lang="fr-BE" dirty="0" err="1" smtClean="0"/>
              <a:t>Technical</a:t>
            </a:r>
            <a:r>
              <a:rPr lang="fr-BE" dirty="0" smtClean="0"/>
              <a:t> note on </a:t>
            </a:r>
            <a:r>
              <a:rPr lang="fr-BE" dirty="0" err="1" smtClean="0"/>
              <a:t>agroecology</a:t>
            </a:r>
            <a:r>
              <a:rPr lang="fr-BE" dirty="0" smtClean="0"/>
              <a:t>, </a:t>
            </a:r>
            <a:r>
              <a:rPr lang="fr-BE" dirty="0" err="1" smtClean="0"/>
              <a:t>comparison</a:t>
            </a:r>
            <a:r>
              <a:rPr lang="fr-BE" dirty="0" smtClean="0"/>
              <a:t> CSA/ </a:t>
            </a:r>
            <a:r>
              <a:rPr lang="fr-BE" dirty="0" err="1" smtClean="0"/>
              <a:t>organic</a:t>
            </a:r>
            <a:r>
              <a:rPr lang="fr-BE" dirty="0" smtClean="0"/>
              <a:t>/ nature </a:t>
            </a:r>
            <a:r>
              <a:rPr lang="fr-BE" dirty="0" err="1" smtClean="0"/>
              <a:t>based</a:t>
            </a:r>
            <a:r>
              <a:rPr lang="fr-BE" dirty="0" smtClean="0"/>
              <a:t> / </a:t>
            </a:r>
            <a:r>
              <a:rPr lang="fr-BE" dirty="0" err="1" smtClean="0"/>
              <a:t>agroecology</a:t>
            </a:r>
            <a:r>
              <a:rPr lang="fr-BE" dirty="0" smtClean="0"/>
              <a:t>, </a:t>
            </a:r>
            <a:r>
              <a:rPr lang="fr-BE" dirty="0" err="1" smtClean="0"/>
              <a:t>template</a:t>
            </a:r>
            <a:r>
              <a:rPr lang="fr-BE" dirty="0" smtClean="0"/>
              <a:t> for AAP with an </a:t>
            </a:r>
            <a:r>
              <a:rPr lang="fr-BE" dirty="0" err="1" smtClean="0"/>
              <a:t>agroecological</a:t>
            </a:r>
            <a:r>
              <a:rPr lang="fr-BE" dirty="0" smtClean="0"/>
              <a:t> </a:t>
            </a:r>
            <a:r>
              <a:rPr lang="fr-BE" dirty="0" err="1" smtClean="0"/>
              <a:t>project</a:t>
            </a:r>
            <a:r>
              <a:rPr lang="fr-BE" dirty="0" smtClean="0"/>
              <a:t>/programme, </a:t>
            </a:r>
            <a:r>
              <a:rPr lang="fr-BE" dirty="0" err="1" smtClean="0"/>
              <a:t>other</a:t>
            </a:r>
            <a:r>
              <a:rPr lang="fr-BE" dirty="0" smtClean="0"/>
              <a:t>?</a:t>
            </a:r>
          </a:p>
          <a:p>
            <a:r>
              <a:rPr lang="en-US" dirty="0"/>
              <a:t>Knowledge Centre for Global Food and Nutrition </a:t>
            </a:r>
            <a:r>
              <a:rPr lang="en-US" dirty="0" smtClean="0"/>
              <a:t>Security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knowledge4policy.ec.europa.eu/global-food-nutrition-security/topic/agroecology_en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fr-BE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879975"/>
          </a:xfrm>
        </p:spPr>
        <p:txBody>
          <a:bodyPr/>
          <a:lstStyle/>
          <a:p>
            <a:r>
              <a:rPr lang="en-US" dirty="0" smtClean="0"/>
              <a:t>Training</a:t>
            </a:r>
          </a:p>
          <a:p>
            <a:pPr lvl="1"/>
            <a:r>
              <a:rPr lang="en-US" dirty="0" err="1" smtClean="0">
                <a:hlinkClick r:id="rId2"/>
              </a:rPr>
              <a:t>Agroecology</a:t>
            </a:r>
            <a:r>
              <a:rPr lang="en-US" dirty="0" smtClean="0">
                <a:hlinkClick r:id="rId2"/>
              </a:rPr>
              <a:t> </a:t>
            </a:r>
            <a:r>
              <a:rPr lang="en-US" dirty="0">
                <a:hlinkClick r:id="rId2"/>
              </a:rPr>
              <a:t>in the 2021-2027 Multi-annual Financial Framework</a:t>
            </a:r>
            <a:r>
              <a:rPr lang="en-US" dirty="0"/>
              <a:t> (session for Asia/Africa, Latin America)</a:t>
            </a:r>
          </a:p>
          <a:p>
            <a:pPr lvl="1"/>
            <a:r>
              <a:rPr lang="en-US" dirty="0"/>
              <a:t>Other training if </a:t>
            </a:r>
            <a:r>
              <a:rPr lang="en-US" dirty="0" smtClean="0"/>
              <a:t>needed? Webinar to exchange experiences?</a:t>
            </a:r>
          </a:p>
          <a:p>
            <a:r>
              <a:rPr lang="en-US" dirty="0" smtClean="0"/>
              <a:t>Community of practice including EUD/HQ and some key people (with support of JRC): is there ay interest</a:t>
            </a:r>
            <a:r>
              <a:rPr lang="en-US" dirty="0" smtClean="0"/>
              <a:t>?</a:t>
            </a:r>
          </a:p>
          <a:p>
            <a:r>
              <a:rPr lang="en-US" dirty="0" smtClean="0"/>
              <a:t>Support for project/</a:t>
            </a:r>
            <a:r>
              <a:rPr lang="en-US" dirty="0" err="1" smtClean="0"/>
              <a:t>programme</a:t>
            </a:r>
            <a:r>
              <a:rPr lang="en-US" dirty="0" smtClean="0"/>
              <a:t> design at </a:t>
            </a:r>
            <a:r>
              <a:rPr lang="en-US" smtClean="0"/>
              <a:t>EUD level</a:t>
            </a:r>
            <a:endParaRPr lang="en-US" dirty="0" smtClean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Training, exchange, and support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044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ASRAF</a:t>
            </a:r>
          </a:p>
          <a:p>
            <a:pPr lvl="1"/>
            <a:r>
              <a:rPr lang="fr-BE" dirty="0" err="1" smtClean="0"/>
              <a:t>Specific</a:t>
            </a:r>
            <a:r>
              <a:rPr lang="fr-BE" dirty="0" smtClean="0"/>
              <a:t> </a:t>
            </a:r>
            <a:r>
              <a:rPr lang="fr-BE" dirty="0" err="1" smtClean="0"/>
              <a:t>studies</a:t>
            </a:r>
            <a:r>
              <a:rPr lang="fr-BE" dirty="0" smtClean="0"/>
              <a:t> at F3 </a:t>
            </a:r>
            <a:r>
              <a:rPr lang="fr-BE" dirty="0" err="1" smtClean="0"/>
              <a:t>level</a:t>
            </a:r>
            <a:endParaRPr lang="fr-BE" dirty="0" smtClean="0"/>
          </a:p>
          <a:p>
            <a:r>
              <a:rPr lang="en-US" dirty="0"/>
              <a:t>DeSIRA LIFT </a:t>
            </a:r>
          </a:p>
          <a:p>
            <a:pPr lvl="1"/>
            <a:r>
              <a:rPr lang="en-US" dirty="0"/>
              <a:t>Support to project design? </a:t>
            </a:r>
          </a:p>
          <a:p>
            <a:pPr lvl="1"/>
            <a:r>
              <a:rPr lang="en-US" dirty="0"/>
              <a:t>Participation in policy dialogue at regional/global level?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Facilities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397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Thank you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 smtClean="0"/>
              <a:t>Unless otherwise noted the reuse of this presentation is </a:t>
            </a:r>
            <a:r>
              <a:rPr lang="en-US" sz="1050" dirty="0" err="1" smtClean="0"/>
              <a:t>authorised</a:t>
            </a:r>
            <a:r>
              <a:rPr lang="en-US" sz="1050" dirty="0" smtClean="0"/>
              <a:t> under the </a:t>
            </a:r>
            <a:r>
              <a:rPr lang="en-US" sz="1050" dirty="0" smtClean="0">
                <a:hlinkClick r:id="rId3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</a:t>
            </a:r>
            <a:r>
              <a:rPr lang="en-US" sz="1050" dirty="0" smtClean="0"/>
              <a:t>right holders.</a:t>
            </a:r>
          </a:p>
          <a:p>
            <a:r>
              <a:rPr lang="en-US" sz="1050" dirty="0" smtClean="0"/>
              <a:t>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>
                <a:solidFill>
                  <a:schemeClr val="accent6"/>
                </a:solidFill>
              </a:rPr>
              <a:t>e</a:t>
            </a:r>
            <a:r>
              <a:rPr lang="en-US" sz="1050" dirty="0" smtClean="0">
                <a:solidFill>
                  <a:schemeClr val="accent6"/>
                </a:solidFill>
              </a:rPr>
              <a:t>lement concerned</a:t>
            </a:r>
            <a:r>
              <a:rPr lang="en-US" sz="1050" dirty="0" smtClean="0"/>
              <a:t>, source</a:t>
            </a:r>
            <a:r>
              <a:rPr lang="en-US" sz="1050" dirty="0" smtClean="0">
                <a:solidFill>
                  <a:schemeClr val="accent6"/>
                </a:solidFill>
              </a:rPr>
              <a:t>: e.g. Fotolia.com</a:t>
            </a:r>
            <a:r>
              <a:rPr lang="en-US" sz="1050" dirty="0" smtClean="0"/>
              <a:t>; 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 smtClean="0">
                <a:solidFill>
                  <a:schemeClr val="accent6"/>
                </a:solidFill>
              </a:rPr>
              <a:t>element concerned</a:t>
            </a:r>
            <a:r>
              <a:rPr lang="en-US" sz="1050" dirty="0" smtClean="0"/>
              <a:t>, source: </a:t>
            </a:r>
            <a:r>
              <a:rPr lang="en-US" sz="1050" dirty="0" smtClean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C8B682-2373-49BE-B18D-B978BD86CC74}"/>
</file>

<file path=customXml/itemProps2.xml><?xml version="1.0" encoding="utf-8"?>
<ds:datastoreItem xmlns:ds="http://schemas.openxmlformats.org/officeDocument/2006/customXml" ds:itemID="{0F7BBE87-FF07-4C0A-A8E0-9C0E559E67A6}"/>
</file>

<file path=customXml/itemProps3.xml><?xml version="1.0" encoding="utf-8"?>
<ds:datastoreItem xmlns:ds="http://schemas.openxmlformats.org/officeDocument/2006/customXml" ds:itemID="{8ABCBD02-5420-4AC4-ACED-FBD368E5AD7A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230</TotalTime>
  <Words>226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Support to design and monitor  a project/programme  in line with agroecology</vt:lpstr>
      <vt:lpstr>Resources</vt:lpstr>
      <vt:lpstr>Training, exchange, and support</vt:lpstr>
      <vt:lpstr>Facilities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 to design and monitor  a project/programme  in line with agroecology</dc:title>
  <dc:creator>FAURE Guy (DEVCO)</dc:creator>
  <cp:lastModifiedBy>FAURE Guy (DEVCO)</cp:lastModifiedBy>
  <cp:revision>7</cp:revision>
  <dcterms:created xsi:type="dcterms:W3CDTF">2021-11-04T13:20:34Z</dcterms:created>
  <dcterms:modified xsi:type="dcterms:W3CDTF">2021-11-08T13:32:40Z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