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8" r:id="rId5"/>
    <p:sldId id="266" r:id="rId6"/>
    <p:sldId id="285" r:id="rId7"/>
    <p:sldId id="286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CB4A8-B0C7-41AE-B635-4ACECFA27BFD}" v="90" dt="2021-11-15T17:50:37.1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11ECB4A8-B0C7-41AE-B635-4ACECFA27BFD}"/>
    <pc:docChg chg="modSld">
      <pc:chgData name="isabel.paliotta91" userId="S::isabel.paliotta91_gmail.com#ext#@gfa365.onmicrosoft.com::6fe92d54-7c29-48db-8cd1-f2827087c545" providerId="AD" clId="Web-{11ECB4A8-B0C7-41AE-B635-4ACECFA27BFD}" dt="2021-11-15T17:50:34.122" v="83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11ECB4A8-B0C7-41AE-B635-4ACECFA27BFD}" dt="2021-11-15T17:43:12.096" v="3" actId="20577"/>
        <pc:sldMkLst>
          <pc:docMk/>
          <pc:sldMk cId="1121371840" sldId="258"/>
        </pc:sldMkLst>
        <pc:spChg chg="mod">
          <ac:chgData name="isabel.paliotta91" userId="S::isabel.paliotta91_gmail.com#ext#@gfa365.onmicrosoft.com::6fe92d54-7c29-48db-8cd1-f2827087c545" providerId="AD" clId="Web-{11ECB4A8-B0C7-41AE-B635-4ACECFA27BFD}" dt="2021-11-15T17:43:12.096" v="3" actId="20577"/>
          <ac:spMkLst>
            <pc:docMk/>
            <pc:sldMk cId="1121371840" sldId="258"/>
            <ac:spMk id="6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11ECB4A8-B0C7-41AE-B635-4ACECFA27BFD}" dt="2021-11-15T17:44:35.957" v="11" actId="20577"/>
        <pc:sldMkLst>
          <pc:docMk/>
          <pc:sldMk cId="1058563292" sldId="266"/>
        </pc:sldMkLst>
        <pc:spChg chg="mod">
          <ac:chgData name="isabel.paliotta91" userId="S::isabel.paliotta91_gmail.com#ext#@gfa365.onmicrosoft.com::6fe92d54-7c29-48db-8cd1-f2827087c545" providerId="AD" clId="Web-{11ECB4A8-B0C7-41AE-B635-4ACECFA27BFD}" dt="2021-11-15T17:43:29.252" v="4" actId="20577"/>
          <ac:spMkLst>
            <pc:docMk/>
            <pc:sldMk cId="1058563292" sldId="26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11ECB4A8-B0C7-41AE-B635-4ACECFA27BFD}" dt="2021-11-15T17:44:35.957" v="11" actId="20577"/>
          <ac:spMkLst>
            <pc:docMk/>
            <pc:sldMk cId="1058563292" sldId="26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11ECB4A8-B0C7-41AE-B635-4ACECFA27BFD}" dt="2021-11-15T17:50:34.122" v="83" actId="20577"/>
        <pc:sldMkLst>
          <pc:docMk/>
          <pc:sldMk cId="4273619315" sldId="284"/>
        </pc:sldMkLst>
        <pc:spChg chg="mod">
          <ac:chgData name="isabel.paliotta91" userId="S::isabel.paliotta91_gmail.com#ext#@gfa365.onmicrosoft.com::6fe92d54-7c29-48db-8cd1-f2827087c545" providerId="AD" clId="Web-{11ECB4A8-B0C7-41AE-B635-4ACECFA27BFD}" dt="2021-11-15T17:50:34.122" v="83" actId="20577"/>
          <ac:spMkLst>
            <pc:docMk/>
            <pc:sldMk cId="4273619315" sldId="284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11ECB4A8-B0C7-41AE-B635-4ACECFA27BFD}" dt="2021-11-15T17:49:29.589" v="73" actId="20577"/>
        <pc:sldMkLst>
          <pc:docMk/>
          <pc:sldMk cId="3793044419" sldId="285"/>
        </pc:sldMkLst>
        <pc:spChg chg="mod">
          <ac:chgData name="isabel.paliotta91" userId="S::isabel.paliotta91_gmail.com#ext#@gfa365.onmicrosoft.com::6fe92d54-7c29-48db-8cd1-f2827087c545" providerId="AD" clId="Web-{11ECB4A8-B0C7-41AE-B635-4ACECFA27BFD}" dt="2021-11-15T17:49:29.589" v="73" actId="20577"/>
          <ac:spMkLst>
            <pc:docMk/>
            <pc:sldMk cId="3793044419" sldId="285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11ECB4A8-B0C7-41AE-B635-4ACECFA27BFD}" dt="2021-11-15T17:45:46.428" v="13" actId="20577"/>
          <ac:spMkLst>
            <pc:docMk/>
            <pc:sldMk cId="3793044419" sldId="285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11ECB4A8-B0C7-41AE-B635-4ACECFA27BFD}" dt="2021-11-15T17:50:29.575" v="80" actId="20577"/>
        <pc:sldMkLst>
          <pc:docMk/>
          <pc:sldMk cId="1823970299" sldId="286"/>
        </pc:sldMkLst>
        <pc:spChg chg="mod">
          <ac:chgData name="isabel.paliotta91" userId="S::isabel.paliotta91_gmail.com#ext#@gfa365.onmicrosoft.com::6fe92d54-7c29-48db-8cd1-f2827087c545" providerId="AD" clId="Web-{11ECB4A8-B0C7-41AE-B635-4ACECFA27BFD}" dt="2021-11-15T17:50:29.575" v="80" actId="20577"/>
          <ac:spMkLst>
            <pc:docMk/>
            <pc:sldMk cId="1823970299" sldId="28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11ECB4A8-B0C7-41AE-B635-4ACECFA27BFD}" dt="2021-11-15T17:49:44.449" v="74" actId="20577"/>
          <ac:spMkLst>
            <pc:docMk/>
            <pc:sldMk cId="1823970299" sldId="28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nowledge4policy.ec.europa.eu/global-food-nutrition-security/topic/agroecology_en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ebgate.ec.europa.eu/cas/login?loginRequestId=ECAS_LR-56738432-2SN8Y0g1hidmla3ZmEvwueixFj6gcBf9RHpzroeIznIAGvEResD4SaAvYLv4psNe4L1jwwO1yp9VWaMtzKvHzra-yntOf97TTHqFZHLhjivVqi-yQW8OFOm4sQqcGbgDxg0aSZssxhNhFzh3tjgKzZnVbEzRu92HTtGmrVlFiwr9b84hkvMoOS1M8or2Ws9LiTh3lW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BE" dirty="0">
                <a:ea typeface="+mj-lt"/>
                <a:cs typeface="+mj-lt"/>
              </a:rPr>
              <a:t>Soutien à la conception et au</a:t>
            </a:r>
            <a:br>
              <a:rPr lang="fr-BE" dirty="0">
                <a:ea typeface="+mj-lt"/>
                <a:cs typeface="+mj-lt"/>
              </a:rPr>
            </a:br>
            <a:r>
              <a:rPr lang="fr-BE" dirty="0">
                <a:ea typeface="+mj-lt"/>
                <a:cs typeface="+mj-lt"/>
              </a:rPr>
              <a:t>suivi un projet/programme </a:t>
            </a:r>
            <a:br>
              <a:rPr lang="fr-BE" dirty="0">
                <a:ea typeface="+mj-lt"/>
                <a:cs typeface="+mj-lt"/>
              </a:rPr>
            </a:br>
            <a:r>
              <a:rPr lang="fr-BE" dirty="0">
                <a:ea typeface="+mj-lt"/>
                <a:cs typeface="+mj-lt"/>
              </a:rPr>
              <a:t>en accord avec l'agroécologie</a:t>
            </a:r>
            <a:endParaRPr lang="it-IT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61673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BE" dirty="0"/>
              <a:t>Note INTPA F3: </a:t>
            </a:r>
          </a:p>
          <a:p>
            <a:pPr lvl="1"/>
            <a:r>
              <a:rPr lang="fr-BE" dirty="0">
                <a:ea typeface="+mn-lt"/>
                <a:cs typeface="+mn-lt"/>
              </a:rPr>
              <a:t>Note technique sur l'agroécologie, comparaison CSA/biologique/nature </a:t>
            </a:r>
            <a:r>
              <a:rPr lang="fr-BE" dirty="0" err="1">
                <a:ea typeface="+mn-lt"/>
                <a:cs typeface="+mn-lt"/>
              </a:rPr>
              <a:t>based</a:t>
            </a:r>
            <a:r>
              <a:rPr lang="fr-BE" dirty="0">
                <a:ea typeface="+mn-lt"/>
                <a:cs typeface="+mn-lt"/>
              </a:rPr>
              <a:t>/agroécologie, modèle de PAA avec un projet/programme agroécologique, autre?</a:t>
            </a:r>
          </a:p>
          <a:p>
            <a:r>
              <a:rPr lang="en-US" dirty="0">
                <a:ea typeface="+mn-lt"/>
                <a:cs typeface="+mn-lt"/>
              </a:rPr>
              <a:t>Centre de </a:t>
            </a:r>
            <a:r>
              <a:rPr lang="en-US" dirty="0" err="1">
                <a:ea typeface="+mn-lt"/>
                <a:cs typeface="+mn-lt"/>
              </a:rPr>
              <a:t>connaissances</a:t>
            </a:r>
            <a:r>
              <a:rPr lang="en-US" dirty="0">
                <a:ea typeface="+mn-lt"/>
                <a:cs typeface="+mn-lt"/>
              </a:rPr>
              <a:t> sur la </a:t>
            </a:r>
            <a:r>
              <a:rPr lang="en-US" dirty="0" err="1">
                <a:ea typeface="+mn-lt"/>
                <a:cs typeface="+mn-lt"/>
              </a:rPr>
              <a:t>sécurité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alimentaire</a:t>
            </a:r>
            <a:r>
              <a:rPr lang="en-US" dirty="0">
                <a:ea typeface="+mn-lt"/>
                <a:cs typeface="+mn-lt"/>
              </a:rPr>
              <a:t> et </a:t>
            </a:r>
            <a:r>
              <a:rPr lang="en-US" dirty="0" err="1">
                <a:ea typeface="+mn-lt"/>
                <a:cs typeface="+mn-lt"/>
              </a:rPr>
              <a:t>nutritionnelle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mondiale</a:t>
            </a:r>
          </a:p>
          <a:p>
            <a:pPr lvl="1"/>
            <a:r>
              <a:rPr lang="en-US" dirty="0">
                <a:hlinkClick r:id="rId2"/>
              </a:rPr>
              <a:t>https://knowledge4policy.ec.europa.eu/global-food-nutrition-security/topic/agroecology_en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fr-BE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Ressources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87997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Formation</a:t>
            </a:r>
          </a:p>
          <a:p>
            <a:pPr lvl="1"/>
            <a:r>
              <a:rPr lang="en-US" dirty="0">
                <a:hlinkClick r:id="rId2"/>
              </a:rPr>
              <a:t>L'Agro-écologie dans le Cadre Financier Pluriannuel 2021-2027 </a:t>
            </a:r>
            <a:r>
              <a:rPr lang="en-US" dirty="0"/>
              <a:t> (</a:t>
            </a:r>
            <a:r>
              <a:rPr lang="en-US" dirty="0">
                <a:ea typeface="+mn-lt"/>
                <a:cs typeface="+mn-lt"/>
              </a:rPr>
              <a:t>session pour </a:t>
            </a:r>
            <a:r>
              <a:rPr lang="en-US" dirty="0" err="1">
                <a:ea typeface="+mn-lt"/>
                <a:cs typeface="+mn-lt"/>
              </a:rPr>
              <a:t>l'Asie</a:t>
            </a:r>
            <a:r>
              <a:rPr lang="en-US" dirty="0">
                <a:ea typeface="+mn-lt"/>
                <a:cs typeface="+mn-lt"/>
              </a:rPr>
              <a:t>/Afrique, </a:t>
            </a:r>
            <a:r>
              <a:rPr lang="en-US" dirty="0" err="1">
                <a:ea typeface="+mn-lt"/>
                <a:cs typeface="+mn-lt"/>
              </a:rPr>
              <a:t>l'Amérique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latine</a:t>
            </a:r>
            <a:r>
              <a:rPr lang="en-US" dirty="0"/>
              <a:t>)</a:t>
            </a:r>
            <a:endParaRPr lang="en-US" dirty="0">
              <a:cs typeface="Arial"/>
            </a:endParaRPr>
          </a:p>
          <a:p>
            <a:r>
              <a:rPr lang="fr-FR" dirty="0">
                <a:ea typeface="+mn-lt"/>
                <a:cs typeface="+mn-lt"/>
              </a:rPr>
              <a:t>Autre formation si nécessaire? Webinar pour échanger des expériences?</a:t>
            </a:r>
          </a:p>
          <a:p>
            <a:pPr lvl="1"/>
            <a:r>
              <a:rPr lang="en-US" dirty="0" err="1">
                <a:ea typeface="+mn-lt"/>
                <a:cs typeface="+mn-lt"/>
              </a:rPr>
              <a:t>Ressources</a:t>
            </a:r>
            <a:br>
              <a:rPr lang="en-US" dirty="0"/>
            </a:br>
            <a:endParaRPr lang="en-US">
              <a:cs typeface="Arial"/>
            </a:endParaRPr>
          </a:p>
          <a:p>
            <a:r>
              <a:rPr lang="en-US" dirty="0" err="1">
                <a:ea typeface="+mn-lt"/>
                <a:cs typeface="+mn-lt"/>
              </a:rPr>
              <a:t>Communauté</a:t>
            </a:r>
            <a:r>
              <a:rPr lang="en-US" dirty="0">
                <a:ea typeface="+mn-lt"/>
                <a:cs typeface="+mn-lt"/>
              </a:rPr>
              <a:t> de pratique </a:t>
            </a:r>
            <a:r>
              <a:rPr lang="en-US" dirty="0" err="1">
                <a:ea typeface="+mn-lt"/>
                <a:cs typeface="+mn-lt"/>
              </a:rPr>
              <a:t>comprenant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l'EUD</a:t>
            </a:r>
            <a:r>
              <a:rPr lang="en-US" dirty="0">
                <a:ea typeface="+mn-lt"/>
                <a:cs typeface="+mn-lt"/>
              </a:rPr>
              <a:t>/HQ et </a:t>
            </a:r>
            <a:r>
              <a:rPr lang="en-US" dirty="0" err="1">
                <a:ea typeface="+mn-lt"/>
                <a:cs typeface="+mn-lt"/>
              </a:rPr>
              <a:t>quelques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personnes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clés</a:t>
            </a:r>
            <a:r>
              <a:rPr lang="en-US" dirty="0">
                <a:ea typeface="+mn-lt"/>
                <a:cs typeface="+mn-lt"/>
              </a:rPr>
              <a:t> (avec le </a:t>
            </a:r>
            <a:r>
              <a:rPr lang="en-US" dirty="0" err="1">
                <a:ea typeface="+mn-lt"/>
                <a:cs typeface="+mn-lt"/>
              </a:rPr>
              <a:t>soutien</a:t>
            </a:r>
            <a:r>
              <a:rPr lang="en-US" dirty="0">
                <a:ea typeface="+mn-lt"/>
                <a:cs typeface="+mn-lt"/>
              </a:rPr>
              <a:t> du CCR) : y a-t-il un </a:t>
            </a:r>
            <a:r>
              <a:rPr lang="en-US" dirty="0" err="1">
                <a:ea typeface="+mn-lt"/>
                <a:cs typeface="+mn-lt"/>
              </a:rPr>
              <a:t>intérêt</a:t>
            </a:r>
            <a:r>
              <a:rPr lang="en-US" dirty="0">
                <a:ea typeface="+mn-lt"/>
                <a:cs typeface="+mn-lt"/>
              </a:rPr>
              <a:t>?</a:t>
            </a:r>
          </a:p>
          <a:p>
            <a:r>
              <a:rPr lang="en-US" dirty="0" err="1">
                <a:ea typeface="+mn-lt"/>
                <a:cs typeface="+mn-lt"/>
              </a:rPr>
              <a:t>Soutien</a:t>
            </a:r>
            <a:r>
              <a:rPr lang="en-US" dirty="0">
                <a:ea typeface="+mn-lt"/>
                <a:cs typeface="+mn-lt"/>
              </a:rPr>
              <a:t> à la conception de </a:t>
            </a:r>
            <a:r>
              <a:rPr lang="en-US" dirty="0" err="1">
                <a:ea typeface="+mn-lt"/>
                <a:cs typeface="+mn-lt"/>
              </a:rPr>
              <a:t>projets</a:t>
            </a:r>
            <a:r>
              <a:rPr lang="en-US" dirty="0">
                <a:ea typeface="+mn-lt"/>
                <a:cs typeface="+mn-lt"/>
              </a:rPr>
              <a:t>/</a:t>
            </a:r>
            <a:r>
              <a:rPr lang="en-US" dirty="0" err="1">
                <a:ea typeface="+mn-lt"/>
                <a:cs typeface="+mn-lt"/>
              </a:rPr>
              <a:t>programmes</a:t>
            </a:r>
            <a:r>
              <a:rPr lang="en-US" dirty="0">
                <a:ea typeface="+mn-lt"/>
                <a:cs typeface="+mn-lt"/>
              </a:rPr>
              <a:t> au </a:t>
            </a:r>
            <a:r>
              <a:rPr lang="en-US" dirty="0" err="1">
                <a:ea typeface="+mn-lt"/>
                <a:cs typeface="+mn-lt"/>
              </a:rPr>
              <a:t>niveau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l'EUD</a:t>
            </a:r>
            <a:endParaRPr lang="en-US" dirty="0" err="1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Formation, échange et soutien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3044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r-BE" dirty="0"/>
              <a:t>ASRAF</a:t>
            </a:r>
          </a:p>
          <a:p>
            <a:pPr lvl="1"/>
            <a:r>
              <a:rPr lang="fr-BE" dirty="0">
                <a:ea typeface="+mn-lt"/>
                <a:cs typeface="+mn-lt"/>
              </a:rPr>
              <a:t>Études spécifiques au niveau F3</a:t>
            </a:r>
          </a:p>
          <a:p>
            <a:r>
              <a:rPr lang="en-US" dirty="0"/>
              <a:t>DeSIRA LIFT </a:t>
            </a:r>
          </a:p>
          <a:p>
            <a:pPr lvl="1"/>
            <a:r>
              <a:rPr lang="en-US" dirty="0" err="1">
                <a:ea typeface="+mn-lt"/>
                <a:cs typeface="+mn-lt"/>
              </a:rPr>
              <a:t>Soutien</a:t>
            </a:r>
            <a:r>
              <a:rPr lang="en-US" dirty="0">
                <a:ea typeface="+mn-lt"/>
                <a:cs typeface="+mn-lt"/>
              </a:rPr>
              <a:t> à la conception du </a:t>
            </a:r>
            <a:r>
              <a:rPr lang="en-US" dirty="0" err="1">
                <a:ea typeface="+mn-lt"/>
                <a:cs typeface="+mn-lt"/>
              </a:rPr>
              <a:t>projet</a:t>
            </a:r>
            <a:r>
              <a:rPr lang="en-US" dirty="0">
                <a:ea typeface="+mn-lt"/>
                <a:cs typeface="+mn-lt"/>
              </a:rPr>
              <a:t>? </a:t>
            </a:r>
          </a:p>
          <a:p>
            <a:pPr lvl="1"/>
            <a:r>
              <a:rPr lang="en-US" dirty="0">
                <a:ea typeface="+mn-lt"/>
                <a:cs typeface="+mn-lt"/>
              </a:rPr>
              <a:t>Participation au dialogue politique au </a:t>
            </a:r>
            <a:r>
              <a:rPr lang="en-US" dirty="0" err="1">
                <a:ea typeface="+mn-lt"/>
                <a:cs typeface="+mn-lt"/>
              </a:rPr>
              <a:t>niveau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régional</a:t>
            </a:r>
            <a:r>
              <a:rPr lang="en-US" dirty="0">
                <a:ea typeface="+mn-lt"/>
                <a:cs typeface="+mn-lt"/>
              </a:rPr>
              <a:t>/</a:t>
            </a:r>
            <a:r>
              <a:rPr lang="en-US" dirty="0" err="1">
                <a:ea typeface="+mn-lt"/>
                <a:cs typeface="+mn-lt"/>
              </a:rPr>
              <a:t>mondial</a:t>
            </a:r>
            <a:r>
              <a:rPr lang="en-US" dirty="0">
                <a:ea typeface="+mn-lt"/>
                <a:cs typeface="+mn-lt"/>
              </a:rPr>
              <a:t>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Équipements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397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Merci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BCBD02-5420-4AC4-ACED-FBD368E5AD7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F7BBE87-FF07-4C0A-A8E0-9C0E559E67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83CEB1-FFB0-4280-8957-7F9ADEE2F1FF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230</TotalTime>
  <Words>226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Office Theme</vt:lpstr>
      <vt:lpstr>Soutien à la conception et au suivi un projet/programme  en accord avec l'agroécologie</vt:lpstr>
      <vt:lpstr>Ressources</vt:lpstr>
      <vt:lpstr>Formation, échange et soutien</vt:lpstr>
      <vt:lpstr>Équipements</vt:lpstr>
      <vt:lpstr>Merci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to design and monitor  a project/programme  in line with agroecology</dc:title>
  <dc:creator>FAURE Guy (DEVCO)</dc:creator>
  <cp:lastModifiedBy>FAURE Guy (DEVCO)</cp:lastModifiedBy>
  <cp:revision>41</cp:revision>
  <dcterms:created xsi:type="dcterms:W3CDTF">2021-11-04T13:20:34Z</dcterms:created>
  <dcterms:modified xsi:type="dcterms:W3CDTF">2021-11-15T17:50:38Z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