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diagrams/layout4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13"/>
  </p:notesMasterIdLst>
  <p:handoutMasterIdLst>
    <p:handoutMasterId r:id="rId14"/>
  </p:handoutMasterIdLst>
  <p:sldIdLst>
    <p:sldId id="256" r:id="rId3"/>
    <p:sldId id="257" r:id="rId4"/>
    <p:sldId id="258" r:id="rId5"/>
    <p:sldId id="266" r:id="rId6"/>
    <p:sldId id="267" r:id="rId7"/>
    <p:sldId id="261" r:id="rId8"/>
    <p:sldId id="262" r:id="rId9"/>
    <p:sldId id="268" r:id="rId10"/>
    <p:sldId id="269" r:id="rId11"/>
    <p:sldId id="265" r:id="rId12"/>
  </p:sldIdLst>
  <p:sldSz cx="9144000" cy="6858000" type="screen4x3"/>
  <p:notesSz cx="6796088" cy="992505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chemeClr val="bg1"/>
        </a:solidFill>
        <a:latin typeface="Verdana" pitchFamily="34" charset="0"/>
        <a:ea typeface="+mn-ea"/>
        <a:cs typeface="+mn-cs"/>
      </a:defRPr>
    </a:lvl1pPr>
    <a:lvl2pPr marL="742950" indent="-28575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chemeClr val="bg1"/>
        </a:solidFill>
        <a:latin typeface="Verdana" pitchFamily="34" charset="0"/>
        <a:ea typeface="+mn-ea"/>
        <a:cs typeface="+mn-cs"/>
      </a:defRPr>
    </a:lvl2pPr>
    <a:lvl3pPr marL="11430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chemeClr val="bg1"/>
        </a:solidFill>
        <a:latin typeface="Verdana" pitchFamily="34" charset="0"/>
        <a:ea typeface="+mn-ea"/>
        <a:cs typeface="+mn-cs"/>
      </a:defRPr>
    </a:lvl3pPr>
    <a:lvl4pPr marL="16002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chemeClr val="bg1"/>
        </a:solidFill>
        <a:latin typeface="Verdana" pitchFamily="34" charset="0"/>
        <a:ea typeface="+mn-ea"/>
        <a:cs typeface="+mn-cs"/>
      </a:defRPr>
    </a:lvl4pPr>
    <a:lvl5pPr marL="2057400" indent="-228600" algn="l" defTabSz="449263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chemeClr val="bg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bg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bg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bg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bg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00" y="-10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684B15-B8D5-4958-BF61-A65AA74CEE21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119585E2-3711-432F-ACDC-0CC5ABCA6FE6}">
      <dgm:prSet phldrT="[Text]"/>
      <dgm:spPr>
        <a:solidFill>
          <a:schemeClr val="accent1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GB" b="1" dirty="0" smtClean="0">
              <a:solidFill>
                <a:schemeClr val="tx1"/>
              </a:solidFill>
            </a:rPr>
            <a:t>INTERVENTIONS COVERED</a:t>
          </a:r>
          <a:endParaRPr lang="en-GB" dirty="0">
            <a:solidFill>
              <a:schemeClr val="tx1"/>
            </a:solidFill>
          </a:endParaRPr>
        </a:p>
      </dgm:t>
    </dgm:pt>
    <dgm:pt modelId="{AF0B2972-2B1E-4B3A-ACCC-3DB07AAE22EB}" type="parTrans" cxnId="{DDE8763E-8156-4490-A012-B2970C5ABCE8}">
      <dgm:prSet/>
      <dgm:spPr/>
      <dgm:t>
        <a:bodyPr/>
        <a:lstStyle/>
        <a:p>
          <a:endParaRPr lang="en-GB"/>
        </a:p>
      </dgm:t>
    </dgm:pt>
    <dgm:pt modelId="{064AF80E-11D4-4FEC-9DF6-158E591DBF66}" type="sibTrans" cxnId="{DDE8763E-8156-4490-A012-B2970C5ABCE8}">
      <dgm:prSet/>
      <dgm:spPr/>
      <dgm:t>
        <a:bodyPr/>
        <a:lstStyle/>
        <a:p>
          <a:endParaRPr lang="en-GB"/>
        </a:p>
      </dgm:t>
    </dgm:pt>
    <dgm:pt modelId="{AB495D95-9CB3-414E-863A-140D1E92EF9A}">
      <dgm:prSet phldrT="[Text]"/>
      <dgm:spPr>
        <a:solidFill>
          <a:schemeClr val="accent1">
            <a:lumMod val="20000"/>
            <a:lumOff val="80000"/>
            <a:alpha val="90000"/>
          </a:schemeClr>
        </a:solidFill>
        <a:ln>
          <a:solidFill>
            <a:schemeClr val="tx1">
              <a:alpha val="90000"/>
            </a:schemeClr>
          </a:solidFill>
        </a:ln>
      </dgm:spPr>
      <dgm:t>
        <a:bodyPr/>
        <a:lstStyle/>
        <a:p>
          <a:r>
            <a:rPr lang="en-GB" dirty="0" smtClean="0"/>
            <a:t>100% of projects and programmes</a:t>
          </a:r>
          <a:endParaRPr lang="en-GB" dirty="0"/>
        </a:p>
      </dgm:t>
    </dgm:pt>
    <dgm:pt modelId="{E0177F90-433A-4F6C-A045-76F4A2CF1669}" type="parTrans" cxnId="{BEFFCA5E-9C23-473F-A3E9-257853DD7588}">
      <dgm:prSet/>
      <dgm:spPr/>
      <dgm:t>
        <a:bodyPr/>
        <a:lstStyle/>
        <a:p>
          <a:endParaRPr lang="en-GB"/>
        </a:p>
      </dgm:t>
    </dgm:pt>
    <dgm:pt modelId="{6EE109B4-3039-40A0-B39B-1DAE420E9C90}" type="sibTrans" cxnId="{BEFFCA5E-9C23-473F-A3E9-257853DD7588}">
      <dgm:prSet/>
      <dgm:spPr/>
      <dgm:t>
        <a:bodyPr/>
        <a:lstStyle/>
        <a:p>
          <a:endParaRPr lang="en-GB"/>
        </a:p>
      </dgm:t>
    </dgm:pt>
    <dgm:pt modelId="{CCDF5AE6-E161-4361-8AD0-5FC7BAB685D3}">
      <dgm:prSet phldrT="[Text]"/>
      <dgm:spPr>
        <a:solidFill>
          <a:schemeClr val="accent1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GB" b="1" dirty="0" smtClean="0">
              <a:solidFill>
                <a:schemeClr val="tx1"/>
              </a:solidFill>
            </a:rPr>
            <a:t>RESULTS INDICATORS</a:t>
          </a:r>
          <a:endParaRPr lang="en-GB" dirty="0">
            <a:solidFill>
              <a:schemeClr val="tx1"/>
            </a:solidFill>
          </a:endParaRPr>
        </a:p>
      </dgm:t>
    </dgm:pt>
    <dgm:pt modelId="{BB9F17C1-7C71-4F21-9385-307955438BD2}" type="parTrans" cxnId="{731928CC-50A1-4661-8329-ABC28220B270}">
      <dgm:prSet/>
      <dgm:spPr/>
      <dgm:t>
        <a:bodyPr/>
        <a:lstStyle/>
        <a:p>
          <a:endParaRPr lang="en-GB"/>
        </a:p>
      </dgm:t>
    </dgm:pt>
    <dgm:pt modelId="{F4AF90C2-F06B-4E16-8E60-B0727AAAF8BD}" type="sibTrans" cxnId="{731928CC-50A1-4661-8329-ABC28220B270}">
      <dgm:prSet/>
      <dgm:spPr/>
      <dgm:t>
        <a:bodyPr/>
        <a:lstStyle/>
        <a:p>
          <a:endParaRPr lang="en-GB"/>
        </a:p>
      </dgm:t>
    </dgm:pt>
    <dgm:pt modelId="{BEB3BCC9-836B-4CC7-9C16-305509E7E9E3}">
      <dgm:prSet phldrT="[Text]"/>
      <dgm:spPr>
        <a:solidFill>
          <a:schemeClr val="accent1">
            <a:lumMod val="20000"/>
            <a:lumOff val="80000"/>
            <a:alpha val="90000"/>
          </a:schemeClr>
        </a:solidFill>
        <a:ln>
          <a:solidFill>
            <a:schemeClr val="tx1">
              <a:alpha val="90000"/>
            </a:schemeClr>
          </a:solidFill>
        </a:ln>
      </dgm:spPr>
      <dgm:t>
        <a:bodyPr/>
        <a:lstStyle/>
        <a:p>
          <a:r>
            <a:rPr lang="en-GB" dirty="0" smtClean="0"/>
            <a:t>Within the Logframe</a:t>
          </a:r>
          <a:endParaRPr lang="en-GB" dirty="0"/>
        </a:p>
      </dgm:t>
    </dgm:pt>
    <dgm:pt modelId="{E596A2AD-4C6C-45B1-A556-D32FA9C5748A}" type="parTrans" cxnId="{3A1A282C-3010-4DDC-965C-BE5ADCE0184A}">
      <dgm:prSet/>
      <dgm:spPr/>
      <dgm:t>
        <a:bodyPr/>
        <a:lstStyle/>
        <a:p>
          <a:endParaRPr lang="en-GB"/>
        </a:p>
      </dgm:t>
    </dgm:pt>
    <dgm:pt modelId="{5A6E5F06-427E-46E9-8AF7-00A827C52768}" type="sibTrans" cxnId="{3A1A282C-3010-4DDC-965C-BE5ADCE0184A}">
      <dgm:prSet/>
      <dgm:spPr/>
      <dgm:t>
        <a:bodyPr/>
        <a:lstStyle/>
        <a:p>
          <a:endParaRPr lang="en-GB"/>
        </a:p>
      </dgm:t>
    </dgm:pt>
    <dgm:pt modelId="{F6C87C0B-7B5E-44E1-BCF6-04FCA8CC5ECF}">
      <dgm:prSet phldrT="[Text]"/>
      <dgm:spPr>
        <a:solidFill>
          <a:schemeClr val="accent1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GB" b="1" dirty="0" smtClean="0">
              <a:solidFill>
                <a:schemeClr val="tx1"/>
              </a:solidFill>
            </a:rPr>
            <a:t>PERFORMANCE CRITERIA</a:t>
          </a:r>
          <a:endParaRPr lang="en-GB" dirty="0">
            <a:solidFill>
              <a:schemeClr val="tx1"/>
            </a:solidFill>
          </a:endParaRPr>
        </a:p>
      </dgm:t>
    </dgm:pt>
    <dgm:pt modelId="{B4EA75A6-4292-46AD-9B99-7D25A8D0830A}" type="parTrans" cxnId="{A0C32654-FFFD-4158-83D4-A10EFAE2D80F}">
      <dgm:prSet/>
      <dgm:spPr/>
      <dgm:t>
        <a:bodyPr/>
        <a:lstStyle/>
        <a:p>
          <a:endParaRPr lang="en-GB"/>
        </a:p>
      </dgm:t>
    </dgm:pt>
    <dgm:pt modelId="{92A4A714-A60F-4B0E-9C2E-BA4AE211F3D1}" type="sibTrans" cxnId="{A0C32654-FFFD-4158-83D4-A10EFAE2D80F}">
      <dgm:prSet/>
      <dgm:spPr/>
      <dgm:t>
        <a:bodyPr/>
        <a:lstStyle/>
        <a:p>
          <a:endParaRPr lang="en-GB"/>
        </a:p>
      </dgm:t>
    </dgm:pt>
    <dgm:pt modelId="{7C1D2819-ADC6-4AB5-BC73-3D0E49C19A25}">
      <dgm:prSet phldrT="[Text]"/>
      <dgm:spPr>
        <a:solidFill>
          <a:schemeClr val="accent1">
            <a:lumMod val="20000"/>
            <a:lumOff val="80000"/>
            <a:alpha val="90000"/>
          </a:schemeClr>
        </a:solidFill>
        <a:ln>
          <a:solidFill>
            <a:schemeClr val="tx1">
              <a:alpha val="90000"/>
            </a:schemeClr>
          </a:solidFill>
        </a:ln>
      </dgm:spPr>
      <dgm:t>
        <a:bodyPr/>
        <a:lstStyle/>
        <a:p>
          <a:r>
            <a:rPr lang="en-GB" dirty="0" smtClean="0"/>
            <a:t>Progress in Implementation</a:t>
          </a:r>
          <a:endParaRPr lang="en-GB" dirty="0"/>
        </a:p>
      </dgm:t>
    </dgm:pt>
    <dgm:pt modelId="{498A28D2-450A-4702-9FF9-98D3FD36123F}" type="parTrans" cxnId="{837E88BC-1815-4E13-B8FF-E9DFDBE1FE7A}">
      <dgm:prSet/>
      <dgm:spPr/>
      <dgm:t>
        <a:bodyPr/>
        <a:lstStyle/>
        <a:p>
          <a:endParaRPr lang="en-GB"/>
        </a:p>
      </dgm:t>
    </dgm:pt>
    <dgm:pt modelId="{9395E160-F748-4CDA-BD22-18D1FAF41466}" type="sibTrans" cxnId="{837E88BC-1815-4E13-B8FF-E9DFDBE1FE7A}">
      <dgm:prSet/>
      <dgm:spPr/>
      <dgm:t>
        <a:bodyPr/>
        <a:lstStyle/>
        <a:p>
          <a:endParaRPr lang="en-GB"/>
        </a:p>
      </dgm:t>
    </dgm:pt>
    <dgm:pt modelId="{E8F8D599-6751-4E73-A99B-B8B65BEE3B4C}">
      <dgm:prSet phldrT="[Text]"/>
      <dgm:spPr>
        <a:solidFill>
          <a:schemeClr val="accent1">
            <a:lumMod val="5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GB" b="1" dirty="0" smtClean="0"/>
            <a:t>AGGREGATION</a:t>
          </a:r>
        </a:p>
      </dgm:t>
    </dgm:pt>
    <dgm:pt modelId="{3C4A05C2-2F0B-4CF5-8BC4-E6FD528BCAAA}" type="parTrans" cxnId="{DF1C1ECA-D981-485E-A5F2-667366E785D0}">
      <dgm:prSet/>
      <dgm:spPr/>
      <dgm:t>
        <a:bodyPr/>
        <a:lstStyle/>
        <a:p>
          <a:endParaRPr lang="en-GB"/>
        </a:p>
      </dgm:t>
    </dgm:pt>
    <dgm:pt modelId="{4FEF4202-3649-4D6F-B251-F6C52DC70351}" type="sibTrans" cxnId="{DF1C1ECA-D981-485E-A5F2-667366E785D0}">
      <dgm:prSet/>
      <dgm:spPr/>
      <dgm:t>
        <a:bodyPr/>
        <a:lstStyle/>
        <a:p>
          <a:endParaRPr lang="en-GB"/>
        </a:p>
      </dgm:t>
    </dgm:pt>
    <dgm:pt modelId="{B4F18FB6-B3B8-4739-8459-07B61E2672D7}">
      <dgm:prSet phldrT="[Text]"/>
      <dgm:spPr>
        <a:solidFill>
          <a:schemeClr val="accent1">
            <a:lumMod val="5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GB" b="1" dirty="0" smtClean="0"/>
            <a:t>REPORTING</a:t>
          </a:r>
        </a:p>
      </dgm:t>
    </dgm:pt>
    <dgm:pt modelId="{B2484339-3EEB-4A78-A35A-0D417D7EB7E5}" type="parTrans" cxnId="{9517A8E3-B7A2-4341-84F6-7244D6341C68}">
      <dgm:prSet/>
      <dgm:spPr/>
      <dgm:t>
        <a:bodyPr/>
        <a:lstStyle/>
        <a:p>
          <a:endParaRPr lang="en-GB"/>
        </a:p>
      </dgm:t>
    </dgm:pt>
    <dgm:pt modelId="{874D36E0-EE38-4B0E-9911-9561FD4FE6E0}" type="sibTrans" cxnId="{9517A8E3-B7A2-4341-84F6-7244D6341C68}">
      <dgm:prSet/>
      <dgm:spPr/>
      <dgm:t>
        <a:bodyPr/>
        <a:lstStyle/>
        <a:p>
          <a:endParaRPr lang="en-GB"/>
        </a:p>
      </dgm:t>
    </dgm:pt>
    <dgm:pt modelId="{8E91EFCD-5087-4DBC-9572-2353E3517DFB}">
      <dgm:prSet phldrT="[Text]"/>
      <dgm:spPr>
        <a:solidFill>
          <a:schemeClr val="accent1">
            <a:lumMod val="50000"/>
            <a:alpha val="90000"/>
          </a:schemeClr>
        </a:solidFill>
        <a:ln>
          <a:solidFill>
            <a:schemeClr val="tx1">
              <a:alpha val="90000"/>
            </a:schemeClr>
          </a:solidFill>
        </a:ln>
      </dgm:spPr>
      <dgm:t>
        <a:bodyPr/>
        <a:lstStyle/>
        <a:p>
          <a:r>
            <a:rPr lang="en-GB" dirty="0" smtClean="0">
              <a:solidFill>
                <a:schemeClr val="bg1"/>
              </a:solidFill>
            </a:rPr>
            <a:t>2 final Key Performance Indicators at EU Delegations level: % of Implementation Reports with green traffic light at activities and at objective level </a:t>
          </a:r>
          <a:endParaRPr lang="en-GB" b="1" dirty="0" smtClean="0">
            <a:solidFill>
              <a:schemeClr val="bg1"/>
            </a:solidFill>
          </a:endParaRPr>
        </a:p>
      </dgm:t>
    </dgm:pt>
    <dgm:pt modelId="{CA1675FD-F07A-42EA-850C-0BFC35B75D4A}" type="parTrans" cxnId="{B272C5DC-4999-4303-95F2-835C42A0B4C2}">
      <dgm:prSet/>
      <dgm:spPr/>
      <dgm:t>
        <a:bodyPr/>
        <a:lstStyle/>
        <a:p>
          <a:endParaRPr lang="en-GB"/>
        </a:p>
      </dgm:t>
    </dgm:pt>
    <dgm:pt modelId="{342681D9-6A21-49BF-8800-6681C5EF99AD}" type="sibTrans" cxnId="{B272C5DC-4999-4303-95F2-835C42A0B4C2}">
      <dgm:prSet/>
      <dgm:spPr/>
      <dgm:t>
        <a:bodyPr/>
        <a:lstStyle/>
        <a:p>
          <a:endParaRPr lang="en-GB"/>
        </a:p>
      </dgm:t>
    </dgm:pt>
    <dgm:pt modelId="{500221C4-075C-4776-806D-60E4E67D0203}">
      <dgm:prSet phldrT="[Text]"/>
      <dgm:spPr>
        <a:solidFill>
          <a:schemeClr val="accent1">
            <a:lumMod val="50000"/>
            <a:alpha val="90000"/>
          </a:schemeClr>
        </a:solidFill>
        <a:ln>
          <a:solidFill>
            <a:schemeClr val="tx1">
              <a:alpha val="90000"/>
            </a:schemeClr>
          </a:solidFill>
        </a:ln>
      </dgm:spPr>
      <dgm:t>
        <a:bodyPr/>
        <a:lstStyle/>
        <a:p>
          <a:r>
            <a:rPr lang="en-GB" dirty="0" smtClean="0">
              <a:solidFill>
                <a:schemeClr val="bg1"/>
              </a:solidFill>
            </a:rPr>
            <a:t>Internal: External Assistance Management Report twice a year </a:t>
          </a:r>
          <a:endParaRPr lang="en-GB" b="1" dirty="0" smtClean="0">
            <a:solidFill>
              <a:schemeClr val="bg1"/>
            </a:solidFill>
          </a:endParaRPr>
        </a:p>
      </dgm:t>
    </dgm:pt>
    <dgm:pt modelId="{6D00C708-E0A0-42C3-BE8C-599871FA0634}" type="parTrans" cxnId="{55EAC9E4-F1C6-4614-A3B0-1EFFF2A4284B}">
      <dgm:prSet/>
      <dgm:spPr/>
      <dgm:t>
        <a:bodyPr/>
        <a:lstStyle/>
        <a:p>
          <a:endParaRPr lang="en-GB"/>
        </a:p>
      </dgm:t>
    </dgm:pt>
    <dgm:pt modelId="{D7CC0D02-6611-4FB9-BA17-2645F07AAB21}" type="sibTrans" cxnId="{55EAC9E4-F1C6-4614-A3B0-1EFFF2A4284B}">
      <dgm:prSet/>
      <dgm:spPr/>
      <dgm:t>
        <a:bodyPr/>
        <a:lstStyle/>
        <a:p>
          <a:endParaRPr lang="en-GB"/>
        </a:p>
      </dgm:t>
    </dgm:pt>
    <dgm:pt modelId="{49034364-3664-4018-B691-2C68AFEB5DEF}">
      <dgm:prSet/>
      <dgm:spPr/>
      <dgm:t>
        <a:bodyPr/>
        <a:lstStyle/>
        <a:p>
          <a:r>
            <a:rPr lang="en-GB" dirty="0" smtClean="0"/>
            <a:t>Likely achievement of projects purpose (potential impact) </a:t>
          </a:r>
          <a:r>
            <a:rPr lang="en-GB" dirty="0" smtClean="0">
              <a:sym typeface="Wingdings" pitchFamily="2" charset="2"/>
            </a:rPr>
            <a:t> </a:t>
          </a:r>
          <a:r>
            <a:rPr lang="en-GB" b="1" dirty="0" smtClean="0">
              <a:sym typeface="Wingdings" pitchFamily="2" charset="2"/>
            </a:rPr>
            <a:t>Results</a:t>
          </a:r>
          <a:endParaRPr lang="en-GB" b="1" dirty="0"/>
        </a:p>
      </dgm:t>
    </dgm:pt>
    <dgm:pt modelId="{28BB9562-F92C-47DA-B71A-A41C5138B88E}" type="parTrans" cxnId="{125F55F5-E7F8-4B5E-BF22-727C772774FE}">
      <dgm:prSet/>
      <dgm:spPr/>
      <dgm:t>
        <a:bodyPr/>
        <a:lstStyle/>
        <a:p>
          <a:endParaRPr lang="en-GB"/>
        </a:p>
      </dgm:t>
    </dgm:pt>
    <dgm:pt modelId="{2D439278-6F42-4FB4-B507-09E0A0D80638}" type="sibTrans" cxnId="{125F55F5-E7F8-4B5E-BF22-727C772774FE}">
      <dgm:prSet/>
      <dgm:spPr/>
      <dgm:t>
        <a:bodyPr/>
        <a:lstStyle/>
        <a:p>
          <a:endParaRPr lang="en-GB"/>
        </a:p>
      </dgm:t>
    </dgm:pt>
    <dgm:pt modelId="{406C2690-065A-4F39-A5E9-179F10F14C7A}">
      <dgm:prSet phldrT="[Text]"/>
      <dgm:spPr>
        <a:solidFill>
          <a:schemeClr val="accent1">
            <a:lumMod val="50000"/>
            <a:alpha val="90000"/>
          </a:schemeClr>
        </a:solidFill>
        <a:ln>
          <a:solidFill>
            <a:schemeClr val="tx1">
              <a:alpha val="90000"/>
            </a:schemeClr>
          </a:solidFill>
        </a:ln>
      </dgm:spPr>
      <dgm:t>
        <a:bodyPr/>
        <a:lstStyle/>
        <a:p>
          <a:r>
            <a:rPr lang="en-GB" b="1" dirty="0" smtClean="0">
              <a:solidFill>
                <a:schemeClr val="bg1"/>
              </a:solidFill>
            </a:rPr>
            <a:t>USE</a:t>
          </a:r>
        </a:p>
      </dgm:t>
    </dgm:pt>
    <dgm:pt modelId="{0D91ED05-1945-46E2-87AC-6CE236B39B5B}" type="parTrans" cxnId="{38992179-A021-4154-BE3E-468F46C53E7A}">
      <dgm:prSet/>
      <dgm:spPr/>
    </dgm:pt>
    <dgm:pt modelId="{330A41A0-196E-4B9E-96E3-9C5080A68CFF}" type="sibTrans" cxnId="{38992179-A021-4154-BE3E-468F46C53E7A}">
      <dgm:prSet/>
      <dgm:spPr/>
    </dgm:pt>
    <dgm:pt modelId="{4EFC0479-952F-4A25-94D7-9EA4F597F0C2}">
      <dgm:prSet phldrT="[Text]"/>
      <dgm:spPr>
        <a:solidFill>
          <a:schemeClr val="accent1">
            <a:lumMod val="50000"/>
            <a:alpha val="90000"/>
          </a:schemeClr>
        </a:solidFill>
        <a:ln>
          <a:solidFill>
            <a:schemeClr val="tx1">
              <a:alpha val="90000"/>
            </a:schemeClr>
          </a:solidFill>
        </a:ln>
      </dgm:spPr>
      <dgm:t>
        <a:bodyPr/>
        <a:lstStyle/>
        <a:p>
          <a:r>
            <a:rPr lang="en-GB" b="0" dirty="0" smtClean="0">
              <a:solidFill>
                <a:schemeClr val="bg1"/>
              </a:solidFill>
            </a:rPr>
            <a:t>Management at HQ and EU Delegations level</a:t>
          </a:r>
        </a:p>
      </dgm:t>
    </dgm:pt>
    <dgm:pt modelId="{263BDE8F-5DC2-4863-AD93-1FEF42E0FC5C}" type="parTrans" cxnId="{7375D835-D7A6-46CA-A43F-8280D5A8354A}">
      <dgm:prSet/>
      <dgm:spPr/>
    </dgm:pt>
    <dgm:pt modelId="{104F57F1-98AA-446E-A69C-A063745F8DE6}" type="sibTrans" cxnId="{7375D835-D7A6-46CA-A43F-8280D5A8354A}">
      <dgm:prSet/>
      <dgm:spPr/>
    </dgm:pt>
    <dgm:pt modelId="{70F10C38-6517-471C-BB91-F36D1ACAB73C}" type="pres">
      <dgm:prSet presAssocID="{95684B15-B8D5-4958-BF61-A65AA74CEE2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FDF22898-C9B5-49A5-AE4C-7DF31A06FBD7}" type="pres">
      <dgm:prSet presAssocID="{119585E2-3711-432F-ACDC-0CC5ABCA6FE6}" presName="linNode" presStyleCnt="0"/>
      <dgm:spPr/>
    </dgm:pt>
    <dgm:pt modelId="{4ED848F8-3379-49E1-8A79-F983C4AFDBCE}" type="pres">
      <dgm:prSet presAssocID="{119585E2-3711-432F-ACDC-0CC5ABCA6FE6}" presName="parentText" presStyleLbl="node1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6300F8A-B715-4C6F-AAE3-A0818BF23764}" type="pres">
      <dgm:prSet presAssocID="{119585E2-3711-432F-ACDC-0CC5ABCA6FE6}" presName="descendantText" presStyleLbl="align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D417B75-0A1D-40DA-A184-EA0D584529CE}" type="pres">
      <dgm:prSet presAssocID="{064AF80E-11D4-4FEC-9DF6-158E591DBF66}" presName="sp" presStyleCnt="0"/>
      <dgm:spPr/>
    </dgm:pt>
    <dgm:pt modelId="{A5B8F5FD-A7A6-4141-8102-1ED93DA43813}" type="pres">
      <dgm:prSet presAssocID="{CCDF5AE6-E161-4361-8AD0-5FC7BAB685D3}" presName="linNode" presStyleCnt="0"/>
      <dgm:spPr/>
    </dgm:pt>
    <dgm:pt modelId="{900AC4A4-5A8F-4FC6-B77B-38B47EC20EAA}" type="pres">
      <dgm:prSet presAssocID="{CCDF5AE6-E161-4361-8AD0-5FC7BAB685D3}" presName="parentText" presStyleLbl="node1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84369BE-E383-412C-8AF3-D63E48B3DE18}" type="pres">
      <dgm:prSet presAssocID="{CCDF5AE6-E161-4361-8AD0-5FC7BAB685D3}" presName="descendantText" presStyleLbl="align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7EE73E3-F978-4849-8044-9707275F8632}" type="pres">
      <dgm:prSet presAssocID="{F4AF90C2-F06B-4E16-8E60-B0727AAAF8BD}" presName="sp" presStyleCnt="0"/>
      <dgm:spPr/>
    </dgm:pt>
    <dgm:pt modelId="{BCF02DC1-F23C-4BC9-9D4B-E06D75FFEC39}" type="pres">
      <dgm:prSet presAssocID="{F6C87C0B-7B5E-44E1-BCF6-04FCA8CC5ECF}" presName="linNode" presStyleCnt="0"/>
      <dgm:spPr/>
    </dgm:pt>
    <dgm:pt modelId="{83B8346A-D760-4D61-854C-CD7E52DFFBFE}" type="pres">
      <dgm:prSet presAssocID="{F6C87C0B-7B5E-44E1-BCF6-04FCA8CC5ECF}" presName="parentText" presStyleLbl="node1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ABADD70-BD02-4CC2-B329-4366F1E409E9}" type="pres">
      <dgm:prSet presAssocID="{F6C87C0B-7B5E-44E1-BCF6-04FCA8CC5ECF}" presName="descendantText" presStyleLbl="align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AC65F76-DDCC-4A82-9596-4050F965696D}" type="pres">
      <dgm:prSet presAssocID="{92A4A714-A60F-4B0E-9C2E-BA4AE211F3D1}" presName="sp" presStyleCnt="0"/>
      <dgm:spPr/>
    </dgm:pt>
    <dgm:pt modelId="{581CE60D-02FC-489A-83C7-49C7CEB73265}" type="pres">
      <dgm:prSet presAssocID="{E8F8D599-6751-4E73-A99B-B8B65BEE3B4C}" presName="linNode" presStyleCnt="0"/>
      <dgm:spPr/>
    </dgm:pt>
    <dgm:pt modelId="{18425B2B-981C-4B52-BA7A-D9090917A631}" type="pres">
      <dgm:prSet presAssocID="{E8F8D599-6751-4E73-A99B-B8B65BEE3B4C}" presName="parentText" presStyleLbl="node1" presStyleIdx="3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6BA0D37-78C8-4B50-A211-6C63AA0CB609}" type="pres">
      <dgm:prSet presAssocID="{E8F8D599-6751-4E73-A99B-B8B65BEE3B4C}" presName="descendantText" presStyleLbl="align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50848B3-78C8-4A77-9FA3-1FE1FDE5904C}" type="pres">
      <dgm:prSet presAssocID="{4FEF4202-3649-4D6F-B251-F6C52DC70351}" presName="sp" presStyleCnt="0"/>
      <dgm:spPr/>
    </dgm:pt>
    <dgm:pt modelId="{984760D8-2E16-48C4-861D-3C79B6C33461}" type="pres">
      <dgm:prSet presAssocID="{B4F18FB6-B3B8-4739-8459-07B61E2672D7}" presName="linNode" presStyleCnt="0"/>
      <dgm:spPr/>
    </dgm:pt>
    <dgm:pt modelId="{F7D00DC0-9D49-416C-943F-AABAE37B2B9A}" type="pres">
      <dgm:prSet presAssocID="{B4F18FB6-B3B8-4739-8459-07B61E2672D7}" presName="parentText" presStyleLbl="node1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91C1780-CBAB-461C-B17E-15D59DE8A5E6}" type="pres">
      <dgm:prSet presAssocID="{B4F18FB6-B3B8-4739-8459-07B61E2672D7}" presName="descendantText" presStyleLbl="align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706B606-FF98-4BFC-94ED-F2279183718B}" type="pres">
      <dgm:prSet presAssocID="{874D36E0-EE38-4B0E-9911-9561FD4FE6E0}" presName="sp" presStyleCnt="0"/>
      <dgm:spPr/>
    </dgm:pt>
    <dgm:pt modelId="{B19C1BFF-8C73-45A9-BC91-8FAE9BC00116}" type="pres">
      <dgm:prSet presAssocID="{406C2690-065A-4F39-A5E9-179F10F14C7A}" presName="linNode" presStyleCnt="0"/>
      <dgm:spPr/>
    </dgm:pt>
    <dgm:pt modelId="{A68826C1-DC4A-4401-987C-59C9AC7A4AFF}" type="pres">
      <dgm:prSet presAssocID="{406C2690-065A-4F39-A5E9-179F10F14C7A}" presName="parentText" presStyleLbl="node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0AC810E-EC74-4FE6-B630-D170EC09E6C3}" type="pres">
      <dgm:prSet presAssocID="{406C2690-065A-4F39-A5E9-179F10F14C7A}" presName="descendantText" presStyleLbl="align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05268B13-A307-4A74-926C-793314598649}" type="presOf" srcId="{119585E2-3711-432F-ACDC-0CC5ABCA6FE6}" destId="{4ED848F8-3379-49E1-8A79-F983C4AFDBCE}" srcOrd="0" destOrd="0" presId="urn:microsoft.com/office/officeart/2005/8/layout/vList5"/>
    <dgm:cxn modelId="{816A52F0-FC69-466D-A477-F201B0B88907}" type="presOf" srcId="{4EFC0479-952F-4A25-94D7-9EA4F597F0C2}" destId="{90AC810E-EC74-4FE6-B630-D170EC09E6C3}" srcOrd="0" destOrd="0" presId="urn:microsoft.com/office/officeart/2005/8/layout/vList5"/>
    <dgm:cxn modelId="{DDE8763E-8156-4490-A012-B2970C5ABCE8}" srcId="{95684B15-B8D5-4958-BF61-A65AA74CEE21}" destId="{119585E2-3711-432F-ACDC-0CC5ABCA6FE6}" srcOrd="0" destOrd="0" parTransId="{AF0B2972-2B1E-4B3A-ACCC-3DB07AAE22EB}" sibTransId="{064AF80E-11D4-4FEC-9DF6-158E591DBF66}"/>
    <dgm:cxn modelId="{9517A8E3-B7A2-4341-84F6-7244D6341C68}" srcId="{95684B15-B8D5-4958-BF61-A65AA74CEE21}" destId="{B4F18FB6-B3B8-4739-8459-07B61E2672D7}" srcOrd="4" destOrd="0" parTransId="{B2484339-3EEB-4A78-A35A-0D417D7EB7E5}" sibTransId="{874D36E0-EE38-4B0E-9911-9561FD4FE6E0}"/>
    <dgm:cxn modelId="{147FFA59-9047-42FC-B6C9-01D77F7B4F52}" type="presOf" srcId="{95684B15-B8D5-4958-BF61-A65AA74CEE21}" destId="{70F10C38-6517-471C-BB91-F36D1ACAB73C}" srcOrd="0" destOrd="0" presId="urn:microsoft.com/office/officeart/2005/8/layout/vList5"/>
    <dgm:cxn modelId="{F34F3607-8BA6-40C1-AD30-4FA748FC83CA}" type="presOf" srcId="{49034364-3664-4018-B691-2C68AFEB5DEF}" destId="{FABADD70-BD02-4CC2-B329-4366F1E409E9}" srcOrd="0" destOrd="1" presId="urn:microsoft.com/office/officeart/2005/8/layout/vList5"/>
    <dgm:cxn modelId="{837E88BC-1815-4E13-B8FF-E9DFDBE1FE7A}" srcId="{F6C87C0B-7B5E-44E1-BCF6-04FCA8CC5ECF}" destId="{7C1D2819-ADC6-4AB5-BC73-3D0E49C19A25}" srcOrd="0" destOrd="0" parTransId="{498A28D2-450A-4702-9FF9-98D3FD36123F}" sibTransId="{9395E160-F748-4CDA-BD22-18D1FAF41466}"/>
    <dgm:cxn modelId="{A0C32654-FFFD-4158-83D4-A10EFAE2D80F}" srcId="{95684B15-B8D5-4958-BF61-A65AA74CEE21}" destId="{F6C87C0B-7B5E-44E1-BCF6-04FCA8CC5ECF}" srcOrd="2" destOrd="0" parTransId="{B4EA75A6-4292-46AD-9B99-7D25A8D0830A}" sibTransId="{92A4A714-A60F-4B0E-9C2E-BA4AE211F3D1}"/>
    <dgm:cxn modelId="{9F095805-8DDF-4948-AEEE-6746A609D228}" type="presOf" srcId="{8E91EFCD-5087-4DBC-9572-2353E3517DFB}" destId="{16BA0D37-78C8-4B50-A211-6C63AA0CB609}" srcOrd="0" destOrd="0" presId="urn:microsoft.com/office/officeart/2005/8/layout/vList5"/>
    <dgm:cxn modelId="{0E543E29-7F51-4B96-92ED-021C7E5EE255}" type="presOf" srcId="{7C1D2819-ADC6-4AB5-BC73-3D0E49C19A25}" destId="{FABADD70-BD02-4CC2-B329-4366F1E409E9}" srcOrd="0" destOrd="0" presId="urn:microsoft.com/office/officeart/2005/8/layout/vList5"/>
    <dgm:cxn modelId="{A17FEAD9-6C5C-46B8-8B9D-24D6A1414F18}" type="presOf" srcId="{E8F8D599-6751-4E73-A99B-B8B65BEE3B4C}" destId="{18425B2B-981C-4B52-BA7A-D9090917A631}" srcOrd="0" destOrd="0" presId="urn:microsoft.com/office/officeart/2005/8/layout/vList5"/>
    <dgm:cxn modelId="{3E92B3FC-F552-4B38-ABB8-4F68F0DF3981}" type="presOf" srcId="{500221C4-075C-4776-806D-60E4E67D0203}" destId="{391C1780-CBAB-461C-B17E-15D59DE8A5E6}" srcOrd="0" destOrd="0" presId="urn:microsoft.com/office/officeart/2005/8/layout/vList5"/>
    <dgm:cxn modelId="{7375D835-D7A6-46CA-A43F-8280D5A8354A}" srcId="{406C2690-065A-4F39-A5E9-179F10F14C7A}" destId="{4EFC0479-952F-4A25-94D7-9EA4F597F0C2}" srcOrd="0" destOrd="0" parTransId="{263BDE8F-5DC2-4863-AD93-1FEF42E0FC5C}" sibTransId="{104F57F1-98AA-446E-A69C-A063745F8DE6}"/>
    <dgm:cxn modelId="{81FE9F7D-DB10-4061-8C51-E73EC7AA7D73}" type="presOf" srcId="{F6C87C0B-7B5E-44E1-BCF6-04FCA8CC5ECF}" destId="{83B8346A-D760-4D61-854C-CD7E52DFFBFE}" srcOrd="0" destOrd="0" presId="urn:microsoft.com/office/officeart/2005/8/layout/vList5"/>
    <dgm:cxn modelId="{BEFFCA5E-9C23-473F-A3E9-257853DD7588}" srcId="{119585E2-3711-432F-ACDC-0CC5ABCA6FE6}" destId="{AB495D95-9CB3-414E-863A-140D1E92EF9A}" srcOrd="0" destOrd="0" parTransId="{E0177F90-433A-4F6C-A045-76F4A2CF1669}" sibTransId="{6EE109B4-3039-40A0-B39B-1DAE420E9C90}"/>
    <dgm:cxn modelId="{D6F2F7FB-1A94-462A-B457-C72E3ED01D6C}" type="presOf" srcId="{AB495D95-9CB3-414E-863A-140D1E92EF9A}" destId="{36300F8A-B715-4C6F-AAE3-A0818BF23764}" srcOrd="0" destOrd="0" presId="urn:microsoft.com/office/officeart/2005/8/layout/vList5"/>
    <dgm:cxn modelId="{C378AAE0-CC4D-4C66-9583-D5A9661106E5}" type="presOf" srcId="{CCDF5AE6-E161-4361-8AD0-5FC7BAB685D3}" destId="{900AC4A4-5A8F-4FC6-B77B-38B47EC20EAA}" srcOrd="0" destOrd="0" presId="urn:microsoft.com/office/officeart/2005/8/layout/vList5"/>
    <dgm:cxn modelId="{08388FA4-EFED-45B1-B8B0-D71CB264BDAE}" type="presOf" srcId="{B4F18FB6-B3B8-4739-8459-07B61E2672D7}" destId="{F7D00DC0-9D49-416C-943F-AABAE37B2B9A}" srcOrd="0" destOrd="0" presId="urn:microsoft.com/office/officeart/2005/8/layout/vList5"/>
    <dgm:cxn modelId="{125F55F5-E7F8-4B5E-BF22-727C772774FE}" srcId="{F6C87C0B-7B5E-44E1-BCF6-04FCA8CC5ECF}" destId="{49034364-3664-4018-B691-2C68AFEB5DEF}" srcOrd="1" destOrd="0" parTransId="{28BB9562-F92C-47DA-B71A-A41C5138B88E}" sibTransId="{2D439278-6F42-4FB4-B507-09E0A0D80638}"/>
    <dgm:cxn modelId="{DF1C1ECA-D981-485E-A5F2-667366E785D0}" srcId="{95684B15-B8D5-4958-BF61-A65AA74CEE21}" destId="{E8F8D599-6751-4E73-A99B-B8B65BEE3B4C}" srcOrd="3" destOrd="0" parTransId="{3C4A05C2-2F0B-4CF5-8BC4-E6FD528BCAAA}" sibTransId="{4FEF4202-3649-4D6F-B251-F6C52DC70351}"/>
    <dgm:cxn modelId="{731928CC-50A1-4661-8329-ABC28220B270}" srcId="{95684B15-B8D5-4958-BF61-A65AA74CEE21}" destId="{CCDF5AE6-E161-4361-8AD0-5FC7BAB685D3}" srcOrd="1" destOrd="0" parTransId="{BB9F17C1-7C71-4F21-9385-307955438BD2}" sibTransId="{F4AF90C2-F06B-4E16-8E60-B0727AAAF8BD}"/>
    <dgm:cxn modelId="{38992179-A021-4154-BE3E-468F46C53E7A}" srcId="{95684B15-B8D5-4958-BF61-A65AA74CEE21}" destId="{406C2690-065A-4F39-A5E9-179F10F14C7A}" srcOrd="5" destOrd="0" parTransId="{0D91ED05-1945-46E2-87AC-6CE236B39B5B}" sibTransId="{330A41A0-196E-4B9E-96E3-9C5080A68CFF}"/>
    <dgm:cxn modelId="{55EAC9E4-F1C6-4614-A3B0-1EFFF2A4284B}" srcId="{B4F18FB6-B3B8-4739-8459-07B61E2672D7}" destId="{500221C4-075C-4776-806D-60E4E67D0203}" srcOrd="0" destOrd="0" parTransId="{6D00C708-E0A0-42C3-BE8C-599871FA0634}" sibTransId="{D7CC0D02-6611-4FB9-BA17-2645F07AAB21}"/>
    <dgm:cxn modelId="{B073A112-CA35-4E8A-9052-2AF7E6C3143C}" type="presOf" srcId="{BEB3BCC9-836B-4CC7-9C16-305509E7E9E3}" destId="{E84369BE-E383-412C-8AF3-D63E48B3DE18}" srcOrd="0" destOrd="0" presId="urn:microsoft.com/office/officeart/2005/8/layout/vList5"/>
    <dgm:cxn modelId="{B272C5DC-4999-4303-95F2-835C42A0B4C2}" srcId="{E8F8D599-6751-4E73-A99B-B8B65BEE3B4C}" destId="{8E91EFCD-5087-4DBC-9572-2353E3517DFB}" srcOrd="0" destOrd="0" parTransId="{CA1675FD-F07A-42EA-850C-0BFC35B75D4A}" sibTransId="{342681D9-6A21-49BF-8800-6681C5EF99AD}"/>
    <dgm:cxn modelId="{3A1A282C-3010-4DDC-965C-BE5ADCE0184A}" srcId="{CCDF5AE6-E161-4361-8AD0-5FC7BAB685D3}" destId="{BEB3BCC9-836B-4CC7-9C16-305509E7E9E3}" srcOrd="0" destOrd="0" parTransId="{E596A2AD-4C6C-45B1-A556-D32FA9C5748A}" sibTransId="{5A6E5F06-427E-46E9-8AF7-00A827C52768}"/>
    <dgm:cxn modelId="{F9378E0F-4744-4A10-AE72-E063715140DA}" type="presOf" srcId="{406C2690-065A-4F39-A5E9-179F10F14C7A}" destId="{A68826C1-DC4A-4401-987C-59C9AC7A4AFF}" srcOrd="0" destOrd="0" presId="urn:microsoft.com/office/officeart/2005/8/layout/vList5"/>
    <dgm:cxn modelId="{8C34ADAF-3F0B-4170-8CBF-AD3593F594D5}" type="presParOf" srcId="{70F10C38-6517-471C-BB91-F36D1ACAB73C}" destId="{FDF22898-C9B5-49A5-AE4C-7DF31A06FBD7}" srcOrd="0" destOrd="0" presId="urn:microsoft.com/office/officeart/2005/8/layout/vList5"/>
    <dgm:cxn modelId="{420D6492-94CD-491B-A749-0E3F19D8223A}" type="presParOf" srcId="{FDF22898-C9B5-49A5-AE4C-7DF31A06FBD7}" destId="{4ED848F8-3379-49E1-8A79-F983C4AFDBCE}" srcOrd="0" destOrd="0" presId="urn:microsoft.com/office/officeart/2005/8/layout/vList5"/>
    <dgm:cxn modelId="{A2C6D648-8A26-4E87-B969-3052ED804725}" type="presParOf" srcId="{FDF22898-C9B5-49A5-AE4C-7DF31A06FBD7}" destId="{36300F8A-B715-4C6F-AAE3-A0818BF23764}" srcOrd="1" destOrd="0" presId="urn:microsoft.com/office/officeart/2005/8/layout/vList5"/>
    <dgm:cxn modelId="{4436CADD-42AE-42BD-9892-E6952D322FDC}" type="presParOf" srcId="{70F10C38-6517-471C-BB91-F36D1ACAB73C}" destId="{5D417B75-0A1D-40DA-A184-EA0D584529CE}" srcOrd="1" destOrd="0" presId="urn:microsoft.com/office/officeart/2005/8/layout/vList5"/>
    <dgm:cxn modelId="{EE65C62F-2139-4987-B1A1-2870071903E7}" type="presParOf" srcId="{70F10C38-6517-471C-BB91-F36D1ACAB73C}" destId="{A5B8F5FD-A7A6-4141-8102-1ED93DA43813}" srcOrd="2" destOrd="0" presId="urn:microsoft.com/office/officeart/2005/8/layout/vList5"/>
    <dgm:cxn modelId="{23F190EA-0253-441D-BE6D-041AE0AF5537}" type="presParOf" srcId="{A5B8F5FD-A7A6-4141-8102-1ED93DA43813}" destId="{900AC4A4-5A8F-4FC6-B77B-38B47EC20EAA}" srcOrd="0" destOrd="0" presId="urn:microsoft.com/office/officeart/2005/8/layout/vList5"/>
    <dgm:cxn modelId="{6C230187-ABA2-4EDF-BEF5-86A0356F7E0F}" type="presParOf" srcId="{A5B8F5FD-A7A6-4141-8102-1ED93DA43813}" destId="{E84369BE-E383-412C-8AF3-D63E48B3DE18}" srcOrd="1" destOrd="0" presId="urn:microsoft.com/office/officeart/2005/8/layout/vList5"/>
    <dgm:cxn modelId="{D8F5DED1-B8E1-4FBC-9D45-9364316E4948}" type="presParOf" srcId="{70F10C38-6517-471C-BB91-F36D1ACAB73C}" destId="{97EE73E3-F978-4849-8044-9707275F8632}" srcOrd="3" destOrd="0" presId="urn:microsoft.com/office/officeart/2005/8/layout/vList5"/>
    <dgm:cxn modelId="{017F0311-0517-46A9-866B-F8AC357A4987}" type="presParOf" srcId="{70F10C38-6517-471C-BB91-F36D1ACAB73C}" destId="{BCF02DC1-F23C-4BC9-9D4B-E06D75FFEC39}" srcOrd="4" destOrd="0" presId="urn:microsoft.com/office/officeart/2005/8/layout/vList5"/>
    <dgm:cxn modelId="{AAAD0366-E3F7-437D-B8BB-B763DF03CD3A}" type="presParOf" srcId="{BCF02DC1-F23C-4BC9-9D4B-E06D75FFEC39}" destId="{83B8346A-D760-4D61-854C-CD7E52DFFBFE}" srcOrd="0" destOrd="0" presId="urn:microsoft.com/office/officeart/2005/8/layout/vList5"/>
    <dgm:cxn modelId="{60675113-4C1B-4876-861D-0463C8596463}" type="presParOf" srcId="{BCF02DC1-F23C-4BC9-9D4B-E06D75FFEC39}" destId="{FABADD70-BD02-4CC2-B329-4366F1E409E9}" srcOrd="1" destOrd="0" presId="urn:microsoft.com/office/officeart/2005/8/layout/vList5"/>
    <dgm:cxn modelId="{BA3A1F85-965D-48FD-9645-EE3C4BD5B6FD}" type="presParOf" srcId="{70F10C38-6517-471C-BB91-F36D1ACAB73C}" destId="{7AC65F76-DDCC-4A82-9596-4050F965696D}" srcOrd="5" destOrd="0" presId="urn:microsoft.com/office/officeart/2005/8/layout/vList5"/>
    <dgm:cxn modelId="{526DAF2E-9731-4B4F-817C-49A0F5689DF3}" type="presParOf" srcId="{70F10C38-6517-471C-BB91-F36D1ACAB73C}" destId="{581CE60D-02FC-489A-83C7-49C7CEB73265}" srcOrd="6" destOrd="0" presId="urn:microsoft.com/office/officeart/2005/8/layout/vList5"/>
    <dgm:cxn modelId="{25C4BD41-A430-4F1A-BE0F-5588547DF595}" type="presParOf" srcId="{581CE60D-02FC-489A-83C7-49C7CEB73265}" destId="{18425B2B-981C-4B52-BA7A-D9090917A631}" srcOrd="0" destOrd="0" presId="urn:microsoft.com/office/officeart/2005/8/layout/vList5"/>
    <dgm:cxn modelId="{0397A0F7-B43C-48F0-ACB2-0D75AB695AC4}" type="presParOf" srcId="{581CE60D-02FC-489A-83C7-49C7CEB73265}" destId="{16BA0D37-78C8-4B50-A211-6C63AA0CB609}" srcOrd="1" destOrd="0" presId="urn:microsoft.com/office/officeart/2005/8/layout/vList5"/>
    <dgm:cxn modelId="{9A1E45B0-BECD-4A7E-B2A7-C13DA83FCAAC}" type="presParOf" srcId="{70F10C38-6517-471C-BB91-F36D1ACAB73C}" destId="{350848B3-78C8-4A77-9FA3-1FE1FDE5904C}" srcOrd="7" destOrd="0" presId="urn:microsoft.com/office/officeart/2005/8/layout/vList5"/>
    <dgm:cxn modelId="{639A5261-5216-4DF7-B8E1-C288AEFA2B2C}" type="presParOf" srcId="{70F10C38-6517-471C-BB91-F36D1ACAB73C}" destId="{984760D8-2E16-48C4-861D-3C79B6C33461}" srcOrd="8" destOrd="0" presId="urn:microsoft.com/office/officeart/2005/8/layout/vList5"/>
    <dgm:cxn modelId="{918B6735-92DB-4155-A08B-81048EF788DB}" type="presParOf" srcId="{984760D8-2E16-48C4-861D-3C79B6C33461}" destId="{F7D00DC0-9D49-416C-943F-AABAE37B2B9A}" srcOrd="0" destOrd="0" presId="urn:microsoft.com/office/officeart/2005/8/layout/vList5"/>
    <dgm:cxn modelId="{3C743527-0638-4396-8FF6-F059836AAF49}" type="presParOf" srcId="{984760D8-2E16-48C4-861D-3C79B6C33461}" destId="{391C1780-CBAB-461C-B17E-15D59DE8A5E6}" srcOrd="1" destOrd="0" presId="urn:microsoft.com/office/officeart/2005/8/layout/vList5"/>
    <dgm:cxn modelId="{E9C58A7B-778F-42A5-899C-5631C8E03904}" type="presParOf" srcId="{70F10C38-6517-471C-BB91-F36D1ACAB73C}" destId="{9706B606-FF98-4BFC-94ED-F2279183718B}" srcOrd="9" destOrd="0" presId="urn:microsoft.com/office/officeart/2005/8/layout/vList5"/>
    <dgm:cxn modelId="{986BC40C-D1EE-4FF8-A362-0DD82C65B77E}" type="presParOf" srcId="{70F10C38-6517-471C-BB91-F36D1ACAB73C}" destId="{B19C1BFF-8C73-45A9-BC91-8FAE9BC00116}" srcOrd="10" destOrd="0" presId="urn:microsoft.com/office/officeart/2005/8/layout/vList5"/>
    <dgm:cxn modelId="{A5FB60D3-B4B2-4F09-A10E-DC2FBC2B478E}" type="presParOf" srcId="{B19C1BFF-8C73-45A9-BC91-8FAE9BC00116}" destId="{A68826C1-DC4A-4401-987C-59C9AC7A4AFF}" srcOrd="0" destOrd="0" presId="urn:microsoft.com/office/officeart/2005/8/layout/vList5"/>
    <dgm:cxn modelId="{58F56288-8D73-4772-815D-97F533A76A59}" type="presParOf" srcId="{B19C1BFF-8C73-45A9-BC91-8FAE9BC00116}" destId="{90AC810E-EC74-4FE6-B630-D170EC09E6C3}" srcOrd="1" destOrd="0" presId="urn:microsoft.com/office/officeart/2005/8/layout/vList5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5684B15-B8D5-4958-BF61-A65AA74CEE21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119585E2-3711-432F-ACDC-0CC5ABCA6FE6}">
      <dgm:prSet phldrT="[Text]" custT="1"/>
      <dgm:spPr>
        <a:solidFill>
          <a:schemeClr val="accent1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1200" b="1" dirty="0" smtClean="0">
              <a:solidFill>
                <a:schemeClr val="tx1"/>
              </a:solidFill>
            </a:rPr>
            <a:t>INTERVENTIONS COVERED</a:t>
          </a:r>
          <a:endParaRPr lang="en-GB" sz="1200" dirty="0">
            <a:solidFill>
              <a:schemeClr val="tx1"/>
            </a:solidFill>
          </a:endParaRPr>
        </a:p>
      </dgm:t>
    </dgm:pt>
    <dgm:pt modelId="{AF0B2972-2B1E-4B3A-ACCC-3DB07AAE22EB}" type="parTrans" cxnId="{DDE8763E-8156-4490-A012-B2970C5ABCE8}">
      <dgm:prSet/>
      <dgm:spPr/>
      <dgm:t>
        <a:bodyPr/>
        <a:lstStyle/>
        <a:p>
          <a:endParaRPr lang="en-GB" sz="1200"/>
        </a:p>
      </dgm:t>
    </dgm:pt>
    <dgm:pt modelId="{064AF80E-11D4-4FEC-9DF6-158E591DBF66}" type="sibTrans" cxnId="{DDE8763E-8156-4490-A012-B2970C5ABCE8}">
      <dgm:prSet/>
      <dgm:spPr/>
      <dgm:t>
        <a:bodyPr/>
        <a:lstStyle/>
        <a:p>
          <a:endParaRPr lang="en-GB" sz="1200"/>
        </a:p>
      </dgm:t>
    </dgm:pt>
    <dgm:pt modelId="{AB495D95-9CB3-414E-863A-140D1E92EF9A}">
      <dgm:prSet phldrT="[Text]" custT="1"/>
      <dgm:spPr>
        <a:solidFill>
          <a:schemeClr val="accent1">
            <a:lumMod val="20000"/>
            <a:lumOff val="80000"/>
            <a:alpha val="90000"/>
          </a:schemeClr>
        </a:solidFill>
        <a:ln>
          <a:solidFill>
            <a:schemeClr val="tx1">
              <a:alpha val="90000"/>
            </a:schemeClr>
          </a:solidFill>
        </a:ln>
      </dgm:spPr>
      <dgm:t>
        <a:bodyPr/>
        <a:lstStyle/>
        <a:p>
          <a:r>
            <a:rPr lang="en-GB" sz="1200" dirty="0" smtClean="0"/>
            <a:t>Around 1000 interventions per year, according to eligibility criteria, covering 20% of the EU budget. Around 30% of interventions</a:t>
          </a:r>
          <a:endParaRPr lang="en-GB" sz="1200" dirty="0"/>
        </a:p>
      </dgm:t>
    </dgm:pt>
    <dgm:pt modelId="{E0177F90-433A-4F6C-A045-76F4A2CF1669}" type="parTrans" cxnId="{BEFFCA5E-9C23-473F-A3E9-257853DD7588}">
      <dgm:prSet/>
      <dgm:spPr/>
      <dgm:t>
        <a:bodyPr/>
        <a:lstStyle/>
        <a:p>
          <a:endParaRPr lang="en-GB" sz="1200"/>
        </a:p>
      </dgm:t>
    </dgm:pt>
    <dgm:pt modelId="{6EE109B4-3039-40A0-B39B-1DAE420E9C90}" type="sibTrans" cxnId="{BEFFCA5E-9C23-473F-A3E9-257853DD7588}">
      <dgm:prSet/>
      <dgm:spPr/>
      <dgm:t>
        <a:bodyPr/>
        <a:lstStyle/>
        <a:p>
          <a:endParaRPr lang="en-GB" sz="1200"/>
        </a:p>
      </dgm:t>
    </dgm:pt>
    <dgm:pt modelId="{CCDF5AE6-E161-4361-8AD0-5FC7BAB685D3}">
      <dgm:prSet phldrT="[Text]" custT="1"/>
      <dgm:spPr>
        <a:solidFill>
          <a:schemeClr val="accent1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1200" b="1" dirty="0" smtClean="0">
              <a:solidFill>
                <a:schemeClr val="tx1"/>
              </a:solidFill>
            </a:rPr>
            <a:t>RESULTS INDICATORS</a:t>
          </a:r>
          <a:endParaRPr lang="en-GB" sz="1200" dirty="0">
            <a:solidFill>
              <a:schemeClr val="tx1"/>
            </a:solidFill>
          </a:endParaRPr>
        </a:p>
      </dgm:t>
    </dgm:pt>
    <dgm:pt modelId="{BB9F17C1-7C71-4F21-9385-307955438BD2}" type="parTrans" cxnId="{731928CC-50A1-4661-8329-ABC28220B270}">
      <dgm:prSet/>
      <dgm:spPr/>
      <dgm:t>
        <a:bodyPr/>
        <a:lstStyle/>
        <a:p>
          <a:endParaRPr lang="en-GB" sz="1200"/>
        </a:p>
      </dgm:t>
    </dgm:pt>
    <dgm:pt modelId="{F4AF90C2-F06B-4E16-8E60-B0727AAAF8BD}" type="sibTrans" cxnId="{731928CC-50A1-4661-8329-ABC28220B270}">
      <dgm:prSet/>
      <dgm:spPr/>
      <dgm:t>
        <a:bodyPr/>
        <a:lstStyle/>
        <a:p>
          <a:endParaRPr lang="en-GB" sz="1200"/>
        </a:p>
      </dgm:t>
    </dgm:pt>
    <dgm:pt modelId="{BEB3BCC9-836B-4CC7-9C16-305509E7E9E3}">
      <dgm:prSet phldrT="[Text]" custT="1"/>
      <dgm:spPr>
        <a:solidFill>
          <a:schemeClr val="accent1">
            <a:lumMod val="20000"/>
            <a:lumOff val="80000"/>
            <a:alpha val="90000"/>
          </a:schemeClr>
        </a:solidFill>
        <a:ln>
          <a:solidFill>
            <a:schemeClr val="tx1">
              <a:alpha val="90000"/>
            </a:schemeClr>
          </a:solidFill>
        </a:ln>
      </dgm:spPr>
      <dgm:t>
        <a:bodyPr/>
        <a:lstStyle/>
        <a:p>
          <a:r>
            <a:rPr lang="en-GB" sz="1200" dirty="0" smtClean="0"/>
            <a:t>Logframe</a:t>
          </a:r>
          <a:endParaRPr lang="en-GB" sz="1200" dirty="0"/>
        </a:p>
      </dgm:t>
    </dgm:pt>
    <dgm:pt modelId="{E596A2AD-4C6C-45B1-A556-D32FA9C5748A}" type="parTrans" cxnId="{3A1A282C-3010-4DDC-965C-BE5ADCE0184A}">
      <dgm:prSet/>
      <dgm:spPr/>
      <dgm:t>
        <a:bodyPr/>
        <a:lstStyle/>
        <a:p>
          <a:endParaRPr lang="en-GB" sz="1200"/>
        </a:p>
      </dgm:t>
    </dgm:pt>
    <dgm:pt modelId="{5A6E5F06-427E-46E9-8AF7-00A827C52768}" type="sibTrans" cxnId="{3A1A282C-3010-4DDC-965C-BE5ADCE0184A}">
      <dgm:prSet/>
      <dgm:spPr/>
      <dgm:t>
        <a:bodyPr/>
        <a:lstStyle/>
        <a:p>
          <a:endParaRPr lang="en-GB" sz="1200"/>
        </a:p>
      </dgm:t>
    </dgm:pt>
    <dgm:pt modelId="{F6C87C0B-7B5E-44E1-BCF6-04FCA8CC5ECF}">
      <dgm:prSet phldrT="[Text]" custT="1"/>
      <dgm:spPr>
        <a:solidFill>
          <a:schemeClr val="accent1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1200" b="1" dirty="0" smtClean="0">
              <a:solidFill>
                <a:schemeClr val="tx1"/>
              </a:solidFill>
            </a:rPr>
            <a:t>PERFORMANCE CRITERIA</a:t>
          </a:r>
          <a:endParaRPr lang="en-GB" sz="1200" dirty="0">
            <a:solidFill>
              <a:schemeClr val="tx1"/>
            </a:solidFill>
          </a:endParaRPr>
        </a:p>
      </dgm:t>
    </dgm:pt>
    <dgm:pt modelId="{B4EA75A6-4292-46AD-9B99-7D25A8D0830A}" type="parTrans" cxnId="{A0C32654-FFFD-4158-83D4-A10EFAE2D80F}">
      <dgm:prSet/>
      <dgm:spPr/>
      <dgm:t>
        <a:bodyPr/>
        <a:lstStyle/>
        <a:p>
          <a:endParaRPr lang="en-GB" sz="1200"/>
        </a:p>
      </dgm:t>
    </dgm:pt>
    <dgm:pt modelId="{92A4A714-A60F-4B0E-9C2E-BA4AE211F3D1}" type="sibTrans" cxnId="{A0C32654-FFFD-4158-83D4-A10EFAE2D80F}">
      <dgm:prSet/>
      <dgm:spPr/>
      <dgm:t>
        <a:bodyPr/>
        <a:lstStyle/>
        <a:p>
          <a:endParaRPr lang="en-GB" sz="1200"/>
        </a:p>
      </dgm:t>
    </dgm:pt>
    <dgm:pt modelId="{7C1D2819-ADC6-4AB5-BC73-3D0E49C19A25}">
      <dgm:prSet phldrT="[Text]" custT="1"/>
      <dgm:spPr>
        <a:solidFill>
          <a:schemeClr val="accent1">
            <a:lumMod val="20000"/>
            <a:lumOff val="80000"/>
            <a:alpha val="90000"/>
          </a:schemeClr>
        </a:solidFill>
        <a:ln>
          <a:solidFill>
            <a:schemeClr val="tx1">
              <a:alpha val="90000"/>
            </a:schemeClr>
          </a:solidFill>
        </a:ln>
      </dgm:spPr>
      <dgm:t>
        <a:bodyPr/>
        <a:lstStyle/>
        <a:p>
          <a:r>
            <a:rPr lang="en-GB" sz="1200" dirty="0" smtClean="0"/>
            <a:t>DAC Criteria (relevance, efficiency, effectiveness, impact, sustainability) - Cross cutting issues - Capacity Development</a:t>
          </a:r>
          <a:endParaRPr lang="en-GB" sz="1200" dirty="0"/>
        </a:p>
      </dgm:t>
    </dgm:pt>
    <dgm:pt modelId="{498A28D2-450A-4702-9FF9-98D3FD36123F}" type="parTrans" cxnId="{837E88BC-1815-4E13-B8FF-E9DFDBE1FE7A}">
      <dgm:prSet/>
      <dgm:spPr/>
      <dgm:t>
        <a:bodyPr/>
        <a:lstStyle/>
        <a:p>
          <a:endParaRPr lang="en-GB" sz="1200"/>
        </a:p>
      </dgm:t>
    </dgm:pt>
    <dgm:pt modelId="{9395E160-F748-4CDA-BD22-18D1FAF41466}" type="sibTrans" cxnId="{837E88BC-1815-4E13-B8FF-E9DFDBE1FE7A}">
      <dgm:prSet/>
      <dgm:spPr/>
      <dgm:t>
        <a:bodyPr/>
        <a:lstStyle/>
        <a:p>
          <a:endParaRPr lang="en-GB" sz="1200"/>
        </a:p>
      </dgm:t>
    </dgm:pt>
    <dgm:pt modelId="{E8F8D599-6751-4E73-A99B-B8B65BEE3B4C}">
      <dgm:prSet phldrT="[Text]" custT="1"/>
      <dgm:spPr>
        <a:solidFill>
          <a:schemeClr val="accent1">
            <a:lumMod val="5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1200" b="1" dirty="0" smtClean="0"/>
            <a:t>AGGREGATION</a:t>
          </a:r>
        </a:p>
      </dgm:t>
    </dgm:pt>
    <dgm:pt modelId="{3C4A05C2-2F0B-4CF5-8BC4-E6FD528BCAAA}" type="parTrans" cxnId="{DF1C1ECA-D981-485E-A5F2-667366E785D0}">
      <dgm:prSet/>
      <dgm:spPr/>
      <dgm:t>
        <a:bodyPr/>
        <a:lstStyle/>
        <a:p>
          <a:endParaRPr lang="en-GB" sz="1200"/>
        </a:p>
      </dgm:t>
    </dgm:pt>
    <dgm:pt modelId="{4FEF4202-3649-4D6F-B251-F6C52DC70351}" type="sibTrans" cxnId="{DF1C1ECA-D981-485E-A5F2-667366E785D0}">
      <dgm:prSet/>
      <dgm:spPr/>
      <dgm:t>
        <a:bodyPr/>
        <a:lstStyle/>
        <a:p>
          <a:endParaRPr lang="en-GB" sz="1200"/>
        </a:p>
      </dgm:t>
    </dgm:pt>
    <dgm:pt modelId="{B4F18FB6-B3B8-4739-8459-07B61E2672D7}">
      <dgm:prSet phldrT="[Text]" custT="1"/>
      <dgm:spPr>
        <a:solidFill>
          <a:schemeClr val="accent1">
            <a:lumMod val="5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1200" b="1" dirty="0" smtClean="0"/>
            <a:t>REPORTING</a:t>
          </a:r>
        </a:p>
      </dgm:t>
    </dgm:pt>
    <dgm:pt modelId="{B2484339-3EEB-4A78-A35A-0D417D7EB7E5}" type="parTrans" cxnId="{9517A8E3-B7A2-4341-84F6-7244D6341C68}">
      <dgm:prSet/>
      <dgm:spPr/>
      <dgm:t>
        <a:bodyPr/>
        <a:lstStyle/>
        <a:p>
          <a:endParaRPr lang="en-GB" sz="1200"/>
        </a:p>
      </dgm:t>
    </dgm:pt>
    <dgm:pt modelId="{874D36E0-EE38-4B0E-9911-9561FD4FE6E0}" type="sibTrans" cxnId="{9517A8E3-B7A2-4341-84F6-7244D6341C68}">
      <dgm:prSet/>
      <dgm:spPr/>
      <dgm:t>
        <a:bodyPr/>
        <a:lstStyle/>
        <a:p>
          <a:endParaRPr lang="en-GB" sz="1200"/>
        </a:p>
      </dgm:t>
    </dgm:pt>
    <dgm:pt modelId="{8E91EFCD-5087-4DBC-9572-2353E3517DFB}">
      <dgm:prSet phldrT="[Text]" custT="1"/>
      <dgm:spPr>
        <a:solidFill>
          <a:schemeClr val="accent1">
            <a:lumMod val="50000"/>
            <a:alpha val="90000"/>
          </a:schemeClr>
        </a:solidFill>
        <a:ln>
          <a:solidFill>
            <a:schemeClr val="tx1">
              <a:alpha val="90000"/>
            </a:schemeClr>
          </a:solidFill>
        </a:ln>
      </dgm:spPr>
      <dgm:t>
        <a:bodyPr/>
        <a:lstStyle/>
        <a:p>
          <a:r>
            <a:rPr lang="en-GB" sz="1200" dirty="0" smtClean="0">
              <a:solidFill>
                <a:schemeClr val="bg1"/>
              </a:solidFill>
            </a:rPr>
            <a:t>Rates are aggregated per DAC criteria. Can be split by main variables of the portfolio (geo, DAC…) provides performance trends on a sample of the portfolio</a:t>
          </a:r>
          <a:endParaRPr lang="en-GB" sz="1200" b="1" dirty="0" smtClean="0">
            <a:solidFill>
              <a:schemeClr val="bg1"/>
            </a:solidFill>
          </a:endParaRPr>
        </a:p>
      </dgm:t>
    </dgm:pt>
    <dgm:pt modelId="{CA1675FD-F07A-42EA-850C-0BFC35B75D4A}" type="parTrans" cxnId="{B272C5DC-4999-4303-95F2-835C42A0B4C2}">
      <dgm:prSet/>
      <dgm:spPr/>
      <dgm:t>
        <a:bodyPr/>
        <a:lstStyle/>
        <a:p>
          <a:endParaRPr lang="en-GB" sz="1200"/>
        </a:p>
      </dgm:t>
    </dgm:pt>
    <dgm:pt modelId="{342681D9-6A21-49BF-8800-6681C5EF99AD}" type="sibTrans" cxnId="{B272C5DC-4999-4303-95F2-835C42A0B4C2}">
      <dgm:prSet/>
      <dgm:spPr/>
      <dgm:t>
        <a:bodyPr/>
        <a:lstStyle/>
        <a:p>
          <a:endParaRPr lang="en-GB" sz="1200"/>
        </a:p>
      </dgm:t>
    </dgm:pt>
    <dgm:pt modelId="{500221C4-075C-4776-806D-60E4E67D0203}">
      <dgm:prSet phldrT="[Text]" custT="1"/>
      <dgm:spPr>
        <a:solidFill>
          <a:schemeClr val="accent1">
            <a:lumMod val="50000"/>
            <a:alpha val="90000"/>
          </a:schemeClr>
        </a:solidFill>
        <a:ln>
          <a:solidFill>
            <a:schemeClr val="tx1">
              <a:alpha val="90000"/>
            </a:schemeClr>
          </a:solidFill>
        </a:ln>
      </dgm:spPr>
      <dgm:t>
        <a:bodyPr/>
        <a:lstStyle/>
        <a:p>
          <a:r>
            <a:rPr lang="en-GB" sz="1200" dirty="0" smtClean="0">
              <a:solidFill>
                <a:schemeClr val="bg1"/>
              </a:solidFill>
            </a:rPr>
            <a:t>Internal and external: EuropeAid Annual report</a:t>
          </a:r>
          <a:endParaRPr lang="en-GB" sz="1200" b="1" dirty="0" smtClean="0">
            <a:solidFill>
              <a:schemeClr val="bg1"/>
            </a:solidFill>
          </a:endParaRPr>
        </a:p>
      </dgm:t>
    </dgm:pt>
    <dgm:pt modelId="{6D00C708-E0A0-42C3-BE8C-599871FA0634}" type="parTrans" cxnId="{55EAC9E4-F1C6-4614-A3B0-1EFFF2A4284B}">
      <dgm:prSet/>
      <dgm:spPr/>
      <dgm:t>
        <a:bodyPr/>
        <a:lstStyle/>
        <a:p>
          <a:endParaRPr lang="en-GB" sz="1200"/>
        </a:p>
      </dgm:t>
    </dgm:pt>
    <dgm:pt modelId="{D7CC0D02-6611-4FB9-BA17-2645F07AAB21}" type="sibTrans" cxnId="{55EAC9E4-F1C6-4614-A3B0-1EFFF2A4284B}">
      <dgm:prSet/>
      <dgm:spPr/>
      <dgm:t>
        <a:bodyPr/>
        <a:lstStyle/>
        <a:p>
          <a:endParaRPr lang="en-GB" sz="1200"/>
        </a:p>
      </dgm:t>
    </dgm:pt>
    <dgm:pt modelId="{1F151BC1-B4F1-44E1-8ACB-486CF20C92C3}">
      <dgm:prSet phldrT="[Text]" custT="1"/>
      <dgm:spPr>
        <a:solidFill>
          <a:schemeClr val="accent1">
            <a:lumMod val="50000"/>
            <a:alpha val="90000"/>
          </a:schemeClr>
        </a:solidFill>
        <a:ln>
          <a:solidFill>
            <a:schemeClr val="tx1">
              <a:alpha val="90000"/>
            </a:schemeClr>
          </a:solidFill>
        </a:ln>
      </dgm:spPr>
      <dgm:t>
        <a:bodyPr/>
        <a:lstStyle/>
        <a:p>
          <a:r>
            <a:rPr lang="en-GB" sz="1200" b="1" dirty="0" smtClean="0">
              <a:solidFill>
                <a:schemeClr val="bg1"/>
              </a:solidFill>
            </a:rPr>
            <a:t>USE</a:t>
          </a:r>
        </a:p>
      </dgm:t>
    </dgm:pt>
    <dgm:pt modelId="{82BFA72C-3DFA-4FF9-A2B5-BCD484526A2C}" type="parTrans" cxnId="{47FE3B9C-45E5-4811-93BD-22B030628915}">
      <dgm:prSet/>
      <dgm:spPr/>
      <dgm:t>
        <a:bodyPr/>
        <a:lstStyle/>
        <a:p>
          <a:endParaRPr lang="en-GB" sz="1200"/>
        </a:p>
      </dgm:t>
    </dgm:pt>
    <dgm:pt modelId="{316CA462-D003-49C9-8909-045E5E1343D6}" type="sibTrans" cxnId="{47FE3B9C-45E5-4811-93BD-22B030628915}">
      <dgm:prSet/>
      <dgm:spPr/>
      <dgm:t>
        <a:bodyPr/>
        <a:lstStyle/>
        <a:p>
          <a:endParaRPr lang="en-GB" sz="1200"/>
        </a:p>
      </dgm:t>
    </dgm:pt>
    <dgm:pt modelId="{C87DE6EC-3944-46F0-AFA0-9CCFF9C61D72}">
      <dgm:prSet phldrT="[Text]" custT="1"/>
      <dgm:spPr>
        <a:solidFill>
          <a:schemeClr val="accent1">
            <a:lumMod val="50000"/>
            <a:alpha val="90000"/>
          </a:schemeClr>
        </a:solidFill>
        <a:ln>
          <a:solidFill>
            <a:schemeClr val="tx1">
              <a:alpha val="90000"/>
            </a:schemeClr>
          </a:solidFill>
        </a:ln>
      </dgm:spPr>
      <dgm:t>
        <a:bodyPr/>
        <a:lstStyle/>
        <a:p>
          <a:r>
            <a:rPr lang="en-GB" sz="1200" b="0" dirty="0" smtClean="0">
              <a:solidFill>
                <a:schemeClr val="bg1"/>
              </a:solidFill>
            </a:rPr>
            <a:t>Management and accountability</a:t>
          </a:r>
        </a:p>
      </dgm:t>
    </dgm:pt>
    <dgm:pt modelId="{95C566B5-BE01-4F1E-B427-CF495263C237}" type="parTrans" cxnId="{C828C1FD-2577-4248-984C-601AF741F5CC}">
      <dgm:prSet/>
      <dgm:spPr/>
      <dgm:t>
        <a:bodyPr/>
        <a:lstStyle/>
        <a:p>
          <a:endParaRPr lang="en-GB" sz="1200"/>
        </a:p>
      </dgm:t>
    </dgm:pt>
    <dgm:pt modelId="{98F2D09B-8E8A-41D8-A361-88C880629154}" type="sibTrans" cxnId="{C828C1FD-2577-4248-984C-601AF741F5CC}">
      <dgm:prSet/>
      <dgm:spPr/>
      <dgm:t>
        <a:bodyPr/>
        <a:lstStyle/>
        <a:p>
          <a:endParaRPr lang="en-GB" sz="1200"/>
        </a:p>
      </dgm:t>
    </dgm:pt>
    <dgm:pt modelId="{70F10C38-6517-471C-BB91-F36D1ACAB73C}" type="pres">
      <dgm:prSet presAssocID="{95684B15-B8D5-4958-BF61-A65AA74CEE2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FDF22898-C9B5-49A5-AE4C-7DF31A06FBD7}" type="pres">
      <dgm:prSet presAssocID="{119585E2-3711-432F-ACDC-0CC5ABCA6FE6}" presName="linNode" presStyleCnt="0"/>
      <dgm:spPr/>
    </dgm:pt>
    <dgm:pt modelId="{4ED848F8-3379-49E1-8A79-F983C4AFDBCE}" type="pres">
      <dgm:prSet presAssocID="{119585E2-3711-432F-ACDC-0CC5ABCA6FE6}" presName="parentText" presStyleLbl="node1" presStyleIdx="0" presStyleCnt="6" custScaleX="67625" custLinFactNeighborX="0" custLinFactNeighborY="-229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6300F8A-B715-4C6F-AAE3-A0818BF23764}" type="pres">
      <dgm:prSet presAssocID="{119585E2-3711-432F-ACDC-0CC5ABCA6FE6}" presName="descendantText" presStyleLbl="alignAccFollowNode1" presStyleIdx="0" presStyleCnt="6" custScaleX="11551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D417B75-0A1D-40DA-A184-EA0D584529CE}" type="pres">
      <dgm:prSet presAssocID="{064AF80E-11D4-4FEC-9DF6-158E591DBF66}" presName="sp" presStyleCnt="0"/>
      <dgm:spPr/>
    </dgm:pt>
    <dgm:pt modelId="{A5B8F5FD-A7A6-4141-8102-1ED93DA43813}" type="pres">
      <dgm:prSet presAssocID="{CCDF5AE6-E161-4361-8AD0-5FC7BAB685D3}" presName="linNode" presStyleCnt="0"/>
      <dgm:spPr/>
    </dgm:pt>
    <dgm:pt modelId="{900AC4A4-5A8F-4FC6-B77B-38B47EC20EAA}" type="pres">
      <dgm:prSet presAssocID="{CCDF5AE6-E161-4361-8AD0-5FC7BAB685D3}" presName="parentText" presStyleLbl="node1" presStyleIdx="1" presStyleCnt="6" custScaleX="6762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84369BE-E383-412C-8AF3-D63E48B3DE18}" type="pres">
      <dgm:prSet presAssocID="{CCDF5AE6-E161-4361-8AD0-5FC7BAB685D3}" presName="descendantText" presStyleLbl="alignAccFollowNode1" presStyleIdx="1" presStyleCnt="6" custScaleX="11551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7EE73E3-F978-4849-8044-9707275F8632}" type="pres">
      <dgm:prSet presAssocID="{F4AF90C2-F06B-4E16-8E60-B0727AAAF8BD}" presName="sp" presStyleCnt="0"/>
      <dgm:spPr/>
    </dgm:pt>
    <dgm:pt modelId="{BCF02DC1-F23C-4BC9-9D4B-E06D75FFEC39}" type="pres">
      <dgm:prSet presAssocID="{F6C87C0B-7B5E-44E1-BCF6-04FCA8CC5ECF}" presName="linNode" presStyleCnt="0"/>
      <dgm:spPr/>
    </dgm:pt>
    <dgm:pt modelId="{83B8346A-D760-4D61-854C-CD7E52DFFBFE}" type="pres">
      <dgm:prSet presAssocID="{F6C87C0B-7B5E-44E1-BCF6-04FCA8CC5ECF}" presName="parentText" presStyleLbl="node1" presStyleIdx="2" presStyleCnt="6" custScaleX="6762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ABADD70-BD02-4CC2-B329-4366F1E409E9}" type="pres">
      <dgm:prSet presAssocID="{F6C87C0B-7B5E-44E1-BCF6-04FCA8CC5ECF}" presName="descendantText" presStyleLbl="alignAccFollowNode1" presStyleIdx="2" presStyleCnt="6" custScaleX="11551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AC65F76-DDCC-4A82-9596-4050F965696D}" type="pres">
      <dgm:prSet presAssocID="{92A4A714-A60F-4B0E-9C2E-BA4AE211F3D1}" presName="sp" presStyleCnt="0"/>
      <dgm:spPr/>
    </dgm:pt>
    <dgm:pt modelId="{581CE60D-02FC-489A-83C7-49C7CEB73265}" type="pres">
      <dgm:prSet presAssocID="{E8F8D599-6751-4E73-A99B-B8B65BEE3B4C}" presName="linNode" presStyleCnt="0"/>
      <dgm:spPr/>
    </dgm:pt>
    <dgm:pt modelId="{18425B2B-981C-4B52-BA7A-D9090917A631}" type="pres">
      <dgm:prSet presAssocID="{E8F8D599-6751-4E73-A99B-B8B65BEE3B4C}" presName="parentText" presStyleLbl="node1" presStyleIdx="3" presStyleCnt="6" custScaleX="6762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6BA0D37-78C8-4B50-A211-6C63AA0CB609}" type="pres">
      <dgm:prSet presAssocID="{E8F8D599-6751-4E73-A99B-B8B65BEE3B4C}" presName="descendantText" presStyleLbl="alignAccFollowNode1" presStyleIdx="3" presStyleCnt="6" custScaleX="11551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50848B3-78C8-4A77-9FA3-1FE1FDE5904C}" type="pres">
      <dgm:prSet presAssocID="{4FEF4202-3649-4D6F-B251-F6C52DC70351}" presName="sp" presStyleCnt="0"/>
      <dgm:spPr/>
    </dgm:pt>
    <dgm:pt modelId="{984760D8-2E16-48C4-861D-3C79B6C33461}" type="pres">
      <dgm:prSet presAssocID="{B4F18FB6-B3B8-4739-8459-07B61E2672D7}" presName="linNode" presStyleCnt="0"/>
      <dgm:spPr/>
    </dgm:pt>
    <dgm:pt modelId="{F7D00DC0-9D49-416C-943F-AABAE37B2B9A}" type="pres">
      <dgm:prSet presAssocID="{B4F18FB6-B3B8-4739-8459-07B61E2672D7}" presName="parentText" presStyleLbl="node1" presStyleIdx="4" presStyleCnt="6" custScaleX="6762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91C1780-CBAB-461C-B17E-15D59DE8A5E6}" type="pres">
      <dgm:prSet presAssocID="{B4F18FB6-B3B8-4739-8459-07B61E2672D7}" presName="descendantText" presStyleLbl="alignAccFollowNode1" presStyleIdx="4" presStyleCnt="6" custScaleX="11551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2EE18CF-34C7-4DF1-8C3A-BAD9C5C10D6D}" type="pres">
      <dgm:prSet presAssocID="{874D36E0-EE38-4B0E-9911-9561FD4FE6E0}" presName="sp" presStyleCnt="0"/>
      <dgm:spPr/>
    </dgm:pt>
    <dgm:pt modelId="{BBDD2A33-B4AD-46AF-808F-6BB8B032A3D8}" type="pres">
      <dgm:prSet presAssocID="{1F151BC1-B4F1-44E1-8ACB-486CF20C92C3}" presName="linNode" presStyleCnt="0"/>
      <dgm:spPr/>
    </dgm:pt>
    <dgm:pt modelId="{F0F79078-B322-4358-8D1B-47926E99FB2E}" type="pres">
      <dgm:prSet presAssocID="{1F151BC1-B4F1-44E1-8ACB-486CF20C92C3}" presName="parentText" presStyleLbl="node1" presStyleIdx="5" presStyleCnt="6" custScaleX="177926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5C5C24F-E645-4234-8CEC-3D9ACF481A69}" type="pres">
      <dgm:prSet presAssocID="{1F151BC1-B4F1-44E1-8ACB-486CF20C92C3}" presName="descendantText" presStyleLbl="alignAccFollowNode1" presStyleIdx="5" presStyleCnt="6" custScaleX="3111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6142E5B1-B609-467B-A2E7-AF4251271402}" type="presOf" srcId="{500221C4-075C-4776-806D-60E4E67D0203}" destId="{391C1780-CBAB-461C-B17E-15D59DE8A5E6}" srcOrd="0" destOrd="0" presId="urn:microsoft.com/office/officeart/2005/8/layout/vList5"/>
    <dgm:cxn modelId="{013CFB2D-6D78-4596-A385-E6FD157B6C5A}" type="presOf" srcId="{F6C87C0B-7B5E-44E1-BCF6-04FCA8CC5ECF}" destId="{83B8346A-D760-4D61-854C-CD7E52DFFBFE}" srcOrd="0" destOrd="0" presId="urn:microsoft.com/office/officeart/2005/8/layout/vList5"/>
    <dgm:cxn modelId="{5A40E0FE-FDA9-49F6-8C6C-83A5D8A9D6F0}" type="presOf" srcId="{C87DE6EC-3944-46F0-AFA0-9CCFF9C61D72}" destId="{35C5C24F-E645-4234-8CEC-3D9ACF481A69}" srcOrd="0" destOrd="0" presId="urn:microsoft.com/office/officeart/2005/8/layout/vList5"/>
    <dgm:cxn modelId="{2DD6BE0B-DF33-4950-9122-8A9FD7A395BC}" type="presOf" srcId="{E8F8D599-6751-4E73-A99B-B8B65BEE3B4C}" destId="{18425B2B-981C-4B52-BA7A-D9090917A631}" srcOrd="0" destOrd="0" presId="urn:microsoft.com/office/officeart/2005/8/layout/vList5"/>
    <dgm:cxn modelId="{EC4924AD-8F11-4E61-8A46-44E35E5F58A6}" type="presOf" srcId="{7C1D2819-ADC6-4AB5-BC73-3D0E49C19A25}" destId="{FABADD70-BD02-4CC2-B329-4366F1E409E9}" srcOrd="0" destOrd="0" presId="urn:microsoft.com/office/officeart/2005/8/layout/vList5"/>
    <dgm:cxn modelId="{837E88BC-1815-4E13-B8FF-E9DFDBE1FE7A}" srcId="{F6C87C0B-7B5E-44E1-BCF6-04FCA8CC5ECF}" destId="{7C1D2819-ADC6-4AB5-BC73-3D0E49C19A25}" srcOrd="0" destOrd="0" parTransId="{498A28D2-450A-4702-9FF9-98D3FD36123F}" sibTransId="{9395E160-F748-4CDA-BD22-18D1FAF41466}"/>
    <dgm:cxn modelId="{C3456131-61A0-463E-A291-E3AB2C9A5345}" type="presOf" srcId="{B4F18FB6-B3B8-4739-8459-07B61E2672D7}" destId="{F7D00DC0-9D49-416C-943F-AABAE37B2B9A}" srcOrd="0" destOrd="0" presId="urn:microsoft.com/office/officeart/2005/8/layout/vList5"/>
    <dgm:cxn modelId="{A0C32654-FFFD-4158-83D4-A10EFAE2D80F}" srcId="{95684B15-B8D5-4958-BF61-A65AA74CEE21}" destId="{F6C87C0B-7B5E-44E1-BCF6-04FCA8CC5ECF}" srcOrd="2" destOrd="0" parTransId="{B4EA75A6-4292-46AD-9B99-7D25A8D0830A}" sibTransId="{92A4A714-A60F-4B0E-9C2E-BA4AE211F3D1}"/>
    <dgm:cxn modelId="{DDE8763E-8156-4490-A012-B2970C5ABCE8}" srcId="{95684B15-B8D5-4958-BF61-A65AA74CEE21}" destId="{119585E2-3711-432F-ACDC-0CC5ABCA6FE6}" srcOrd="0" destOrd="0" parTransId="{AF0B2972-2B1E-4B3A-ACCC-3DB07AAE22EB}" sibTransId="{064AF80E-11D4-4FEC-9DF6-158E591DBF66}"/>
    <dgm:cxn modelId="{47FE3B9C-45E5-4811-93BD-22B030628915}" srcId="{95684B15-B8D5-4958-BF61-A65AA74CEE21}" destId="{1F151BC1-B4F1-44E1-8ACB-486CF20C92C3}" srcOrd="5" destOrd="0" parTransId="{82BFA72C-3DFA-4FF9-A2B5-BCD484526A2C}" sibTransId="{316CA462-D003-49C9-8909-045E5E1343D6}"/>
    <dgm:cxn modelId="{25298E0E-B094-4883-B9A5-242313B78467}" type="presOf" srcId="{119585E2-3711-432F-ACDC-0CC5ABCA6FE6}" destId="{4ED848F8-3379-49E1-8A79-F983C4AFDBCE}" srcOrd="0" destOrd="0" presId="urn:microsoft.com/office/officeart/2005/8/layout/vList5"/>
    <dgm:cxn modelId="{44B9F7B7-E3AF-43B1-A69A-3582DBCE6506}" type="presOf" srcId="{CCDF5AE6-E161-4361-8AD0-5FC7BAB685D3}" destId="{900AC4A4-5A8F-4FC6-B77B-38B47EC20EAA}" srcOrd="0" destOrd="0" presId="urn:microsoft.com/office/officeart/2005/8/layout/vList5"/>
    <dgm:cxn modelId="{55EAC9E4-F1C6-4614-A3B0-1EFFF2A4284B}" srcId="{B4F18FB6-B3B8-4739-8459-07B61E2672D7}" destId="{500221C4-075C-4776-806D-60E4E67D0203}" srcOrd="0" destOrd="0" parTransId="{6D00C708-E0A0-42C3-BE8C-599871FA0634}" sibTransId="{D7CC0D02-6611-4FB9-BA17-2645F07AAB21}"/>
    <dgm:cxn modelId="{A050E341-EB95-40E2-AF04-427D2A098DF1}" type="presOf" srcId="{8E91EFCD-5087-4DBC-9572-2353E3517DFB}" destId="{16BA0D37-78C8-4B50-A211-6C63AA0CB609}" srcOrd="0" destOrd="0" presId="urn:microsoft.com/office/officeart/2005/8/layout/vList5"/>
    <dgm:cxn modelId="{DF1C1ECA-D981-485E-A5F2-667366E785D0}" srcId="{95684B15-B8D5-4958-BF61-A65AA74CEE21}" destId="{E8F8D599-6751-4E73-A99B-B8B65BEE3B4C}" srcOrd="3" destOrd="0" parTransId="{3C4A05C2-2F0B-4CF5-8BC4-E6FD528BCAAA}" sibTransId="{4FEF4202-3649-4D6F-B251-F6C52DC70351}"/>
    <dgm:cxn modelId="{731928CC-50A1-4661-8329-ABC28220B270}" srcId="{95684B15-B8D5-4958-BF61-A65AA74CEE21}" destId="{CCDF5AE6-E161-4361-8AD0-5FC7BAB685D3}" srcOrd="1" destOrd="0" parTransId="{BB9F17C1-7C71-4F21-9385-307955438BD2}" sibTransId="{F4AF90C2-F06B-4E16-8E60-B0727AAAF8BD}"/>
    <dgm:cxn modelId="{6972E829-76EE-4317-9EF7-9218A60D2F84}" type="presOf" srcId="{1F151BC1-B4F1-44E1-8ACB-486CF20C92C3}" destId="{F0F79078-B322-4358-8D1B-47926E99FB2E}" srcOrd="0" destOrd="0" presId="urn:microsoft.com/office/officeart/2005/8/layout/vList5"/>
    <dgm:cxn modelId="{BEFFCA5E-9C23-473F-A3E9-257853DD7588}" srcId="{119585E2-3711-432F-ACDC-0CC5ABCA6FE6}" destId="{AB495D95-9CB3-414E-863A-140D1E92EF9A}" srcOrd="0" destOrd="0" parTransId="{E0177F90-433A-4F6C-A045-76F4A2CF1669}" sibTransId="{6EE109B4-3039-40A0-B39B-1DAE420E9C90}"/>
    <dgm:cxn modelId="{2F777941-CE58-4FC9-9A8A-56B70B397931}" type="presOf" srcId="{BEB3BCC9-836B-4CC7-9C16-305509E7E9E3}" destId="{E84369BE-E383-412C-8AF3-D63E48B3DE18}" srcOrd="0" destOrd="0" presId="urn:microsoft.com/office/officeart/2005/8/layout/vList5"/>
    <dgm:cxn modelId="{162F9C3C-AD75-4EFA-AFF1-2B6639A666AA}" type="presOf" srcId="{95684B15-B8D5-4958-BF61-A65AA74CEE21}" destId="{70F10C38-6517-471C-BB91-F36D1ACAB73C}" srcOrd="0" destOrd="0" presId="urn:microsoft.com/office/officeart/2005/8/layout/vList5"/>
    <dgm:cxn modelId="{9517A8E3-B7A2-4341-84F6-7244D6341C68}" srcId="{95684B15-B8D5-4958-BF61-A65AA74CEE21}" destId="{B4F18FB6-B3B8-4739-8459-07B61E2672D7}" srcOrd="4" destOrd="0" parTransId="{B2484339-3EEB-4A78-A35A-0D417D7EB7E5}" sibTransId="{874D36E0-EE38-4B0E-9911-9561FD4FE6E0}"/>
    <dgm:cxn modelId="{D757F009-81FC-4212-9A33-CEFB1578B289}" type="presOf" srcId="{AB495D95-9CB3-414E-863A-140D1E92EF9A}" destId="{36300F8A-B715-4C6F-AAE3-A0818BF23764}" srcOrd="0" destOrd="0" presId="urn:microsoft.com/office/officeart/2005/8/layout/vList5"/>
    <dgm:cxn modelId="{C828C1FD-2577-4248-984C-601AF741F5CC}" srcId="{1F151BC1-B4F1-44E1-8ACB-486CF20C92C3}" destId="{C87DE6EC-3944-46F0-AFA0-9CCFF9C61D72}" srcOrd="0" destOrd="0" parTransId="{95C566B5-BE01-4F1E-B427-CF495263C237}" sibTransId="{98F2D09B-8E8A-41D8-A361-88C880629154}"/>
    <dgm:cxn modelId="{3A1A282C-3010-4DDC-965C-BE5ADCE0184A}" srcId="{CCDF5AE6-E161-4361-8AD0-5FC7BAB685D3}" destId="{BEB3BCC9-836B-4CC7-9C16-305509E7E9E3}" srcOrd="0" destOrd="0" parTransId="{E596A2AD-4C6C-45B1-A556-D32FA9C5748A}" sibTransId="{5A6E5F06-427E-46E9-8AF7-00A827C52768}"/>
    <dgm:cxn modelId="{B272C5DC-4999-4303-95F2-835C42A0B4C2}" srcId="{E8F8D599-6751-4E73-A99B-B8B65BEE3B4C}" destId="{8E91EFCD-5087-4DBC-9572-2353E3517DFB}" srcOrd="0" destOrd="0" parTransId="{CA1675FD-F07A-42EA-850C-0BFC35B75D4A}" sibTransId="{342681D9-6A21-49BF-8800-6681C5EF99AD}"/>
    <dgm:cxn modelId="{3C6FCF71-7142-44A5-A7C8-4CCD4EF8CBB3}" type="presParOf" srcId="{70F10C38-6517-471C-BB91-F36D1ACAB73C}" destId="{FDF22898-C9B5-49A5-AE4C-7DF31A06FBD7}" srcOrd="0" destOrd="0" presId="urn:microsoft.com/office/officeart/2005/8/layout/vList5"/>
    <dgm:cxn modelId="{4775756E-67C6-4A34-B9C6-B35E425139D8}" type="presParOf" srcId="{FDF22898-C9B5-49A5-AE4C-7DF31A06FBD7}" destId="{4ED848F8-3379-49E1-8A79-F983C4AFDBCE}" srcOrd="0" destOrd="0" presId="urn:microsoft.com/office/officeart/2005/8/layout/vList5"/>
    <dgm:cxn modelId="{7984A2E7-E334-4E22-ACB8-F711066919BB}" type="presParOf" srcId="{FDF22898-C9B5-49A5-AE4C-7DF31A06FBD7}" destId="{36300F8A-B715-4C6F-AAE3-A0818BF23764}" srcOrd="1" destOrd="0" presId="urn:microsoft.com/office/officeart/2005/8/layout/vList5"/>
    <dgm:cxn modelId="{FCEFD939-4FDB-4EA0-A108-A9C69949DAAA}" type="presParOf" srcId="{70F10C38-6517-471C-BB91-F36D1ACAB73C}" destId="{5D417B75-0A1D-40DA-A184-EA0D584529CE}" srcOrd="1" destOrd="0" presId="urn:microsoft.com/office/officeart/2005/8/layout/vList5"/>
    <dgm:cxn modelId="{F4818BF3-61AC-444F-AC97-6C1A9679486E}" type="presParOf" srcId="{70F10C38-6517-471C-BB91-F36D1ACAB73C}" destId="{A5B8F5FD-A7A6-4141-8102-1ED93DA43813}" srcOrd="2" destOrd="0" presId="urn:microsoft.com/office/officeart/2005/8/layout/vList5"/>
    <dgm:cxn modelId="{548EC310-DC13-40F0-94FD-851BB28BDED0}" type="presParOf" srcId="{A5B8F5FD-A7A6-4141-8102-1ED93DA43813}" destId="{900AC4A4-5A8F-4FC6-B77B-38B47EC20EAA}" srcOrd="0" destOrd="0" presId="urn:microsoft.com/office/officeart/2005/8/layout/vList5"/>
    <dgm:cxn modelId="{2F95D59A-6FBC-479D-8FB4-4BEEAD229619}" type="presParOf" srcId="{A5B8F5FD-A7A6-4141-8102-1ED93DA43813}" destId="{E84369BE-E383-412C-8AF3-D63E48B3DE18}" srcOrd="1" destOrd="0" presId="urn:microsoft.com/office/officeart/2005/8/layout/vList5"/>
    <dgm:cxn modelId="{B3C455FF-FC47-45D4-A34C-516241E4BA41}" type="presParOf" srcId="{70F10C38-6517-471C-BB91-F36D1ACAB73C}" destId="{97EE73E3-F978-4849-8044-9707275F8632}" srcOrd="3" destOrd="0" presId="urn:microsoft.com/office/officeart/2005/8/layout/vList5"/>
    <dgm:cxn modelId="{FF79011A-D6AD-4A57-8E6D-ED8D51E1D52A}" type="presParOf" srcId="{70F10C38-6517-471C-BB91-F36D1ACAB73C}" destId="{BCF02DC1-F23C-4BC9-9D4B-E06D75FFEC39}" srcOrd="4" destOrd="0" presId="urn:microsoft.com/office/officeart/2005/8/layout/vList5"/>
    <dgm:cxn modelId="{CF51E60B-02B6-4FA6-A549-2F75AAB7BA21}" type="presParOf" srcId="{BCF02DC1-F23C-4BC9-9D4B-E06D75FFEC39}" destId="{83B8346A-D760-4D61-854C-CD7E52DFFBFE}" srcOrd="0" destOrd="0" presId="urn:microsoft.com/office/officeart/2005/8/layout/vList5"/>
    <dgm:cxn modelId="{B04AED23-D659-472D-B3C6-57C8536D6799}" type="presParOf" srcId="{BCF02DC1-F23C-4BC9-9D4B-E06D75FFEC39}" destId="{FABADD70-BD02-4CC2-B329-4366F1E409E9}" srcOrd="1" destOrd="0" presId="urn:microsoft.com/office/officeart/2005/8/layout/vList5"/>
    <dgm:cxn modelId="{49F7A751-4D43-48A3-9612-AA01948604C1}" type="presParOf" srcId="{70F10C38-6517-471C-BB91-F36D1ACAB73C}" destId="{7AC65F76-DDCC-4A82-9596-4050F965696D}" srcOrd="5" destOrd="0" presId="urn:microsoft.com/office/officeart/2005/8/layout/vList5"/>
    <dgm:cxn modelId="{6DB9722C-7069-4591-9403-B64278C1D25E}" type="presParOf" srcId="{70F10C38-6517-471C-BB91-F36D1ACAB73C}" destId="{581CE60D-02FC-489A-83C7-49C7CEB73265}" srcOrd="6" destOrd="0" presId="urn:microsoft.com/office/officeart/2005/8/layout/vList5"/>
    <dgm:cxn modelId="{5BF57533-8482-4281-80D9-49090AA61075}" type="presParOf" srcId="{581CE60D-02FC-489A-83C7-49C7CEB73265}" destId="{18425B2B-981C-4B52-BA7A-D9090917A631}" srcOrd="0" destOrd="0" presId="urn:microsoft.com/office/officeart/2005/8/layout/vList5"/>
    <dgm:cxn modelId="{A7EB694C-4181-4B47-A9C5-C299A7697727}" type="presParOf" srcId="{581CE60D-02FC-489A-83C7-49C7CEB73265}" destId="{16BA0D37-78C8-4B50-A211-6C63AA0CB609}" srcOrd="1" destOrd="0" presId="urn:microsoft.com/office/officeart/2005/8/layout/vList5"/>
    <dgm:cxn modelId="{CEA8106D-83AF-4313-B730-78E29AF6CE5D}" type="presParOf" srcId="{70F10C38-6517-471C-BB91-F36D1ACAB73C}" destId="{350848B3-78C8-4A77-9FA3-1FE1FDE5904C}" srcOrd="7" destOrd="0" presId="urn:microsoft.com/office/officeart/2005/8/layout/vList5"/>
    <dgm:cxn modelId="{12950A76-0FE7-4CDD-B1A2-D2E1C5A9A168}" type="presParOf" srcId="{70F10C38-6517-471C-BB91-F36D1ACAB73C}" destId="{984760D8-2E16-48C4-861D-3C79B6C33461}" srcOrd="8" destOrd="0" presId="urn:microsoft.com/office/officeart/2005/8/layout/vList5"/>
    <dgm:cxn modelId="{B51C30B4-9812-4DEF-A42D-43D7D03FA708}" type="presParOf" srcId="{984760D8-2E16-48C4-861D-3C79B6C33461}" destId="{F7D00DC0-9D49-416C-943F-AABAE37B2B9A}" srcOrd="0" destOrd="0" presId="urn:microsoft.com/office/officeart/2005/8/layout/vList5"/>
    <dgm:cxn modelId="{B34ADE05-3444-4FC5-9714-8E391F70E69C}" type="presParOf" srcId="{984760D8-2E16-48C4-861D-3C79B6C33461}" destId="{391C1780-CBAB-461C-B17E-15D59DE8A5E6}" srcOrd="1" destOrd="0" presId="urn:microsoft.com/office/officeart/2005/8/layout/vList5"/>
    <dgm:cxn modelId="{A55E28E4-685C-451E-873D-59DF5A6209B0}" type="presParOf" srcId="{70F10C38-6517-471C-BB91-F36D1ACAB73C}" destId="{42EE18CF-34C7-4DF1-8C3A-BAD9C5C10D6D}" srcOrd="9" destOrd="0" presId="urn:microsoft.com/office/officeart/2005/8/layout/vList5"/>
    <dgm:cxn modelId="{9D1796DB-F402-4DEC-9144-61E2BECD3926}" type="presParOf" srcId="{70F10C38-6517-471C-BB91-F36D1ACAB73C}" destId="{BBDD2A33-B4AD-46AF-808F-6BB8B032A3D8}" srcOrd="10" destOrd="0" presId="urn:microsoft.com/office/officeart/2005/8/layout/vList5"/>
    <dgm:cxn modelId="{60CF1C0D-CD10-4394-B897-AD58BF2B6387}" type="presParOf" srcId="{BBDD2A33-B4AD-46AF-808F-6BB8B032A3D8}" destId="{F0F79078-B322-4358-8D1B-47926E99FB2E}" srcOrd="0" destOrd="0" presId="urn:microsoft.com/office/officeart/2005/8/layout/vList5"/>
    <dgm:cxn modelId="{5EED4026-6FD6-404E-BCB4-1588F746A594}" type="presParOf" srcId="{BBDD2A33-B4AD-46AF-808F-6BB8B032A3D8}" destId="{35C5C24F-E645-4234-8CEC-3D9ACF481A69}" srcOrd="1" destOrd="0" presId="urn:microsoft.com/office/officeart/2005/8/layout/vList5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5684B15-B8D5-4958-BF61-A65AA74CEE21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119585E2-3711-432F-ACDC-0CC5ABCA6FE6}">
      <dgm:prSet phldrT="[Text]"/>
      <dgm:spPr>
        <a:solidFill>
          <a:schemeClr val="accent1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GB" b="1" dirty="0" smtClean="0">
              <a:solidFill>
                <a:schemeClr val="tx1"/>
              </a:solidFill>
            </a:rPr>
            <a:t>INTERVENTIONS COVERED</a:t>
          </a:r>
          <a:endParaRPr lang="en-GB" dirty="0">
            <a:solidFill>
              <a:schemeClr val="tx1"/>
            </a:solidFill>
          </a:endParaRPr>
        </a:p>
      </dgm:t>
    </dgm:pt>
    <dgm:pt modelId="{AF0B2972-2B1E-4B3A-ACCC-3DB07AAE22EB}" type="parTrans" cxnId="{DDE8763E-8156-4490-A012-B2970C5ABCE8}">
      <dgm:prSet/>
      <dgm:spPr/>
      <dgm:t>
        <a:bodyPr/>
        <a:lstStyle/>
        <a:p>
          <a:endParaRPr lang="en-GB"/>
        </a:p>
      </dgm:t>
    </dgm:pt>
    <dgm:pt modelId="{064AF80E-11D4-4FEC-9DF6-158E591DBF66}" type="sibTrans" cxnId="{DDE8763E-8156-4490-A012-B2970C5ABCE8}">
      <dgm:prSet/>
      <dgm:spPr/>
      <dgm:t>
        <a:bodyPr/>
        <a:lstStyle/>
        <a:p>
          <a:endParaRPr lang="en-GB"/>
        </a:p>
      </dgm:t>
    </dgm:pt>
    <dgm:pt modelId="{AB495D95-9CB3-414E-863A-140D1E92EF9A}">
      <dgm:prSet phldrT="[Text]"/>
      <dgm:spPr>
        <a:solidFill>
          <a:schemeClr val="accent1">
            <a:lumMod val="20000"/>
            <a:lumOff val="80000"/>
            <a:alpha val="90000"/>
          </a:schemeClr>
        </a:solidFill>
        <a:ln>
          <a:solidFill>
            <a:schemeClr val="tx1">
              <a:alpha val="90000"/>
            </a:schemeClr>
          </a:solidFill>
        </a:ln>
      </dgm:spPr>
      <dgm:t>
        <a:bodyPr/>
        <a:lstStyle/>
        <a:p>
          <a:r>
            <a:rPr lang="en-GB" dirty="0" smtClean="0"/>
            <a:t>Around 200 per year</a:t>
          </a:r>
          <a:endParaRPr lang="en-GB" dirty="0"/>
        </a:p>
      </dgm:t>
    </dgm:pt>
    <dgm:pt modelId="{E0177F90-433A-4F6C-A045-76F4A2CF1669}" type="parTrans" cxnId="{BEFFCA5E-9C23-473F-A3E9-257853DD7588}">
      <dgm:prSet/>
      <dgm:spPr/>
      <dgm:t>
        <a:bodyPr/>
        <a:lstStyle/>
        <a:p>
          <a:endParaRPr lang="en-GB"/>
        </a:p>
      </dgm:t>
    </dgm:pt>
    <dgm:pt modelId="{6EE109B4-3039-40A0-B39B-1DAE420E9C90}" type="sibTrans" cxnId="{BEFFCA5E-9C23-473F-A3E9-257853DD7588}">
      <dgm:prSet/>
      <dgm:spPr/>
      <dgm:t>
        <a:bodyPr/>
        <a:lstStyle/>
        <a:p>
          <a:endParaRPr lang="en-GB"/>
        </a:p>
      </dgm:t>
    </dgm:pt>
    <dgm:pt modelId="{CCDF5AE6-E161-4361-8AD0-5FC7BAB685D3}">
      <dgm:prSet phldrT="[Text]"/>
      <dgm:spPr>
        <a:solidFill>
          <a:schemeClr val="accent1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GB" b="1" dirty="0" smtClean="0">
              <a:solidFill>
                <a:schemeClr val="tx1"/>
              </a:solidFill>
            </a:rPr>
            <a:t>RESULTS INDICATORS</a:t>
          </a:r>
          <a:endParaRPr lang="en-GB" dirty="0">
            <a:solidFill>
              <a:schemeClr val="tx1"/>
            </a:solidFill>
          </a:endParaRPr>
        </a:p>
      </dgm:t>
    </dgm:pt>
    <dgm:pt modelId="{BB9F17C1-7C71-4F21-9385-307955438BD2}" type="parTrans" cxnId="{731928CC-50A1-4661-8329-ABC28220B270}">
      <dgm:prSet/>
      <dgm:spPr/>
      <dgm:t>
        <a:bodyPr/>
        <a:lstStyle/>
        <a:p>
          <a:endParaRPr lang="en-GB"/>
        </a:p>
      </dgm:t>
    </dgm:pt>
    <dgm:pt modelId="{F4AF90C2-F06B-4E16-8E60-B0727AAAF8BD}" type="sibTrans" cxnId="{731928CC-50A1-4661-8329-ABC28220B270}">
      <dgm:prSet/>
      <dgm:spPr/>
      <dgm:t>
        <a:bodyPr/>
        <a:lstStyle/>
        <a:p>
          <a:endParaRPr lang="en-GB"/>
        </a:p>
      </dgm:t>
    </dgm:pt>
    <dgm:pt modelId="{BEB3BCC9-836B-4CC7-9C16-305509E7E9E3}">
      <dgm:prSet phldrT="[Text]"/>
      <dgm:spPr>
        <a:solidFill>
          <a:schemeClr val="accent1">
            <a:lumMod val="20000"/>
            <a:lumOff val="80000"/>
            <a:alpha val="90000"/>
          </a:schemeClr>
        </a:solidFill>
        <a:ln>
          <a:solidFill>
            <a:schemeClr val="tx1">
              <a:alpha val="90000"/>
            </a:schemeClr>
          </a:solidFill>
        </a:ln>
      </dgm:spPr>
      <dgm:t>
        <a:bodyPr/>
        <a:lstStyle/>
        <a:p>
          <a:r>
            <a:rPr lang="en-GB" dirty="0" smtClean="0"/>
            <a:t>Logframe (projects) - Sector Policy indicators (Sector Policy Support Programmes)</a:t>
          </a:r>
          <a:endParaRPr lang="en-GB" dirty="0"/>
        </a:p>
      </dgm:t>
    </dgm:pt>
    <dgm:pt modelId="{E596A2AD-4C6C-45B1-A556-D32FA9C5748A}" type="parTrans" cxnId="{3A1A282C-3010-4DDC-965C-BE5ADCE0184A}">
      <dgm:prSet/>
      <dgm:spPr/>
      <dgm:t>
        <a:bodyPr/>
        <a:lstStyle/>
        <a:p>
          <a:endParaRPr lang="en-GB"/>
        </a:p>
      </dgm:t>
    </dgm:pt>
    <dgm:pt modelId="{5A6E5F06-427E-46E9-8AF7-00A827C52768}" type="sibTrans" cxnId="{3A1A282C-3010-4DDC-965C-BE5ADCE0184A}">
      <dgm:prSet/>
      <dgm:spPr/>
      <dgm:t>
        <a:bodyPr/>
        <a:lstStyle/>
        <a:p>
          <a:endParaRPr lang="en-GB"/>
        </a:p>
      </dgm:t>
    </dgm:pt>
    <dgm:pt modelId="{F6C87C0B-7B5E-44E1-BCF6-04FCA8CC5ECF}">
      <dgm:prSet phldrT="[Text]"/>
      <dgm:spPr>
        <a:solidFill>
          <a:schemeClr val="accent1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GB" b="1" dirty="0" smtClean="0">
              <a:solidFill>
                <a:schemeClr val="tx1"/>
              </a:solidFill>
            </a:rPr>
            <a:t>PERFORMANCE CRITERIA</a:t>
          </a:r>
          <a:endParaRPr lang="en-GB" dirty="0">
            <a:solidFill>
              <a:schemeClr val="tx1"/>
            </a:solidFill>
          </a:endParaRPr>
        </a:p>
      </dgm:t>
    </dgm:pt>
    <dgm:pt modelId="{B4EA75A6-4292-46AD-9B99-7D25A8D0830A}" type="parTrans" cxnId="{A0C32654-FFFD-4158-83D4-A10EFAE2D80F}">
      <dgm:prSet/>
      <dgm:spPr/>
      <dgm:t>
        <a:bodyPr/>
        <a:lstStyle/>
        <a:p>
          <a:endParaRPr lang="en-GB"/>
        </a:p>
      </dgm:t>
    </dgm:pt>
    <dgm:pt modelId="{92A4A714-A60F-4B0E-9C2E-BA4AE211F3D1}" type="sibTrans" cxnId="{A0C32654-FFFD-4158-83D4-A10EFAE2D80F}">
      <dgm:prSet/>
      <dgm:spPr/>
      <dgm:t>
        <a:bodyPr/>
        <a:lstStyle/>
        <a:p>
          <a:endParaRPr lang="en-GB"/>
        </a:p>
      </dgm:t>
    </dgm:pt>
    <dgm:pt modelId="{7C1D2819-ADC6-4AB5-BC73-3D0E49C19A25}">
      <dgm:prSet phldrT="[Text]"/>
      <dgm:spPr>
        <a:solidFill>
          <a:schemeClr val="accent1">
            <a:lumMod val="20000"/>
            <a:lumOff val="80000"/>
            <a:alpha val="90000"/>
          </a:schemeClr>
        </a:solidFill>
        <a:ln>
          <a:solidFill>
            <a:schemeClr val="tx1">
              <a:alpha val="90000"/>
            </a:schemeClr>
          </a:solidFill>
        </a:ln>
      </dgm:spPr>
      <dgm:t>
        <a:bodyPr/>
        <a:lstStyle/>
        <a:p>
          <a:r>
            <a:rPr lang="en-GB" dirty="0" smtClean="0"/>
            <a:t>Evaluative questions related to DAC criteria</a:t>
          </a:r>
          <a:endParaRPr lang="en-GB" dirty="0"/>
        </a:p>
      </dgm:t>
    </dgm:pt>
    <dgm:pt modelId="{498A28D2-450A-4702-9FF9-98D3FD36123F}" type="parTrans" cxnId="{837E88BC-1815-4E13-B8FF-E9DFDBE1FE7A}">
      <dgm:prSet/>
      <dgm:spPr/>
      <dgm:t>
        <a:bodyPr/>
        <a:lstStyle/>
        <a:p>
          <a:endParaRPr lang="en-GB"/>
        </a:p>
      </dgm:t>
    </dgm:pt>
    <dgm:pt modelId="{9395E160-F748-4CDA-BD22-18D1FAF41466}" type="sibTrans" cxnId="{837E88BC-1815-4E13-B8FF-E9DFDBE1FE7A}">
      <dgm:prSet/>
      <dgm:spPr/>
      <dgm:t>
        <a:bodyPr/>
        <a:lstStyle/>
        <a:p>
          <a:endParaRPr lang="en-GB"/>
        </a:p>
      </dgm:t>
    </dgm:pt>
    <dgm:pt modelId="{E8F8D599-6751-4E73-A99B-B8B65BEE3B4C}">
      <dgm:prSet phldrT="[Text]"/>
      <dgm:spPr>
        <a:solidFill>
          <a:schemeClr val="accent1">
            <a:lumMod val="5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GB" b="1" dirty="0" smtClean="0"/>
            <a:t>AGGREGATION</a:t>
          </a:r>
        </a:p>
      </dgm:t>
    </dgm:pt>
    <dgm:pt modelId="{3C4A05C2-2F0B-4CF5-8BC4-E6FD528BCAAA}" type="parTrans" cxnId="{DF1C1ECA-D981-485E-A5F2-667366E785D0}">
      <dgm:prSet/>
      <dgm:spPr/>
      <dgm:t>
        <a:bodyPr/>
        <a:lstStyle/>
        <a:p>
          <a:endParaRPr lang="en-GB"/>
        </a:p>
      </dgm:t>
    </dgm:pt>
    <dgm:pt modelId="{4FEF4202-3649-4D6F-B251-F6C52DC70351}" type="sibTrans" cxnId="{DF1C1ECA-D981-485E-A5F2-667366E785D0}">
      <dgm:prSet/>
      <dgm:spPr/>
      <dgm:t>
        <a:bodyPr/>
        <a:lstStyle/>
        <a:p>
          <a:endParaRPr lang="en-GB"/>
        </a:p>
      </dgm:t>
    </dgm:pt>
    <dgm:pt modelId="{B4F18FB6-B3B8-4739-8459-07B61E2672D7}">
      <dgm:prSet phldrT="[Text]"/>
      <dgm:spPr>
        <a:solidFill>
          <a:schemeClr val="accent1">
            <a:lumMod val="5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GB" b="1" dirty="0" smtClean="0"/>
            <a:t>REPORTING</a:t>
          </a:r>
        </a:p>
      </dgm:t>
    </dgm:pt>
    <dgm:pt modelId="{B2484339-3EEB-4A78-A35A-0D417D7EB7E5}" type="parTrans" cxnId="{9517A8E3-B7A2-4341-84F6-7244D6341C68}">
      <dgm:prSet/>
      <dgm:spPr/>
      <dgm:t>
        <a:bodyPr/>
        <a:lstStyle/>
        <a:p>
          <a:endParaRPr lang="en-GB"/>
        </a:p>
      </dgm:t>
    </dgm:pt>
    <dgm:pt modelId="{874D36E0-EE38-4B0E-9911-9561FD4FE6E0}" type="sibTrans" cxnId="{9517A8E3-B7A2-4341-84F6-7244D6341C68}">
      <dgm:prSet/>
      <dgm:spPr/>
      <dgm:t>
        <a:bodyPr/>
        <a:lstStyle/>
        <a:p>
          <a:endParaRPr lang="en-GB"/>
        </a:p>
      </dgm:t>
    </dgm:pt>
    <dgm:pt modelId="{8E91EFCD-5087-4DBC-9572-2353E3517DFB}">
      <dgm:prSet phldrT="[Text]"/>
      <dgm:spPr>
        <a:solidFill>
          <a:schemeClr val="accent1">
            <a:lumMod val="50000"/>
            <a:alpha val="90000"/>
          </a:schemeClr>
        </a:solidFill>
        <a:ln>
          <a:solidFill>
            <a:schemeClr val="tx1">
              <a:alpha val="90000"/>
            </a:schemeClr>
          </a:solidFill>
        </a:ln>
      </dgm:spPr>
      <dgm:t>
        <a:bodyPr/>
        <a:lstStyle/>
        <a:p>
          <a:r>
            <a:rPr lang="en-GB" dirty="0" smtClean="0">
              <a:solidFill>
                <a:schemeClr val="bg1"/>
              </a:solidFill>
            </a:rPr>
            <a:t>No</a:t>
          </a:r>
          <a:endParaRPr lang="en-GB" b="1" dirty="0" smtClean="0">
            <a:solidFill>
              <a:schemeClr val="bg1"/>
            </a:solidFill>
          </a:endParaRPr>
        </a:p>
      </dgm:t>
    </dgm:pt>
    <dgm:pt modelId="{CA1675FD-F07A-42EA-850C-0BFC35B75D4A}" type="parTrans" cxnId="{B272C5DC-4999-4303-95F2-835C42A0B4C2}">
      <dgm:prSet/>
      <dgm:spPr/>
      <dgm:t>
        <a:bodyPr/>
        <a:lstStyle/>
        <a:p>
          <a:endParaRPr lang="en-GB"/>
        </a:p>
      </dgm:t>
    </dgm:pt>
    <dgm:pt modelId="{342681D9-6A21-49BF-8800-6681C5EF99AD}" type="sibTrans" cxnId="{B272C5DC-4999-4303-95F2-835C42A0B4C2}">
      <dgm:prSet/>
      <dgm:spPr/>
      <dgm:t>
        <a:bodyPr/>
        <a:lstStyle/>
        <a:p>
          <a:endParaRPr lang="en-GB"/>
        </a:p>
      </dgm:t>
    </dgm:pt>
    <dgm:pt modelId="{500221C4-075C-4776-806D-60E4E67D0203}">
      <dgm:prSet phldrT="[Text]"/>
      <dgm:spPr>
        <a:solidFill>
          <a:schemeClr val="accent1">
            <a:lumMod val="50000"/>
            <a:alpha val="90000"/>
          </a:schemeClr>
        </a:solidFill>
        <a:ln>
          <a:solidFill>
            <a:schemeClr val="tx1">
              <a:alpha val="90000"/>
            </a:schemeClr>
          </a:solidFill>
        </a:ln>
      </dgm:spPr>
      <dgm:t>
        <a:bodyPr/>
        <a:lstStyle/>
        <a:p>
          <a:r>
            <a:rPr lang="en-GB" i="0" dirty="0" smtClean="0">
              <a:solidFill>
                <a:schemeClr val="bg1"/>
              </a:solidFill>
            </a:rPr>
            <a:t>Internal</a:t>
          </a:r>
          <a:endParaRPr lang="en-GB" b="1" i="0" dirty="0" smtClean="0">
            <a:solidFill>
              <a:schemeClr val="bg1"/>
            </a:solidFill>
          </a:endParaRPr>
        </a:p>
      </dgm:t>
    </dgm:pt>
    <dgm:pt modelId="{6D00C708-E0A0-42C3-BE8C-599871FA0634}" type="parTrans" cxnId="{55EAC9E4-F1C6-4614-A3B0-1EFFF2A4284B}">
      <dgm:prSet/>
      <dgm:spPr/>
      <dgm:t>
        <a:bodyPr/>
        <a:lstStyle/>
        <a:p>
          <a:endParaRPr lang="en-GB"/>
        </a:p>
      </dgm:t>
    </dgm:pt>
    <dgm:pt modelId="{D7CC0D02-6611-4FB9-BA17-2645F07AAB21}" type="sibTrans" cxnId="{55EAC9E4-F1C6-4614-A3B0-1EFFF2A4284B}">
      <dgm:prSet/>
      <dgm:spPr/>
      <dgm:t>
        <a:bodyPr/>
        <a:lstStyle/>
        <a:p>
          <a:endParaRPr lang="en-GB"/>
        </a:p>
      </dgm:t>
    </dgm:pt>
    <dgm:pt modelId="{A4EE1DD9-9CB5-4355-9378-FAD29437A2CB}">
      <dgm:prSet phldrT="[Text]"/>
      <dgm:spPr>
        <a:solidFill>
          <a:schemeClr val="accent1">
            <a:lumMod val="50000"/>
            <a:alpha val="90000"/>
          </a:schemeClr>
        </a:solidFill>
        <a:ln>
          <a:solidFill>
            <a:schemeClr val="tx1">
              <a:alpha val="90000"/>
            </a:schemeClr>
          </a:solidFill>
        </a:ln>
      </dgm:spPr>
      <dgm:t>
        <a:bodyPr/>
        <a:lstStyle/>
        <a:p>
          <a:r>
            <a:rPr lang="en-GB" b="1" i="0" dirty="0" smtClean="0">
              <a:solidFill>
                <a:schemeClr val="bg1"/>
              </a:solidFill>
            </a:rPr>
            <a:t>USE</a:t>
          </a:r>
        </a:p>
      </dgm:t>
    </dgm:pt>
    <dgm:pt modelId="{F90BAA0D-07EA-4E58-ABF3-2B8189DAF527}" type="parTrans" cxnId="{62D16647-FFF1-4BB7-8439-09A370F721CE}">
      <dgm:prSet/>
      <dgm:spPr/>
    </dgm:pt>
    <dgm:pt modelId="{395C81F2-06A2-4A5E-8792-41F4262377B6}" type="sibTrans" cxnId="{62D16647-FFF1-4BB7-8439-09A370F721CE}">
      <dgm:prSet/>
      <dgm:spPr/>
    </dgm:pt>
    <dgm:pt modelId="{0172F9FD-14DA-4643-8726-71ED417CE53F}">
      <dgm:prSet phldrT="[Text]"/>
      <dgm:spPr>
        <a:solidFill>
          <a:schemeClr val="accent1">
            <a:lumMod val="50000"/>
            <a:alpha val="90000"/>
          </a:schemeClr>
        </a:solidFill>
        <a:ln>
          <a:solidFill>
            <a:schemeClr val="tx1">
              <a:alpha val="90000"/>
            </a:schemeClr>
          </a:solidFill>
        </a:ln>
      </dgm:spPr>
      <dgm:t>
        <a:bodyPr/>
        <a:lstStyle/>
        <a:p>
          <a:r>
            <a:rPr lang="en-GB" b="0" i="0" dirty="0" smtClean="0">
              <a:solidFill>
                <a:schemeClr val="bg1"/>
              </a:solidFill>
            </a:rPr>
            <a:t>Management (EC, Partner and Beneficiaries)</a:t>
          </a:r>
        </a:p>
      </dgm:t>
    </dgm:pt>
    <dgm:pt modelId="{377447A6-7D11-4B8A-994A-7AE32E86C13B}" type="parTrans" cxnId="{C4D75781-15C2-497C-B9C3-3E82B7189999}">
      <dgm:prSet/>
      <dgm:spPr/>
    </dgm:pt>
    <dgm:pt modelId="{98C6B3E5-7109-431B-8E62-7FDBFE198DB4}" type="sibTrans" cxnId="{C4D75781-15C2-497C-B9C3-3E82B7189999}">
      <dgm:prSet/>
      <dgm:spPr/>
    </dgm:pt>
    <dgm:pt modelId="{70F10C38-6517-471C-BB91-F36D1ACAB73C}" type="pres">
      <dgm:prSet presAssocID="{95684B15-B8D5-4958-BF61-A65AA74CEE2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FDF22898-C9B5-49A5-AE4C-7DF31A06FBD7}" type="pres">
      <dgm:prSet presAssocID="{119585E2-3711-432F-ACDC-0CC5ABCA6FE6}" presName="linNode" presStyleCnt="0"/>
      <dgm:spPr/>
    </dgm:pt>
    <dgm:pt modelId="{4ED848F8-3379-49E1-8A79-F983C4AFDBCE}" type="pres">
      <dgm:prSet presAssocID="{119585E2-3711-432F-ACDC-0CC5ABCA6FE6}" presName="parentText" presStyleLbl="node1" presStyleIdx="0" presStyleCnt="6" custScaleX="6762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6300F8A-B715-4C6F-AAE3-A0818BF23764}" type="pres">
      <dgm:prSet presAssocID="{119585E2-3711-432F-ACDC-0CC5ABCA6FE6}" presName="descendantText" presStyleLbl="alignAccFollowNode1" presStyleIdx="0" presStyleCnt="6" custScaleX="11551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D417B75-0A1D-40DA-A184-EA0D584529CE}" type="pres">
      <dgm:prSet presAssocID="{064AF80E-11D4-4FEC-9DF6-158E591DBF66}" presName="sp" presStyleCnt="0"/>
      <dgm:spPr/>
    </dgm:pt>
    <dgm:pt modelId="{A5B8F5FD-A7A6-4141-8102-1ED93DA43813}" type="pres">
      <dgm:prSet presAssocID="{CCDF5AE6-E161-4361-8AD0-5FC7BAB685D3}" presName="linNode" presStyleCnt="0"/>
      <dgm:spPr/>
    </dgm:pt>
    <dgm:pt modelId="{900AC4A4-5A8F-4FC6-B77B-38B47EC20EAA}" type="pres">
      <dgm:prSet presAssocID="{CCDF5AE6-E161-4361-8AD0-5FC7BAB685D3}" presName="parentText" presStyleLbl="node1" presStyleIdx="1" presStyleCnt="6" custScaleX="6762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84369BE-E383-412C-8AF3-D63E48B3DE18}" type="pres">
      <dgm:prSet presAssocID="{CCDF5AE6-E161-4361-8AD0-5FC7BAB685D3}" presName="descendantText" presStyleLbl="alignAccFollowNode1" presStyleIdx="1" presStyleCnt="6" custScaleX="11551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7EE73E3-F978-4849-8044-9707275F8632}" type="pres">
      <dgm:prSet presAssocID="{F4AF90C2-F06B-4E16-8E60-B0727AAAF8BD}" presName="sp" presStyleCnt="0"/>
      <dgm:spPr/>
    </dgm:pt>
    <dgm:pt modelId="{BCF02DC1-F23C-4BC9-9D4B-E06D75FFEC39}" type="pres">
      <dgm:prSet presAssocID="{F6C87C0B-7B5E-44E1-BCF6-04FCA8CC5ECF}" presName="linNode" presStyleCnt="0"/>
      <dgm:spPr/>
    </dgm:pt>
    <dgm:pt modelId="{83B8346A-D760-4D61-854C-CD7E52DFFBFE}" type="pres">
      <dgm:prSet presAssocID="{F6C87C0B-7B5E-44E1-BCF6-04FCA8CC5ECF}" presName="parentText" presStyleLbl="node1" presStyleIdx="2" presStyleCnt="6" custScaleX="6762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ABADD70-BD02-4CC2-B329-4366F1E409E9}" type="pres">
      <dgm:prSet presAssocID="{F6C87C0B-7B5E-44E1-BCF6-04FCA8CC5ECF}" presName="descendantText" presStyleLbl="alignAccFollowNode1" presStyleIdx="2" presStyleCnt="6" custScaleX="11551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AC65F76-DDCC-4A82-9596-4050F965696D}" type="pres">
      <dgm:prSet presAssocID="{92A4A714-A60F-4B0E-9C2E-BA4AE211F3D1}" presName="sp" presStyleCnt="0"/>
      <dgm:spPr/>
    </dgm:pt>
    <dgm:pt modelId="{581CE60D-02FC-489A-83C7-49C7CEB73265}" type="pres">
      <dgm:prSet presAssocID="{E8F8D599-6751-4E73-A99B-B8B65BEE3B4C}" presName="linNode" presStyleCnt="0"/>
      <dgm:spPr/>
    </dgm:pt>
    <dgm:pt modelId="{18425B2B-981C-4B52-BA7A-D9090917A631}" type="pres">
      <dgm:prSet presAssocID="{E8F8D599-6751-4E73-A99B-B8B65BEE3B4C}" presName="parentText" presStyleLbl="node1" presStyleIdx="3" presStyleCnt="6" custScaleX="6762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6BA0D37-78C8-4B50-A211-6C63AA0CB609}" type="pres">
      <dgm:prSet presAssocID="{E8F8D599-6751-4E73-A99B-B8B65BEE3B4C}" presName="descendantText" presStyleLbl="alignAccFollowNode1" presStyleIdx="3" presStyleCnt="6" custScaleX="11551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50848B3-78C8-4A77-9FA3-1FE1FDE5904C}" type="pres">
      <dgm:prSet presAssocID="{4FEF4202-3649-4D6F-B251-F6C52DC70351}" presName="sp" presStyleCnt="0"/>
      <dgm:spPr/>
    </dgm:pt>
    <dgm:pt modelId="{984760D8-2E16-48C4-861D-3C79B6C33461}" type="pres">
      <dgm:prSet presAssocID="{B4F18FB6-B3B8-4739-8459-07B61E2672D7}" presName="linNode" presStyleCnt="0"/>
      <dgm:spPr/>
    </dgm:pt>
    <dgm:pt modelId="{F7D00DC0-9D49-416C-943F-AABAE37B2B9A}" type="pres">
      <dgm:prSet presAssocID="{B4F18FB6-B3B8-4739-8459-07B61E2672D7}" presName="parentText" presStyleLbl="node1" presStyleIdx="4" presStyleCnt="6" custScaleX="6762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91C1780-CBAB-461C-B17E-15D59DE8A5E6}" type="pres">
      <dgm:prSet presAssocID="{B4F18FB6-B3B8-4739-8459-07B61E2672D7}" presName="descendantText" presStyleLbl="alignAccFollowNode1" presStyleIdx="4" presStyleCnt="6" custScaleX="11551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143911B-0FC3-435F-9962-27CA9B039E1E}" type="pres">
      <dgm:prSet presAssocID="{874D36E0-EE38-4B0E-9911-9561FD4FE6E0}" presName="sp" presStyleCnt="0"/>
      <dgm:spPr/>
    </dgm:pt>
    <dgm:pt modelId="{0270E2FC-D28E-4AF3-9BFB-C9D75142FA67}" type="pres">
      <dgm:prSet presAssocID="{A4EE1DD9-9CB5-4355-9378-FAD29437A2CB}" presName="linNode" presStyleCnt="0"/>
      <dgm:spPr/>
    </dgm:pt>
    <dgm:pt modelId="{B4EC13AA-FDDB-4B3C-A50E-B78E59A974A2}" type="pres">
      <dgm:prSet presAssocID="{A4EE1DD9-9CB5-4355-9378-FAD29437A2CB}" presName="parentText" presStyleLbl="node1" presStyleIdx="5" presStyleCnt="6" custScaleX="6647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574D323-4C45-4542-A324-0DE2F8AC9154}" type="pres">
      <dgm:prSet presAssocID="{A4EE1DD9-9CB5-4355-9378-FAD29437A2CB}" presName="descendantText" presStyleLbl="alignAccFollowNode1" presStyleIdx="5" presStyleCnt="6" custScaleX="11616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189D6790-506D-43D1-ADC9-B335F12DDDB0}" type="presOf" srcId="{95684B15-B8D5-4958-BF61-A65AA74CEE21}" destId="{70F10C38-6517-471C-BB91-F36D1ACAB73C}" srcOrd="0" destOrd="0" presId="urn:microsoft.com/office/officeart/2005/8/layout/vList5"/>
    <dgm:cxn modelId="{849D231A-208F-45C4-9AF9-32C4C48E48CA}" type="presOf" srcId="{119585E2-3711-432F-ACDC-0CC5ABCA6FE6}" destId="{4ED848F8-3379-49E1-8A79-F983C4AFDBCE}" srcOrd="0" destOrd="0" presId="urn:microsoft.com/office/officeart/2005/8/layout/vList5"/>
    <dgm:cxn modelId="{DDE8763E-8156-4490-A012-B2970C5ABCE8}" srcId="{95684B15-B8D5-4958-BF61-A65AA74CEE21}" destId="{119585E2-3711-432F-ACDC-0CC5ABCA6FE6}" srcOrd="0" destOrd="0" parTransId="{AF0B2972-2B1E-4B3A-ACCC-3DB07AAE22EB}" sibTransId="{064AF80E-11D4-4FEC-9DF6-158E591DBF66}"/>
    <dgm:cxn modelId="{1D4BB5F0-3302-40B6-B36C-2396C8A083D5}" type="presOf" srcId="{500221C4-075C-4776-806D-60E4E67D0203}" destId="{391C1780-CBAB-461C-B17E-15D59DE8A5E6}" srcOrd="0" destOrd="0" presId="urn:microsoft.com/office/officeart/2005/8/layout/vList5"/>
    <dgm:cxn modelId="{5BC1B760-5FF7-40F5-8EE2-29757AE98441}" type="presOf" srcId="{E8F8D599-6751-4E73-A99B-B8B65BEE3B4C}" destId="{18425B2B-981C-4B52-BA7A-D9090917A631}" srcOrd="0" destOrd="0" presId="urn:microsoft.com/office/officeart/2005/8/layout/vList5"/>
    <dgm:cxn modelId="{9517A8E3-B7A2-4341-84F6-7244D6341C68}" srcId="{95684B15-B8D5-4958-BF61-A65AA74CEE21}" destId="{B4F18FB6-B3B8-4739-8459-07B61E2672D7}" srcOrd="4" destOrd="0" parTransId="{B2484339-3EEB-4A78-A35A-0D417D7EB7E5}" sibTransId="{874D36E0-EE38-4B0E-9911-9561FD4FE6E0}"/>
    <dgm:cxn modelId="{C73C1CE6-BB23-4D14-8AB9-8955FFC4E984}" type="presOf" srcId="{AB495D95-9CB3-414E-863A-140D1E92EF9A}" destId="{36300F8A-B715-4C6F-AAE3-A0818BF23764}" srcOrd="0" destOrd="0" presId="urn:microsoft.com/office/officeart/2005/8/layout/vList5"/>
    <dgm:cxn modelId="{837E88BC-1815-4E13-B8FF-E9DFDBE1FE7A}" srcId="{F6C87C0B-7B5E-44E1-BCF6-04FCA8CC5ECF}" destId="{7C1D2819-ADC6-4AB5-BC73-3D0E49C19A25}" srcOrd="0" destOrd="0" parTransId="{498A28D2-450A-4702-9FF9-98D3FD36123F}" sibTransId="{9395E160-F748-4CDA-BD22-18D1FAF41466}"/>
    <dgm:cxn modelId="{A0C32654-FFFD-4158-83D4-A10EFAE2D80F}" srcId="{95684B15-B8D5-4958-BF61-A65AA74CEE21}" destId="{F6C87C0B-7B5E-44E1-BCF6-04FCA8CC5ECF}" srcOrd="2" destOrd="0" parTransId="{B4EA75A6-4292-46AD-9B99-7D25A8D0830A}" sibTransId="{92A4A714-A60F-4B0E-9C2E-BA4AE211F3D1}"/>
    <dgm:cxn modelId="{197FD5BE-7764-489A-A2E7-CC33963DB8FA}" type="presOf" srcId="{A4EE1DD9-9CB5-4355-9378-FAD29437A2CB}" destId="{B4EC13AA-FDDB-4B3C-A50E-B78E59A974A2}" srcOrd="0" destOrd="0" presId="urn:microsoft.com/office/officeart/2005/8/layout/vList5"/>
    <dgm:cxn modelId="{0128A228-04E3-4F27-B839-2F2513E15EA3}" type="presOf" srcId="{8E91EFCD-5087-4DBC-9572-2353E3517DFB}" destId="{16BA0D37-78C8-4B50-A211-6C63AA0CB609}" srcOrd="0" destOrd="0" presId="urn:microsoft.com/office/officeart/2005/8/layout/vList5"/>
    <dgm:cxn modelId="{596EFE67-C3CB-4387-9BF3-16C220381E28}" type="presOf" srcId="{B4F18FB6-B3B8-4739-8459-07B61E2672D7}" destId="{F7D00DC0-9D49-416C-943F-AABAE37B2B9A}" srcOrd="0" destOrd="0" presId="urn:microsoft.com/office/officeart/2005/8/layout/vList5"/>
    <dgm:cxn modelId="{D363EE93-D294-4C70-AAC9-77A282FEFFC1}" type="presOf" srcId="{7C1D2819-ADC6-4AB5-BC73-3D0E49C19A25}" destId="{FABADD70-BD02-4CC2-B329-4366F1E409E9}" srcOrd="0" destOrd="0" presId="urn:microsoft.com/office/officeart/2005/8/layout/vList5"/>
    <dgm:cxn modelId="{C4D75781-15C2-497C-B9C3-3E82B7189999}" srcId="{A4EE1DD9-9CB5-4355-9378-FAD29437A2CB}" destId="{0172F9FD-14DA-4643-8726-71ED417CE53F}" srcOrd="0" destOrd="0" parTransId="{377447A6-7D11-4B8A-994A-7AE32E86C13B}" sibTransId="{98C6B3E5-7109-431B-8E62-7FDBFE198DB4}"/>
    <dgm:cxn modelId="{BEFFCA5E-9C23-473F-A3E9-257853DD7588}" srcId="{119585E2-3711-432F-ACDC-0CC5ABCA6FE6}" destId="{AB495D95-9CB3-414E-863A-140D1E92EF9A}" srcOrd="0" destOrd="0" parTransId="{E0177F90-433A-4F6C-A045-76F4A2CF1669}" sibTransId="{6EE109B4-3039-40A0-B39B-1DAE420E9C90}"/>
    <dgm:cxn modelId="{DF1C1ECA-D981-485E-A5F2-667366E785D0}" srcId="{95684B15-B8D5-4958-BF61-A65AA74CEE21}" destId="{E8F8D599-6751-4E73-A99B-B8B65BEE3B4C}" srcOrd="3" destOrd="0" parTransId="{3C4A05C2-2F0B-4CF5-8BC4-E6FD528BCAAA}" sibTransId="{4FEF4202-3649-4D6F-B251-F6C52DC70351}"/>
    <dgm:cxn modelId="{731928CC-50A1-4661-8329-ABC28220B270}" srcId="{95684B15-B8D5-4958-BF61-A65AA74CEE21}" destId="{CCDF5AE6-E161-4361-8AD0-5FC7BAB685D3}" srcOrd="1" destOrd="0" parTransId="{BB9F17C1-7C71-4F21-9385-307955438BD2}" sibTransId="{F4AF90C2-F06B-4E16-8E60-B0727AAAF8BD}"/>
    <dgm:cxn modelId="{BC590C2D-73BE-4C1C-96F0-0B843261DE3E}" type="presOf" srcId="{CCDF5AE6-E161-4361-8AD0-5FC7BAB685D3}" destId="{900AC4A4-5A8F-4FC6-B77B-38B47EC20EAA}" srcOrd="0" destOrd="0" presId="urn:microsoft.com/office/officeart/2005/8/layout/vList5"/>
    <dgm:cxn modelId="{55EAC9E4-F1C6-4614-A3B0-1EFFF2A4284B}" srcId="{B4F18FB6-B3B8-4739-8459-07B61E2672D7}" destId="{500221C4-075C-4776-806D-60E4E67D0203}" srcOrd="0" destOrd="0" parTransId="{6D00C708-E0A0-42C3-BE8C-599871FA0634}" sibTransId="{D7CC0D02-6611-4FB9-BA17-2645F07AAB21}"/>
    <dgm:cxn modelId="{62D16647-FFF1-4BB7-8439-09A370F721CE}" srcId="{95684B15-B8D5-4958-BF61-A65AA74CEE21}" destId="{A4EE1DD9-9CB5-4355-9378-FAD29437A2CB}" srcOrd="5" destOrd="0" parTransId="{F90BAA0D-07EA-4E58-ABF3-2B8189DAF527}" sibTransId="{395C81F2-06A2-4A5E-8792-41F4262377B6}"/>
    <dgm:cxn modelId="{B06071FF-08EA-4CB8-842C-26F4B81D5AA7}" type="presOf" srcId="{F6C87C0B-7B5E-44E1-BCF6-04FCA8CC5ECF}" destId="{83B8346A-D760-4D61-854C-CD7E52DFFBFE}" srcOrd="0" destOrd="0" presId="urn:microsoft.com/office/officeart/2005/8/layout/vList5"/>
    <dgm:cxn modelId="{D78E3266-576E-44FE-8445-F4FDCBD0F64B}" type="presOf" srcId="{0172F9FD-14DA-4643-8726-71ED417CE53F}" destId="{B574D323-4C45-4542-A324-0DE2F8AC9154}" srcOrd="0" destOrd="0" presId="urn:microsoft.com/office/officeart/2005/8/layout/vList5"/>
    <dgm:cxn modelId="{0F433233-CD1E-472D-B963-BADDDB584F7F}" type="presOf" srcId="{BEB3BCC9-836B-4CC7-9C16-305509E7E9E3}" destId="{E84369BE-E383-412C-8AF3-D63E48B3DE18}" srcOrd="0" destOrd="0" presId="urn:microsoft.com/office/officeart/2005/8/layout/vList5"/>
    <dgm:cxn modelId="{3A1A282C-3010-4DDC-965C-BE5ADCE0184A}" srcId="{CCDF5AE6-E161-4361-8AD0-5FC7BAB685D3}" destId="{BEB3BCC9-836B-4CC7-9C16-305509E7E9E3}" srcOrd="0" destOrd="0" parTransId="{E596A2AD-4C6C-45B1-A556-D32FA9C5748A}" sibTransId="{5A6E5F06-427E-46E9-8AF7-00A827C52768}"/>
    <dgm:cxn modelId="{B272C5DC-4999-4303-95F2-835C42A0B4C2}" srcId="{E8F8D599-6751-4E73-A99B-B8B65BEE3B4C}" destId="{8E91EFCD-5087-4DBC-9572-2353E3517DFB}" srcOrd="0" destOrd="0" parTransId="{CA1675FD-F07A-42EA-850C-0BFC35B75D4A}" sibTransId="{342681D9-6A21-49BF-8800-6681C5EF99AD}"/>
    <dgm:cxn modelId="{EB0A4954-A366-4FCA-A5AB-1BC1703B270C}" type="presParOf" srcId="{70F10C38-6517-471C-BB91-F36D1ACAB73C}" destId="{FDF22898-C9B5-49A5-AE4C-7DF31A06FBD7}" srcOrd="0" destOrd="0" presId="urn:microsoft.com/office/officeart/2005/8/layout/vList5"/>
    <dgm:cxn modelId="{6F13528A-B614-4649-92FE-D497716650F4}" type="presParOf" srcId="{FDF22898-C9B5-49A5-AE4C-7DF31A06FBD7}" destId="{4ED848F8-3379-49E1-8A79-F983C4AFDBCE}" srcOrd="0" destOrd="0" presId="urn:microsoft.com/office/officeart/2005/8/layout/vList5"/>
    <dgm:cxn modelId="{9AF1BA78-00C5-4D9D-890F-4D99E8B5BA48}" type="presParOf" srcId="{FDF22898-C9B5-49A5-AE4C-7DF31A06FBD7}" destId="{36300F8A-B715-4C6F-AAE3-A0818BF23764}" srcOrd="1" destOrd="0" presId="urn:microsoft.com/office/officeart/2005/8/layout/vList5"/>
    <dgm:cxn modelId="{BF9A9662-36AE-4971-9E96-23BB031C7437}" type="presParOf" srcId="{70F10C38-6517-471C-BB91-F36D1ACAB73C}" destId="{5D417B75-0A1D-40DA-A184-EA0D584529CE}" srcOrd="1" destOrd="0" presId="urn:microsoft.com/office/officeart/2005/8/layout/vList5"/>
    <dgm:cxn modelId="{8DD72DAA-F4DD-448C-A852-B3270C52CDD7}" type="presParOf" srcId="{70F10C38-6517-471C-BB91-F36D1ACAB73C}" destId="{A5B8F5FD-A7A6-4141-8102-1ED93DA43813}" srcOrd="2" destOrd="0" presId="urn:microsoft.com/office/officeart/2005/8/layout/vList5"/>
    <dgm:cxn modelId="{6FB6B702-C813-4D27-98DC-9E28BB105472}" type="presParOf" srcId="{A5B8F5FD-A7A6-4141-8102-1ED93DA43813}" destId="{900AC4A4-5A8F-4FC6-B77B-38B47EC20EAA}" srcOrd="0" destOrd="0" presId="urn:microsoft.com/office/officeart/2005/8/layout/vList5"/>
    <dgm:cxn modelId="{304001BF-EA2F-4FAF-B1B1-75694F76B944}" type="presParOf" srcId="{A5B8F5FD-A7A6-4141-8102-1ED93DA43813}" destId="{E84369BE-E383-412C-8AF3-D63E48B3DE18}" srcOrd="1" destOrd="0" presId="urn:microsoft.com/office/officeart/2005/8/layout/vList5"/>
    <dgm:cxn modelId="{BC60DBD6-9BDB-409F-8D36-86E258DD2856}" type="presParOf" srcId="{70F10C38-6517-471C-BB91-F36D1ACAB73C}" destId="{97EE73E3-F978-4849-8044-9707275F8632}" srcOrd="3" destOrd="0" presId="urn:microsoft.com/office/officeart/2005/8/layout/vList5"/>
    <dgm:cxn modelId="{48FB9772-9309-4B78-AF7B-A780E219336C}" type="presParOf" srcId="{70F10C38-6517-471C-BB91-F36D1ACAB73C}" destId="{BCF02DC1-F23C-4BC9-9D4B-E06D75FFEC39}" srcOrd="4" destOrd="0" presId="urn:microsoft.com/office/officeart/2005/8/layout/vList5"/>
    <dgm:cxn modelId="{1F667453-8C76-468B-8AEA-8FE9655247AA}" type="presParOf" srcId="{BCF02DC1-F23C-4BC9-9D4B-E06D75FFEC39}" destId="{83B8346A-D760-4D61-854C-CD7E52DFFBFE}" srcOrd="0" destOrd="0" presId="urn:microsoft.com/office/officeart/2005/8/layout/vList5"/>
    <dgm:cxn modelId="{A8ACFA94-1C93-4624-8515-AD28E52C48AC}" type="presParOf" srcId="{BCF02DC1-F23C-4BC9-9D4B-E06D75FFEC39}" destId="{FABADD70-BD02-4CC2-B329-4366F1E409E9}" srcOrd="1" destOrd="0" presId="urn:microsoft.com/office/officeart/2005/8/layout/vList5"/>
    <dgm:cxn modelId="{78598202-99CF-4BF9-81CF-07E2EFEC18E3}" type="presParOf" srcId="{70F10C38-6517-471C-BB91-F36D1ACAB73C}" destId="{7AC65F76-DDCC-4A82-9596-4050F965696D}" srcOrd="5" destOrd="0" presId="urn:microsoft.com/office/officeart/2005/8/layout/vList5"/>
    <dgm:cxn modelId="{435E5FB5-F75E-4BC5-B7BA-F8E7FD0FC778}" type="presParOf" srcId="{70F10C38-6517-471C-BB91-F36D1ACAB73C}" destId="{581CE60D-02FC-489A-83C7-49C7CEB73265}" srcOrd="6" destOrd="0" presId="urn:microsoft.com/office/officeart/2005/8/layout/vList5"/>
    <dgm:cxn modelId="{8B88421B-EAFB-4D9A-B587-D6322F6AEF3D}" type="presParOf" srcId="{581CE60D-02FC-489A-83C7-49C7CEB73265}" destId="{18425B2B-981C-4B52-BA7A-D9090917A631}" srcOrd="0" destOrd="0" presId="urn:microsoft.com/office/officeart/2005/8/layout/vList5"/>
    <dgm:cxn modelId="{1F89B358-972B-4F46-874B-D1CB77F99E88}" type="presParOf" srcId="{581CE60D-02FC-489A-83C7-49C7CEB73265}" destId="{16BA0D37-78C8-4B50-A211-6C63AA0CB609}" srcOrd="1" destOrd="0" presId="urn:microsoft.com/office/officeart/2005/8/layout/vList5"/>
    <dgm:cxn modelId="{798D7688-806B-45C6-8D42-65A3AE00EB96}" type="presParOf" srcId="{70F10C38-6517-471C-BB91-F36D1ACAB73C}" destId="{350848B3-78C8-4A77-9FA3-1FE1FDE5904C}" srcOrd="7" destOrd="0" presId="urn:microsoft.com/office/officeart/2005/8/layout/vList5"/>
    <dgm:cxn modelId="{F48B4884-8CAA-4AC3-8BFD-15F9433B2266}" type="presParOf" srcId="{70F10C38-6517-471C-BB91-F36D1ACAB73C}" destId="{984760D8-2E16-48C4-861D-3C79B6C33461}" srcOrd="8" destOrd="0" presId="urn:microsoft.com/office/officeart/2005/8/layout/vList5"/>
    <dgm:cxn modelId="{1B686407-F4EC-44D2-93CB-C30C476518BF}" type="presParOf" srcId="{984760D8-2E16-48C4-861D-3C79B6C33461}" destId="{F7D00DC0-9D49-416C-943F-AABAE37B2B9A}" srcOrd="0" destOrd="0" presId="urn:microsoft.com/office/officeart/2005/8/layout/vList5"/>
    <dgm:cxn modelId="{979E8793-5013-4608-AAE3-75950ABD29BD}" type="presParOf" srcId="{984760D8-2E16-48C4-861D-3C79B6C33461}" destId="{391C1780-CBAB-461C-B17E-15D59DE8A5E6}" srcOrd="1" destOrd="0" presId="urn:microsoft.com/office/officeart/2005/8/layout/vList5"/>
    <dgm:cxn modelId="{AD6022CA-BC74-4F44-94E5-A56575804B82}" type="presParOf" srcId="{70F10C38-6517-471C-BB91-F36D1ACAB73C}" destId="{F143911B-0FC3-435F-9962-27CA9B039E1E}" srcOrd="9" destOrd="0" presId="urn:microsoft.com/office/officeart/2005/8/layout/vList5"/>
    <dgm:cxn modelId="{C8CA3E0F-91A7-41A1-876B-22C2D2E70D1B}" type="presParOf" srcId="{70F10C38-6517-471C-BB91-F36D1ACAB73C}" destId="{0270E2FC-D28E-4AF3-9BFB-C9D75142FA67}" srcOrd="10" destOrd="0" presId="urn:microsoft.com/office/officeart/2005/8/layout/vList5"/>
    <dgm:cxn modelId="{3DBBB0FA-1B6A-42E3-9FF4-EB5D7DF0C327}" type="presParOf" srcId="{0270E2FC-D28E-4AF3-9BFB-C9D75142FA67}" destId="{B4EC13AA-FDDB-4B3C-A50E-B78E59A974A2}" srcOrd="0" destOrd="0" presId="urn:microsoft.com/office/officeart/2005/8/layout/vList5"/>
    <dgm:cxn modelId="{6507DDAE-673F-4655-944A-EDB5620D6D50}" type="presParOf" srcId="{0270E2FC-D28E-4AF3-9BFB-C9D75142FA67}" destId="{B574D323-4C45-4542-A324-0DE2F8AC9154}" srcOrd="1" destOrd="0" presId="urn:microsoft.com/office/officeart/2005/8/layout/vList5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5684B15-B8D5-4958-BF61-A65AA74CEE21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119585E2-3711-432F-ACDC-0CC5ABCA6FE6}">
      <dgm:prSet phldrT="[Text]" custT="1"/>
      <dgm:spPr>
        <a:solidFill>
          <a:schemeClr val="accent1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1400" b="1" dirty="0" smtClean="0">
              <a:solidFill>
                <a:schemeClr val="tx1"/>
              </a:solidFill>
            </a:rPr>
            <a:t>INTERVENTIONS COVERED</a:t>
          </a:r>
          <a:endParaRPr lang="en-GB" sz="1400" dirty="0">
            <a:solidFill>
              <a:schemeClr val="tx1"/>
            </a:solidFill>
          </a:endParaRPr>
        </a:p>
      </dgm:t>
    </dgm:pt>
    <dgm:pt modelId="{AF0B2972-2B1E-4B3A-ACCC-3DB07AAE22EB}" type="parTrans" cxnId="{DDE8763E-8156-4490-A012-B2970C5ABCE8}">
      <dgm:prSet/>
      <dgm:spPr/>
      <dgm:t>
        <a:bodyPr/>
        <a:lstStyle/>
        <a:p>
          <a:endParaRPr lang="en-GB"/>
        </a:p>
      </dgm:t>
    </dgm:pt>
    <dgm:pt modelId="{064AF80E-11D4-4FEC-9DF6-158E591DBF66}" type="sibTrans" cxnId="{DDE8763E-8156-4490-A012-B2970C5ABCE8}">
      <dgm:prSet/>
      <dgm:spPr/>
      <dgm:t>
        <a:bodyPr/>
        <a:lstStyle/>
        <a:p>
          <a:endParaRPr lang="en-GB"/>
        </a:p>
      </dgm:t>
    </dgm:pt>
    <dgm:pt modelId="{AB495D95-9CB3-414E-863A-140D1E92EF9A}">
      <dgm:prSet phldrT="[Text]"/>
      <dgm:spPr>
        <a:solidFill>
          <a:schemeClr val="accent1">
            <a:lumMod val="20000"/>
            <a:lumOff val="80000"/>
            <a:alpha val="90000"/>
          </a:schemeClr>
        </a:solidFill>
        <a:ln>
          <a:solidFill>
            <a:schemeClr val="tx1">
              <a:alpha val="90000"/>
            </a:schemeClr>
          </a:solidFill>
        </a:ln>
      </dgm:spPr>
      <dgm:t>
        <a:bodyPr/>
        <a:lstStyle/>
        <a:p>
          <a:r>
            <a:rPr lang="en-GB" dirty="0" smtClean="0"/>
            <a:t>Around 10 by year</a:t>
          </a:r>
          <a:endParaRPr lang="en-GB" dirty="0"/>
        </a:p>
      </dgm:t>
    </dgm:pt>
    <dgm:pt modelId="{E0177F90-433A-4F6C-A045-76F4A2CF1669}" type="parTrans" cxnId="{BEFFCA5E-9C23-473F-A3E9-257853DD7588}">
      <dgm:prSet/>
      <dgm:spPr/>
      <dgm:t>
        <a:bodyPr/>
        <a:lstStyle/>
        <a:p>
          <a:endParaRPr lang="en-GB"/>
        </a:p>
      </dgm:t>
    </dgm:pt>
    <dgm:pt modelId="{6EE109B4-3039-40A0-B39B-1DAE420E9C90}" type="sibTrans" cxnId="{BEFFCA5E-9C23-473F-A3E9-257853DD7588}">
      <dgm:prSet/>
      <dgm:spPr/>
      <dgm:t>
        <a:bodyPr/>
        <a:lstStyle/>
        <a:p>
          <a:endParaRPr lang="en-GB"/>
        </a:p>
      </dgm:t>
    </dgm:pt>
    <dgm:pt modelId="{CCDF5AE6-E161-4361-8AD0-5FC7BAB685D3}">
      <dgm:prSet phldrT="[Text]" custT="1"/>
      <dgm:spPr>
        <a:solidFill>
          <a:schemeClr val="accent1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1400" b="1" dirty="0" smtClean="0">
              <a:solidFill>
                <a:schemeClr val="tx1"/>
              </a:solidFill>
            </a:rPr>
            <a:t>RESULTS INDICATORS</a:t>
          </a:r>
          <a:endParaRPr lang="en-GB" sz="1400" dirty="0">
            <a:solidFill>
              <a:schemeClr val="tx1"/>
            </a:solidFill>
          </a:endParaRPr>
        </a:p>
      </dgm:t>
    </dgm:pt>
    <dgm:pt modelId="{BB9F17C1-7C71-4F21-9385-307955438BD2}" type="parTrans" cxnId="{731928CC-50A1-4661-8329-ABC28220B270}">
      <dgm:prSet/>
      <dgm:spPr/>
      <dgm:t>
        <a:bodyPr/>
        <a:lstStyle/>
        <a:p>
          <a:endParaRPr lang="en-GB"/>
        </a:p>
      </dgm:t>
    </dgm:pt>
    <dgm:pt modelId="{F4AF90C2-F06B-4E16-8E60-B0727AAAF8BD}" type="sibTrans" cxnId="{731928CC-50A1-4661-8329-ABC28220B270}">
      <dgm:prSet/>
      <dgm:spPr/>
      <dgm:t>
        <a:bodyPr/>
        <a:lstStyle/>
        <a:p>
          <a:endParaRPr lang="en-GB"/>
        </a:p>
      </dgm:t>
    </dgm:pt>
    <dgm:pt modelId="{BEB3BCC9-836B-4CC7-9C16-305509E7E9E3}">
      <dgm:prSet phldrT="[Text]"/>
      <dgm:spPr>
        <a:solidFill>
          <a:schemeClr val="accent1">
            <a:lumMod val="20000"/>
            <a:lumOff val="80000"/>
            <a:alpha val="90000"/>
          </a:schemeClr>
        </a:solidFill>
        <a:ln>
          <a:solidFill>
            <a:schemeClr val="tx1">
              <a:alpha val="90000"/>
            </a:schemeClr>
          </a:solidFill>
        </a:ln>
      </dgm:spPr>
      <dgm:t>
        <a:bodyPr/>
        <a:lstStyle/>
        <a:p>
          <a:r>
            <a:rPr lang="en-GB" dirty="0" smtClean="0"/>
            <a:t>MDGs indicators at country, regional and global level - Poverty Reduction Strategy Papers (PRSP) indicators</a:t>
          </a:r>
          <a:endParaRPr lang="en-GB" dirty="0"/>
        </a:p>
      </dgm:t>
    </dgm:pt>
    <dgm:pt modelId="{E596A2AD-4C6C-45B1-A556-D32FA9C5748A}" type="parTrans" cxnId="{3A1A282C-3010-4DDC-965C-BE5ADCE0184A}">
      <dgm:prSet/>
      <dgm:spPr/>
      <dgm:t>
        <a:bodyPr/>
        <a:lstStyle/>
        <a:p>
          <a:endParaRPr lang="en-GB"/>
        </a:p>
      </dgm:t>
    </dgm:pt>
    <dgm:pt modelId="{5A6E5F06-427E-46E9-8AF7-00A827C52768}" type="sibTrans" cxnId="{3A1A282C-3010-4DDC-965C-BE5ADCE0184A}">
      <dgm:prSet/>
      <dgm:spPr/>
      <dgm:t>
        <a:bodyPr/>
        <a:lstStyle/>
        <a:p>
          <a:endParaRPr lang="en-GB"/>
        </a:p>
      </dgm:t>
    </dgm:pt>
    <dgm:pt modelId="{F6C87C0B-7B5E-44E1-BCF6-04FCA8CC5ECF}">
      <dgm:prSet phldrT="[Text]" custT="1"/>
      <dgm:spPr>
        <a:solidFill>
          <a:schemeClr val="accent1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1400" b="1" dirty="0" smtClean="0">
              <a:solidFill>
                <a:schemeClr val="tx1"/>
              </a:solidFill>
            </a:rPr>
            <a:t>PERFORMANCE CRITERIA</a:t>
          </a:r>
          <a:endParaRPr lang="en-GB" sz="1400" dirty="0">
            <a:solidFill>
              <a:schemeClr val="tx1"/>
            </a:solidFill>
          </a:endParaRPr>
        </a:p>
      </dgm:t>
    </dgm:pt>
    <dgm:pt modelId="{B4EA75A6-4292-46AD-9B99-7D25A8D0830A}" type="parTrans" cxnId="{A0C32654-FFFD-4158-83D4-A10EFAE2D80F}">
      <dgm:prSet/>
      <dgm:spPr/>
      <dgm:t>
        <a:bodyPr/>
        <a:lstStyle/>
        <a:p>
          <a:endParaRPr lang="en-GB"/>
        </a:p>
      </dgm:t>
    </dgm:pt>
    <dgm:pt modelId="{92A4A714-A60F-4B0E-9C2E-BA4AE211F3D1}" type="sibTrans" cxnId="{A0C32654-FFFD-4158-83D4-A10EFAE2D80F}">
      <dgm:prSet/>
      <dgm:spPr/>
      <dgm:t>
        <a:bodyPr/>
        <a:lstStyle/>
        <a:p>
          <a:endParaRPr lang="en-GB"/>
        </a:p>
      </dgm:t>
    </dgm:pt>
    <dgm:pt modelId="{7C1D2819-ADC6-4AB5-BC73-3D0E49C19A25}">
      <dgm:prSet phldrT="[Text]"/>
      <dgm:spPr>
        <a:solidFill>
          <a:schemeClr val="accent1">
            <a:lumMod val="20000"/>
            <a:lumOff val="80000"/>
            <a:alpha val="90000"/>
          </a:schemeClr>
        </a:solidFill>
        <a:ln>
          <a:solidFill>
            <a:schemeClr val="tx1">
              <a:alpha val="90000"/>
            </a:schemeClr>
          </a:solidFill>
        </a:ln>
      </dgm:spPr>
      <dgm:t>
        <a:bodyPr/>
        <a:lstStyle/>
        <a:p>
          <a:r>
            <a:rPr lang="en-GB" dirty="0" smtClean="0"/>
            <a:t>Evaluative questions related to DAC Criteria</a:t>
          </a:r>
          <a:endParaRPr lang="en-GB" dirty="0"/>
        </a:p>
      </dgm:t>
    </dgm:pt>
    <dgm:pt modelId="{498A28D2-450A-4702-9FF9-98D3FD36123F}" type="parTrans" cxnId="{837E88BC-1815-4E13-B8FF-E9DFDBE1FE7A}">
      <dgm:prSet/>
      <dgm:spPr/>
      <dgm:t>
        <a:bodyPr/>
        <a:lstStyle/>
        <a:p>
          <a:endParaRPr lang="en-GB"/>
        </a:p>
      </dgm:t>
    </dgm:pt>
    <dgm:pt modelId="{9395E160-F748-4CDA-BD22-18D1FAF41466}" type="sibTrans" cxnId="{837E88BC-1815-4E13-B8FF-E9DFDBE1FE7A}">
      <dgm:prSet/>
      <dgm:spPr/>
      <dgm:t>
        <a:bodyPr/>
        <a:lstStyle/>
        <a:p>
          <a:endParaRPr lang="en-GB"/>
        </a:p>
      </dgm:t>
    </dgm:pt>
    <dgm:pt modelId="{E8F8D599-6751-4E73-A99B-B8B65BEE3B4C}">
      <dgm:prSet phldrT="[Text]" custT="1"/>
      <dgm:spPr>
        <a:solidFill>
          <a:schemeClr val="accent1">
            <a:lumMod val="5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1400" b="1" dirty="0" smtClean="0"/>
            <a:t>AGGREGATION</a:t>
          </a:r>
          <a:endParaRPr lang="en-GB" sz="700" b="1" dirty="0" smtClean="0"/>
        </a:p>
      </dgm:t>
    </dgm:pt>
    <dgm:pt modelId="{3C4A05C2-2F0B-4CF5-8BC4-E6FD528BCAAA}" type="parTrans" cxnId="{DF1C1ECA-D981-485E-A5F2-667366E785D0}">
      <dgm:prSet/>
      <dgm:spPr/>
      <dgm:t>
        <a:bodyPr/>
        <a:lstStyle/>
        <a:p>
          <a:endParaRPr lang="en-GB"/>
        </a:p>
      </dgm:t>
    </dgm:pt>
    <dgm:pt modelId="{4FEF4202-3649-4D6F-B251-F6C52DC70351}" type="sibTrans" cxnId="{DF1C1ECA-D981-485E-A5F2-667366E785D0}">
      <dgm:prSet/>
      <dgm:spPr/>
      <dgm:t>
        <a:bodyPr/>
        <a:lstStyle/>
        <a:p>
          <a:endParaRPr lang="en-GB"/>
        </a:p>
      </dgm:t>
    </dgm:pt>
    <dgm:pt modelId="{B4F18FB6-B3B8-4739-8459-07B61E2672D7}">
      <dgm:prSet phldrT="[Text]" custT="1"/>
      <dgm:spPr>
        <a:solidFill>
          <a:schemeClr val="accent1">
            <a:lumMod val="5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1400" b="1" dirty="0" smtClean="0"/>
            <a:t>REPORTING/COMMUNICATION</a:t>
          </a:r>
        </a:p>
      </dgm:t>
    </dgm:pt>
    <dgm:pt modelId="{B2484339-3EEB-4A78-A35A-0D417D7EB7E5}" type="parTrans" cxnId="{9517A8E3-B7A2-4341-84F6-7244D6341C68}">
      <dgm:prSet/>
      <dgm:spPr/>
      <dgm:t>
        <a:bodyPr/>
        <a:lstStyle/>
        <a:p>
          <a:endParaRPr lang="en-GB"/>
        </a:p>
      </dgm:t>
    </dgm:pt>
    <dgm:pt modelId="{874D36E0-EE38-4B0E-9911-9561FD4FE6E0}" type="sibTrans" cxnId="{9517A8E3-B7A2-4341-84F6-7244D6341C68}">
      <dgm:prSet/>
      <dgm:spPr/>
      <dgm:t>
        <a:bodyPr/>
        <a:lstStyle/>
        <a:p>
          <a:endParaRPr lang="en-GB"/>
        </a:p>
      </dgm:t>
    </dgm:pt>
    <dgm:pt modelId="{8E91EFCD-5087-4DBC-9572-2353E3517DFB}">
      <dgm:prSet phldrT="[Text]"/>
      <dgm:spPr>
        <a:solidFill>
          <a:schemeClr val="accent1">
            <a:lumMod val="50000"/>
            <a:alpha val="90000"/>
          </a:schemeClr>
        </a:solidFill>
        <a:ln>
          <a:solidFill>
            <a:schemeClr val="tx1">
              <a:alpha val="90000"/>
            </a:schemeClr>
          </a:solidFill>
        </a:ln>
      </dgm:spPr>
      <dgm:t>
        <a:bodyPr/>
        <a:lstStyle/>
        <a:p>
          <a:r>
            <a:rPr lang="en-GB" dirty="0" smtClean="0">
              <a:solidFill>
                <a:schemeClr val="bg1"/>
              </a:solidFill>
            </a:rPr>
            <a:t>Not relevant</a:t>
          </a:r>
          <a:endParaRPr lang="en-GB" b="1" dirty="0" smtClean="0">
            <a:solidFill>
              <a:schemeClr val="bg1"/>
            </a:solidFill>
          </a:endParaRPr>
        </a:p>
      </dgm:t>
    </dgm:pt>
    <dgm:pt modelId="{CA1675FD-F07A-42EA-850C-0BFC35B75D4A}" type="parTrans" cxnId="{B272C5DC-4999-4303-95F2-835C42A0B4C2}">
      <dgm:prSet/>
      <dgm:spPr/>
      <dgm:t>
        <a:bodyPr/>
        <a:lstStyle/>
        <a:p>
          <a:endParaRPr lang="en-GB"/>
        </a:p>
      </dgm:t>
    </dgm:pt>
    <dgm:pt modelId="{342681D9-6A21-49BF-8800-6681C5EF99AD}" type="sibTrans" cxnId="{B272C5DC-4999-4303-95F2-835C42A0B4C2}">
      <dgm:prSet/>
      <dgm:spPr/>
      <dgm:t>
        <a:bodyPr/>
        <a:lstStyle/>
        <a:p>
          <a:endParaRPr lang="en-GB"/>
        </a:p>
      </dgm:t>
    </dgm:pt>
    <dgm:pt modelId="{500221C4-075C-4776-806D-60E4E67D0203}">
      <dgm:prSet phldrT="[Text]"/>
      <dgm:spPr>
        <a:solidFill>
          <a:schemeClr val="accent1">
            <a:lumMod val="50000"/>
            <a:alpha val="90000"/>
          </a:schemeClr>
        </a:solidFill>
        <a:ln>
          <a:solidFill>
            <a:schemeClr val="tx1">
              <a:alpha val="90000"/>
            </a:schemeClr>
          </a:solidFill>
        </a:ln>
      </dgm:spPr>
      <dgm:t>
        <a:bodyPr/>
        <a:lstStyle/>
        <a:p>
          <a:r>
            <a:rPr lang="en-GB" dirty="0" smtClean="0">
              <a:solidFill>
                <a:schemeClr val="bg1"/>
              </a:solidFill>
            </a:rPr>
            <a:t>Publication on DEVCO website</a:t>
          </a:r>
          <a:endParaRPr lang="en-GB" b="1" dirty="0" smtClean="0">
            <a:solidFill>
              <a:schemeClr val="bg1"/>
            </a:solidFill>
          </a:endParaRPr>
        </a:p>
      </dgm:t>
    </dgm:pt>
    <dgm:pt modelId="{6D00C708-E0A0-42C3-BE8C-599871FA0634}" type="parTrans" cxnId="{55EAC9E4-F1C6-4614-A3B0-1EFFF2A4284B}">
      <dgm:prSet/>
      <dgm:spPr/>
      <dgm:t>
        <a:bodyPr/>
        <a:lstStyle/>
        <a:p>
          <a:endParaRPr lang="en-GB"/>
        </a:p>
      </dgm:t>
    </dgm:pt>
    <dgm:pt modelId="{D7CC0D02-6611-4FB9-BA17-2645F07AAB21}" type="sibTrans" cxnId="{55EAC9E4-F1C6-4614-A3B0-1EFFF2A4284B}">
      <dgm:prSet/>
      <dgm:spPr/>
      <dgm:t>
        <a:bodyPr/>
        <a:lstStyle/>
        <a:p>
          <a:endParaRPr lang="en-GB"/>
        </a:p>
      </dgm:t>
    </dgm:pt>
    <dgm:pt modelId="{55FDA1D8-99B3-420A-8314-27495590383E}">
      <dgm:prSet phldrT="[Text]" custT="1"/>
      <dgm:spPr>
        <a:solidFill>
          <a:schemeClr val="accent1">
            <a:lumMod val="50000"/>
            <a:alpha val="90000"/>
          </a:schemeClr>
        </a:solidFill>
        <a:ln>
          <a:solidFill>
            <a:schemeClr val="tx1">
              <a:alpha val="90000"/>
            </a:schemeClr>
          </a:solidFill>
        </a:ln>
      </dgm:spPr>
      <dgm:t>
        <a:bodyPr/>
        <a:lstStyle/>
        <a:p>
          <a:r>
            <a:rPr lang="en-GB" sz="1400" b="1" dirty="0" smtClean="0">
              <a:solidFill>
                <a:schemeClr val="bg1"/>
              </a:solidFill>
            </a:rPr>
            <a:t>USE</a:t>
          </a:r>
        </a:p>
      </dgm:t>
    </dgm:pt>
    <dgm:pt modelId="{C54630EE-D768-4533-9E0A-6A194406B7B0}" type="parTrans" cxnId="{142EE3C6-934A-40FA-B5EA-00AB23D91A15}">
      <dgm:prSet/>
      <dgm:spPr/>
      <dgm:t>
        <a:bodyPr/>
        <a:lstStyle/>
        <a:p>
          <a:endParaRPr lang="en-GB"/>
        </a:p>
      </dgm:t>
    </dgm:pt>
    <dgm:pt modelId="{D0C72BB4-B74E-4850-B8E4-ED7EDCCB37C7}" type="sibTrans" cxnId="{142EE3C6-934A-40FA-B5EA-00AB23D91A15}">
      <dgm:prSet/>
      <dgm:spPr/>
      <dgm:t>
        <a:bodyPr/>
        <a:lstStyle/>
        <a:p>
          <a:endParaRPr lang="en-GB"/>
        </a:p>
      </dgm:t>
    </dgm:pt>
    <dgm:pt modelId="{FE0E6EE0-7358-48A5-BB29-C7A38A72481E}">
      <dgm:prSet phldrT="[Text]"/>
      <dgm:spPr>
        <a:solidFill>
          <a:schemeClr val="accent1">
            <a:lumMod val="50000"/>
            <a:alpha val="90000"/>
          </a:schemeClr>
        </a:solidFill>
        <a:ln>
          <a:solidFill>
            <a:schemeClr val="tx1">
              <a:alpha val="90000"/>
            </a:schemeClr>
          </a:solidFill>
        </a:ln>
      </dgm:spPr>
      <dgm:t>
        <a:bodyPr/>
        <a:lstStyle/>
        <a:p>
          <a:r>
            <a:rPr lang="en-GB" b="0" dirty="0" smtClean="0">
              <a:solidFill>
                <a:schemeClr val="bg1"/>
              </a:solidFill>
            </a:rPr>
            <a:t>Accountability and lessons learnt (programming)</a:t>
          </a:r>
        </a:p>
      </dgm:t>
    </dgm:pt>
    <dgm:pt modelId="{A70368EF-28A9-4BC8-B7E8-E76DDC5B3968}" type="parTrans" cxnId="{378CBFE0-54CD-43CC-95AF-B5282C6F5DFE}">
      <dgm:prSet/>
      <dgm:spPr/>
      <dgm:t>
        <a:bodyPr/>
        <a:lstStyle/>
        <a:p>
          <a:endParaRPr lang="en-GB"/>
        </a:p>
      </dgm:t>
    </dgm:pt>
    <dgm:pt modelId="{73780431-27CE-4C11-9753-FEC2E27937A7}" type="sibTrans" cxnId="{378CBFE0-54CD-43CC-95AF-B5282C6F5DFE}">
      <dgm:prSet/>
      <dgm:spPr/>
      <dgm:t>
        <a:bodyPr/>
        <a:lstStyle/>
        <a:p>
          <a:endParaRPr lang="en-GB"/>
        </a:p>
      </dgm:t>
    </dgm:pt>
    <dgm:pt modelId="{70F10C38-6517-471C-BB91-F36D1ACAB73C}" type="pres">
      <dgm:prSet presAssocID="{95684B15-B8D5-4958-BF61-A65AA74CEE2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FDF22898-C9B5-49A5-AE4C-7DF31A06FBD7}" type="pres">
      <dgm:prSet presAssocID="{119585E2-3711-432F-ACDC-0CC5ABCA6FE6}" presName="linNode" presStyleCnt="0"/>
      <dgm:spPr/>
    </dgm:pt>
    <dgm:pt modelId="{4ED848F8-3379-49E1-8A79-F983C4AFDBCE}" type="pres">
      <dgm:prSet presAssocID="{119585E2-3711-432F-ACDC-0CC5ABCA6FE6}" presName="parentText" presStyleLbl="node1" presStyleIdx="0" presStyleCnt="6" custScaleX="6762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6300F8A-B715-4C6F-AAE3-A0818BF23764}" type="pres">
      <dgm:prSet presAssocID="{119585E2-3711-432F-ACDC-0CC5ABCA6FE6}" presName="descendantText" presStyleLbl="alignAccFollowNode1" presStyleIdx="0" presStyleCnt="6" custScaleX="11551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D417B75-0A1D-40DA-A184-EA0D584529CE}" type="pres">
      <dgm:prSet presAssocID="{064AF80E-11D4-4FEC-9DF6-158E591DBF66}" presName="sp" presStyleCnt="0"/>
      <dgm:spPr/>
    </dgm:pt>
    <dgm:pt modelId="{A5B8F5FD-A7A6-4141-8102-1ED93DA43813}" type="pres">
      <dgm:prSet presAssocID="{CCDF5AE6-E161-4361-8AD0-5FC7BAB685D3}" presName="linNode" presStyleCnt="0"/>
      <dgm:spPr/>
    </dgm:pt>
    <dgm:pt modelId="{900AC4A4-5A8F-4FC6-B77B-38B47EC20EAA}" type="pres">
      <dgm:prSet presAssocID="{CCDF5AE6-E161-4361-8AD0-5FC7BAB685D3}" presName="parentText" presStyleLbl="node1" presStyleIdx="1" presStyleCnt="6" custScaleX="6762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84369BE-E383-412C-8AF3-D63E48B3DE18}" type="pres">
      <dgm:prSet presAssocID="{CCDF5AE6-E161-4361-8AD0-5FC7BAB685D3}" presName="descendantText" presStyleLbl="alignAccFollowNode1" presStyleIdx="1" presStyleCnt="6" custScaleX="115517" custLinFactNeighborX="-575" custLinFactNeighborY="34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7EE73E3-F978-4849-8044-9707275F8632}" type="pres">
      <dgm:prSet presAssocID="{F4AF90C2-F06B-4E16-8E60-B0727AAAF8BD}" presName="sp" presStyleCnt="0"/>
      <dgm:spPr/>
    </dgm:pt>
    <dgm:pt modelId="{BCF02DC1-F23C-4BC9-9D4B-E06D75FFEC39}" type="pres">
      <dgm:prSet presAssocID="{F6C87C0B-7B5E-44E1-BCF6-04FCA8CC5ECF}" presName="linNode" presStyleCnt="0"/>
      <dgm:spPr/>
    </dgm:pt>
    <dgm:pt modelId="{83B8346A-D760-4D61-854C-CD7E52DFFBFE}" type="pres">
      <dgm:prSet presAssocID="{F6C87C0B-7B5E-44E1-BCF6-04FCA8CC5ECF}" presName="parentText" presStyleLbl="node1" presStyleIdx="2" presStyleCnt="6" custScaleX="6762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ABADD70-BD02-4CC2-B329-4366F1E409E9}" type="pres">
      <dgm:prSet presAssocID="{F6C87C0B-7B5E-44E1-BCF6-04FCA8CC5ECF}" presName="descendantText" presStyleLbl="alignAccFollowNode1" presStyleIdx="2" presStyleCnt="6" custScaleX="11551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AC65F76-DDCC-4A82-9596-4050F965696D}" type="pres">
      <dgm:prSet presAssocID="{92A4A714-A60F-4B0E-9C2E-BA4AE211F3D1}" presName="sp" presStyleCnt="0"/>
      <dgm:spPr/>
    </dgm:pt>
    <dgm:pt modelId="{581CE60D-02FC-489A-83C7-49C7CEB73265}" type="pres">
      <dgm:prSet presAssocID="{E8F8D599-6751-4E73-A99B-B8B65BEE3B4C}" presName="linNode" presStyleCnt="0"/>
      <dgm:spPr/>
    </dgm:pt>
    <dgm:pt modelId="{18425B2B-981C-4B52-BA7A-D9090917A631}" type="pres">
      <dgm:prSet presAssocID="{E8F8D599-6751-4E73-A99B-B8B65BEE3B4C}" presName="parentText" presStyleLbl="node1" presStyleIdx="3" presStyleCnt="6" custScaleX="6762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6BA0D37-78C8-4B50-A211-6C63AA0CB609}" type="pres">
      <dgm:prSet presAssocID="{E8F8D599-6751-4E73-A99B-B8B65BEE3B4C}" presName="descendantText" presStyleLbl="alignAccFollowNode1" presStyleIdx="3" presStyleCnt="6" custScaleX="11551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50848B3-78C8-4A77-9FA3-1FE1FDE5904C}" type="pres">
      <dgm:prSet presAssocID="{4FEF4202-3649-4D6F-B251-F6C52DC70351}" presName="sp" presStyleCnt="0"/>
      <dgm:spPr/>
    </dgm:pt>
    <dgm:pt modelId="{984760D8-2E16-48C4-861D-3C79B6C33461}" type="pres">
      <dgm:prSet presAssocID="{B4F18FB6-B3B8-4739-8459-07B61E2672D7}" presName="linNode" presStyleCnt="0"/>
      <dgm:spPr/>
    </dgm:pt>
    <dgm:pt modelId="{F7D00DC0-9D49-416C-943F-AABAE37B2B9A}" type="pres">
      <dgm:prSet presAssocID="{B4F18FB6-B3B8-4739-8459-07B61E2672D7}" presName="parentText" presStyleLbl="node1" presStyleIdx="4" presStyleCnt="6" custScaleX="6762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91C1780-CBAB-461C-B17E-15D59DE8A5E6}" type="pres">
      <dgm:prSet presAssocID="{B4F18FB6-B3B8-4739-8459-07B61E2672D7}" presName="descendantText" presStyleLbl="alignAccFollowNode1" presStyleIdx="4" presStyleCnt="6" custScaleX="11551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67A5C0A-B52F-4595-8B3A-4E012F27CB39}" type="pres">
      <dgm:prSet presAssocID="{874D36E0-EE38-4B0E-9911-9561FD4FE6E0}" presName="sp" presStyleCnt="0"/>
      <dgm:spPr/>
    </dgm:pt>
    <dgm:pt modelId="{9C152D25-5F65-4EEE-820F-5A01810C1DD0}" type="pres">
      <dgm:prSet presAssocID="{55FDA1D8-99B3-420A-8314-27495590383E}" presName="linNode" presStyleCnt="0"/>
      <dgm:spPr/>
    </dgm:pt>
    <dgm:pt modelId="{4615DAFA-DDC8-430D-A8B9-256C4004431E}" type="pres">
      <dgm:prSet presAssocID="{55FDA1D8-99B3-420A-8314-27495590383E}" presName="parentText" presStyleLbl="node1" presStyleIdx="5" presStyleCnt="6" custScaleX="67624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EED494C-58EF-4395-B4AA-3F2EAAD83598}" type="pres">
      <dgm:prSet presAssocID="{55FDA1D8-99B3-420A-8314-27495590383E}" presName="descendantText" presStyleLbl="alignAccFollowNode1" presStyleIdx="5" presStyleCnt="6" custScaleX="11616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11488529-6E69-4D68-8211-D33A488AE6C9}" type="presOf" srcId="{B4F18FB6-B3B8-4739-8459-07B61E2672D7}" destId="{F7D00DC0-9D49-416C-943F-AABAE37B2B9A}" srcOrd="0" destOrd="0" presId="urn:microsoft.com/office/officeart/2005/8/layout/vList5"/>
    <dgm:cxn modelId="{142EE3C6-934A-40FA-B5EA-00AB23D91A15}" srcId="{95684B15-B8D5-4958-BF61-A65AA74CEE21}" destId="{55FDA1D8-99B3-420A-8314-27495590383E}" srcOrd="5" destOrd="0" parTransId="{C54630EE-D768-4533-9E0A-6A194406B7B0}" sibTransId="{D0C72BB4-B74E-4850-B8E4-ED7EDCCB37C7}"/>
    <dgm:cxn modelId="{DDE8763E-8156-4490-A012-B2970C5ABCE8}" srcId="{95684B15-B8D5-4958-BF61-A65AA74CEE21}" destId="{119585E2-3711-432F-ACDC-0CC5ABCA6FE6}" srcOrd="0" destOrd="0" parTransId="{AF0B2972-2B1E-4B3A-ACCC-3DB07AAE22EB}" sibTransId="{064AF80E-11D4-4FEC-9DF6-158E591DBF66}"/>
    <dgm:cxn modelId="{9517A8E3-B7A2-4341-84F6-7244D6341C68}" srcId="{95684B15-B8D5-4958-BF61-A65AA74CEE21}" destId="{B4F18FB6-B3B8-4739-8459-07B61E2672D7}" srcOrd="4" destOrd="0" parTransId="{B2484339-3EEB-4A78-A35A-0D417D7EB7E5}" sibTransId="{874D36E0-EE38-4B0E-9911-9561FD4FE6E0}"/>
    <dgm:cxn modelId="{AA41F90D-E7BE-4540-B4E3-84477861F8D1}" type="presOf" srcId="{AB495D95-9CB3-414E-863A-140D1E92EF9A}" destId="{36300F8A-B715-4C6F-AAE3-A0818BF23764}" srcOrd="0" destOrd="0" presId="urn:microsoft.com/office/officeart/2005/8/layout/vList5"/>
    <dgm:cxn modelId="{B531C483-14F5-47D1-9C96-12118882858D}" type="presOf" srcId="{8E91EFCD-5087-4DBC-9572-2353E3517DFB}" destId="{16BA0D37-78C8-4B50-A211-6C63AA0CB609}" srcOrd="0" destOrd="0" presId="urn:microsoft.com/office/officeart/2005/8/layout/vList5"/>
    <dgm:cxn modelId="{837E88BC-1815-4E13-B8FF-E9DFDBE1FE7A}" srcId="{F6C87C0B-7B5E-44E1-BCF6-04FCA8CC5ECF}" destId="{7C1D2819-ADC6-4AB5-BC73-3D0E49C19A25}" srcOrd="0" destOrd="0" parTransId="{498A28D2-450A-4702-9FF9-98D3FD36123F}" sibTransId="{9395E160-F748-4CDA-BD22-18D1FAF41466}"/>
    <dgm:cxn modelId="{A0C32654-FFFD-4158-83D4-A10EFAE2D80F}" srcId="{95684B15-B8D5-4958-BF61-A65AA74CEE21}" destId="{F6C87C0B-7B5E-44E1-BCF6-04FCA8CC5ECF}" srcOrd="2" destOrd="0" parTransId="{B4EA75A6-4292-46AD-9B99-7D25A8D0830A}" sibTransId="{92A4A714-A60F-4B0E-9C2E-BA4AE211F3D1}"/>
    <dgm:cxn modelId="{DB2889DD-C9B2-46FC-A137-0136C5AF3451}" type="presOf" srcId="{7C1D2819-ADC6-4AB5-BC73-3D0E49C19A25}" destId="{FABADD70-BD02-4CC2-B329-4366F1E409E9}" srcOrd="0" destOrd="0" presId="urn:microsoft.com/office/officeart/2005/8/layout/vList5"/>
    <dgm:cxn modelId="{B8A1130B-D632-4EB3-8A0A-5FEFC0BFA13C}" type="presOf" srcId="{FE0E6EE0-7358-48A5-BB29-C7A38A72481E}" destId="{2EED494C-58EF-4395-B4AA-3F2EAAD83598}" srcOrd="0" destOrd="0" presId="urn:microsoft.com/office/officeart/2005/8/layout/vList5"/>
    <dgm:cxn modelId="{378CBFE0-54CD-43CC-95AF-B5282C6F5DFE}" srcId="{55FDA1D8-99B3-420A-8314-27495590383E}" destId="{FE0E6EE0-7358-48A5-BB29-C7A38A72481E}" srcOrd="0" destOrd="0" parTransId="{A70368EF-28A9-4BC8-B7E8-E76DDC5B3968}" sibTransId="{73780431-27CE-4C11-9753-FEC2E27937A7}"/>
    <dgm:cxn modelId="{86556600-AA85-4F16-BB89-10E4E0B6EF60}" type="presOf" srcId="{500221C4-075C-4776-806D-60E4E67D0203}" destId="{391C1780-CBAB-461C-B17E-15D59DE8A5E6}" srcOrd="0" destOrd="0" presId="urn:microsoft.com/office/officeart/2005/8/layout/vList5"/>
    <dgm:cxn modelId="{984CC675-858E-4509-9A24-3F1662C6E9F9}" type="presOf" srcId="{95684B15-B8D5-4958-BF61-A65AA74CEE21}" destId="{70F10C38-6517-471C-BB91-F36D1ACAB73C}" srcOrd="0" destOrd="0" presId="urn:microsoft.com/office/officeart/2005/8/layout/vList5"/>
    <dgm:cxn modelId="{D812DACF-2C9A-453E-900E-A42462904238}" type="presOf" srcId="{E8F8D599-6751-4E73-A99B-B8B65BEE3B4C}" destId="{18425B2B-981C-4B52-BA7A-D9090917A631}" srcOrd="0" destOrd="0" presId="urn:microsoft.com/office/officeart/2005/8/layout/vList5"/>
    <dgm:cxn modelId="{5836581B-CABF-4DD4-83BA-B23B72ABA161}" type="presOf" srcId="{CCDF5AE6-E161-4361-8AD0-5FC7BAB685D3}" destId="{900AC4A4-5A8F-4FC6-B77B-38B47EC20EAA}" srcOrd="0" destOrd="0" presId="urn:microsoft.com/office/officeart/2005/8/layout/vList5"/>
    <dgm:cxn modelId="{BEFFCA5E-9C23-473F-A3E9-257853DD7588}" srcId="{119585E2-3711-432F-ACDC-0CC5ABCA6FE6}" destId="{AB495D95-9CB3-414E-863A-140D1E92EF9A}" srcOrd="0" destOrd="0" parTransId="{E0177F90-433A-4F6C-A045-76F4A2CF1669}" sibTransId="{6EE109B4-3039-40A0-B39B-1DAE420E9C90}"/>
    <dgm:cxn modelId="{DF1C1ECA-D981-485E-A5F2-667366E785D0}" srcId="{95684B15-B8D5-4958-BF61-A65AA74CEE21}" destId="{E8F8D599-6751-4E73-A99B-B8B65BEE3B4C}" srcOrd="3" destOrd="0" parTransId="{3C4A05C2-2F0B-4CF5-8BC4-E6FD528BCAAA}" sibTransId="{4FEF4202-3649-4D6F-B251-F6C52DC70351}"/>
    <dgm:cxn modelId="{731928CC-50A1-4661-8329-ABC28220B270}" srcId="{95684B15-B8D5-4958-BF61-A65AA74CEE21}" destId="{CCDF5AE6-E161-4361-8AD0-5FC7BAB685D3}" srcOrd="1" destOrd="0" parTransId="{BB9F17C1-7C71-4F21-9385-307955438BD2}" sibTransId="{F4AF90C2-F06B-4E16-8E60-B0727AAAF8BD}"/>
    <dgm:cxn modelId="{F07262C1-5E1B-4D4D-9867-7D3031B83204}" type="presOf" srcId="{F6C87C0B-7B5E-44E1-BCF6-04FCA8CC5ECF}" destId="{83B8346A-D760-4D61-854C-CD7E52DFFBFE}" srcOrd="0" destOrd="0" presId="urn:microsoft.com/office/officeart/2005/8/layout/vList5"/>
    <dgm:cxn modelId="{E1CB4F83-C41A-4C37-BA78-0A13BBD04D66}" type="presOf" srcId="{55FDA1D8-99B3-420A-8314-27495590383E}" destId="{4615DAFA-DDC8-430D-A8B9-256C4004431E}" srcOrd="0" destOrd="0" presId="urn:microsoft.com/office/officeart/2005/8/layout/vList5"/>
    <dgm:cxn modelId="{C9BCEA5F-40F3-4CAC-B280-B26700285746}" type="presOf" srcId="{119585E2-3711-432F-ACDC-0CC5ABCA6FE6}" destId="{4ED848F8-3379-49E1-8A79-F983C4AFDBCE}" srcOrd="0" destOrd="0" presId="urn:microsoft.com/office/officeart/2005/8/layout/vList5"/>
    <dgm:cxn modelId="{EA873C8C-A3B2-4F55-991E-D24B36525665}" type="presOf" srcId="{BEB3BCC9-836B-4CC7-9C16-305509E7E9E3}" destId="{E84369BE-E383-412C-8AF3-D63E48B3DE18}" srcOrd="0" destOrd="0" presId="urn:microsoft.com/office/officeart/2005/8/layout/vList5"/>
    <dgm:cxn modelId="{55EAC9E4-F1C6-4614-A3B0-1EFFF2A4284B}" srcId="{B4F18FB6-B3B8-4739-8459-07B61E2672D7}" destId="{500221C4-075C-4776-806D-60E4E67D0203}" srcOrd="0" destOrd="0" parTransId="{6D00C708-E0A0-42C3-BE8C-599871FA0634}" sibTransId="{D7CC0D02-6611-4FB9-BA17-2645F07AAB21}"/>
    <dgm:cxn modelId="{3A1A282C-3010-4DDC-965C-BE5ADCE0184A}" srcId="{CCDF5AE6-E161-4361-8AD0-5FC7BAB685D3}" destId="{BEB3BCC9-836B-4CC7-9C16-305509E7E9E3}" srcOrd="0" destOrd="0" parTransId="{E596A2AD-4C6C-45B1-A556-D32FA9C5748A}" sibTransId="{5A6E5F06-427E-46E9-8AF7-00A827C52768}"/>
    <dgm:cxn modelId="{B272C5DC-4999-4303-95F2-835C42A0B4C2}" srcId="{E8F8D599-6751-4E73-A99B-B8B65BEE3B4C}" destId="{8E91EFCD-5087-4DBC-9572-2353E3517DFB}" srcOrd="0" destOrd="0" parTransId="{CA1675FD-F07A-42EA-850C-0BFC35B75D4A}" sibTransId="{342681D9-6A21-49BF-8800-6681C5EF99AD}"/>
    <dgm:cxn modelId="{BD035A50-DFCC-47EF-A981-320F367C6698}" type="presParOf" srcId="{70F10C38-6517-471C-BB91-F36D1ACAB73C}" destId="{FDF22898-C9B5-49A5-AE4C-7DF31A06FBD7}" srcOrd="0" destOrd="0" presId="urn:microsoft.com/office/officeart/2005/8/layout/vList5"/>
    <dgm:cxn modelId="{7136B0FA-2095-48D6-9921-6C7FEABC62DB}" type="presParOf" srcId="{FDF22898-C9B5-49A5-AE4C-7DF31A06FBD7}" destId="{4ED848F8-3379-49E1-8A79-F983C4AFDBCE}" srcOrd="0" destOrd="0" presId="urn:microsoft.com/office/officeart/2005/8/layout/vList5"/>
    <dgm:cxn modelId="{10112B56-86E4-4791-A815-EF457F91D04A}" type="presParOf" srcId="{FDF22898-C9B5-49A5-AE4C-7DF31A06FBD7}" destId="{36300F8A-B715-4C6F-AAE3-A0818BF23764}" srcOrd="1" destOrd="0" presId="urn:microsoft.com/office/officeart/2005/8/layout/vList5"/>
    <dgm:cxn modelId="{E43986F1-294A-4C11-924E-15F3ECA809D8}" type="presParOf" srcId="{70F10C38-6517-471C-BB91-F36D1ACAB73C}" destId="{5D417B75-0A1D-40DA-A184-EA0D584529CE}" srcOrd="1" destOrd="0" presId="urn:microsoft.com/office/officeart/2005/8/layout/vList5"/>
    <dgm:cxn modelId="{6F94108A-588F-4D8B-BADB-4FB3A5AEB96A}" type="presParOf" srcId="{70F10C38-6517-471C-BB91-F36D1ACAB73C}" destId="{A5B8F5FD-A7A6-4141-8102-1ED93DA43813}" srcOrd="2" destOrd="0" presId="urn:microsoft.com/office/officeart/2005/8/layout/vList5"/>
    <dgm:cxn modelId="{E590592A-AF60-4C0F-9C47-88779055F32A}" type="presParOf" srcId="{A5B8F5FD-A7A6-4141-8102-1ED93DA43813}" destId="{900AC4A4-5A8F-4FC6-B77B-38B47EC20EAA}" srcOrd="0" destOrd="0" presId="urn:microsoft.com/office/officeart/2005/8/layout/vList5"/>
    <dgm:cxn modelId="{5876A683-80DF-484A-A1E4-9CEDEA6DFAB7}" type="presParOf" srcId="{A5B8F5FD-A7A6-4141-8102-1ED93DA43813}" destId="{E84369BE-E383-412C-8AF3-D63E48B3DE18}" srcOrd="1" destOrd="0" presId="urn:microsoft.com/office/officeart/2005/8/layout/vList5"/>
    <dgm:cxn modelId="{DC06DB3F-ECA7-4F06-9608-5B576DEF3279}" type="presParOf" srcId="{70F10C38-6517-471C-BB91-F36D1ACAB73C}" destId="{97EE73E3-F978-4849-8044-9707275F8632}" srcOrd="3" destOrd="0" presId="urn:microsoft.com/office/officeart/2005/8/layout/vList5"/>
    <dgm:cxn modelId="{F6875EB4-D575-4548-839E-F6B856E6B4F8}" type="presParOf" srcId="{70F10C38-6517-471C-BB91-F36D1ACAB73C}" destId="{BCF02DC1-F23C-4BC9-9D4B-E06D75FFEC39}" srcOrd="4" destOrd="0" presId="urn:microsoft.com/office/officeart/2005/8/layout/vList5"/>
    <dgm:cxn modelId="{83BB1A32-1E1A-47B9-B591-46F3B669F574}" type="presParOf" srcId="{BCF02DC1-F23C-4BC9-9D4B-E06D75FFEC39}" destId="{83B8346A-D760-4D61-854C-CD7E52DFFBFE}" srcOrd="0" destOrd="0" presId="urn:microsoft.com/office/officeart/2005/8/layout/vList5"/>
    <dgm:cxn modelId="{99C0FF29-2C4C-4DE4-8243-21AC7AFCDA10}" type="presParOf" srcId="{BCF02DC1-F23C-4BC9-9D4B-E06D75FFEC39}" destId="{FABADD70-BD02-4CC2-B329-4366F1E409E9}" srcOrd="1" destOrd="0" presId="urn:microsoft.com/office/officeart/2005/8/layout/vList5"/>
    <dgm:cxn modelId="{03173408-4FE0-4B94-8DCB-70EE3554492D}" type="presParOf" srcId="{70F10C38-6517-471C-BB91-F36D1ACAB73C}" destId="{7AC65F76-DDCC-4A82-9596-4050F965696D}" srcOrd="5" destOrd="0" presId="urn:microsoft.com/office/officeart/2005/8/layout/vList5"/>
    <dgm:cxn modelId="{B9FCB68F-D439-4C4A-BAA2-57D4E26B3CE3}" type="presParOf" srcId="{70F10C38-6517-471C-BB91-F36D1ACAB73C}" destId="{581CE60D-02FC-489A-83C7-49C7CEB73265}" srcOrd="6" destOrd="0" presId="urn:microsoft.com/office/officeart/2005/8/layout/vList5"/>
    <dgm:cxn modelId="{5126AE53-26A0-4B90-ABBB-5BCB32CBA1C7}" type="presParOf" srcId="{581CE60D-02FC-489A-83C7-49C7CEB73265}" destId="{18425B2B-981C-4B52-BA7A-D9090917A631}" srcOrd="0" destOrd="0" presId="urn:microsoft.com/office/officeart/2005/8/layout/vList5"/>
    <dgm:cxn modelId="{3AF98DE8-B2BF-42E3-90B0-B8001307A487}" type="presParOf" srcId="{581CE60D-02FC-489A-83C7-49C7CEB73265}" destId="{16BA0D37-78C8-4B50-A211-6C63AA0CB609}" srcOrd="1" destOrd="0" presId="urn:microsoft.com/office/officeart/2005/8/layout/vList5"/>
    <dgm:cxn modelId="{3B2133F8-8C61-4A7C-A838-F5B274421041}" type="presParOf" srcId="{70F10C38-6517-471C-BB91-F36D1ACAB73C}" destId="{350848B3-78C8-4A77-9FA3-1FE1FDE5904C}" srcOrd="7" destOrd="0" presId="urn:microsoft.com/office/officeart/2005/8/layout/vList5"/>
    <dgm:cxn modelId="{DA8C5A70-2ABC-4A90-9652-57F784540064}" type="presParOf" srcId="{70F10C38-6517-471C-BB91-F36D1ACAB73C}" destId="{984760D8-2E16-48C4-861D-3C79B6C33461}" srcOrd="8" destOrd="0" presId="urn:microsoft.com/office/officeart/2005/8/layout/vList5"/>
    <dgm:cxn modelId="{31BFA767-A179-41BE-A3D9-11D9552122BB}" type="presParOf" srcId="{984760D8-2E16-48C4-861D-3C79B6C33461}" destId="{F7D00DC0-9D49-416C-943F-AABAE37B2B9A}" srcOrd="0" destOrd="0" presId="urn:microsoft.com/office/officeart/2005/8/layout/vList5"/>
    <dgm:cxn modelId="{0143C08E-CE00-4545-971A-5C21112B9BE9}" type="presParOf" srcId="{984760D8-2E16-48C4-861D-3C79B6C33461}" destId="{391C1780-CBAB-461C-B17E-15D59DE8A5E6}" srcOrd="1" destOrd="0" presId="urn:microsoft.com/office/officeart/2005/8/layout/vList5"/>
    <dgm:cxn modelId="{D5B936B7-8B44-4A57-A712-C0004272D407}" type="presParOf" srcId="{70F10C38-6517-471C-BB91-F36D1ACAB73C}" destId="{167A5C0A-B52F-4595-8B3A-4E012F27CB39}" srcOrd="9" destOrd="0" presId="urn:microsoft.com/office/officeart/2005/8/layout/vList5"/>
    <dgm:cxn modelId="{D4548AC6-83CD-4941-A15E-B9A45348B567}" type="presParOf" srcId="{70F10C38-6517-471C-BB91-F36D1ACAB73C}" destId="{9C152D25-5F65-4EEE-820F-5A01810C1DD0}" srcOrd="10" destOrd="0" presId="urn:microsoft.com/office/officeart/2005/8/layout/vList5"/>
    <dgm:cxn modelId="{29E2FA0E-F0B4-496E-BAE3-6D464CE013D1}" type="presParOf" srcId="{9C152D25-5F65-4EEE-820F-5A01810C1DD0}" destId="{4615DAFA-DDC8-430D-A8B9-256C4004431E}" srcOrd="0" destOrd="0" presId="urn:microsoft.com/office/officeart/2005/8/layout/vList5"/>
    <dgm:cxn modelId="{C06AE100-5B6F-4873-A17D-2B6F156FF53A}" type="presParOf" srcId="{9C152D25-5F65-4EEE-820F-5A01810C1DD0}" destId="{2EED494C-58EF-4395-B4AA-3F2EAAD83598}" srcOrd="1" destOrd="0" presId="urn:microsoft.com/office/officeart/2005/8/layout/vList5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4812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C0B66A-E622-4667-9221-4B5DE9785EDB}" type="datetimeFigureOut">
              <a:rPr lang="en-GB" smtClean="0"/>
              <a:pPr/>
              <a:t>26/04/2012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657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6575"/>
            <a:ext cx="2944812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A3AB24-5F73-462A-9FD3-2A0D39FF4B2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6796088" cy="99250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6796088" cy="992505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077" name="Rectangle 5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17575" y="744538"/>
            <a:ext cx="4960938" cy="3719512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8" name="Rectangle 6"/>
          <p:cNvSpPr>
            <a:spLocks noGrp="1" noChangeArrowheads="1"/>
          </p:cNvSpPr>
          <p:nvPr>
            <p:ph type="body"/>
          </p:nvPr>
        </p:nvSpPr>
        <p:spPr bwMode="auto">
          <a:xfrm>
            <a:off x="679450" y="4714875"/>
            <a:ext cx="5435600" cy="4464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0" y="9426575"/>
            <a:ext cx="2946400" cy="4968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3849688" y="9426575"/>
            <a:ext cx="2943225" cy="493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2400"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defRPr>
            </a:lvl1pPr>
          </a:lstStyle>
          <a:p>
            <a:fld id="{3F84C942-3C12-4015-BB6B-C7D2C8D2132C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1D78BA2-BDB2-4B2D-947D-4D08237D7B35}" type="slidenum">
              <a:rPr lang="en-GB"/>
              <a:pPr/>
              <a:t>1</a:t>
            </a:fld>
            <a:endParaRPr lang="en-GB"/>
          </a:p>
        </p:txBody>
      </p:sp>
      <p:sp>
        <p:nvSpPr>
          <p:cNvPr id="1433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0F542E2-6BAB-4341-9540-2DE03857ABCC}" type="slidenum">
              <a:rPr lang="en-GB"/>
              <a:pPr/>
              <a:t>2</a:t>
            </a:fld>
            <a:endParaRPr lang="en-GB"/>
          </a:p>
        </p:txBody>
      </p:sp>
      <p:sp>
        <p:nvSpPr>
          <p:cNvPr id="15361" name="Text Box 1"/>
          <p:cNvSpPr txBox="1">
            <a:spLocks noChangeArrowheads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b"/>
          <a:lstStyle/>
          <a:p>
            <a:pPr algn="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A0870BCF-5157-4BF1-BD14-D772AF0A6653}" type="slidenum">
              <a:rPr lang="en-GB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rPr>
              <a:pPr algn="r"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</a:t>
            </a:fld>
            <a:endParaRPr lang="en-GB">
              <a:solidFill>
                <a:srgbClr val="000000"/>
              </a:solidFill>
              <a:latin typeface="Arial" charset="0"/>
              <a:ea typeface="Droid Sans Fallback" charset="0"/>
              <a:cs typeface="Droid Sans Fallback" charset="0"/>
            </a:endParaRPr>
          </a:p>
        </p:txBody>
      </p:sp>
      <p:sp>
        <p:nvSpPr>
          <p:cNvPr id="15362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US">
              <a:latin typeface="Arial" charset="0"/>
              <a:ea typeface="Droid Sans Fallback" charset="0"/>
              <a:cs typeface="Droid Sans Fallback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80B5C70-4467-48BD-A96E-9F870E0377DC}" type="slidenum">
              <a:rPr lang="en-GB"/>
              <a:pPr/>
              <a:t>3</a:t>
            </a:fld>
            <a:endParaRPr lang="en-GB"/>
          </a:p>
        </p:txBody>
      </p:sp>
      <p:sp>
        <p:nvSpPr>
          <p:cNvPr id="1638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985838" y="731838"/>
            <a:ext cx="4889500" cy="36671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645025"/>
            <a:ext cx="5486400" cy="440055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lIns="92520" tIns="46080" rIns="92520" bIns="46080"/>
          <a:lstStyle/>
          <a:p>
            <a:pPr>
              <a:spcBef>
                <a:spcPts val="45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b="1">
                <a:ea typeface="Droid Sans Fallback" charset="0"/>
                <a:cs typeface="Droid Sans Fallback" charset="0"/>
              </a:rPr>
              <a:t>Relevant:</a:t>
            </a:r>
            <a:r>
              <a:rPr lang="en-GB">
                <a:ea typeface="Droid Sans Fallback" charset="0"/>
                <a:cs typeface="Droid Sans Fallback" charset="0"/>
              </a:rPr>
              <a:t> Consistent with and supportive of EC policies and strategies Paris declaration on aid effectiveness Cross-cutting issues; Consistent with the beneficiary country’s policies and strategies; Problem analysis; Analysis and identification of: -stakeholders, institutional capacity local ownership and commitment; Analysis of: Lessons learned Options available Donors co-ordination</a:t>
            </a:r>
          </a:p>
          <a:p>
            <a:pPr>
              <a:spcBef>
                <a:spcPts val="450"/>
              </a:spcBef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>
              <a:ea typeface="Droid Sans Fallback" charset="0"/>
              <a:cs typeface="Droid Sans Fallback" charset="0"/>
            </a:endParaRPr>
          </a:p>
          <a:p>
            <a:pPr>
              <a:spcBef>
                <a:spcPts val="45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b="1">
                <a:ea typeface="Droid Sans Fallback" charset="0"/>
                <a:cs typeface="Droid Sans Fallback" charset="0"/>
              </a:rPr>
              <a:t>Feasible:</a:t>
            </a:r>
            <a:r>
              <a:rPr lang="en-GB">
                <a:ea typeface="Droid Sans Fallback" charset="0"/>
                <a:cs typeface="Droid Sans Fallback" charset="0"/>
              </a:rPr>
              <a:t> Objectives (overall, specific, results, indicative activities) -Logic of intervention; Resources and costs</a:t>
            </a:r>
          </a:p>
          <a:p>
            <a:pPr>
              <a:spcBef>
                <a:spcPts val="45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>
                <a:ea typeface="Droid Sans Fallback" charset="0"/>
                <a:cs typeface="Droid Sans Fallback" charset="0"/>
              </a:rPr>
              <a:t>Visibility of the action; Implementation issues; Risks and assumptions; Social, environmental and technical sustainability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5F8D68A-BE02-4520-A5E5-661B86288916}" type="slidenum">
              <a:rPr lang="en-GB"/>
              <a:pPr/>
              <a:t>6</a:t>
            </a:fld>
            <a:endParaRPr lang="en-GB"/>
          </a:p>
        </p:txBody>
      </p:sp>
      <p:sp>
        <p:nvSpPr>
          <p:cNvPr id="19457" name="Text Box 1"/>
          <p:cNvSpPr txBox="1">
            <a:spLocks noChangeArrowheads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b"/>
          <a:lstStyle/>
          <a:p>
            <a:pPr algn="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30FAB880-7F21-4C61-A187-D7F12D35E33D}" type="slidenum">
              <a:rPr lang="en-GB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rPr>
              <a:pPr algn="r"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6</a:t>
            </a:fld>
            <a:endParaRPr lang="en-GB">
              <a:solidFill>
                <a:srgbClr val="000000"/>
              </a:solidFill>
              <a:latin typeface="Arial" charset="0"/>
              <a:ea typeface="Droid Sans Fallback" charset="0"/>
              <a:cs typeface="Droid Sans Fallback" charset="0"/>
            </a:endParaRPr>
          </a:p>
        </p:txBody>
      </p:sp>
      <p:sp>
        <p:nvSpPr>
          <p:cNvPr id="19458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US">
              <a:latin typeface="Arial" charset="0"/>
              <a:ea typeface="Droid Sans Fallback" charset="0"/>
              <a:cs typeface="Droid Sans Fallback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09DB0D3-97AF-49EB-A599-26050971EC8E}" type="slidenum">
              <a:rPr lang="en-GB"/>
              <a:pPr/>
              <a:t>7</a:t>
            </a:fld>
            <a:endParaRPr lang="en-GB"/>
          </a:p>
        </p:txBody>
      </p:sp>
      <p:sp>
        <p:nvSpPr>
          <p:cNvPr id="20481" name="Text Box 1"/>
          <p:cNvSpPr txBox="1">
            <a:spLocks noChangeArrowheads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b"/>
          <a:lstStyle/>
          <a:p>
            <a:pPr algn="r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6762D035-6EBD-4884-AAA0-BC4FC65938D3}" type="slidenum">
              <a:rPr lang="en-GB">
                <a:solidFill>
                  <a:srgbClr val="000000"/>
                </a:solidFill>
                <a:latin typeface="Arial" charset="0"/>
                <a:ea typeface="Droid Sans Fallback" charset="0"/>
                <a:cs typeface="Droid Sans Fallback" charset="0"/>
              </a:rPr>
              <a:pPr algn="r"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7</a:t>
            </a:fld>
            <a:endParaRPr lang="en-GB">
              <a:solidFill>
                <a:srgbClr val="000000"/>
              </a:solidFill>
              <a:latin typeface="Arial" charset="0"/>
              <a:ea typeface="Droid Sans Fallback" charset="0"/>
              <a:cs typeface="Droid Sans Fallback" charset="0"/>
            </a:endParaRPr>
          </a:p>
        </p:txBody>
      </p:sp>
      <p:sp>
        <p:nvSpPr>
          <p:cNvPr id="20482" name="Rectangle 2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US">
              <a:latin typeface="Arial" charset="0"/>
              <a:ea typeface="Droid Sans Fallback" charset="0"/>
              <a:cs typeface="Droid Sans Fallback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8A4F0F1-99ED-4B0C-8296-05730BB55BAB}" type="slidenum">
              <a:rPr lang="en-GB"/>
              <a:pPr/>
              <a:t>10</a:t>
            </a:fld>
            <a:endParaRPr lang="en-GB"/>
          </a:p>
        </p:txBody>
      </p:sp>
      <p:sp>
        <p:nvSpPr>
          <p:cNvPr id="2355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1CD355F-82CF-4672-8943-F5330880794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3D710B8-071F-439D-B705-F994CE5FCD0A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1938" y="1339850"/>
            <a:ext cx="2071687" cy="51450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4250" cy="51450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86D56DA-977A-493A-8DC1-CA95F3F3E47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D507E51-92C5-472E-846F-9FD882A6E5C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8D5C334-A1AE-4447-BD43-B37B6FB8BABA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55D7954-3723-47BF-BDD7-C1353C7C941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7013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2492375"/>
            <a:ext cx="4037012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D8ACDF5-76F4-401B-ADF2-2A73951C392C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96D75B9-FB1B-43C9-ABF8-70FE1E8CB651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4BACF82-B2FB-4E1E-9F15-63E9B738001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43B5E3D-18AE-4958-81BB-704AE75DD93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F8860B8-870A-42C9-BA67-C8EF821681B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55B4B82-2B58-4051-B038-CC566BC61F9C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E6DD040-4406-4FA0-9558-8F2687E086E4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9080392-83A4-4A7E-A78A-A25347780B4F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1938" y="1339850"/>
            <a:ext cx="2071687" cy="51450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4250" cy="51450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E4C63E5-4E2F-452B-A5B9-B768C9A600E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975413B-A224-4CB8-86DC-EFE4937399AF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7013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2492375"/>
            <a:ext cx="4037012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08B08CA-A3AB-43C5-898D-B6357BDD4F2F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D892E5C-78B2-4BFA-8BCF-571FB596D78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678E07E-A968-4BCD-959C-038024824C1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61F2F2D-5D80-4966-A3AD-02FDD1B1EE8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6106098-4E6A-43FB-8A03-ECE7060EBC3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5F0AEAB-10B8-41ED-B253-B1131BA1904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emf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6425" cy="933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6425" cy="3992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30425" cy="473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F5494"/>
                </a:solidFill>
                <a:ea typeface="+mn-ea"/>
                <a:cs typeface="+mn-cs"/>
              </a:defRPr>
            </a:lvl1pPr>
          </a:lstStyle>
          <a:p>
            <a:fld id="{A89B305F-8B86-4D4A-B530-F4D1988CA8DC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 w="9360">
            <a:solidFill>
              <a:srgbClr val="0F5494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4252913" y="1236663"/>
            <a:ext cx="622300" cy="1587"/>
          </a:xfrm>
          <a:prstGeom prst="line">
            <a:avLst/>
          </a:prstGeom>
          <a:noFill/>
          <a:ln w="38160">
            <a:solidFill>
              <a:srgbClr val="BF4B3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4256088" y="6596063"/>
            <a:ext cx="611187" cy="252412"/>
          </a:xfrm>
          <a:prstGeom prst="rect">
            <a:avLst/>
          </a:prstGeom>
          <a:solidFill>
            <a:srgbClr val="BF4B36"/>
          </a:solidFill>
          <a:ln w="9360">
            <a:solidFill>
              <a:srgbClr val="BF4B36"/>
            </a:solidFill>
            <a:miter lim="800000"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sldNum="0" hdr="0" ftr="0"/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742950" indent="-28575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000" b="1">
          <a:solidFill>
            <a:srgbClr val="0F5494"/>
          </a:solidFill>
          <a:latin typeface="Verdana" pitchFamily="34" charset="0"/>
          <a:ea typeface="Droid Sans Fallback" charset="0"/>
          <a:cs typeface="Droid Sans Fallback" charset="0"/>
        </a:defRPr>
      </a:lvl2pPr>
      <a:lvl3pPr marL="11430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000" b="1">
          <a:solidFill>
            <a:srgbClr val="0F5494"/>
          </a:solidFill>
          <a:latin typeface="Verdana" pitchFamily="34" charset="0"/>
          <a:ea typeface="Droid Sans Fallback" charset="0"/>
          <a:cs typeface="Droid Sans Fallback" charset="0"/>
        </a:defRPr>
      </a:lvl3pPr>
      <a:lvl4pPr marL="16002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000" b="1">
          <a:solidFill>
            <a:srgbClr val="0F5494"/>
          </a:solidFill>
          <a:latin typeface="Verdana" pitchFamily="34" charset="0"/>
          <a:ea typeface="Droid Sans Fallback" charset="0"/>
          <a:cs typeface="Droid Sans Fallback" charset="0"/>
        </a:defRPr>
      </a:lvl4pPr>
      <a:lvl5pPr marL="20574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000" b="1">
          <a:solidFill>
            <a:srgbClr val="0F5494"/>
          </a:solidFill>
          <a:latin typeface="Verdana" pitchFamily="34" charset="0"/>
          <a:ea typeface="Droid Sans Fallback" charset="0"/>
          <a:cs typeface="Droid Sans Fallback" charset="0"/>
        </a:defRPr>
      </a:lvl5pPr>
      <a:lvl6pPr marL="25146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000" b="1">
          <a:solidFill>
            <a:srgbClr val="0F5494"/>
          </a:solidFill>
          <a:latin typeface="Verdana" pitchFamily="34" charset="0"/>
          <a:ea typeface="Droid Sans Fallback" charset="0"/>
          <a:cs typeface="Droid Sans Fallback" charset="0"/>
        </a:defRPr>
      </a:lvl6pPr>
      <a:lvl7pPr marL="29718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000" b="1">
          <a:solidFill>
            <a:srgbClr val="0F5494"/>
          </a:solidFill>
          <a:latin typeface="Verdana" pitchFamily="34" charset="0"/>
          <a:ea typeface="Droid Sans Fallback" charset="0"/>
          <a:cs typeface="Droid Sans Fallback" charset="0"/>
        </a:defRPr>
      </a:lvl7pPr>
      <a:lvl8pPr marL="34290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000" b="1">
          <a:solidFill>
            <a:srgbClr val="0F5494"/>
          </a:solidFill>
          <a:latin typeface="Verdana" pitchFamily="34" charset="0"/>
          <a:ea typeface="Droid Sans Fallback" charset="0"/>
          <a:cs typeface="Droid Sans Fallback" charset="0"/>
        </a:defRPr>
      </a:lvl8pPr>
      <a:lvl9pPr marL="38862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000" b="1">
          <a:solidFill>
            <a:srgbClr val="0F5494"/>
          </a:solidFill>
          <a:latin typeface="Verdana" pitchFamily="34" charset="0"/>
          <a:ea typeface="Droid Sans Fallback" charset="0"/>
          <a:cs typeface="Droid Sans Fallback" charset="0"/>
        </a:defRPr>
      </a:lvl9pPr>
    </p:titleStyle>
    <p:bodyStyle>
      <a:lvl1pPr marL="342900" indent="-3429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 b="1">
          <a:solidFill>
            <a:srgbClr val="0F5494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3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1400">
          <a:solidFill>
            <a:srgbClr val="0F5494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Arial" charset="0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Arial" charset="0"/>
          <a:ea typeface="+mn-ea"/>
          <a:cs typeface="+mn-cs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Arial" charset="0"/>
          <a:ea typeface="+mn-ea"/>
          <a:cs typeface="+mn-cs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Arial" charset="0"/>
          <a:ea typeface="+mn-ea"/>
          <a:cs typeface="+mn-cs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Arial" charset="0"/>
          <a:ea typeface="+mn-ea"/>
          <a:cs typeface="+mn-cs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Arial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560">
            <a:solidFill>
              <a:srgbClr val="0F5494"/>
            </a:solidFill>
            <a:miter lim="800000"/>
            <a:headEnd/>
            <a:tailEnd/>
          </a:ln>
          <a:effectLst>
            <a:outerShdw dist="23040" dir="5400000" algn="ctr" rotWithShape="0">
              <a:srgbClr val="000000">
                <a:alpha val="35036"/>
              </a:srgbClr>
            </a:outerShdw>
          </a:effectLst>
        </p:spPr>
        <p:txBody>
          <a:bodyPr wrap="none" anchor="ctr"/>
          <a:lstStyle/>
          <a:p>
            <a:endParaRPr lang="en-GB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2051" name="Line 3"/>
          <p:cNvSpPr>
            <a:spLocks noChangeShapeType="1"/>
          </p:cNvSpPr>
          <p:nvPr/>
        </p:nvSpPr>
        <p:spPr bwMode="auto">
          <a:xfrm>
            <a:off x="4252913" y="1233488"/>
            <a:ext cx="622300" cy="1587"/>
          </a:xfrm>
          <a:prstGeom prst="line">
            <a:avLst/>
          </a:prstGeom>
          <a:noFill/>
          <a:ln w="38160">
            <a:solidFill>
              <a:srgbClr val="BF4B3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4256088" y="6596063"/>
            <a:ext cx="647700" cy="268287"/>
          </a:xfrm>
          <a:prstGeom prst="rect">
            <a:avLst/>
          </a:prstGeom>
          <a:solidFill>
            <a:srgbClr val="BF4B36"/>
          </a:solidFill>
          <a:ln w="9360">
            <a:solidFill>
              <a:srgbClr val="BF4B36"/>
            </a:solidFill>
            <a:miter lim="800000"/>
            <a:headEnd/>
            <a:tailEnd/>
          </a:ln>
          <a:effectLst/>
        </p:spPr>
      </p:pic>
      <p:sp>
        <p:nvSpPr>
          <p:cNvPr id="205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6425" cy="933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6425" cy="3992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30425" cy="473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723900" algn="l"/>
                <a:tab pos="1447800" algn="l"/>
              </a:tabLst>
              <a:defRPr sz="1400">
                <a:solidFill>
                  <a:srgbClr val="FFFFFF"/>
                </a:solidFill>
                <a:latin typeface="Times New Roman" pitchFamily="18" charset="0"/>
                <a:ea typeface="DejaVu Sans" charset="0"/>
                <a:cs typeface="DejaVu Sans" charset="0"/>
              </a:defRPr>
            </a:lvl1pPr>
          </a:lstStyle>
          <a:p>
            <a:fld id="{BB5FEE22-8419-437D-8C2E-D083D51D4990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/>
  <p:txStyles>
    <p:titleStyle>
      <a:lvl1pPr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742950" indent="-28575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000" b="1">
          <a:solidFill>
            <a:srgbClr val="0F5494"/>
          </a:solidFill>
          <a:latin typeface="Verdana" pitchFamily="34" charset="0"/>
          <a:ea typeface="Droid Sans Fallback" charset="0"/>
          <a:cs typeface="Droid Sans Fallback" charset="0"/>
        </a:defRPr>
      </a:lvl2pPr>
      <a:lvl3pPr marL="11430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000" b="1">
          <a:solidFill>
            <a:srgbClr val="0F5494"/>
          </a:solidFill>
          <a:latin typeface="Verdana" pitchFamily="34" charset="0"/>
          <a:ea typeface="Droid Sans Fallback" charset="0"/>
          <a:cs typeface="Droid Sans Fallback" charset="0"/>
        </a:defRPr>
      </a:lvl3pPr>
      <a:lvl4pPr marL="16002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000" b="1">
          <a:solidFill>
            <a:srgbClr val="0F5494"/>
          </a:solidFill>
          <a:latin typeface="Verdana" pitchFamily="34" charset="0"/>
          <a:ea typeface="Droid Sans Fallback" charset="0"/>
          <a:cs typeface="Droid Sans Fallback" charset="0"/>
        </a:defRPr>
      </a:lvl4pPr>
      <a:lvl5pPr marL="20574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000" b="1">
          <a:solidFill>
            <a:srgbClr val="0F5494"/>
          </a:solidFill>
          <a:latin typeface="Verdana" pitchFamily="34" charset="0"/>
          <a:ea typeface="Droid Sans Fallback" charset="0"/>
          <a:cs typeface="Droid Sans Fallback" charset="0"/>
        </a:defRPr>
      </a:lvl5pPr>
      <a:lvl6pPr marL="25146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000" b="1">
          <a:solidFill>
            <a:srgbClr val="0F5494"/>
          </a:solidFill>
          <a:latin typeface="Verdana" pitchFamily="34" charset="0"/>
          <a:ea typeface="Droid Sans Fallback" charset="0"/>
          <a:cs typeface="Droid Sans Fallback" charset="0"/>
        </a:defRPr>
      </a:lvl6pPr>
      <a:lvl7pPr marL="29718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000" b="1">
          <a:solidFill>
            <a:srgbClr val="0F5494"/>
          </a:solidFill>
          <a:latin typeface="Verdana" pitchFamily="34" charset="0"/>
          <a:ea typeface="Droid Sans Fallback" charset="0"/>
          <a:cs typeface="Droid Sans Fallback" charset="0"/>
        </a:defRPr>
      </a:lvl7pPr>
      <a:lvl8pPr marL="34290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000" b="1">
          <a:solidFill>
            <a:srgbClr val="0F5494"/>
          </a:solidFill>
          <a:latin typeface="Verdana" pitchFamily="34" charset="0"/>
          <a:ea typeface="Droid Sans Fallback" charset="0"/>
          <a:cs typeface="Droid Sans Fallback" charset="0"/>
        </a:defRPr>
      </a:lvl8pPr>
      <a:lvl9pPr marL="3886200" indent="-228600" algn="l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000" b="1">
          <a:solidFill>
            <a:srgbClr val="0F5494"/>
          </a:solidFill>
          <a:latin typeface="Verdana" pitchFamily="34" charset="0"/>
          <a:ea typeface="Droid Sans Fallback" charset="0"/>
          <a:cs typeface="Droid Sans Fallback" charset="0"/>
        </a:defRPr>
      </a:lvl9pPr>
    </p:titleStyle>
    <p:bodyStyle>
      <a:lvl1pPr marL="342900" indent="-3429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 b="1">
          <a:solidFill>
            <a:srgbClr val="0F5494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35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1400">
          <a:solidFill>
            <a:srgbClr val="0F5494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Arial" charset="0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Arial" charset="0"/>
          <a:ea typeface="+mn-ea"/>
          <a:cs typeface="+mn-cs"/>
        </a:defRPr>
      </a:lvl5pPr>
      <a:lvl6pPr marL="25146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Arial" charset="0"/>
          <a:ea typeface="+mn-ea"/>
          <a:cs typeface="+mn-cs"/>
        </a:defRPr>
      </a:lvl6pPr>
      <a:lvl7pPr marL="29718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Arial" charset="0"/>
          <a:ea typeface="+mn-ea"/>
          <a:cs typeface="+mn-cs"/>
        </a:defRPr>
      </a:lvl7pPr>
      <a:lvl8pPr marL="34290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Arial" charset="0"/>
          <a:ea typeface="+mn-ea"/>
          <a:cs typeface="+mn-cs"/>
        </a:defRPr>
      </a:lvl8pPr>
      <a:lvl9pPr marL="3886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Arial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900113" y="2092325"/>
            <a:ext cx="8135937" cy="17383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marL="3175">
              <a:buClrTx/>
              <a:buFontTx/>
              <a:buNone/>
              <a:tabLst>
                <a:tab pos="3175" algn="l"/>
                <a:tab pos="450850" algn="l"/>
                <a:tab pos="900113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5688" algn="l"/>
                <a:tab pos="4044950" algn="l"/>
                <a:tab pos="4494213" algn="l"/>
                <a:tab pos="4943475" algn="l"/>
                <a:tab pos="5392738" algn="l"/>
                <a:tab pos="5842000" algn="l"/>
                <a:tab pos="6291263" algn="l"/>
                <a:tab pos="6740525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</a:pPr>
            <a:r>
              <a:rPr lang="fr-BE" sz="3600" b="1">
                <a:solidFill>
                  <a:srgbClr val="FFD624"/>
                </a:solidFill>
                <a:ea typeface="Droid Sans Fallback" charset="0"/>
                <a:cs typeface="Droid Sans Fallback" charset="0"/>
              </a:rPr>
              <a:t>EuropeAid’s today’s quality framework and the Results agenda</a:t>
            </a:r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935038" y="3932238"/>
            <a:ext cx="8532812" cy="17287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spcBef>
                <a:spcPts val="60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BE" sz="2400" b="1">
                <a:solidFill>
                  <a:srgbClr val="FFFFFF"/>
                </a:solidFill>
                <a:ea typeface="Droid Sans Fallback" charset="0"/>
                <a:cs typeface="Droid Sans Fallback" charset="0"/>
              </a:rPr>
              <a:t>Thierry Dudermel, Head of Sector, DEVCO B1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395288" y="980728"/>
            <a:ext cx="8229600" cy="936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marL="358775" indent="-355600">
              <a:buClrTx/>
              <a:buFontTx/>
              <a:buNone/>
              <a:tabLst>
                <a:tab pos="358775" algn="l"/>
                <a:tab pos="806450" algn="l"/>
                <a:tab pos="1255713" algn="l"/>
                <a:tab pos="1704975" algn="l"/>
                <a:tab pos="2154238" algn="l"/>
                <a:tab pos="2603500" algn="l"/>
                <a:tab pos="3052763" algn="l"/>
                <a:tab pos="3502025" algn="l"/>
                <a:tab pos="3951288" algn="l"/>
                <a:tab pos="4400550" algn="l"/>
                <a:tab pos="4849813" algn="l"/>
                <a:tab pos="5299075" algn="l"/>
                <a:tab pos="5748338" algn="l"/>
                <a:tab pos="6197600" algn="l"/>
                <a:tab pos="6646863" algn="l"/>
                <a:tab pos="7096125" algn="l"/>
                <a:tab pos="7545388" algn="l"/>
                <a:tab pos="7994650" algn="l"/>
                <a:tab pos="8443913" algn="l"/>
                <a:tab pos="8893175" algn="l"/>
                <a:tab pos="9342438" algn="l"/>
              </a:tabLst>
            </a:pPr>
            <a:r>
              <a:rPr lang="en-GB" sz="3000" b="1" dirty="0">
                <a:solidFill>
                  <a:srgbClr val="0F5494"/>
                </a:solidFill>
                <a:ea typeface="Droid Sans Fallback" charset="0"/>
                <a:cs typeface="Droid Sans Fallback" charset="0"/>
              </a:rPr>
              <a:t>Further Developments</a:t>
            </a:r>
          </a:p>
        </p:txBody>
      </p:sp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457200" y="1772816"/>
            <a:ext cx="8229600" cy="468052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marL="454025" indent="-454025">
              <a:spcBef>
                <a:spcPts val="600"/>
              </a:spcBef>
              <a:buClr>
                <a:srgbClr val="FFFFFF"/>
              </a:buClr>
              <a:buFont typeface="Wingdings" pitchFamily="2" charset="2"/>
              <a:buChar char=""/>
              <a:tabLst>
                <a:tab pos="454025" algn="l"/>
                <a:tab pos="901700" algn="l"/>
                <a:tab pos="1350963" algn="l"/>
                <a:tab pos="1800225" algn="l"/>
                <a:tab pos="2249488" algn="l"/>
                <a:tab pos="2698750" algn="l"/>
                <a:tab pos="3148013" algn="l"/>
                <a:tab pos="3597275" algn="l"/>
                <a:tab pos="4046538" algn="l"/>
                <a:tab pos="4495800" algn="l"/>
                <a:tab pos="4945063" algn="l"/>
                <a:tab pos="5394325" algn="l"/>
                <a:tab pos="5843588" algn="l"/>
                <a:tab pos="6292850" algn="l"/>
                <a:tab pos="6742113" algn="l"/>
                <a:tab pos="7191375" algn="l"/>
                <a:tab pos="7640638" algn="l"/>
                <a:tab pos="8089900" algn="l"/>
                <a:tab pos="8539163" algn="l"/>
                <a:tab pos="8988425" algn="l"/>
                <a:tab pos="9437688" algn="l"/>
              </a:tabLst>
            </a:pPr>
            <a:r>
              <a:rPr lang="en-GB" sz="2000" b="1" i="1" dirty="0" smtClean="0">
                <a:solidFill>
                  <a:srgbClr val="0F5494"/>
                </a:solidFill>
                <a:ea typeface="Droid Sans Fallback" charset="0"/>
                <a:cs typeface="Droid Sans Fallback" charset="0"/>
              </a:rPr>
              <a:t>ROM Sector Policy Support Programme  (SPSP)</a:t>
            </a:r>
            <a:r>
              <a:rPr lang="en-GB" sz="2000" i="1" dirty="0" smtClean="0">
                <a:solidFill>
                  <a:srgbClr val="0F5494"/>
                </a:solidFill>
                <a:latin typeface="Wingdings" pitchFamily="2" charset="2"/>
                <a:ea typeface="Droid Sans Fallback" charset="0"/>
                <a:cs typeface="Droid Sans Fallback" charset="0"/>
              </a:rPr>
              <a:t></a:t>
            </a:r>
            <a:r>
              <a:rPr lang="en-GB" sz="2000" i="1" dirty="0" smtClean="0">
                <a:solidFill>
                  <a:srgbClr val="0F5494"/>
                </a:solidFill>
                <a:ea typeface="Droid Sans Fallback" charset="0"/>
                <a:cs typeface="Droid Sans Fallback" charset="0"/>
              </a:rPr>
              <a:t> New format for ROM Budget Support (BS) – 2012</a:t>
            </a:r>
          </a:p>
          <a:p>
            <a:pPr marL="454025" indent="-454025">
              <a:spcBef>
                <a:spcPts val="600"/>
              </a:spcBef>
              <a:buClr>
                <a:srgbClr val="FFFFFF"/>
              </a:buClr>
              <a:buFont typeface="Wingdings" pitchFamily="2" charset="2"/>
              <a:buChar char=""/>
              <a:tabLst>
                <a:tab pos="454025" algn="l"/>
                <a:tab pos="901700" algn="l"/>
                <a:tab pos="1350963" algn="l"/>
                <a:tab pos="1800225" algn="l"/>
                <a:tab pos="2249488" algn="l"/>
                <a:tab pos="2698750" algn="l"/>
                <a:tab pos="3148013" algn="l"/>
                <a:tab pos="3597275" algn="l"/>
                <a:tab pos="4046538" algn="l"/>
                <a:tab pos="4495800" algn="l"/>
                <a:tab pos="4945063" algn="l"/>
                <a:tab pos="5394325" algn="l"/>
                <a:tab pos="5843588" algn="l"/>
                <a:tab pos="6292850" algn="l"/>
                <a:tab pos="6742113" algn="l"/>
                <a:tab pos="7191375" algn="l"/>
                <a:tab pos="7640638" algn="l"/>
                <a:tab pos="8089900" algn="l"/>
                <a:tab pos="8539163" algn="l"/>
                <a:tab pos="8988425" algn="l"/>
                <a:tab pos="9437688" algn="l"/>
              </a:tabLst>
            </a:pPr>
            <a:endParaRPr lang="en-GB" sz="2000" i="1" dirty="0" smtClean="0">
              <a:solidFill>
                <a:srgbClr val="0F5494"/>
              </a:solidFill>
              <a:ea typeface="Droid Sans Fallback" charset="0"/>
              <a:cs typeface="Droid Sans Fallback" charset="0"/>
            </a:endParaRPr>
          </a:p>
          <a:p>
            <a:pPr marL="454025" indent="-454025">
              <a:spcBef>
                <a:spcPts val="600"/>
              </a:spcBef>
              <a:buClr>
                <a:srgbClr val="FFFFFF"/>
              </a:buClr>
              <a:buFont typeface="Wingdings" pitchFamily="2" charset="2"/>
              <a:buChar char=""/>
              <a:tabLst>
                <a:tab pos="454025" algn="l"/>
                <a:tab pos="901700" algn="l"/>
                <a:tab pos="1350963" algn="l"/>
                <a:tab pos="1800225" algn="l"/>
                <a:tab pos="2249488" algn="l"/>
                <a:tab pos="2698750" algn="l"/>
                <a:tab pos="3148013" algn="l"/>
                <a:tab pos="3597275" algn="l"/>
                <a:tab pos="4046538" algn="l"/>
                <a:tab pos="4495800" algn="l"/>
                <a:tab pos="4945063" algn="l"/>
                <a:tab pos="5394325" algn="l"/>
                <a:tab pos="5843588" algn="l"/>
                <a:tab pos="6292850" algn="l"/>
                <a:tab pos="6742113" algn="l"/>
                <a:tab pos="7191375" algn="l"/>
                <a:tab pos="7640638" algn="l"/>
                <a:tab pos="8089900" algn="l"/>
                <a:tab pos="8539163" algn="l"/>
                <a:tab pos="8988425" algn="l"/>
                <a:tab pos="9437688" algn="l"/>
              </a:tabLst>
            </a:pPr>
            <a:r>
              <a:rPr lang="en-GB" sz="2000" b="1" i="1" dirty="0" smtClean="0">
                <a:solidFill>
                  <a:srgbClr val="0F5494"/>
                </a:solidFill>
                <a:ea typeface="Droid Sans Fallback" charset="0"/>
                <a:cs typeface="Droid Sans Fallback" charset="0"/>
              </a:rPr>
              <a:t>ROM Ex-post for project approach</a:t>
            </a:r>
            <a:r>
              <a:rPr lang="en-GB" sz="2000" i="1" dirty="0" smtClean="0">
                <a:solidFill>
                  <a:srgbClr val="0F5494"/>
                </a:solidFill>
                <a:ea typeface="Droid Sans Fallback" charset="0"/>
                <a:cs typeface="Droid Sans Fallback" charset="0"/>
              </a:rPr>
              <a:t>: </a:t>
            </a:r>
            <a:r>
              <a:rPr lang="en-GB" sz="2000" i="1" dirty="0" smtClean="0">
                <a:solidFill>
                  <a:srgbClr val="0F5494"/>
                </a:solidFill>
                <a:ea typeface="Droid Sans Fallback" charset="0"/>
                <a:cs typeface="Droid Sans Fallback" charset="0"/>
              </a:rPr>
              <a:t>Coverage +/- 200 </a:t>
            </a:r>
            <a:r>
              <a:rPr lang="en-GB" sz="2000" i="1" dirty="0">
                <a:solidFill>
                  <a:srgbClr val="0F5494"/>
                </a:solidFill>
                <a:ea typeface="Droid Sans Fallback" charset="0"/>
                <a:cs typeface="Droid Sans Fallback" charset="0"/>
              </a:rPr>
              <a:t>interventions per year </a:t>
            </a:r>
            <a:r>
              <a:rPr lang="en-GB" sz="2000" i="1" dirty="0" smtClean="0">
                <a:solidFill>
                  <a:srgbClr val="0F5494"/>
                </a:solidFill>
                <a:latin typeface="Wingdings" pitchFamily="2" charset="2"/>
                <a:ea typeface="Droid Sans Fallback" charset="0"/>
                <a:cs typeface="Droid Sans Fallback" charset="0"/>
              </a:rPr>
              <a:t></a:t>
            </a:r>
            <a:r>
              <a:rPr lang="en-GB" sz="2000" i="1" dirty="0" smtClean="0">
                <a:solidFill>
                  <a:srgbClr val="0F5494"/>
                </a:solidFill>
                <a:ea typeface="Droid Sans Fallback" charset="0"/>
                <a:cs typeface="Droid Sans Fallback" charset="0"/>
              </a:rPr>
              <a:t> Reflexion on systematic </a:t>
            </a:r>
            <a:r>
              <a:rPr lang="en-GB" sz="2000" i="1" dirty="0">
                <a:solidFill>
                  <a:srgbClr val="0F5494"/>
                </a:solidFill>
                <a:ea typeface="Droid Sans Fallback" charset="0"/>
                <a:cs typeface="Droid Sans Fallback" charset="0"/>
              </a:rPr>
              <a:t>ROM </a:t>
            </a:r>
            <a:r>
              <a:rPr lang="en-GB" sz="2000" i="1" dirty="0" smtClean="0">
                <a:solidFill>
                  <a:srgbClr val="0F5494"/>
                </a:solidFill>
                <a:ea typeface="Droid Sans Fallback" charset="0"/>
                <a:cs typeface="Droid Sans Fallback" charset="0"/>
              </a:rPr>
              <a:t>final</a:t>
            </a:r>
          </a:p>
          <a:p>
            <a:pPr marL="454025" indent="-454025">
              <a:spcBef>
                <a:spcPts val="600"/>
              </a:spcBef>
              <a:buClr>
                <a:srgbClr val="FFFFFF"/>
              </a:buClr>
              <a:buFont typeface="Wingdings" pitchFamily="2" charset="2"/>
              <a:buChar char=""/>
              <a:tabLst>
                <a:tab pos="454025" algn="l"/>
                <a:tab pos="901700" algn="l"/>
                <a:tab pos="1350963" algn="l"/>
                <a:tab pos="1800225" algn="l"/>
                <a:tab pos="2249488" algn="l"/>
                <a:tab pos="2698750" algn="l"/>
                <a:tab pos="3148013" algn="l"/>
                <a:tab pos="3597275" algn="l"/>
                <a:tab pos="4046538" algn="l"/>
                <a:tab pos="4495800" algn="l"/>
                <a:tab pos="4945063" algn="l"/>
                <a:tab pos="5394325" algn="l"/>
                <a:tab pos="5843588" algn="l"/>
                <a:tab pos="6292850" algn="l"/>
                <a:tab pos="6742113" algn="l"/>
                <a:tab pos="7191375" algn="l"/>
                <a:tab pos="7640638" algn="l"/>
                <a:tab pos="8089900" algn="l"/>
                <a:tab pos="8539163" algn="l"/>
                <a:tab pos="8988425" algn="l"/>
                <a:tab pos="9437688" algn="l"/>
              </a:tabLst>
            </a:pPr>
            <a:endParaRPr lang="en-GB" sz="2000" i="1" dirty="0">
              <a:solidFill>
                <a:srgbClr val="0F5494"/>
              </a:solidFill>
              <a:ea typeface="Droid Sans Fallback" charset="0"/>
              <a:cs typeface="Droid Sans Fallback" charset="0"/>
            </a:endParaRPr>
          </a:p>
          <a:p>
            <a:pPr marL="454025" indent="-454025">
              <a:spcBef>
                <a:spcPts val="600"/>
              </a:spcBef>
              <a:buClr>
                <a:srgbClr val="FFFFFF"/>
              </a:buClr>
              <a:buFont typeface="Wingdings" pitchFamily="2" charset="2"/>
              <a:buChar char=""/>
              <a:tabLst>
                <a:tab pos="454025" algn="l"/>
                <a:tab pos="901700" algn="l"/>
                <a:tab pos="1350963" algn="l"/>
                <a:tab pos="1800225" algn="l"/>
                <a:tab pos="2249488" algn="l"/>
                <a:tab pos="2698750" algn="l"/>
                <a:tab pos="3148013" algn="l"/>
                <a:tab pos="3597275" algn="l"/>
                <a:tab pos="4046538" algn="l"/>
                <a:tab pos="4495800" algn="l"/>
                <a:tab pos="4945063" algn="l"/>
                <a:tab pos="5394325" algn="l"/>
                <a:tab pos="5843588" algn="l"/>
                <a:tab pos="6292850" algn="l"/>
                <a:tab pos="6742113" algn="l"/>
                <a:tab pos="7191375" algn="l"/>
                <a:tab pos="7640638" algn="l"/>
                <a:tab pos="8089900" algn="l"/>
                <a:tab pos="8539163" algn="l"/>
                <a:tab pos="8988425" algn="l"/>
                <a:tab pos="9437688" algn="l"/>
              </a:tabLst>
            </a:pPr>
            <a:r>
              <a:rPr lang="en-GB" sz="2000" i="1" dirty="0" smtClean="0">
                <a:solidFill>
                  <a:srgbClr val="0F5494"/>
                </a:solidFill>
                <a:ea typeface="Droid Sans Fallback" charset="0"/>
                <a:cs typeface="Droid Sans Fallback" charset="0"/>
              </a:rPr>
              <a:t>Setting up an </a:t>
            </a:r>
            <a:r>
              <a:rPr lang="en-GB" sz="2000" b="1" i="1" dirty="0" smtClean="0">
                <a:solidFill>
                  <a:srgbClr val="0F5494"/>
                </a:solidFill>
                <a:ea typeface="Droid Sans Fallback" charset="0"/>
                <a:cs typeface="Droid Sans Fallback" charset="0"/>
              </a:rPr>
              <a:t>Operational </a:t>
            </a:r>
            <a:r>
              <a:rPr lang="en-GB" sz="2000" b="1" i="1" dirty="0">
                <a:solidFill>
                  <a:srgbClr val="0F5494"/>
                </a:solidFill>
                <a:ea typeface="Droid Sans Fallback" charset="0"/>
                <a:cs typeface="Droid Sans Fallback" charset="0"/>
              </a:rPr>
              <a:t>I</a:t>
            </a:r>
            <a:r>
              <a:rPr lang="en-GB" sz="2000" b="1" i="1" dirty="0" smtClean="0">
                <a:solidFill>
                  <a:srgbClr val="0F5494"/>
                </a:solidFill>
                <a:ea typeface="Droid Sans Fallback" charset="0"/>
                <a:cs typeface="Droid Sans Fallback" charset="0"/>
              </a:rPr>
              <a:t>nformation </a:t>
            </a:r>
            <a:r>
              <a:rPr lang="en-GB" sz="2000" b="1" i="1" dirty="0">
                <a:solidFill>
                  <a:srgbClr val="0F5494"/>
                </a:solidFill>
                <a:ea typeface="Droid Sans Fallback" charset="0"/>
                <a:cs typeface="Droid Sans Fallback" charset="0"/>
              </a:rPr>
              <a:t>M</a:t>
            </a:r>
            <a:r>
              <a:rPr lang="en-GB" sz="2000" b="1" i="1" dirty="0" smtClean="0">
                <a:solidFill>
                  <a:srgbClr val="0F5494"/>
                </a:solidFill>
                <a:ea typeface="Droid Sans Fallback" charset="0"/>
                <a:cs typeface="Droid Sans Fallback" charset="0"/>
              </a:rPr>
              <a:t>anagement System </a:t>
            </a:r>
            <a:r>
              <a:rPr lang="en-GB" sz="2000" i="1" dirty="0" smtClean="0">
                <a:solidFill>
                  <a:srgbClr val="0F5494"/>
                </a:solidFill>
                <a:ea typeface="Droid Sans Fallback" charset="0"/>
                <a:cs typeface="Droid Sans Fallback" charset="0"/>
              </a:rPr>
              <a:t>(PCM Platform)</a:t>
            </a:r>
          </a:p>
          <a:p>
            <a:pPr marL="1196975" lvl="1" indent="-454025">
              <a:spcBef>
                <a:spcPts val="600"/>
              </a:spcBef>
              <a:buClr>
                <a:srgbClr val="FFFFFF"/>
              </a:buClr>
              <a:buFont typeface="Wingdings" pitchFamily="2" charset="2"/>
              <a:buChar char="à"/>
              <a:tabLst>
                <a:tab pos="454025" algn="l"/>
                <a:tab pos="901700" algn="l"/>
                <a:tab pos="1350963" algn="l"/>
                <a:tab pos="1800225" algn="l"/>
                <a:tab pos="2249488" algn="l"/>
                <a:tab pos="2698750" algn="l"/>
                <a:tab pos="3148013" algn="l"/>
                <a:tab pos="3597275" algn="l"/>
                <a:tab pos="4046538" algn="l"/>
                <a:tab pos="4495800" algn="l"/>
                <a:tab pos="4945063" algn="l"/>
                <a:tab pos="5394325" algn="l"/>
                <a:tab pos="5843588" algn="l"/>
                <a:tab pos="6292850" algn="l"/>
                <a:tab pos="6742113" algn="l"/>
                <a:tab pos="7191375" algn="l"/>
                <a:tab pos="7640638" algn="l"/>
                <a:tab pos="8089900" algn="l"/>
                <a:tab pos="8539163" algn="l"/>
                <a:tab pos="8988425" algn="l"/>
                <a:tab pos="9437688" algn="l"/>
              </a:tabLst>
            </a:pPr>
            <a:r>
              <a:rPr lang="en-GB" sz="2000" i="1" dirty="0" smtClean="0">
                <a:solidFill>
                  <a:srgbClr val="0F5494"/>
                </a:solidFill>
                <a:ea typeface="Droid Sans Fallback" charset="0"/>
                <a:cs typeface="Droid Sans Fallback" charset="0"/>
                <a:sym typeface="Wingdings" pitchFamily="2" charset="2"/>
              </a:rPr>
              <a:t> Availability of information over the </a:t>
            </a:r>
            <a:r>
              <a:rPr lang="en-GB" sz="2000" i="1" dirty="0">
                <a:solidFill>
                  <a:srgbClr val="0F5494"/>
                </a:solidFill>
                <a:ea typeface="Droid Sans Fallback" charset="0"/>
                <a:cs typeface="Droid Sans Fallback" charset="0"/>
                <a:sym typeface="Wingdings" pitchFamily="2" charset="2"/>
              </a:rPr>
              <a:t>w</a:t>
            </a:r>
            <a:r>
              <a:rPr lang="en-GB" sz="2000" i="1" dirty="0" smtClean="0">
                <a:solidFill>
                  <a:srgbClr val="0F5494"/>
                </a:solidFill>
                <a:ea typeface="Droid Sans Fallback" charset="0"/>
                <a:cs typeface="Droid Sans Fallback" charset="0"/>
                <a:sym typeface="Wingdings" pitchFamily="2" charset="2"/>
              </a:rPr>
              <a:t>hole project/programme cycle</a:t>
            </a:r>
          </a:p>
          <a:p>
            <a:pPr marL="1196975" lvl="1" indent="-454025">
              <a:spcBef>
                <a:spcPts val="600"/>
              </a:spcBef>
              <a:buClr>
                <a:srgbClr val="FFFFFF"/>
              </a:buClr>
              <a:buFont typeface="Wingdings" pitchFamily="2" charset="2"/>
              <a:buChar char="à"/>
              <a:tabLst>
                <a:tab pos="454025" algn="l"/>
                <a:tab pos="901700" algn="l"/>
                <a:tab pos="1350963" algn="l"/>
                <a:tab pos="1800225" algn="l"/>
                <a:tab pos="2249488" algn="l"/>
                <a:tab pos="2698750" algn="l"/>
                <a:tab pos="3148013" algn="l"/>
                <a:tab pos="3597275" algn="l"/>
                <a:tab pos="4046538" algn="l"/>
                <a:tab pos="4495800" algn="l"/>
                <a:tab pos="4945063" algn="l"/>
                <a:tab pos="5394325" algn="l"/>
                <a:tab pos="5843588" algn="l"/>
                <a:tab pos="6292850" algn="l"/>
                <a:tab pos="6742113" algn="l"/>
                <a:tab pos="7191375" algn="l"/>
                <a:tab pos="7640638" algn="l"/>
                <a:tab pos="8089900" algn="l"/>
                <a:tab pos="8539163" algn="l"/>
                <a:tab pos="8988425" algn="l"/>
                <a:tab pos="9437688" algn="l"/>
              </a:tabLst>
            </a:pPr>
            <a:r>
              <a:rPr lang="en-GB" sz="2000" i="1" dirty="0" smtClean="0">
                <a:solidFill>
                  <a:srgbClr val="0F5494"/>
                </a:solidFill>
                <a:ea typeface="Droid Sans Fallback" charset="0"/>
                <a:cs typeface="Droid Sans Fallback" charset="0"/>
                <a:sym typeface="Wingdings" pitchFamily="2" charset="2"/>
              </a:rPr>
              <a:t> Sound base for aggregating data especially on quality and performance</a:t>
            </a:r>
            <a:endParaRPr lang="en-GB" sz="2000" i="1" dirty="0">
              <a:solidFill>
                <a:srgbClr val="0F5494"/>
              </a:solidFill>
              <a:ea typeface="Droid Sans Fallback" charset="0"/>
              <a:cs typeface="Droid Sans Fallback" charset="0"/>
            </a:endParaRPr>
          </a:p>
          <a:p>
            <a:pPr marL="454025" indent="-454025">
              <a:spcBef>
                <a:spcPts val="600"/>
              </a:spcBef>
              <a:buClrTx/>
              <a:buFontTx/>
              <a:buNone/>
              <a:tabLst>
                <a:tab pos="454025" algn="l"/>
                <a:tab pos="901700" algn="l"/>
                <a:tab pos="1350963" algn="l"/>
                <a:tab pos="1800225" algn="l"/>
                <a:tab pos="2249488" algn="l"/>
                <a:tab pos="2698750" algn="l"/>
                <a:tab pos="3148013" algn="l"/>
                <a:tab pos="3597275" algn="l"/>
                <a:tab pos="4046538" algn="l"/>
                <a:tab pos="4495800" algn="l"/>
                <a:tab pos="4945063" algn="l"/>
                <a:tab pos="5394325" algn="l"/>
                <a:tab pos="5843588" algn="l"/>
                <a:tab pos="6292850" algn="l"/>
                <a:tab pos="6742113" algn="l"/>
                <a:tab pos="7191375" algn="l"/>
                <a:tab pos="7640638" algn="l"/>
                <a:tab pos="8089900" algn="l"/>
                <a:tab pos="8539163" algn="l"/>
                <a:tab pos="8988425" algn="l"/>
                <a:tab pos="9437688" algn="l"/>
              </a:tabLst>
            </a:pPr>
            <a:endParaRPr lang="en-GB" sz="2000" i="1" dirty="0">
              <a:solidFill>
                <a:srgbClr val="0F5494"/>
              </a:solidFill>
              <a:ea typeface="Droid Sans Fallback" charset="0"/>
              <a:cs typeface="Droid Sans Fallback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ext Box 1"/>
          <p:cNvSpPr txBox="1">
            <a:spLocks noChangeArrowheads="1"/>
          </p:cNvSpPr>
          <p:nvPr/>
        </p:nvSpPr>
        <p:spPr bwMode="auto">
          <a:xfrm>
            <a:off x="684213" y="1052513"/>
            <a:ext cx="8229600" cy="936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marL="358775">
              <a:buClrTx/>
              <a:buFontTx/>
              <a:buNone/>
              <a:tabLst>
                <a:tab pos="358775" algn="l"/>
                <a:tab pos="806450" algn="l"/>
                <a:tab pos="1255713" algn="l"/>
                <a:tab pos="1704975" algn="l"/>
                <a:tab pos="2154238" algn="l"/>
                <a:tab pos="2603500" algn="l"/>
                <a:tab pos="3052763" algn="l"/>
                <a:tab pos="3502025" algn="l"/>
                <a:tab pos="3951288" algn="l"/>
                <a:tab pos="4400550" algn="l"/>
                <a:tab pos="4849813" algn="l"/>
                <a:tab pos="5299075" algn="l"/>
                <a:tab pos="5748338" algn="l"/>
                <a:tab pos="6197600" algn="l"/>
                <a:tab pos="6646863" algn="l"/>
                <a:tab pos="7096125" algn="l"/>
                <a:tab pos="7545388" algn="l"/>
                <a:tab pos="7994650" algn="l"/>
                <a:tab pos="8443913" algn="l"/>
                <a:tab pos="8893175" algn="l"/>
                <a:tab pos="9342438" algn="l"/>
              </a:tabLst>
            </a:pPr>
            <a:r>
              <a:rPr lang="en-US" sz="1600" b="1">
                <a:solidFill>
                  <a:srgbClr val="0F5494"/>
                </a:solidFill>
                <a:ea typeface="Droid Sans Fallback" charset="0"/>
                <a:cs typeface="Droid Sans Fallback" charset="0"/>
              </a:rPr>
              <a:t>Quality assurance mechanisms during the EU operational cycle</a:t>
            </a:r>
          </a:p>
        </p:txBody>
      </p:sp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1187450" y="1844675"/>
            <a:ext cx="6873874" cy="4532313"/>
            <a:chOff x="748" y="1162"/>
            <a:chExt cx="4330" cy="2855"/>
          </a:xfrm>
        </p:grpSpPr>
        <p:sp>
          <p:nvSpPr>
            <p:cNvPr id="5123" name="Rectangle 3"/>
            <p:cNvSpPr>
              <a:spLocks noChangeArrowheads="1"/>
            </p:cNvSpPr>
            <p:nvPr/>
          </p:nvSpPr>
          <p:spPr bwMode="auto">
            <a:xfrm>
              <a:off x="839" y="1162"/>
              <a:ext cx="4197" cy="2855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5124" name="AutoShape 4"/>
            <p:cNvSpPr>
              <a:spLocks noChangeArrowheads="1"/>
            </p:cNvSpPr>
            <p:nvPr/>
          </p:nvSpPr>
          <p:spPr bwMode="auto">
            <a:xfrm rot="5400000">
              <a:off x="1743" y="1528"/>
              <a:ext cx="2279" cy="2249"/>
            </a:xfrm>
            <a:custGeom>
              <a:avLst/>
              <a:gdLst>
                <a:gd name="T0" fmla="*/ 1242124931 w 21600"/>
                <a:gd name="T1" fmla="*/ 373894874 h 21600"/>
                <a:gd name="T2" fmla="*/ 145271192 w 21600"/>
                <a:gd name="T3" fmla="*/ 603867590 h 21600"/>
                <a:gd name="T4" fmla="*/ 973394880 w 21600"/>
                <a:gd name="T5" fmla="*/ 477446867 h 21600"/>
                <a:gd name="T6" fmla="*/ 72545735 w 21600"/>
                <a:gd name="T7" fmla="*/ 1135383105 h 21600"/>
                <a:gd name="T8" fmla="*/ 74278990 w 21600"/>
                <a:gd name="T9" fmla="*/ 729617932 h 21600"/>
                <a:gd name="T10" fmla="*/ 508000895 w 21600"/>
                <a:gd name="T11" fmla="*/ 731295330 h 21600"/>
                <a:gd name="T12" fmla="*/ 3163 w 21600"/>
                <a:gd name="T13" fmla="*/ 3163 h 21600"/>
                <a:gd name="T14" fmla="*/ 18437 w 21600"/>
                <a:gd name="T15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T12" t="T13" r="T14" b="T15"/>
              <a:pathLst>
                <a:path w="21600" h="21600">
                  <a:moveTo>
                    <a:pt x="6584" y="14980"/>
                  </a:moveTo>
                  <a:cubicBezTo>
                    <a:pt x="7699" y="16104"/>
                    <a:pt x="9216" y="16737"/>
                    <a:pt x="10800" y="16737"/>
                  </a:cubicBezTo>
                  <a:cubicBezTo>
                    <a:pt x="14078" y="16737"/>
                    <a:pt x="16737" y="14078"/>
                    <a:pt x="16737" y="10800"/>
                  </a:cubicBezTo>
                  <a:cubicBezTo>
                    <a:pt x="16737" y="7521"/>
                    <a:pt x="14078" y="4863"/>
                    <a:pt x="10800" y="4863"/>
                  </a:cubicBezTo>
                  <a:cubicBezTo>
                    <a:pt x="7521" y="4863"/>
                    <a:pt x="4863" y="7521"/>
                    <a:pt x="4863" y="10800"/>
                  </a:cubicBezTo>
                  <a:lnTo>
                    <a:pt x="0" y="10800"/>
                  </a:lnTo>
                  <a:cubicBezTo>
                    <a:pt x="0" y="4835"/>
                    <a:pt x="4835" y="0"/>
                    <a:pt x="10800" y="0"/>
                  </a:cubicBezTo>
                  <a:cubicBezTo>
                    <a:pt x="16764" y="0"/>
                    <a:pt x="21600" y="4835"/>
                    <a:pt x="21600" y="10800"/>
                  </a:cubicBezTo>
                  <a:cubicBezTo>
                    <a:pt x="21600" y="16764"/>
                    <a:pt x="16764" y="21600"/>
                    <a:pt x="10800" y="21600"/>
                  </a:cubicBezTo>
                  <a:cubicBezTo>
                    <a:pt x="7920" y="21600"/>
                    <a:pt x="5159" y="20449"/>
                    <a:pt x="3131" y="18404"/>
                  </a:cubicBezTo>
                  <a:lnTo>
                    <a:pt x="1214" y="20306"/>
                  </a:lnTo>
                  <a:lnTo>
                    <a:pt x="1243" y="13049"/>
                  </a:lnTo>
                  <a:lnTo>
                    <a:pt x="8501" y="13079"/>
                  </a:lnTo>
                  <a:lnTo>
                    <a:pt x="6584" y="14980"/>
                  </a:lnTo>
                  <a:close/>
                </a:path>
              </a:pathLst>
            </a:custGeom>
            <a:solidFill>
              <a:srgbClr val="899DF3"/>
            </a:solidFill>
            <a:ln w="1908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rot="10800000" wrap="none" anchor="ctr"/>
            <a:lstStyle/>
            <a:p>
              <a:endParaRPr lang="en-GB"/>
            </a:p>
          </p:txBody>
        </p:sp>
        <p:sp>
          <p:nvSpPr>
            <p:cNvPr id="5125" name="Rectangle 5"/>
            <p:cNvSpPr>
              <a:spLocks noChangeArrowheads="1"/>
            </p:cNvSpPr>
            <p:nvPr/>
          </p:nvSpPr>
          <p:spPr bwMode="auto">
            <a:xfrm>
              <a:off x="2951" y="1776"/>
              <a:ext cx="692" cy="173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18720" tIns="11160" rIns="18720" bIns="11160"/>
            <a:lstStyle/>
            <a:p>
              <a:pPr algn="just"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US" sz="1000" b="1">
                  <a:solidFill>
                    <a:srgbClr val="000000"/>
                  </a:solidFill>
                  <a:cs typeface="Times New Roman" pitchFamily="18" charset="0"/>
                </a:rPr>
                <a:t>Programming</a:t>
              </a:r>
            </a:p>
          </p:txBody>
        </p:sp>
        <p:sp>
          <p:nvSpPr>
            <p:cNvPr id="5126" name="Rectangle 6"/>
            <p:cNvSpPr>
              <a:spLocks noChangeArrowheads="1"/>
            </p:cNvSpPr>
            <p:nvPr/>
          </p:nvSpPr>
          <p:spPr bwMode="auto">
            <a:xfrm>
              <a:off x="3562" y="2478"/>
              <a:ext cx="693" cy="261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18720" tIns="11160" rIns="18720" bIns="11160"/>
            <a:lstStyle/>
            <a:p>
              <a:pPr algn="just"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US" sz="1000" b="1">
                  <a:solidFill>
                    <a:srgbClr val="000000"/>
                  </a:solidFill>
                  <a:cs typeface="Times New Roman" pitchFamily="18" charset="0"/>
                </a:rPr>
                <a:t>Identi-</a:t>
              </a:r>
            </a:p>
            <a:p>
              <a:pPr algn="just"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US" sz="1000" b="1">
                  <a:solidFill>
                    <a:srgbClr val="000000"/>
                  </a:solidFill>
                  <a:cs typeface="Times New Roman" pitchFamily="18" charset="0"/>
                </a:rPr>
                <a:t>fication</a:t>
              </a:r>
            </a:p>
          </p:txBody>
        </p:sp>
        <p:sp>
          <p:nvSpPr>
            <p:cNvPr id="5127" name="Rectangle 7"/>
            <p:cNvSpPr>
              <a:spLocks noChangeArrowheads="1"/>
            </p:cNvSpPr>
            <p:nvPr/>
          </p:nvSpPr>
          <p:spPr bwMode="auto">
            <a:xfrm>
              <a:off x="3091" y="3267"/>
              <a:ext cx="665" cy="173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18720" tIns="11160" rIns="18720" bIns="11160"/>
            <a:lstStyle/>
            <a:p>
              <a:pPr algn="just"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US" sz="1000" b="1">
                  <a:solidFill>
                    <a:srgbClr val="000000"/>
                  </a:solidFill>
                  <a:cs typeface="Times New Roman" pitchFamily="18" charset="0"/>
                </a:rPr>
                <a:t>Formulation</a:t>
              </a:r>
            </a:p>
          </p:txBody>
        </p:sp>
        <p:sp>
          <p:nvSpPr>
            <p:cNvPr id="5128" name="Rectangle 8"/>
            <p:cNvSpPr>
              <a:spLocks noChangeArrowheads="1"/>
            </p:cNvSpPr>
            <p:nvPr/>
          </p:nvSpPr>
          <p:spPr bwMode="auto">
            <a:xfrm>
              <a:off x="2201" y="3399"/>
              <a:ext cx="831" cy="174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18720" tIns="11160" rIns="18720" bIns="11160"/>
            <a:lstStyle/>
            <a:p>
              <a:pPr algn="just"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US" sz="1000" b="1">
                  <a:solidFill>
                    <a:srgbClr val="000000"/>
                  </a:solidFill>
                  <a:cs typeface="Times New Roman" pitchFamily="18" charset="0"/>
                </a:rPr>
                <a:t>Implementation</a:t>
              </a:r>
            </a:p>
          </p:txBody>
        </p:sp>
        <p:sp>
          <p:nvSpPr>
            <p:cNvPr id="5129" name="Rectangle 9"/>
            <p:cNvSpPr>
              <a:spLocks noChangeArrowheads="1"/>
            </p:cNvSpPr>
            <p:nvPr/>
          </p:nvSpPr>
          <p:spPr bwMode="auto">
            <a:xfrm>
              <a:off x="1895" y="2302"/>
              <a:ext cx="443" cy="349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18720" tIns="11160" rIns="18720" bIns="11160"/>
            <a:lstStyle/>
            <a:p>
              <a:pPr algn="just"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US" sz="1000" b="1">
                  <a:solidFill>
                    <a:srgbClr val="000000"/>
                  </a:solidFill>
                  <a:cs typeface="Times New Roman" pitchFamily="18" charset="0"/>
                </a:rPr>
                <a:t>Follow-</a:t>
              </a:r>
            </a:p>
            <a:p>
              <a:pPr algn="just"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US" sz="1000" b="1">
                  <a:solidFill>
                    <a:srgbClr val="000000"/>
                  </a:solidFill>
                  <a:cs typeface="Times New Roman" pitchFamily="18" charset="0"/>
                </a:rPr>
                <a:t>Up</a:t>
              </a:r>
            </a:p>
          </p:txBody>
        </p:sp>
        <p:sp>
          <p:nvSpPr>
            <p:cNvPr id="5130" name="AutoShape 10"/>
            <p:cNvSpPr>
              <a:spLocks noChangeArrowheads="1"/>
            </p:cNvSpPr>
            <p:nvPr/>
          </p:nvSpPr>
          <p:spPr bwMode="auto">
            <a:xfrm>
              <a:off x="862" y="2039"/>
              <a:ext cx="920" cy="498"/>
            </a:xfrm>
            <a:prstGeom prst="rightArrowCallout">
              <a:avLst>
                <a:gd name="adj1" fmla="val 25000"/>
                <a:gd name="adj2" fmla="val 25000"/>
                <a:gd name="adj3" fmla="val 30790"/>
                <a:gd name="adj4" fmla="val 66667"/>
              </a:avLst>
            </a:prstGeom>
            <a:solidFill>
              <a:srgbClr val="B971C3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95400" tIns="47880" rIns="95400" bIns="47880"/>
            <a:lstStyle/>
            <a:p>
              <a:pPr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US" sz="1000" b="1">
                  <a:solidFill>
                    <a:srgbClr val="000000"/>
                  </a:solidFill>
                  <a:cs typeface="Times New Roman" pitchFamily="18" charset="0"/>
                </a:rPr>
                <a:t>Evaluation (final or ex-post)</a:t>
              </a:r>
            </a:p>
          </p:txBody>
        </p:sp>
        <p:sp>
          <p:nvSpPr>
            <p:cNvPr id="5131" name="AutoShape 11"/>
            <p:cNvSpPr>
              <a:spLocks noChangeArrowheads="1"/>
            </p:cNvSpPr>
            <p:nvPr/>
          </p:nvSpPr>
          <p:spPr bwMode="auto">
            <a:xfrm>
              <a:off x="748" y="3179"/>
              <a:ext cx="1257" cy="614"/>
            </a:xfrm>
            <a:prstGeom prst="rightArrowCallout">
              <a:avLst>
                <a:gd name="adj1" fmla="val 25000"/>
                <a:gd name="adj2" fmla="val 25000"/>
                <a:gd name="adj3" fmla="val 31754"/>
                <a:gd name="adj4" fmla="val 66667"/>
              </a:avLst>
            </a:prstGeom>
            <a:solidFill>
              <a:srgbClr val="E76767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56520" tIns="11160" rIns="56520" bIns="11160"/>
            <a:lstStyle/>
            <a:p>
              <a:pPr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US" sz="1000" b="1" dirty="0">
                  <a:solidFill>
                    <a:srgbClr val="000000"/>
                  </a:solidFill>
                  <a:cs typeface="Times New Roman" pitchFamily="18" charset="0"/>
                </a:rPr>
                <a:t>Monitoring&amp; Evaluation during implementation</a:t>
              </a:r>
            </a:p>
          </p:txBody>
        </p:sp>
        <p:sp>
          <p:nvSpPr>
            <p:cNvPr id="5132" name="AutoShape 12"/>
            <p:cNvSpPr>
              <a:spLocks noChangeArrowheads="1"/>
            </p:cNvSpPr>
            <p:nvPr/>
          </p:nvSpPr>
          <p:spPr bwMode="auto">
            <a:xfrm>
              <a:off x="3868" y="3004"/>
              <a:ext cx="887" cy="667"/>
            </a:xfrm>
            <a:prstGeom prst="leftArrowCallout">
              <a:avLst>
                <a:gd name="adj1" fmla="val 25000"/>
                <a:gd name="adj2" fmla="val 25000"/>
                <a:gd name="adj3" fmla="val 22164"/>
                <a:gd name="adj4" fmla="val 66667"/>
              </a:avLst>
            </a:prstGeom>
            <a:solidFill>
              <a:srgbClr val="F2AA36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95400" tIns="47880" rIns="95400" bIns="47880"/>
            <a:lstStyle/>
            <a:p>
              <a:pPr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US" sz="1000" b="1">
                  <a:solidFill>
                    <a:srgbClr val="000000"/>
                  </a:solidFill>
                  <a:cs typeface="Times New Roman" pitchFamily="18" charset="0"/>
                </a:rPr>
                <a:t>O Quality Support Group </a:t>
              </a:r>
            </a:p>
            <a:p>
              <a:pPr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US" sz="1000" b="1">
                  <a:solidFill>
                    <a:srgbClr val="000000"/>
                  </a:solidFill>
                  <a:cs typeface="Times New Roman" pitchFamily="18" charset="0"/>
                </a:rPr>
                <a:t>Step 2</a:t>
              </a:r>
            </a:p>
          </p:txBody>
        </p:sp>
        <p:sp>
          <p:nvSpPr>
            <p:cNvPr id="5133" name="AutoShape 13"/>
            <p:cNvSpPr>
              <a:spLocks noChangeArrowheads="1"/>
            </p:cNvSpPr>
            <p:nvPr/>
          </p:nvSpPr>
          <p:spPr bwMode="auto">
            <a:xfrm>
              <a:off x="4062" y="2215"/>
              <a:ext cx="1016" cy="700"/>
            </a:xfrm>
            <a:prstGeom prst="leftArrowCallout">
              <a:avLst>
                <a:gd name="adj1" fmla="val 25000"/>
                <a:gd name="adj2" fmla="val 25000"/>
                <a:gd name="adj3" fmla="val 24190"/>
                <a:gd name="adj4" fmla="val 75787"/>
              </a:avLst>
            </a:prstGeom>
            <a:solidFill>
              <a:srgbClr val="FAD85C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95400" tIns="47880" rIns="95400" bIns="47880"/>
            <a:lstStyle/>
            <a:p>
              <a:pPr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US" sz="1000" b="1">
                  <a:solidFill>
                    <a:srgbClr val="000000"/>
                  </a:solidFill>
                  <a:cs typeface="Times New Roman" pitchFamily="18" charset="0"/>
                </a:rPr>
                <a:t>O Quality Support Group (projects/ programmes)</a:t>
              </a:r>
            </a:p>
            <a:p>
              <a:pPr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US" sz="1000" b="1">
                  <a:solidFill>
                    <a:srgbClr val="000000"/>
                  </a:solidFill>
                  <a:cs typeface="Times New Roman" pitchFamily="18" charset="0"/>
                </a:rPr>
                <a:t>Step 1</a:t>
              </a:r>
            </a:p>
          </p:txBody>
        </p:sp>
        <p:sp>
          <p:nvSpPr>
            <p:cNvPr id="5134" name="Rectangle 14"/>
            <p:cNvSpPr>
              <a:spLocks noChangeArrowheads="1"/>
            </p:cNvSpPr>
            <p:nvPr/>
          </p:nvSpPr>
          <p:spPr bwMode="auto">
            <a:xfrm>
              <a:off x="2534" y="2478"/>
              <a:ext cx="709" cy="349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5400" tIns="47880" rIns="95400" bIns="47880"/>
            <a:lstStyle/>
            <a:p>
              <a:pPr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US" sz="1100" b="1" i="1">
                  <a:solidFill>
                    <a:srgbClr val="000000"/>
                  </a:solidFill>
                  <a:cs typeface="Times New Roman" pitchFamily="18" charset="0"/>
                </a:rPr>
                <a:t>PPCM Guidelines</a:t>
              </a:r>
            </a:p>
          </p:txBody>
        </p:sp>
        <p:sp>
          <p:nvSpPr>
            <p:cNvPr id="5135" name="AutoShape 15"/>
            <p:cNvSpPr>
              <a:spLocks noChangeArrowheads="1"/>
            </p:cNvSpPr>
            <p:nvPr/>
          </p:nvSpPr>
          <p:spPr bwMode="auto">
            <a:xfrm>
              <a:off x="1311" y="1162"/>
              <a:ext cx="1387" cy="349"/>
            </a:xfrm>
            <a:prstGeom prst="roundRect">
              <a:avLst>
                <a:gd name="adj" fmla="val 16667"/>
              </a:avLst>
            </a:prstGeom>
            <a:solidFill>
              <a:srgbClr val="DDDDDD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95400" tIns="47880" rIns="95400" bIns="47880"/>
            <a:lstStyle/>
            <a:p>
              <a:pPr algn="just"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US" sz="1000">
                  <a:solidFill>
                    <a:srgbClr val="000000"/>
                  </a:solidFill>
                  <a:cs typeface="Times New Roman" pitchFamily="18" charset="0"/>
                </a:rPr>
                <a:t>EC Development Policy</a:t>
              </a:r>
            </a:p>
            <a:p>
              <a:pPr algn="just"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US" sz="1000">
                  <a:solidFill>
                    <a:srgbClr val="000000"/>
                  </a:solidFill>
                  <a:cs typeface="Times New Roman" pitchFamily="18" charset="0"/>
                </a:rPr>
                <a:t>Partner Government Policy</a:t>
              </a:r>
            </a:p>
          </p:txBody>
        </p:sp>
        <p:sp>
          <p:nvSpPr>
            <p:cNvPr id="5136" name="AutoShape 16"/>
            <p:cNvSpPr>
              <a:spLocks noChangeArrowheads="1"/>
            </p:cNvSpPr>
            <p:nvPr/>
          </p:nvSpPr>
          <p:spPr bwMode="auto">
            <a:xfrm>
              <a:off x="3645" y="1337"/>
              <a:ext cx="1160" cy="475"/>
            </a:xfrm>
            <a:prstGeom prst="leftArrowCallout">
              <a:avLst>
                <a:gd name="adj1" fmla="val 25000"/>
                <a:gd name="adj2" fmla="val 25000"/>
                <a:gd name="adj3" fmla="val 40702"/>
                <a:gd name="adj4" fmla="val 72032"/>
              </a:avLst>
            </a:prstGeom>
            <a:solidFill>
              <a:srgbClr val="99CCFF"/>
            </a:solidFill>
            <a:ln w="1260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95400" tIns="47880" rIns="95400" bIns="47880"/>
            <a:lstStyle/>
            <a:p>
              <a:pPr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r>
                <a:rPr lang="en-US" sz="1000" b="1">
                  <a:solidFill>
                    <a:srgbClr val="000000"/>
                  </a:solidFill>
                  <a:cs typeface="Times New Roman" pitchFamily="18" charset="0"/>
                </a:rPr>
                <a:t>I Quality Support Group (Programming)</a:t>
              </a:r>
            </a:p>
            <a:p>
              <a:pPr>
                <a:buClrTx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endParaRPr lang="en-US" sz="1000" b="1">
                <a:solidFill>
                  <a:srgbClr val="000000"/>
                </a:solidFill>
                <a:cs typeface="Times New Roman" pitchFamily="18" charset="0"/>
              </a:endParaRPr>
            </a:p>
          </p:txBody>
        </p:sp>
        <p:cxnSp>
          <p:nvCxnSpPr>
            <p:cNvPr id="5137" name="AutoShape 17"/>
            <p:cNvCxnSpPr>
              <a:cxnSpLocks noChangeShapeType="1"/>
            </p:cNvCxnSpPr>
            <p:nvPr/>
          </p:nvCxnSpPr>
          <p:spPr bwMode="auto">
            <a:xfrm>
              <a:off x="2700" y="1337"/>
              <a:ext cx="180" cy="424"/>
            </a:xfrm>
            <a:prstGeom prst="straightConnector1">
              <a:avLst/>
            </a:prstGeom>
            <a:noFill/>
            <a:ln w="1908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</p:spPr>
        </p:cxn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07504" y="980728"/>
            <a:ext cx="8712968" cy="936104"/>
          </a:xfrm>
          <a:noFill/>
          <a:ln/>
        </p:spPr>
        <p:txBody>
          <a:bodyPr/>
          <a:lstStyle/>
          <a:p>
            <a:pPr marL="458788" indent="-455613" algn="ctr">
              <a:buClrTx/>
              <a:buFontTx/>
              <a:buNone/>
              <a:tabLst>
                <a:tab pos="458788" algn="l"/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20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Methodology of the QSG </a:t>
            </a:r>
            <a:r>
              <a:rPr lang="en-GB" sz="2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system</a:t>
            </a:r>
            <a:r>
              <a:rPr lang="en-GB" sz="18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- </a:t>
            </a:r>
            <a:r>
              <a:rPr lang="en-GB" sz="2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OECD/DAC </a:t>
            </a:r>
            <a:r>
              <a:rPr lang="en-GB" sz="20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evaluation criteria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2207270"/>
            <a:ext cx="4114800" cy="4318074"/>
          </a:xfrm>
          <a:ln/>
        </p:spPr>
        <p:txBody>
          <a:bodyPr/>
          <a:lstStyle/>
          <a:p>
            <a:pPr marL="179388" indent="-179388">
              <a:lnSpc>
                <a:spcPct val="90000"/>
              </a:lnSpc>
              <a:buClr>
                <a:srgbClr val="A0966E"/>
              </a:buClr>
              <a:buFont typeface="Times New Roman" pitchFamily="18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GB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Relevance</a:t>
            </a:r>
          </a:p>
          <a:p>
            <a:pPr marL="741363" lvl="1" indent="-284163">
              <a:lnSpc>
                <a:spcPct val="90000"/>
              </a:lnSpc>
              <a:buClr>
                <a:srgbClr val="A0966E"/>
              </a:buClr>
              <a:buSzPct val="60000"/>
              <a:buFont typeface="Garamond" pitchFamily="16" charset="0"/>
              <a:buChar char="o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GB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Identifying real needs and formulating relevant interventions</a:t>
            </a:r>
          </a:p>
          <a:p>
            <a:pPr marL="179388" indent="-179388">
              <a:lnSpc>
                <a:spcPct val="90000"/>
              </a:lnSpc>
              <a:buClr>
                <a:srgbClr val="A0966E"/>
              </a:buClr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endParaRPr lang="en-GB" sz="18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179388" indent="-179388">
              <a:lnSpc>
                <a:spcPct val="90000"/>
              </a:lnSpc>
              <a:buClr>
                <a:srgbClr val="A0966E"/>
              </a:buClr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endParaRPr lang="en-GB" sz="18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179388" indent="-179388">
              <a:lnSpc>
                <a:spcPct val="90000"/>
              </a:lnSpc>
              <a:buClr>
                <a:srgbClr val="A0966E"/>
              </a:buClr>
              <a:buFont typeface="Times New Roman" pitchFamily="18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GB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Efficiency</a:t>
            </a:r>
          </a:p>
          <a:p>
            <a:pPr marL="179388" indent="-179388">
              <a:lnSpc>
                <a:spcPct val="90000"/>
              </a:lnSpc>
              <a:buClr>
                <a:srgbClr val="A0966E"/>
              </a:buClr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endParaRPr lang="en-GB" sz="2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179388" indent="-179388">
              <a:lnSpc>
                <a:spcPct val="90000"/>
              </a:lnSpc>
              <a:buClr>
                <a:srgbClr val="A0966E"/>
              </a:buClr>
              <a:buFont typeface="Times New Roman" pitchFamily="18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GB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Effectiveness</a:t>
            </a:r>
          </a:p>
          <a:p>
            <a:pPr marL="179388" indent="-179388">
              <a:lnSpc>
                <a:spcPct val="90000"/>
              </a:lnSpc>
              <a:buClr>
                <a:srgbClr val="A0966E"/>
              </a:buClr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endParaRPr lang="en-GB" sz="2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179388" indent="-179388">
              <a:lnSpc>
                <a:spcPct val="90000"/>
              </a:lnSpc>
              <a:buClr>
                <a:srgbClr val="A0966E"/>
              </a:buClr>
              <a:buFont typeface="Times New Roman" pitchFamily="18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GB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Impact</a:t>
            </a:r>
          </a:p>
          <a:p>
            <a:pPr marL="179388" indent="-179388">
              <a:lnSpc>
                <a:spcPct val="90000"/>
              </a:lnSpc>
              <a:buClr>
                <a:srgbClr val="A0966E"/>
              </a:buClr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endParaRPr lang="en-GB" sz="2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179388" indent="-179388">
              <a:lnSpc>
                <a:spcPct val="90000"/>
              </a:lnSpc>
              <a:buClr>
                <a:srgbClr val="A0966E"/>
              </a:buClr>
              <a:buFont typeface="Times New Roman" pitchFamily="18" charset="0"/>
              <a:buChar char="•"/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r>
              <a:rPr lang="en-GB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Sustainability</a:t>
            </a:r>
          </a:p>
          <a:p>
            <a:pPr marL="179388" indent="-179388">
              <a:lnSpc>
                <a:spcPct val="90000"/>
              </a:lnSpc>
              <a:buClr>
                <a:srgbClr val="A0966E"/>
              </a:buClr>
              <a:tabLst>
                <a:tab pos="179388" algn="l"/>
                <a:tab pos="284163" algn="l"/>
                <a:tab pos="733425" algn="l"/>
                <a:tab pos="1182688" algn="l"/>
                <a:tab pos="1631950" algn="l"/>
                <a:tab pos="2081213" algn="l"/>
                <a:tab pos="2530475" algn="l"/>
                <a:tab pos="2979738" algn="l"/>
                <a:tab pos="3429000" algn="l"/>
                <a:tab pos="3878263" algn="l"/>
                <a:tab pos="4327525" algn="l"/>
                <a:tab pos="4776788" algn="l"/>
                <a:tab pos="5226050" algn="l"/>
                <a:tab pos="5675313" algn="l"/>
                <a:tab pos="6124575" algn="l"/>
                <a:tab pos="6573838" algn="l"/>
                <a:tab pos="7023100" algn="l"/>
                <a:tab pos="7472363" algn="l"/>
                <a:tab pos="7921625" algn="l"/>
                <a:tab pos="8370888" algn="l"/>
                <a:tab pos="8820150" algn="l"/>
              </a:tabLst>
            </a:pPr>
            <a:endParaRPr lang="en-GB" sz="2000" b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47" name="AutoShape 3"/>
          <p:cNvSpPr>
            <a:spLocks/>
          </p:cNvSpPr>
          <p:nvPr/>
        </p:nvSpPr>
        <p:spPr bwMode="auto">
          <a:xfrm>
            <a:off x="4139952" y="2060848"/>
            <a:ext cx="358775" cy="1655763"/>
          </a:xfrm>
          <a:prstGeom prst="rightBrace">
            <a:avLst>
              <a:gd name="adj1" fmla="val 38459"/>
              <a:gd name="adj2" fmla="val 50000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4572000" y="2420888"/>
            <a:ext cx="2520280" cy="83317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spcBef>
                <a:spcPts val="175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b="1" dirty="0">
                <a:solidFill>
                  <a:srgbClr val="FF9933"/>
                </a:solidFill>
                <a:latin typeface="Arial" pitchFamily="34" charset="0"/>
                <a:ea typeface="Droid Sans Fallback" charset="0"/>
                <a:cs typeface="Arial" pitchFamily="34" charset="0"/>
              </a:rPr>
              <a:t>Focus of oQSG </a:t>
            </a:r>
            <a:r>
              <a:rPr lang="en-GB" sz="2400" b="1" dirty="0" smtClean="0">
                <a:solidFill>
                  <a:srgbClr val="FF9933"/>
                </a:solidFill>
                <a:latin typeface="Arial" pitchFamily="34" charset="0"/>
                <a:ea typeface="Droid Sans Fallback" charset="0"/>
                <a:cs typeface="Arial" pitchFamily="34" charset="0"/>
              </a:rPr>
              <a:t>step </a:t>
            </a:r>
            <a:r>
              <a:rPr lang="en-GB" sz="2400" b="1" dirty="0">
                <a:solidFill>
                  <a:srgbClr val="FF9933"/>
                </a:solidFill>
                <a:latin typeface="Arial" pitchFamily="34" charset="0"/>
                <a:ea typeface="Droid Sans Fallback" charset="0"/>
                <a:cs typeface="Arial" pitchFamily="34" charset="0"/>
              </a:rPr>
              <a:t>1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5723582" y="5013176"/>
            <a:ext cx="2736850" cy="83317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750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b="1" dirty="0">
                <a:solidFill>
                  <a:srgbClr val="FF9933"/>
                </a:solidFill>
                <a:latin typeface="Arial" pitchFamily="34" charset="0"/>
                <a:ea typeface="Droid Sans Fallback" charset="0"/>
                <a:cs typeface="Arial" pitchFamily="34" charset="0"/>
              </a:rPr>
              <a:t>Focus of oQSG step 2</a:t>
            </a:r>
          </a:p>
        </p:txBody>
      </p:sp>
      <p:sp>
        <p:nvSpPr>
          <p:cNvPr id="6150" name="AutoShape 6"/>
          <p:cNvSpPr>
            <a:spLocks/>
          </p:cNvSpPr>
          <p:nvPr/>
        </p:nvSpPr>
        <p:spPr bwMode="auto">
          <a:xfrm rot="10800000">
            <a:off x="4067945" y="1916832"/>
            <a:ext cx="358775" cy="1728787"/>
          </a:xfrm>
          <a:prstGeom prst="leftBrace">
            <a:avLst>
              <a:gd name="adj1" fmla="val 40155"/>
              <a:gd name="adj2" fmla="val 50000"/>
            </a:avLst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6151" name="AutoShape 7"/>
          <p:cNvSpPr>
            <a:spLocks/>
          </p:cNvSpPr>
          <p:nvPr/>
        </p:nvSpPr>
        <p:spPr bwMode="auto">
          <a:xfrm rot="10800000">
            <a:off x="2555776" y="4005064"/>
            <a:ext cx="358775" cy="2663825"/>
          </a:xfrm>
          <a:prstGeom prst="leftBrace">
            <a:avLst>
              <a:gd name="adj1" fmla="val 61873"/>
              <a:gd name="adj2" fmla="val 50000"/>
            </a:avLst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2771800" y="4378599"/>
            <a:ext cx="2663825" cy="20027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750"/>
              </a:spcBef>
              <a:buClr>
                <a:srgbClr val="A0966E"/>
              </a:buClr>
              <a:buFont typeface="Garamond" pitchFamily="16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Droid Sans Fallback" charset="0"/>
                <a:cs typeface="Arial" pitchFamily="34" charset="0"/>
              </a:rPr>
              <a:t>Feasibility:</a:t>
            </a:r>
          </a:p>
          <a:p>
            <a:pPr marL="457200" lvl="1" indent="0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ea typeface="Droid Sans Fallback" charset="0"/>
                <a:cs typeface="Arial" pitchFamily="34" charset="0"/>
              </a:rPr>
              <a:t>well designed and will deliver sustainable benefits to target groups</a:t>
            </a:r>
          </a:p>
        </p:txBody>
      </p:sp>
      <p:sp>
        <p:nvSpPr>
          <p:cNvPr id="6153" name="AutoShape 9"/>
          <p:cNvSpPr>
            <a:spLocks/>
          </p:cNvSpPr>
          <p:nvPr/>
        </p:nvSpPr>
        <p:spPr bwMode="auto">
          <a:xfrm rot="10800000">
            <a:off x="5292080" y="4365104"/>
            <a:ext cx="358775" cy="2087563"/>
          </a:xfrm>
          <a:prstGeom prst="leftBrace">
            <a:avLst>
              <a:gd name="adj1" fmla="val 48488"/>
              <a:gd name="adj2" fmla="val 50000"/>
            </a:avLst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200834"/>
            <a:ext cx="861485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4000" b="1" dirty="0" smtClean="0"/>
              <a:t>Reporting on </a:t>
            </a:r>
            <a:r>
              <a:rPr lang="en-GB" sz="4000" b="1" dirty="0"/>
              <a:t>EU Aid portfolio</a:t>
            </a:r>
            <a:endParaRPr lang="en-GB" sz="4000" dirty="0"/>
          </a:p>
        </p:txBody>
      </p:sp>
      <p:sp>
        <p:nvSpPr>
          <p:cNvPr id="5" name="Rectangle 4"/>
          <p:cNvSpPr/>
          <p:nvPr/>
        </p:nvSpPr>
        <p:spPr>
          <a:xfrm>
            <a:off x="1259633" y="1321023"/>
            <a:ext cx="7056783" cy="400110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GB" sz="2000" b="1" dirty="0">
                <a:solidFill>
                  <a:srgbClr val="FFFFFF"/>
                </a:solidFill>
                <a:ea typeface="Droid Sans Fallback" charset="0"/>
                <a:cs typeface="Droid Sans Fallback" charset="0"/>
              </a:rPr>
              <a:t>TOOLS: </a:t>
            </a:r>
            <a:r>
              <a:rPr lang="en-GB" sz="2000" b="1" dirty="0" smtClean="0">
                <a:solidFill>
                  <a:srgbClr val="FFFFFF"/>
                </a:solidFill>
                <a:ea typeface="Droid Sans Fallback" charset="0"/>
                <a:cs typeface="Droid Sans Fallback" charset="0"/>
              </a:rPr>
              <a:t>Implementation </a:t>
            </a:r>
            <a:r>
              <a:rPr lang="en-GB" sz="2000" b="1" dirty="0">
                <a:solidFill>
                  <a:srgbClr val="FFFFFF"/>
                </a:solidFill>
                <a:ea typeface="Droid Sans Fallback" charset="0"/>
                <a:cs typeface="Droid Sans Fallback" charset="0"/>
              </a:rPr>
              <a:t>Reports (EAMR</a:t>
            </a:r>
            <a:r>
              <a:rPr lang="en-GB" sz="2000" b="1" dirty="0" smtClean="0">
                <a:solidFill>
                  <a:srgbClr val="FFFFFF"/>
                </a:solidFill>
                <a:ea typeface="Droid Sans Fallback" charset="0"/>
                <a:cs typeface="Droid Sans Fallback" charset="0"/>
              </a:rPr>
              <a:t>)</a:t>
            </a:r>
            <a:endParaRPr lang="en-GB" sz="2000" b="1" dirty="0">
              <a:solidFill>
                <a:srgbClr val="FFFFFF"/>
              </a:solidFill>
              <a:ea typeface="Droid Sans Fallback" charset="0"/>
              <a:cs typeface="Droid Sans Fallback" charset="0"/>
            </a:endParaRPr>
          </a:p>
        </p:txBody>
      </p:sp>
      <p:graphicFrame>
        <p:nvGraphicFramePr>
          <p:cNvPr id="7" name="Diagram 6"/>
          <p:cNvGraphicFramePr/>
          <p:nvPr/>
        </p:nvGraphicFramePr>
        <p:xfrm>
          <a:off x="323528" y="1916832"/>
          <a:ext cx="8352928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116632"/>
            <a:ext cx="861485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4000" b="1" dirty="0" smtClean="0"/>
              <a:t>Reporting on </a:t>
            </a:r>
            <a:r>
              <a:rPr lang="en-GB" sz="4000" b="1" dirty="0"/>
              <a:t>EU Aid portfolio</a:t>
            </a:r>
            <a:endParaRPr lang="en-GB" sz="4000" dirty="0"/>
          </a:p>
        </p:txBody>
      </p:sp>
      <p:sp>
        <p:nvSpPr>
          <p:cNvPr id="5" name="Rectangle 4"/>
          <p:cNvSpPr/>
          <p:nvPr/>
        </p:nvSpPr>
        <p:spPr>
          <a:xfrm>
            <a:off x="179512" y="1052736"/>
            <a:ext cx="8640960" cy="58477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GB" sz="1600" b="1" dirty="0" smtClean="0">
                <a:solidFill>
                  <a:schemeClr val="bg1"/>
                </a:solidFill>
              </a:rPr>
              <a:t>TOOLS: Results Oriented Monitoring - ROM (external review) for projects/programmes approaches</a:t>
            </a:r>
            <a:endParaRPr lang="en-GB" sz="1600" dirty="0">
              <a:solidFill>
                <a:schemeClr val="bg1"/>
              </a:solidFill>
            </a:endParaRPr>
          </a:p>
        </p:txBody>
      </p:sp>
      <p:graphicFrame>
        <p:nvGraphicFramePr>
          <p:cNvPr id="7" name="Diagram 6"/>
          <p:cNvGraphicFramePr/>
          <p:nvPr/>
        </p:nvGraphicFramePr>
        <p:xfrm>
          <a:off x="323528" y="1988840"/>
          <a:ext cx="8352928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ext Box 1"/>
          <p:cNvSpPr txBox="1">
            <a:spLocks noChangeArrowheads="1"/>
          </p:cNvSpPr>
          <p:nvPr/>
        </p:nvSpPr>
        <p:spPr bwMode="auto">
          <a:xfrm>
            <a:off x="323850" y="1052513"/>
            <a:ext cx="8589963" cy="936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marL="358775" algn="ctr">
              <a:buClrTx/>
              <a:buFontTx/>
              <a:buNone/>
              <a:tabLst>
                <a:tab pos="358775" algn="l"/>
                <a:tab pos="806450" algn="l"/>
                <a:tab pos="1255713" algn="l"/>
                <a:tab pos="1704975" algn="l"/>
                <a:tab pos="2154238" algn="l"/>
                <a:tab pos="2603500" algn="l"/>
                <a:tab pos="3052763" algn="l"/>
                <a:tab pos="3502025" algn="l"/>
                <a:tab pos="3951288" algn="l"/>
                <a:tab pos="4400550" algn="l"/>
                <a:tab pos="4849813" algn="l"/>
                <a:tab pos="5299075" algn="l"/>
                <a:tab pos="5748338" algn="l"/>
                <a:tab pos="6197600" algn="l"/>
                <a:tab pos="6646863" algn="l"/>
                <a:tab pos="7096125" algn="l"/>
                <a:tab pos="7545388" algn="l"/>
                <a:tab pos="7994650" algn="l"/>
                <a:tab pos="8443913" algn="l"/>
                <a:tab pos="8893175" algn="l"/>
                <a:tab pos="9342438" algn="l"/>
              </a:tabLst>
            </a:pPr>
            <a:r>
              <a:rPr lang="en-GB" sz="1600" b="1">
                <a:solidFill>
                  <a:srgbClr val="0F5494"/>
                </a:solidFill>
                <a:ea typeface="Droid Sans Fallback" charset="0"/>
                <a:cs typeface="Droid Sans Fallback" charset="0"/>
              </a:rPr>
              <a:t>ROM assessment: Grades by evaluation criteria (2011)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57325" y="2041525"/>
            <a:ext cx="6589713" cy="4200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ext Box 1"/>
          <p:cNvSpPr txBox="1">
            <a:spLocks noChangeArrowheads="1"/>
          </p:cNvSpPr>
          <p:nvPr/>
        </p:nvSpPr>
        <p:spPr bwMode="auto">
          <a:xfrm>
            <a:off x="323850" y="1052513"/>
            <a:ext cx="8589963" cy="936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anchor="ctr"/>
          <a:lstStyle/>
          <a:p>
            <a:pPr marL="358775" algn="ctr">
              <a:buClrTx/>
              <a:buFontTx/>
              <a:buNone/>
              <a:tabLst>
                <a:tab pos="358775" algn="l"/>
                <a:tab pos="806450" algn="l"/>
                <a:tab pos="1255713" algn="l"/>
                <a:tab pos="1704975" algn="l"/>
                <a:tab pos="2154238" algn="l"/>
                <a:tab pos="2603500" algn="l"/>
                <a:tab pos="3052763" algn="l"/>
                <a:tab pos="3502025" algn="l"/>
                <a:tab pos="3951288" algn="l"/>
                <a:tab pos="4400550" algn="l"/>
                <a:tab pos="4849813" algn="l"/>
                <a:tab pos="5299075" algn="l"/>
                <a:tab pos="5748338" algn="l"/>
                <a:tab pos="6197600" algn="l"/>
                <a:tab pos="6646863" algn="l"/>
                <a:tab pos="7096125" algn="l"/>
                <a:tab pos="7545388" algn="l"/>
                <a:tab pos="7994650" algn="l"/>
                <a:tab pos="8443913" algn="l"/>
                <a:tab pos="8893175" algn="l"/>
                <a:tab pos="9342438" algn="l"/>
              </a:tabLst>
            </a:pPr>
            <a:r>
              <a:rPr lang="en-US" sz="1600" b="1">
                <a:solidFill>
                  <a:srgbClr val="0F5494"/>
                </a:solidFill>
                <a:ea typeface="Droid Sans Fallback" charset="0"/>
                <a:cs typeface="Droid Sans Fallback" charset="0"/>
              </a:rPr>
              <a:t>ROM assessment: Projects by performance category 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50913" y="1895475"/>
            <a:ext cx="7669212" cy="42370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1256928" y="6165304"/>
            <a:ext cx="7275512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5000" rIns="90000" bIns="45000"/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>
                <a:solidFill>
                  <a:schemeClr val="tx1">
                    <a:lumMod val="95000"/>
                    <a:lumOff val="5000"/>
                  </a:schemeClr>
                </a:solidFill>
                <a:ea typeface="Droid Sans Fallback" charset="0"/>
                <a:cs typeface="Droid Sans Fallback" charset="0"/>
              </a:rPr>
              <a:t>Very good				</a:t>
            </a:r>
            <a:r>
              <a:rPr lang="en-GB" dirty="0" err="1">
                <a:solidFill>
                  <a:schemeClr val="tx1">
                    <a:lumMod val="95000"/>
                    <a:lumOff val="5000"/>
                  </a:schemeClr>
                </a:solidFill>
                <a:ea typeface="Droid Sans Fallback" charset="0"/>
                <a:cs typeface="Droid Sans Fallback" charset="0"/>
              </a:rPr>
              <a:t>Good</a:t>
            </a:r>
            <a:r>
              <a:rPr lang="en-GB" dirty="0">
                <a:solidFill>
                  <a:schemeClr val="tx1">
                    <a:lumMod val="95000"/>
                    <a:lumOff val="5000"/>
                  </a:schemeClr>
                </a:solidFill>
                <a:ea typeface="Droid Sans Fallback" charset="0"/>
                <a:cs typeface="Droid Sans Fallback" charset="0"/>
              </a:rPr>
              <a:t>		Performing with problems		Major difficulties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188640"/>
            <a:ext cx="861485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4000" b="1" dirty="0" smtClean="0"/>
              <a:t>Reporting on </a:t>
            </a:r>
            <a:r>
              <a:rPr lang="en-GB" sz="4000" b="1" dirty="0"/>
              <a:t>EU Aid portfolio</a:t>
            </a:r>
            <a:endParaRPr lang="en-GB" sz="4000" dirty="0"/>
          </a:p>
        </p:txBody>
      </p:sp>
      <p:sp>
        <p:nvSpPr>
          <p:cNvPr id="5" name="Rectangle 4"/>
          <p:cNvSpPr/>
          <p:nvPr/>
        </p:nvSpPr>
        <p:spPr>
          <a:xfrm>
            <a:off x="899592" y="1268760"/>
            <a:ext cx="7560840" cy="400110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GB" sz="2000" b="1" dirty="0" smtClean="0">
                <a:solidFill>
                  <a:schemeClr val="bg1"/>
                </a:solidFill>
              </a:rPr>
              <a:t>TOOLS: PROJECT EVALUATION</a:t>
            </a:r>
            <a:endParaRPr lang="en-GB" sz="2000" dirty="0">
              <a:solidFill>
                <a:schemeClr val="bg1"/>
              </a:solidFill>
            </a:endParaRPr>
          </a:p>
        </p:txBody>
      </p:sp>
      <p:graphicFrame>
        <p:nvGraphicFramePr>
          <p:cNvPr id="7" name="Diagram 6"/>
          <p:cNvGraphicFramePr/>
          <p:nvPr/>
        </p:nvGraphicFramePr>
        <p:xfrm>
          <a:off x="539552" y="1844824"/>
          <a:ext cx="8352928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188640"/>
            <a:ext cx="861485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4000" b="1" dirty="0" smtClean="0"/>
              <a:t>Reporting on </a:t>
            </a:r>
            <a:r>
              <a:rPr lang="en-GB" sz="4000" b="1" dirty="0"/>
              <a:t>EU Aid portfolio</a:t>
            </a:r>
            <a:endParaRPr lang="en-GB" sz="4000" dirty="0"/>
          </a:p>
        </p:txBody>
      </p:sp>
      <p:sp>
        <p:nvSpPr>
          <p:cNvPr id="5" name="Rectangle 4"/>
          <p:cNvSpPr/>
          <p:nvPr/>
        </p:nvSpPr>
        <p:spPr>
          <a:xfrm>
            <a:off x="611560" y="1268760"/>
            <a:ext cx="7704856" cy="46166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GB" sz="2400" b="1" dirty="0" smtClean="0">
                <a:solidFill>
                  <a:schemeClr val="bg1"/>
                </a:solidFill>
              </a:rPr>
              <a:t>TOOLS: META EVALUATION</a:t>
            </a:r>
            <a:endParaRPr lang="en-GB" sz="2400" dirty="0">
              <a:solidFill>
                <a:schemeClr val="bg1"/>
              </a:solidFill>
            </a:endParaRPr>
          </a:p>
        </p:txBody>
      </p:sp>
      <p:graphicFrame>
        <p:nvGraphicFramePr>
          <p:cNvPr id="7" name="Diagram 6"/>
          <p:cNvGraphicFramePr/>
          <p:nvPr/>
        </p:nvGraphicFramePr>
        <p:xfrm>
          <a:off x="323528" y="1844824"/>
          <a:ext cx="8352928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Verdana"/>
        <a:ea typeface="Droid Sans Fallback"/>
        <a:cs typeface="Droid Sans Fallback"/>
      </a:majorFont>
      <a:minorFont>
        <a:latin typeface="Verdana"/>
        <a:ea typeface="Droid Sans Fallback"/>
        <a:cs typeface="Droid Sans Fallback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Verdana"/>
        <a:ea typeface="Droid Sans Fallback"/>
        <a:cs typeface="Droid Sans Fallback"/>
      </a:majorFont>
      <a:minorFont>
        <a:latin typeface="Verdana"/>
        <a:ea typeface="Droid Sans Fallback"/>
        <a:cs typeface="Droid Sans Fallback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1852</TotalTime>
  <Words>619</Words>
  <Application>Microsoft Office PowerPoint</Application>
  <PresentationFormat>On-screen Show (4:3)</PresentationFormat>
  <Paragraphs>117</Paragraphs>
  <Slides>10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Office Theme</vt:lpstr>
      <vt:lpstr>Slide 1</vt:lpstr>
      <vt:lpstr>Slide 2</vt:lpstr>
      <vt:lpstr>Methodology of the QSG system - OECD/DAC evaluation criteria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turneem</dc:creator>
  <cp:lastModifiedBy>LuciPetiPier</cp:lastModifiedBy>
  <cp:revision>108</cp:revision>
  <cp:lastPrinted>1601-01-01T00:00:00Z</cp:lastPrinted>
  <dcterms:created xsi:type="dcterms:W3CDTF">2011-10-28T10:25:18Z</dcterms:created>
  <dcterms:modified xsi:type="dcterms:W3CDTF">2012-04-26T11:19:54Z</dcterms:modified>
</cp:coreProperties>
</file>