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3A03"/>
    <a:srgbClr val="4F14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1C39B-38E8-4ECB-BBC8-37E21AA4C68E}" type="datetimeFigureOut">
              <a:rPr lang="sk-SK" smtClean="0"/>
              <a:pPr/>
              <a:t>23. 11. 2012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F05DF-27C5-4CDA-B13A-91D77596A507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F05DF-27C5-4CDA-B13A-91D77596A507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32240" y="1268760"/>
            <a:ext cx="2160240" cy="5040560"/>
          </a:xfrm>
        </p:spPr>
        <p:txBody>
          <a:bodyPr vert="eaVert"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sk-SK" dirty="0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251520" y="1268760"/>
            <a:ext cx="6225480" cy="504056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0" y="1268760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4040188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251520" y="2060848"/>
            <a:ext cx="4040188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572000" y="1268760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572000" y="2060848"/>
            <a:ext cx="4041775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3168352" cy="730002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1268760"/>
            <a:ext cx="5317430" cy="504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51521" y="1988840"/>
            <a:ext cx="3168352" cy="43204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941168"/>
            <a:ext cx="8640960" cy="566738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sk-SK" dirty="0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8640960" cy="36003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51520" y="5517232"/>
            <a:ext cx="8640960" cy="792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8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1835696" y="0"/>
            <a:ext cx="576064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dirty="0" smtClean="0"/>
              <a:t>Kliknite sem a upravte štýl predlohy nadpisov.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0" y="6525343"/>
            <a:ext cx="9144000" cy="3326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r>
              <a:rPr lang="sk-SK" dirty="0" smtClean="0"/>
              <a:t>Slovenská agentúra pre medzinárodnú rozvojovú spoluprácu</a:t>
            </a:r>
            <a:endParaRPr lang="sk-SK" dirty="0"/>
          </a:p>
        </p:txBody>
      </p:sp>
      <p:pic>
        <p:nvPicPr>
          <p:cNvPr id="9" name="Obrázok 8" descr="slovak aid negativ siroke.png"/>
          <p:cNvPicPr>
            <a:picLocks noChangeAspect="1"/>
          </p:cNvPicPr>
          <p:nvPr/>
        </p:nvPicPr>
        <p:blipFill>
          <a:blip r:embed="rId14" cstate="print">
            <a:clrChange>
              <a:clrFrom>
                <a:srgbClr val="121119"/>
              </a:clrFrom>
              <a:clrTo>
                <a:srgbClr val="12111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880608" cy="680400"/>
          </a:xfrm>
          <a:prstGeom prst="rect">
            <a:avLst/>
          </a:prstGeom>
        </p:spPr>
      </p:pic>
      <p:pic>
        <p:nvPicPr>
          <p:cNvPr id="10" name="Obrázok 9" descr="BlackWhiteRed.png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52448" y="0"/>
            <a:ext cx="1691552" cy="612000"/>
          </a:xfrm>
          <a:prstGeom prst="rect">
            <a:avLst/>
          </a:prstGeom>
        </p:spPr>
      </p:pic>
      <p:sp>
        <p:nvSpPr>
          <p:cNvPr id="11" name="Obdĺžnik 10"/>
          <p:cNvSpPr/>
          <p:nvPr/>
        </p:nvSpPr>
        <p:spPr>
          <a:xfrm>
            <a:off x="0" y="692696"/>
            <a:ext cx="9144000" cy="1440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18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eter.tomasek@slovakaid.s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152129"/>
          </a:xfrm>
          <a:solidFill>
            <a:schemeClr val="tx2"/>
          </a:solidFill>
        </p:spPr>
        <p:txBody>
          <a:bodyPr/>
          <a:lstStyle/>
          <a:p>
            <a:r>
              <a:rPr lang="sk-SK" sz="4400" b="1" dirty="0" err="1" smtClean="0">
                <a:solidFill>
                  <a:schemeClr val="bg1"/>
                </a:solidFill>
                <a:latin typeface="Arial Black" pitchFamily="34" charset="0"/>
              </a:rPr>
              <a:t>Slovak</a:t>
            </a:r>
            <a:r>
              <a:rPr lang="sk-SK" sz="4400" b="1" dirty="0" err="1" smtClean="0">
                <a:solidFill>
                  <a:srgbClr val="EB3A03"/>
                </a:solidFill>
                <a:latin typeface="Arial Black" pitchFamily="34" charset="0"/>
              </a:rPr>
              <a:t>Aid</a:t>
            </a:r>
            <a:endParaRPr lang="sk-SK" sz="4400" b="1" dirty="0">
              <a:solidFill>
                <a:srgbClr val="EB3A03"/>
              </a:solidFill>
              <a:latin typeface="Arial Black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7920880" cy="1224136"/>
          </a:xfrm>
        </p:spPr>
        <p:txBody>
          <a:bodyPr/>
          <a:lstStyle/>
          <a:p>
            <a:r>
              <a:rPr lang="sk-SK" b="1" dirty="0" err="1" smtClean="0">
                <a:solidFill>
                  <a:srgbClr val="0070C0"/>
                </a:solidFill>
              </a:rPr>
              <a:t>Knowledge</a:t>
            </a:r>
            <a:r>
              <a:rPr lang="sk-SK" b="1" dirty="0" smtClean="0">
                <a:solidFill>
                  <a:srgbClr val="0070C0"/>
                </a:solidFill>
              </a:rPr>
              <a:t> and </a:t>
            </a:r>
            <a:r>
              <a:rPr lang="sk-SK" b="1" dirty="0" err="1" smtClean="0">
                <a:solidFill>
                  <a:srgbClr val="0070C0"/>
                </a:solidFill>
              </a:rPr>
              <a:t>experience</a:t>
            </a: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sk-SK" b="1" dirty="0" err="1" smtClean="0">
                <a:solidFill>
                  <a:srgbClr val="0070C0"/>
                </a:solidFill>
              </a:rPr>
              <a:t>sharing</a:t>
            </a: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sk-SK" b="1" dirty="0" err="1" smtClean="0">
                <a:solidFill>
                  <a:srgbClr val="0070C0"/>
                </a:solidFill>
              </a:rPr>
              <a:t>activities</a:t>
            </a:r>
            <a:endParaRPr lang="sk-SK" b="1" dirty="0">
              <a:solidFill>
                <a:srgbClr val="0070C0"/>
              </a:solidFill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Slovak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International</a:t>
            </a:r>
            <a:r>
              <a:rPr lang="sk-SK" dirty="0" smtClean="0"/>
              <a:t> </a:t>
            </a:r>
            <a:r>
              <a:rPr lang="sk-SK" dirty="0" err="1" smtClean="0"/>
              <a:t>Development</a:t>
            </a:r>
            <a:r>
              <a:rPr lang="sk-SK" dirty="0" smtClean="0"/>
              <a:t> </a:t>
            </a:r>
            <a:r>
              <a:rPr lang="sk-SK" dirty="0" err="1" smtClean="0"/>
              <a:t>Cooperation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/>
              <a:t>Tools</a:t>
            </a:r>
            <a:r>
              <a:rPr lang="sk-SK" b="1" dirty="0" smtClean="0"/>
              <a:t> </a:t>
            </a:r>
            <a:r>
              <a:rPr lang="sk-SK" b="1" dirty="0" err="1" smtClean="0"/>
              <a:t>of</a:t>
            </a:r>
            <a:r>
              <a:rPr lang="sk-SK" b="1" dirty="0" smtClean="0"/>
              <a:t> </a:t>
            </a:r>
            <a:r>
              <a:rPr lang="sk-SK" b="1" dirty="0" err="1" smtClean="0"/>
              <a:t>knowledge</a:t>
            </a:r>
            <a:r>
              <a:rPr lang="sk-SK" b="1" dirty="0" smtClean="0"/>
              <a:t> and </a:t>
            </a:r>
            <a:r>
              <a:rPr lang="sk-SK" b="1" dirty="0" err="1" smtClean="0"/>
              <a:t>experience</a:t>
            </a:r>
            <a:r>
              <a:rPr lang="sk-SK" b="1" dirty="0" smtClean="0"/>
              <a:t> </a:t>
            </a:r>
            <a:r>
              <a:rPr lang="sk-SK" b="1" dirty="0" err="1" smtClean="0"/>
              <a:t>sharing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11256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CETIR</a:t>
            </a:r>
            <a:r>
              <a:rPr lang="en-US" sz="2400" dirty="0" smtClean="0"/>
              <a:t>: </a:t>
            </a:r>
            <a:r>
              <a:rPr lang="en-US" sz="2400" b="1" dirty="0" smtClean="0"/>
              <a:t>Centre</a:t>
            </a:r>
            <a:r>
              <a:rPr lang="en-US" sz="2400" dirty="0" smtClean="0"/>
              <a:t> for </a:t>
            </a:r>
            <a:r>
              <a:rPr lang="en-US" sz="2400" b="1" dirty="0" smtClean="0"/>
              <a:t>Transfer</a:t>
            </a:r>
            <a:r>
              <a:rPr lang="en-US" sz="2400" dirty="0" smtClean="0"/>
              <a:t> of </a:t>
            </a:r>
            <a:r>
              <a:rPr lang="en-US" sz="2400" b="1" dirty="0" smtClean="0"/>
              <a:t>E</a:t>
            </a:r>
            <a:r>
              <a:rPr lang="en-US" sz="2400" b="1" dirty="0" smtClean="0"/>
              <a:t>xperience</a:t>
            </a:r>
            <a:r>
              <a:rPr lang="en-US" sz="2400" dirty="0" smtClean="0"/>
              <a:t> from </a:t>
            </a:r>
            <a:r>
              <a:rPr lang="en-US" sz="2400" b="1" dirty="0" smtClean="0"/>
              <a:t>Integration</a:t>
            </a:r>
            <a:r>
              <a:rPr lang="en-US" sz="2400" dirty="0" smtClean="0"/>
              <a:t> and </a:t>
            </a:r>
            <a:r>
              <a:rPr lang="en-US" sz="2400" b="1" dirty="0" smtClean="0"/>
              <a:t>Reforms</a:t>
            </a:r>
            <a:r>
              <a:rPr lang="en-US" sz="2400" dirty="0" smtClean="0"/>
              <a:t> - program of the Ministry of Foreign Affairs of the Slovak Republic financed from the </a:t>
            </a:r>
            <a:r>
              <a:rPr lang="en-US" sz="2400" dirty="0" smtClean="0"/>
              <a:t>official development aid </a:t>
            </a:r>
            <a:r>
              <a:rPr lang="en-US" sz="2400" dirty="0" smtClean="0"/>
              <a:t>program </a:t>
            </a:r>
            <a:r>
              <a:rPr lang="en-US" sz="2400" dirty="0" err="1" smtClean="0"/>
              <a:t>SlovakAid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dirty="0" err="1" smtClean="0"/>
              <a:t>Billateral</a:t>
            </a:r>
            <a:r>
              <a:rPr lang="en-US" sz="2400" b="1" dirty="0" smtClean="0"/>
              <a:t> ODA projects of Technical Assistance</a:t>
            </a:r>
          </a:p>
          <a:p>
            <a:pPr lvl="1"/>
            <a:r>
              <a:rPr lang="en-US" sz="2000" dirty="0" smtClean="0"/>
              <a:t>Western Balkans (Serbia, Montenegro, Albania, Bosnia and Herzegovina, Macedonia, Albania)</a:t>
            </a:r>
          </a:p>
          <a:p>
            <a:pPr lvl="1"/>
            <a:r>
              <a:rPr lang="en-US" sz="2000" dirty="0" smtClean="0"/>
              <a:t>Eastern Partnership (Ukraine, Moldova, Georgia, Belarus)</a:t>
            </a:r>
          </a:p>
          <a:p>
            <a:pPr lvl="1"/>
            <a:r>
              <a:rPr lang="en-US" sz="2000" dirty="0" smtClean="0"/>
              <a:t>Southern Neighborhood</a:t>
            </a:r>
            <a:r>
              <a:rPr lang="sk-SK" sz="2000" dirty="0" smtClean="0"/>
              <a:t> (Egypt, </a:t>
            </a:r>
            <a:r>
              <a:rPr lang="sk-SK" sz="2000" dirty="0" err="1" smtClean="0"/>
              <a:t>Tunisia</a:t>
            </a:r>
            <a:r>
              <a:rPr lang="sk-SK" sz="2000" dirty="0" smtClean="0"/>
              <a:t>)</a:t>
            </a:r>
            <a:r>
              <a:rPr lang="en-US" sz="2000" dirty="0" smtClean="0"/>
              <a:t> </a:t>
            </a:r>
          </a:p>
          <a:p>
            <a:pPr lvl="1"/>
            <a:endParaRPr lang="en-US" sz="2000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Slovak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International</a:t>
            </a:r>
            <a:r>
              <a:rPr lang="sk-SK" dirty="0" smtClean="0"/>
              <a:t> </a:t>
            </a:r>
            <a:r>
              <a:rPr lang="sk-SK" dirty="0" err="1" smtClean="0"/>
              <a:t>Development</a:t>
            </a:r>
            <a:r>
              <a:rPr lang="sk-SK" dirty="0" smtClean="0"/>
              <a:t> </a:t>
            </a:r>
            <a:r>
              <a:rPr lang="sk-SK" dirty="0" err="1" smtClean="0"/>
              <a:t>Cooperation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CETIR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400" b="1" dirty="0" smtClean="0"/>
              <a:t>CETIR</a:t>
            </a:r>
            <a:r>
              <a:rPr lang="en-US" sz="2400" dirty="0" smtClean="0"/>
              <a:t> </a:t>
            </a:r>
            <a:endParaRPr lang="sk-SK" sz="2400" dirty="0" smtClean="0"/>
          </a:p>
          <a:p>
            <a:endParaRPr lang="sk-SK" sz="2400" dirty="0" smtClean="0"/>
          </a:p>
          <a:p>
            <a:r>
              <a:rPr lang="en-US" sz="2400" dirty="0" smtClean="0"/>
              <a:t>focuses </a:t>
            </a:r>
            <a:r>
              <a:rPr lang="en-US" sz="2400" dirty="0" smtClean="0"/>
              <a:t>on </a:t>
            </a:r>
            <a:r>
              <a:rPr lang="en-US" sz="2400" b="1" dirty="0" smtClean="0"/>
              <a:t>intensifying contacts</a:t>
            </a:r>
            <a:r>
              <a:rPr lang="en-US" sz="2400" dirty="0" smtClean="0"/>
              <a:t> </a:t>
            </a:r>
            <a:r>
              <a:rPr lang="en-US" sz="2400" dirty="0" smtClean="0"/>
              <a:t>of</a:t>
            </a:r>
            <a:r>
              <a:rPr lang="sk-SK" sz="2400" dirty="0" smtClean="0"/>
              <a:t> </a:t>
            </a:r>
            <a:r>
              <a:rPr lang="en-US" sz="2400" b="1" dirty="0" smtClean="0"/>
              <a:t>Slovak </a:t>
            </a:r>
            <a:r>
              <a:rPr lang="en-US" sz="2400" b="1" dirty="0" smtClean="0"/>
              <a:t>experts</a:t>
            </a:r>
            <a:r>
              <a:rPr lang="en-US" sz="2400" dirty="0" smtClean="0"/>
              <a:t> with </a:t>
            </a:r>
            <a:r>
              <a:rPr lang="en-US" sz="2400" b="1" dirty="0" smtClean="0"/>
              <a:t>representatives of </a:t>
            </a:r>
            <a:r>
              <a:rPr lang="en-US" sz="2400" b="1" dirty="0" smtClean="0"/>
              <a:t>state</a:t>
            </a:r>
            <a:r>
              <a:rPr lang="sk-SK" sz="2400" b="1" dirty="0" smtClean="0"/>
              <a:t> </a:t>
            </a:r>
            <a:r>
              <a:rPr lang="en-US" sz="2400" b="1" dirty="0" smtClean="0"/>
              <a:t>authorities</a:t>
            </a:r>
            <a:r>
              <a:rPr lang="en-US" sz="2400" dirty="0" smtClean="0"/>
              <a:t> </a:t>
            </a:r>
            <a:r>
              <a:rPr lang="en-US" sz="2400" dirty="0" smtClean="0"/>
              <a:t>in countries of Western </a:t>
            </a:r>
            <a:r>
              <a:rPr lang="en-US" sz="2400" dirty="0" smtClean="0"/>
              <a:t>Balkans</a:t>
            </a:r>
            <a:r>
              <a:rPr lang="sk-SK" sz="2400" dirty="0" smtClean="0"/>
              <a:t>,</a:t>
            </a:r>
            <a:r>
              <a:rPr lang="sk-SK" sz="2400" dirty="0" smtClean="0"/>
              <a:t> </a:t>
            </a:r>
            <a:r>
              <a:rPr lang="sk-SK" sz="2400" dirty="0" err="1" smtClean="0"/>
              <a:t>Eastern</a:t>
            </a:r>
            <a:r>
              <a:rPr lang="sk-SK" sz="2400" dirty="0" smtClean="0"/>
              <a:t> </a:t>
            </a:r>
            <a:r>
              <a:rPr lang="sk-SK" sz="2400" dirty="0" err="1" smtClean="0"/>
              <a:t>Partnership</a:t>
            </a:r>
            <a:r>
              <a:rPr lang="sk-SK" sz="2400" dirty="0" smtClean="0"/>
              <a:t> and </a:t>
            </a:r>
            <a:r>
              <a:rPr lang="sk-SK" sz="2400" dirty="0" err="1" smtClean="0"/>
              <a:t>Southern</a:t>
            </a:r>
            <a:r>
              <a:rPr lang="sk-SK" sz="2400" dirty="0" smtClean="0"/>
              <a:t> </a:t>
            </a:r>
            <a:r>
              <a:rPr lang="sk-SK" sz="2400" dirty="0" err="1" smtClean="0"/>
              <a:t>Neighborhood</a:t>
            </a:r>
            <a:endParaRPr lang="sk-SK" sz="2400" dirty="0" smtClean="0"/>
          </a:p>
          <a:p>
            <a:endParaRPr lang="sk-SK" sz="2400" dirty="0" smtClean="0"/>
          </a:p>
          <a:p>
            <a:r>
              <a:rPr lang="sk-SK" sz="2400" dirty="0" err="1" smtClean="0"/>
              <a:t>tries</a:t>
            </a:r>
            <a:r>
              <a:rPr lang="sk-SK" sz="2400" dirty="0" smtClean="0"/>
              <a:t> to </a:t>
            </a:r>
            <a:r>
              <a:rPr lang="sk-SK" sz="2400" dirty="0" err="1" smtClean="0"/>
              <a:t>promptly</a:t>
            </a:r>
            <a:r>
              <a:rPr lang="sk-SK" sz="2400" dirty="0" smtClean="0"/>
              <a:t> </a:t>
            </a:r>
            <a:r>
              <a:rPr lang="en-US" sz="2400" b="1" dirty="0" smtClean="0"/>
              <a:t>respond </a:t>
            </a:r>
            <a:r>
              <a:rPr lang="en-US" sz="2400" b="1" dirty="0" smtClean="0"/>
              <a:t>to particular needs</a:t>
            </a:r>
            <a:r>
              <a:rPr lang="en-US" sz="2400" dirty="0" smtClean="0"/>
              <a:t> of the </a:t>
            </a:r>
            <a:r>
              <a:rPr lang="en-US" sz="2400" dirty="0" smtClean="0"/>
              <a:t>partner</a:t>
            </a:r>
            <a:r>
              <a:rPr lang="sk-SK" sz="2400" dirty="0" smtClean="0"/>
              <a:t> </a:t>
            </a:r>
            <a:r>
              <a:rPr lang="en-US" sz="2400" dirty="0" smtClean="0"/>
              <a:t>country </a:t>
            </a:r>
            <a:r>
              <a:rPr lang="en-US" sz="2400" dirty="0" smtClean="0"/>
              <a:t>and make use of experience </a:t>
            </a:r>
            <a:r>
              <a:rPr lang="en-US" sz="2400" dirty="0" smtClean="0"/>
              <a:t>and</a:t>
            </a:r>
            <a:r>
              <a:rPr lang="sk-SK" sz="2400" dirty="0" smtClean="0"/>
              <a:t> </a:t>
            </a:r>
            <a:r>
              <a:rPr lang="en-US" sz="2400" dirty="0" smtClean="0"/>
              <a:t>provide </a:t>
            </a:r>
            <a:r>
              <a:rPr lang="en-US" sz="2400" dirty="0" smtClean="0"/>
              <a:t>active participation of </a:t>
            </a:r>
            <a:r>
              <a:rPr lang="en-US" sz="2400" dirty="0" smtClean="0"/>
              <a:t>Slovak</a:t>
            </a:r>
            <a:r>
              <a:rPr lang="sk-SK" sz="2400" dirty="0" smtClean="0"/>
              <a:t> </a:t>
            </a:r>
            <a:r>
              <a:rPr lang="sk-SK" sz="2400" dirty="0" err="1" smtClean="0"/>
              <a:t>ministries</a:t>
            </a:r>
            <a:r>
              <a:rPr lang="sk-SK" sz="2400" dirty="0" smtClean="0"/>
              <a:t> </a:t>
            </a:r>
            <a:r>
              <a:rPr lang="sk-SK" sz="2400" dirty="0" smtClean="0"/>
              <a:t>and </a:t>
            </a:r>
            <a:r>
              <a:rPr lang="sk-SK" sz="2400" dirty="0" err="1" smtClean="0"/>
              <a:t>other</a:t>
            </a:r>
            <a:r>
              <a:rPr lang="sk-SK" sz="2400" dirty="0" smtClean="0"/>
              <a:t> </a:t>
            </a:r>
            <a:r>
              <a:rPr lang="sk-SK" sz="2400" dirty="0" err="1" smtClean="0"/>
              <a:t>institutions</a:t>
            </a:r>
            <a:endParaRPr lang="sk-SK" sz="2400" dirty="0" smtClean="0"/>
          </a:p>
          <a:p>
            <a:endParaRPr lang="sk-SK" sz="2400" dirty="0" smtClean="0"/>
          </a:p>
          <a:p>
            <a:endParaRPr lang="sk-SK" sz="2400" dirty="0" smtClean="0"/>
          </a:p>
          <a:p>
            <a:endParaRPr lang="sk-SK" sz="2400" dirty="0" smtClean="0"/>
          </a:p>
          <a:p>
            <a:endParaRPr lang="sk-SK" sz="2400" dirty="0" smtClean="0"/>
          </a:p>
          <a:p>
            <a:endParaRPr lang="sk-SK" sz="2400" dirty="0" smtClean="0"/>
          </a:p>
          <a:p>
            <a:pPr>
              <a:buNone/>
            </a:pPr>
            <a:endParaRPr lang="sk-SK" sz="2400" dirty="0" smtClean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Slovak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International</a:t>
            </a:r>
            <a:r>
              <a:rPr lang="sk-SK" dirty="0" smtClean="0"/>
              <a:t> </a:t>
            </a:r>
            <a:r>
              <a:rPr lang="sk-SK" dirty="0" err="1" smtClean="0"/>
              <a:t>Development</a:t>
            </a:r>
            <a:r>
              <a:rPr lang="sk-SK" dirty="0" smtClean="0"/>
              <a:t> </a:t>
            </a:r>
            <a:r>
              <a:rPr lang="sk-SK" dirty="0" err="1" smtClean="0"/>
              <a:t>Cooperation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CETIR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400" b="1" dirty="0" smtClean="0"/>
              <a:t>CETIR</a:t>
            </a:r>
          </a:p>
          <a:p>
            <a:endParaRPr lang="sk-SK" sz="2000" b="1" dirty="0" smtClean="0"/>
          </a:p>
          <a:p>
            <a:r>
              <a:rPr lang="en-US" sz="2400" dirty="0" smtClean="0"/>
              <a:t>puts emphasis on </a:t>
            </a:r>
            <a:r>
              <a:rPr lang="en-US" sz="2400" b="1" dirty="0" smtClean="0"/>
              <a:t>strengthening </a:t>
            </a:r>
            <a:r>
              <a:rPr lang="en-US" sz="2400" b="1" dirty="0" smtClean="0"/>
              <a:t>reform</a:t>
            </a:r>
            <a:r>
              <a:rPr lang="sk-SK" sz="2400" b="1" dirty="0" smtClean="0"/>
              <a:t> </a:t>
            </a:r>
            <a:r>
              <a:rPr lang="en-US" sz="2400" b="1" dirty="0" smtClean="0"/>
              <a:t>efforts</a:t>
            </a:r>
            <a:r>
              <a:rPr lang="sk-SK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smtClean="0"/>
              <a:t>improving </a:t>
            </a:r>
            <a:r>
              <a:rPr lang="en-US" sz="2400" b="1" dirty="0" smtClean="0"/>
              <a:t>good management of </a:t>
            </a:r>
            <a:r>
              <a:rPr lang="en-US" sz="2400" b="1" dirty="0" smtClean="0"/>
              <a:t>public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affairs</a:t>
            </a:r>
            <a:r>
              <a:rPr lang="sk-SK" sz="2400" dirty="0" smtClean="0"/>
              <a:t> </a:t>
            </a:r>
            <a:r>
              <a:rPr lang="sk-SK" sz="2400" dirty="0" smtClean="0"/>
              <a:t>in </a:t>
            </a:r>
            <a:r>
              <a:rPr lang="sk-SK" sz="2400" dirty="0" err="1" smtClean="0"/>
              <a:t>the</a:t>
            </a:r>
            <a:r>
              <a:rPr lang="sk-SK" sz="2400" dirty="0" smtClean="0"/>
              <a:t> </a:t>
            </a:r>
            <a:r>
              <a:rPr lang="sk-SK" sz="2400" dirty="0" err="1" smtClean="0"/>
              <a:t>countries</a:t>
            </a:r>
            <a:endParaRPr lang="sk-SK" sz="2400" dirty="0" smtClean="0"/>
          </a:p>
          <a:p>
            <a:endParaRPr lang="sk-SK" sz="2400" dirty="0" smtClean="0"/>
          </a:p>
          <a:p>
            <a:pPr>
              <a:buNone/>
            </a:pPr>
            <a:r>
              <a:rPr lang="sk-SK" sz="2400" b="1" dirty="0" smtClean="0"/>
              <a:t>Main </a:t>
            </a:r>
            <a:r>
              <a:rPr lang="en-US" sz="2400" b="1" dirty="0" smtClean="0"/>
              <a:t>activities</a:t>
            </a:r>
            <a:r>
              <a:rPr lang="en-US" sz="2400" dirty="0" smtClean="0"/>
              <a:t> </a:t>
            </a:r>
            <a:r>
              <a:rPr lang="sk-SK" sz="2400" dirty="0" smtClean="0"/>
              <a:t>- </a:t>
            </a:r>
            <a:r>
              <a:rPr lang="en-US" sz="2400" dirty="0" smtClean="0"/>
              <a:t>study </a:t>
            </a:r>
            <a:r>
              <a:rPr lang="en-US" sz="2400" dirty="0" smtClean="0"/>
              <a:t>visits </a:t>
            </a:r>
            <a:r>
              <a:rPr lang="en-US" sz="2400" dirty="0" smtClean="0"/>
              <a:t>and</a:t>
            </a:r>
            <a:r>
              <a:rPr lang="sk-SK" sz="2400" dirty="0" smtClean="0"/>
              <a:t> </a:t>
            </a:r>
            <a:r>
              <a:rPr lang="en-US" sz="2400" dirty="0" smtClean="0"/>
              <a:t>partner </a:t>
            </a:r>
            <a:r>
              <a:rPr lang="en-US" sz="2400" dirty="0" smtClean="0"/>
              <a:t>consultations in selected sectors </a:t>
            </a:r>
            <a:r>
              <a:rPr lang="en-US" sz="2400" dirty="0" smtClean="0"/>
              <a:t>and</a:t>
            </a:r>
            <a:r>
              <a:rPr lang="sk-SK" sz="2400" dirty="0" smtClean="0"/>
              <a:t> </a:t>
            </a:r>
            <a:r>
              <a:rPr lang="en-US" sz="2400" dirty="0" smtClean="0"/>
              <a:t>state </a:t>
            </a:r>
            <a:r>
              <a:rPr lang="en-US" sz="2400" dirty="0" smtClean="0"/>
              <a:t>institutions in order to prepare </a:t>
            </a:r>
            <a:r>
              <a:rPr lang="en-US" sz="2400" dirty="0" smtClean="0"/>
              <a:t>grounds</a:t>
            </a:r>
            <a:r>
              <a:rPr lang="sk-SK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 smtClean="0"/>
              <a:t>shared projects with Slovak entities </a:t>
            </a:r>
            <a:r>
              <a:rPr lang="en-US" sz="2400" dirty="0" smtClean="0"/>
              <a:t>that</a:t>
            </a:r>
            <a:r>
              <a:rPr lang="sk-SK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 smtClean="0"/>
              <a:t>be funded from EU </a:t>
            </a:r>
            <a:r>
              <a:rPr lang="en-US" sz="2400" dirty="0" smtClean="0"/>
              <a:t>programs</a:t>
            </a:r>
            <a:endParaRPr lang="sk-SK" sz="2400" dirty="0" smtClean="0"/>
          </a:p>
          <a:p>
            <a:endParaRPr lang="sk-SK" sz="2000" b="1" dirty="0" smtClean="0"/>
          </a:p>
          <a:p>
            <a:endParaRPr lang="sk-SK" sz="2000" b="1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Slovak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International</a:t>
            </a:r>
            <a:r>
              <a:rPr lang="sk-SK" dirty="0" smtClean="0"/>
              <a:t> </a:t>
            </a:r>
            <a:r>
              <a:rPr lang="sk-SK" dirty="0" err="1" smtClean="0"/>
              <a:t>Development</a:t>
            </a:r>
            <a:r>
              <a:rPr lang="sk-SK" dirty="0" smtClean="0"/>
              <a:t> </a:t>
            </a:r>
            <a:r>
              <a:rPr lang="sk-SK" dirty="0" err="1" smtClean="0"/>
              <a:t>Cooperation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CETIR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000" b="1" dirty="0" smtClean="0"/>
              <a:t>CETIR </a:t>
            </a:r>
            <a:r>
              <a:rPr lang="sk-SK" sz="2000" dirty="0" smtClean="0"/>
              <a:t>in 2012</a:t>
            </a:r>
          </a:p>
          <a:p>
            <a:pPr>
              <a:buNone/>
            </a:pPr>
            <a:endParaRPr lang="sk-SK" sz="2000" dirty="0" smtClean="0"/>
          </a:p>
          <a:p>
            <a:pPr>
              <a:buNone/>
            </a:pPr>
            <a:r>
              <a:rPr lang="sk-SK" sz="2000" dirty="0" smtClean="0"/>
              <a:t>s</a:t>
            </a:r>
            <a:r>
              <a:rPr lang="sk-SK" sz="2000" dirty="0" smtClean="0"/>
              <a:t>o </a:t>
            </a:r>
            <a:r>
              <a:rPr lang="sk-SK" sz="2000" dirty="0" err="1" smtClean="0"/>
              <a:t>far</a:t>
            </a:r>
            <a:r>
              <a:rPr lang="sk-SK" sz="2000" dirty="0" smtClean="0"/>
              <a:t> 15 study </a:t>
            </a:r>
            <a:r>
              <a:rPr lang="sk-SK" sz="2000" dirty="0" err="1" smtClean="0"/>
              <a:t>visits</a:t>
            </a:r>
            <a:r>
              <a:rPr lang="sk-SK" sz="2000" dirty="0" smtClean="0"/>
              <a:t> and </a:t>
            </a:r>
            <a:r>
              <a:rPr lang="sk-SK" sz="2000" dirty="0" err="1" smtClean="0"/>
              <a:t>seminars</a:t>
            </a:r>
            <a:r>
              <a:rPr lang="sk-SK" sz="2000" dirty="0" smtClean="0"/>
              <a:t> </a:t>
            </a:r>
            <a:r>
              <a:rPr lang="sk-SK" sz="2000" dirty="0" err="1" smtClean="0"/>
              <a:t>with</a:t>
            </a:r>
            <a:r>
              <a:rPr lang="sk-SK" sz="2000" dirty="0" smtClean="0"/>
              <a:t> </a:t>
            </a:r>
            <a:r>
              <a:rPr lang="sk-SK" sz="2000" dirty="0" err="1" smtClean="0"/>
              <a:t>total</a:t>
            </a:r>
            <a:r>
              <a:rPr lang="sk-SK" sz="2000" dirty="0" smtClean="0"/>
              <a:t> </a:t>
            </a:r>
            <a:r>
              <a:rPr lang="sk-SK" sz="2000" dirty="0" err="1" smtClean="0"/>
              <a:t>of</a:t>
            </a:r>
            <a:r>
              <a:rPr lang="sk-SK" sz="2000" dirty="0" smtClean="0"/>
              <a:t> 69 </a:t>
            </a:r>
            <a:r>
              <a:rPr lang="sk-SK" sz="2000" dirty="0" err="1" smtClean="0"/>
              <a:t>representatives</a:t>
            </a:r>
            <a:r>
              <a:rPr lang="sk-SK" sz="2000" dirty="0" smtClean="0"/>
              <a:t> </a:t>
            </a:r>
            <a:r>
              <a:rPr lang="sk-SK" sz="2000" dirty="0" err="1" smtClean="0"/>
              <a:t>from</a:t>
            </a:r>
            <a:r>
              <a:rPr lang="sk-SK" sz="2000" dirty="0" smtClean="0"/>
              <a:t> 9 </a:t>
            </a:r>
            <a:r>
              <a:rPr lang="sk-SK" sz="2000" dirty="0" err="1" smtClean="0"/>
              <a:t>countries</a:t>
            </a:r>
            <a:r>
              <a:rPr lang="sk-SK" sz="2000" dirty="0" smtClean="0"/>
              <a:t>.</a:t>
            </a:r>
          </a:p>
          <a:p>
            <a:pPr>
              <a:buNone/>
            </a:pPr>
            <a:endParaRPr lang="sk-SK" sz="2000" dirty="0" smtClean="0"/>
          </a:p>
          <a:p>
            <a:pPr>
              <a:buNone/>
            </a:pPr>
            <a:r>
              <a:rPr lang="sk-SK" sz="2000" dirty="0" err="1" smtClean="0"/>
              <a:t>t</a:t>
            </a:r>
            <a:r>
              <a:rPr lang="sk-SK" sz="2000" dirty="0" err="1" smtClean="0"/>
              <a:t>hematic</a:t>
            </a:r>
            <a:r>
              <a:rPr lang="sk-SK" sz="2000" dirty="0" smtClean="0"/>
              <a:t> </a:t>
            </a:r>
            <a:r>
              <a:rPr lang="sk-SK" sz="2000" dirty="0" err="1" smtClean="0"/>
              <a:t>focus</a:t>
            </a:r>
            <a:r>
              <a:rPr lang="sk-SK" sz="2000" dirty="0" smtClean="0"/>
              <a:t>:</a:t>
            </a:r>
          </a:p>
          <a:p>
            <a:pPr>
              <a:buFontTx/>
              <a:buChar char="-"/>
            </a:pPr>
            <a:r>
              <a:rPr lang="sk-SK" sz="2000" dirty="0" smtClean="0"/>
              <a:t>l</a:t>
            </a:r>
            <a:r>
              <a:rPr lang="en-US" sz="2000" dirty="0" err="1" smtClean="0"/>
              <a:t>egislation</a:t>
            </a:r>
            <a:r>
              <a:rPr lang="en-US" sz="2000" dirty="0" smtClean="0"/>
              <a:t> </a:t>
            </a:r>
            <a:r>
              <a:rPr lang="en-US" sz="2000" dirty="0" smtClean="0"/>
              <a:t>in the field of social work and labor </a:t>
            </a:r>
            <a:r>
              <a:rPr lang="en-US" sz="2000" dirty="0" smtClean="0"/>
              <a:t>law</a:t>
            </a:r>
            <a:endParaRPr lang="sk-SK" sz="2000" dirty="0" smtClean="0"/>
          </a:p>
          <a:p>
            <a:pPr>
              <a:buFontTx/>
              <a:buChar char="-"/>
            </a:pPr>
            <a:r>
              <a:rPr lang="sk-SK" sz="2000" dirty="0" err="1" smtClean="0"/>
              <a:t>w</a:t>
            </a:r>
            <a:r>
              <a:rPr lang="sk-SK" sz="2000" dirty="0" err="1" smtClean="0"/>
              <a:t>aste</a:t>
            </a:r>
            <a:r>
              <a:rPr lang="sk-SK" sz="2000" dirty="0" smtClean="0"/>
              <a:t> </a:t>
            </a:r>
            <a:r>
              <a:rPr lang="sk-SK" sz="2000" dirty="0" err="1" smtClean="0"/>
              <a:t>management</a:t>
            </a:r>
            <a:endParaRPr lang="sk-SK" sz="2000" dirty="0" smtClean="0"/>
          </a:p>
          <a:p>
            <a:pPr>
              <a:buFontTx/>
              <a:buChar char="-"/>
            </a:pPr>
            <a:r>
              <a:rPr lang="sk-SK" sz="2000" dirty="0" err="1" smtClean="0"/>
              <a:t>Information</a:t>
            </a:r>
            <a:r>
              <a:rPr lang="sk-SK" sz="2000" dirty="0" smtClean="0"/>
              <a:t> </a:t>
            </a:r>
            <a:r>
              <a:rPr lang="sk-SK" sz="2000" dirty="0" err="1" smtClean="0"/>
              <a:t>technologies</a:t>
            </a:r>
            <a:r>
              <a:rPr lang="en-US" sz="2000" dirty="0" smtClean="0"/>
              <a:t> </a:t>
            </a:r>
            <a:r>
              <a:rPr lang="en-US" sz="2000" dirty="0" smtClean="0"/>
              <a:t>and software programs in the judiciary and </a:t>
            </a:r>
            <a:r>
              <a:rPr lang="en-US" sz="2000" dirty="0" smtClean="0"/>
              <a:t>prosecution</a:t>
            </a:r>
            <a:endParaRPr lang="sk-SK" sz="2000" dirty="0" smtClean="0"/>
          </a:p>
          <a:p>
            <a:pPr>
              <a:buFontTx/>
              <a:buChar char="-"/>
            </a:pPr>
            <a:r>
              <a:rPr lang="sk-SK" sz="2000" dirty="0" smtClean="0"/>
              <a:t>t</a:t>
            </a:r>
            <a:r>
              <a:rPr lang="en-US" sz="2000" dirty="0" smtClean="0"/>
              <a:t>he </a:t>
            </a:r>
            <a:r>
              <a:rPr lang="en-US" sz="2000" dirty="0" smtClean="0"/>
              <a:t>reform of state </a:t>
            </a:r>
            <a:r>
              <a:rPr lang="en-US" sz="2000" dirty="0" smtClean="0"/>
              <a:t>administration</a:t>
            </a:r>
            <a:endParaRPr lang="sk-SK" sz="2000" dirty="0" smtClean="0"/>
          </a:p>
          <a:p>
            <a:pPr>
              <a:buFontTx/>
              <a:buChar char="-"/>
            </a:pPr>
            <a:r>
              <a:rPr lang="sk-SK" sz="2000" dirty="0" err="1" smtClean="0"/>
              <a:t>etc</a:t>
            </a:r>
            <a:r>
              <a:rPr lang="sk-SK" sz="2000" dirty="0" smtClean="0"/>
              <a:t>.</a:t>
            </a:r>
          </a:p>
          <a:p>
            <a:pPr>
              <a:buFontTx/>
              <a:buChar char="-"/>
            </a:pPr>
            <a:endParaRPr lang="sk-SK" sz="2000" dirty="0" smtClean="0"/>
          </a:p>
          <a:p>
            <a:pPr>
              <a:buFontTx/>
              <a:buChar char="-"/>
            </a:pPr>
            <a:endParaRPr lang="sk-SK" sz="2000" dirty="0" smtClean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Slovak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International</a:t>
            </a:r>
            <a:r>
              <a:rPr lang="sk-SK" dirty="0" smtClean="0"/>
              <a:t> </a:t>
            </a:r>
            <a:r>
              <a:rPr lang="sk-SK" dirty="0" err="1" smtClean="0"/>
              <a:t>Development</a:t>
            </a:r>
            <a:r>
              <a:rPr lang="sk-SK" dirty="0" smtClean="0"/>
              <a:t> </a:t>
            </a:r>
            <a:r>
              <a:rPr lang="sk-SK" dirty="0" err="1" smtClean="0"/>
              <a:t>Cooperation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Billateral</a:t>
            </a:r>
            <a:r>
              <a:rPr lang="sk-SK" dirty="0" smtClean="0"/>
              <a:t> 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 smtClean="0"/>
              <a:t>Billateral</a:t>
            </a:r>
            <a:r>
              <a:rPr lang="en-US" sz="2400" b="1" dirty="0" smtClean="0"/>
              <a:t> ODA projects of Technical </a:t>
            </a:r>
            <a:r>
              <a:rPr lang="en-US" sz="2400" b="1" dirty="0" smtClean="0"/>
              <a:t>Assistance</a:t>
            </a:r>
            <a:endParaRPr lang="sk-SK" sz="2400" b="1" dirty="0" smtClean="0"/>
          </a:p>
          <a:p>
            <a:pPr>
              <a:buNone/>
            </a:pPr>
            <a:endParaRPr lang="sk-SK" sz="2400" b="1" dirty="0" smtClean="0"/>
          </a:p>
          <a:p>
            <a:pPr>
              <a:buFontTx/>
              <a:buChar char="-"/>
            </a:pPr>
            <a:r>
              <a:rPr lang="sk-SK" sz="2400" dirty="0" smtClean="0"/>
              <a:t>in 2012, </a:t>
            </a:r>
            <a:r>
              <a:rPr lang="sk-SK" sz="2400" dirty="0" err="1" smtClean="0"/>
              <a:t>three</a:t>
            </a:r>
            <a:r>
              <a:rPr lang="sk-SK" sz="2400" dirty="0" smtClean="0"/>
              <a:t> </a:t>
            </a:r>
            <a:r>
              <a:rPr lang="sk-SK" sz="2400" dirty="0" err="1" smtClean="0"/>
              <a:t>calls</a:t>
            </a:r>
            <a:r>
              <a:rPr lang="sk-SK" sz="2400" dirty="0" smtClean="0"/>
              <a:t> </a:t>
            </a:r>
            <a:r>
              <a:rPr lang="sk-SK" sz="2400" dirty="0" err="1" smtClean="0"/>
              <a:t>for</a:t>
            </a:r>
            <a:r>
              <a:rPr lang="sk-SK" sz="2400" dirty="0" smtClean="0"/>
              <a:t> </a:t>
            </a:r>
            <a:r>
              <a:rPr lang="sk-SK" sz="2400" dirty="0" err="1" smtClean="0"/>
              <a:t>proposals</a:t>
            </a:r>
            <a:r>
              <a:rPr lang="sk-SK" sz="2400" dirty="0" smtClean="0"/>
              <a:t> (Western </a:t>
            </a:r>
            <a:r>
              <a:rPr lang="sk-SK" sz="2400" dirty="0" err="1" smtClean="0"/>
              <a:t>Balkans</a:t>
            </a:r>
            <a:r>
              <a:rPr lang="sk-SK" sz="2400" dirty="0" smtClean="0"/>
              <a:t>, </a:t>
            </a:r>
            <a:r>
              <a:rPr lang="sk-SK" sz="2400" dirty="0" err="1" smtClean="0"/>
              <a:t>Eastern</a:t>
            </a:r>
            <a:r>
              <a:rPr lang="sk-SK" sz="2400" dirty="0" smtClean="0"/>
              <a:t> </a:t>
            </a:r>
            <a:r>
              <a:rPr lang="sk-SK" sz="2400" dirty="0" err="1" smtClean="0"/>
              <a:t>Partnership</a:t>
            </a:r>
            <a:r>
              <a:rPr lang="sk-SK" sz="2400" dirty="0" smtClean="0"/>
              <a:t>, </a:t>
            </a:r>
            <a:r>
              <a:rPr lang="sk-SK" sz="2400" dirty="0" err="1" smtClean="0"/>
              <a:t>Southern</a:t>
            </a:r>
            <a:r>
              <a:rPr lang="sk-SK" sz="2400" dirty="0" smtClean="0"/>
              <a:t> </a:t>
            </a:r>
            <a:r>
              <a:rPr lang="sk-SK" sz="2400" dirty="0" err="1" smtClean="0"/>
              <a:t>neighborhood</a:t>
            </a:r>
            <a:r>
              <a:rPr lang="sk-SK" sz="2400" dirty="0" smtClean="0"/>
              <a:t>)</a:t>
            </a:r>
          </a:p>
          <a:p>
            <a:pPr>
              <a:buFontTx/>
              <a:buChar char="-"/>
            </a:pPr>
            <a:r>
              <a:rPr lang="sk-SK" sz="2400" dirty="0" err="1" smtClean="0"/>
              <a:t>Focused</a:t>
            </a:r>
            <a:r>
              <a:rPr lang="sk-SK" sz="2400" dirty="0" smtClean="0"/>
              <a:t> on:</a:t>
            </a:r>
          </a:p>
          <a:p>
            <a:pPr>
              <a:buNone/>
            </a:pPr>
            <a:r>
              <a:rPr lang="sk-SK" sz="2400" dirty="0" smtClean="0"/>
              <a:t>	- </a:t>
            </a:r>
            <a:r>
              <a:rPr lang="sk-SK" sz="2400" dirty="0" err="1" smtClean="0"/>
              <a:t>transformation</a:t>
            </a:r>
            <a:r>
              <a:rPr lang="sk-SK" sz="2400" dirty="0" smtClean="0"/>
              <a:t> </a:t>
            </a:r>
            <a:r>
              <a:rPr lang="sk-SK" sz="2400" dirty="0" err="1" smtClean="0"/>
              <a:t>process</a:t>
            </a:r>
            <a:r>
              <a:rPr lang="sk-SK" sz="2400" dirty="0" smtClean="0"/>
              <a:t> and </a:t>
            </a:r>
            <a:r>
              <a:rPr lang="sk-SK" sz="2400" dirty="0" err="1" smtClean="0"/>
              <a:t>reforms</a:t>
            </a:r>
            <a:endParaRPr lang="sk-SK" sz="2400" dirty="0" smtClean="0"/>
          </a:p>
          <a:p>
            <a:pPr>
              <a:buNone/>
            </a:pPr>
            <a:r>
              <a:rPr lang="sk-SK" sz="2400" dirty="0" smtClean="0"/>
              <a:t>	- civil society (</a:t>
            </a:r>
            <a:r>
              <a:rPr lang="sk-SK" sz="2400" dirty="0" err="1" smtClean="0"/>
              <a:t>dialog</a:t>
            </a:r>
            <a:r>
              <a:rPr lang="sk-SK" sz="2400" dirty="0" smtClean="0"/>
              <a:t> </a:t>
            </a:r>
            <a:r>
              <a:rPr lang="sk-SK" sz="2400" dirty="0" err="1" smtClean="0"/>
              <a:t>between</a:t>
            </a:r>
            <a:r>
              <a:rPr lang="sk-SK" sz="2400" dirty="0" smtClean="0"/>
              <a:t> </a:t>
            </a:r>
            <a:r>
              <a:rPr lang="sk-SK" sz="2400" dirty="0" err="1" smtClean="0"/>
              <a:t>government</a:t>
            </a:r>
            <a:r>
              <a:rPr lang="sk-SK" sz="2400" dirty="0" smtClean="0"/>
              <a:t> and </a:t>
            </a:r>
            <a:r>
              <a:rPr lang="sk-SK" sz="2400" dirty="0" err="1" smtClean="0"/>
              <a:t>NGOs</a:t>
            </a:r>
            <a:r>
              <a:rPr lang="sk-SK" sz="2400" dirty="0" smtClean="0"/>
              <a:t>)</a:t>
            </a:r>
          </a:p>
          <a:p>
            <a:pPr>
              <a:buNone/>
            </a:pPr>
            <a:r>
              <a:rPr lang="sk-SK" sz="2400" dirty="0" smtClean="0"/>
              <a:t>	- </a:t>
            </a:r>
            <a:r>
              <a:rPr lang="sk-SK" sz="2400" dirty="0" err="1" smtClean="0"/>
              <a:t>capacity</a:t>
            </a:r>
            <a:r>
              <a:rPr lang="sk-SK" sz="2400" dirty="0" smtClean="0"/>
              <a:t> </a:t>
            </a:r>
            <a:r>
              <a:rPr lang="sk-SK" sz="2400" dirty="0" err="1" smtClean="0"/>
              <a:t>building</a:t>
            </a:r>
            <a:endParaRPr lang="sk-SK" sz="2400" dirty="0" smtClean="0"/>
          </a:p>
          <a:p>
            <a:pPr>
              <a:buNone/>
            </a:pPr>
            <a:r>
              <a:rPr lang="sk-SK" sz="2400" dirty="0" smtClean="0"/>
              <a:t>	- </a:t>
            </a:r>
            <a:r>
              <a:rPr lang="sk-SK" sz="2400" dirty="0" err="1" smtClean="0"/>
              <a:t>sound</a:t>
            </a:r>
            <a:r>
              <a:rPr lang="sk-SK" sz="2400" dirty="0" smtClean="0"/>
              <a:t> </a:t>
            </a:r>
            <a:r>
              <a:rPr lang="sk-SK" sz="2400" dirty="0" err="1" smtClean="0"/>
              <a:t>business</a:t>
            </a:r>
            <a:r>
              <a:rPr lang="sk-SK" sz="2400" dirty="0" smtClean="0"/>
              <a:t> </a:t>
            </a:r>
            <a:r>
              <a:rPr lang="sk-SK" sz="2400" dirty="0" err="1" smtClean="0"/>
              <a:t>environment</a:t>
            </a:r>
            <a:endParaRPr lang="sk-SK" sz="2400" dirty="0" smtClean="0"/>
          </a:p>
          <a:p>
            <a:pPr>
              <a:buNone/>
            </a:pPr>
            <a:r>
              <a:rPr lang="sk-SK" sz="2400" dirty="0" smtClean="0"/>
              <a:t>	- </a:t>
            </a:r>
            <a:r>
              <a:rPr lang="sk-SK" sz="2400" dirty="0" err="1" smtClean="0"/>
              <a:t>security</a:t>
            </a:r>
            <a:r>
              <a:rPr lang="sk-SK" sz="2400" dirty="0" smtClean="0"/>
              <a:t> </a:t>
            </a:r>
            <a:r>
              <a:rPr lang="sk-SK" sz="2400" dirty="0" err="1" smtClean="0"/>
              <a:t>sector</a:t>
            </a:r>
            <a:r>
              <a:rPr lang="sk-SK" sz="2400" dirty="0" smtClean="0"/>
              <a:t> </a:t>
            </a:r>
            <a:r>
              <a:rPr lang="sk-SK" sz="2400" dirty="0" err="1" smtClean="0"/>
              <a:t>reform</a:t>
            </a:r>
            <a:r>
              <a:rPr lang="sk-SK" sz="2400" dirty="0" smtClean="0"/>
              <a:t> (Egypt, </a:t>
            </a:r>
            <a:r>
              <a:rPr lang="sk-SK" sz="2400" dirty="0" err="1" smtClean="0"/>
              <a:t>Tunisia</a:t>
            </a:r>
            <a:r>
              <a:rPr lang="sk-SK" sz="2400" dirty="0" smtClean="0"/>
              <a:t>)</a:t>
            </a:r>
            <a:endParaRPr lang="sk-SK" sz="2400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Billateral</a:t>
            </a:r>
            <a:r>
              <a:rPr lang="sk-SK" dirty="0" smtClean="0"/>
              <a:t> 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400" b="1" dirty="0" err="1" smtClean="0"/>
              <a:t>Approved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projects</a:t>
            </a:r>
            <a:r>
              <a:rPr lang="sk-SK" sz="2400" b="1" dirty="0" smtClean="0"/>
              <a:t> </a:t>
            </a:r>
            <a:r>
              <a:rPr lang="sk-SK" sz="2400" dirty="0" smtClean="0"/>
              <a:t>(2012)</a:t>
            </a:r>
          </a:p>
          <a:p>
            <a:pPr>
              <a:buNone/>
            </a:pPr>
            <a:endParaRPr lang="sk-SK" sz="2400" b="1" dirty="0" smtClean="0"/>
          </a:p>
          <a:p>
            <a:pPr>
              <a:buNone/>
            </a:pPr>
            <a:endParaRPr lang="sk-SK" sz="2400" b="1" dirty="0" smtClean="0"/>
          </a:p>
          <a:p>
            <a:pPr>
              <a:buNone/>
            </a:pPr>
            <a:r>
              <a:rPr lang="sk-SK" sz="2400" dirty="0" smtClean="0"/>
              <a:t>11 </a:t>
            </a:r>
            <a:r>
              <a:rPr lang="sk-SK" sz="2400" dirty="0" err="1" smtClean="0"/>
              <a:t>projects</a:t>
            </a:r>
            <a:r>
              <a:rPr lang="sk-SK" sz="2400" dirty="0" smtClean="0"/>
              <a:t> </a:t>
            </a:r>
            <a:r>
              <a:rPr lang="sk-SK" sz="2400" dirty="0" err="1" smtClean="0"/>
              <a:t>with</a:t>
            </a:r>
            <a:r>
              <a:rPr lang="sk-SK" sz="2400" dirty="0" smtClean="0"/>
              <a:t> </a:t>
            </a:r>
            <a:r>
              <a:rPr lang="sk-SK" sz="2400" dirty="0" err="1" smtClean="0"/>
              <a:t>the</a:t>
            </a:r>
            <a:r>
              <a:rPr lang="sk-SK" sz="2400" dirty="0" smtClean="0"/>
              <a:t> </a:t>
            </a:r>
            <a:r>
              <a:rPr lang="sk-SK" sz="2400" dirty="0" err="1" smtClean="0"/>
              <a:t>total</a:t>
            </a:r>
            <a:r>
              <a:rPr lang="sk-SK" sz="2400" dirty="0" smtClean="0"/>
              <a:t> </a:t>
            </a:r>
            <a:r>
              <a:rPr lang="sk-SK" sz="2400" dirty="0" err="1" smtClean="0"/>
              <a:t>budget</a:t>
            </a:r>
            <a:r>
              <a:rPr lang="sk-SK" sz="2400" dirty="0" smtClean="0"/>
              <a:t> </a:t>
            </a:r>
            <a:r>
              <a:rPr lang="sk-SK" sz="2400" dirty="0" err="1" smtClean="0"/>
              <a:t>of</a:t>
            </a:r>
            <a:r>
              <a:rPr lang="sk-SK" sz="2400" dirty="0" smtClean="0"/>
              <a:t> cca 1 mil. EUR</a:t>
            </a:r>
          </a:p>
          <a:p>
            <a:pPr>
              <a:buNone/>
            </a:pPr>
            <a:endParaRPr lang="sk-SK" sz="2400" dirty="0" smtClean="0"/>
          </a:p>
          <a:p>
            <a:pPr>
              <a:buNone/>
            </a:pPr>
            <a:r>
              <a:rPr lang="sk-SK" sz="2400" dirty="0" smtClean="0"/>
              <a:t>- 3 </a:t>
            </a:r>
            <a:r>
              <a:rPr lang="sk-SK" sz="2400" dirty="0" err="1" smtClean="0"/>
              <a:t>projects</a:t>
            </a:r>
            <a:r>
              <a:rPr lang="sk-SK" sz="2400" dirty="0" smtClean="0"/>
              <a:t> in </a:t>
            </a:r>
            <a:r>
              <a:rPr lang="sk-SK" sz="2400" dirty="0" err="1" smtClean="0"/>
              <a:t>Tunisia</a:t>
            </a:r>
            <a:endParaRPr lang="sk-SK" sz="2400" dirty="0" smtClean="0"/>
          </a:p>
          <a:p>
            <a:pPr>
              <a:buNone/>
            </a:pPr>
            <a:r>
              <a:rPr lang="sk-SK" sz="2400" dirty="0" smtClean="0"/>
              <a:t>- 2 </a:t>
            </a:r>
            <a:r>
              <a:rPr lang="sk-SK" sz="2400" dirty="0" err="1" smtClean="0"/>
              <a:t>projects</a:t>
            </a:r>
            <a:r>
              <a:rPr lang="sk-SK" sz="2400" dirty="0" smtClean="0"/>
              <a:t> in </a:t>
            </a:r>
            <a:r>
              <a:rPr lang="sk-SK" sz="2400" dirty="0" err="1" smtClean="0"/>
              <a:t>Serbia</a:t>
            </a:r>
            <a:r>
              <a:rPr lang="sk-SK" sz="2400" dirty="0" smtClean="0"/>
              <a:t> </a:t>
            </a:r>
            <a:r>
              <a:rPr lang="sk-SK" sz="2400" dirty="0" smtClean="0"/>
              <a:t>and </a:t>
            </a:r>
            <a:r>
              <a:rPr lang="sk-SK" sz="2400" dirty="0" err="1" smtClean="0"/>
              <a:t>Ukraine</a:t>
            </a:r>
            <a:endParaRPr lang="sk-SK" sz="2400" dirty="0" smtClean="0"/>
          </a:p>
          <a:p>
            <a:pPr>
              <a:buNone/>
            </a:pPr>
            <a:r>
              <a:rPr lang="sk-SK" sz="2400" dirty="0" smtClean="0"/>
              <a:t>- 1 </a:t>
            </a:r>
            <a:r>
              <a:rPr lang="sk-SK" sz="2400" dirty="0" err="1" smtClean="0"/>
              <a:t>project</a:t>
            </a:r>
            <a:r>
              <a:rPr lang="sk-SK" sz="2400" dirty="0" smtClean="0"/>
              <a:t> in </a:t>
            </a:r>
            <a:r>
              <a:rPr lang="sk-SK" sz="2400" dirty="0" err="1" smtClean="0"/>
              <a:t>Montenegro</a:t>
            </a:r>
            <a:r>
              <a:rPr lang="sk-SK" sz="2400" dirty="0" smtClean="0"/>
              <a:t>, </a:t>
            </a:r>
            <a:r>
              <a:rPr lang="sk-SK" sz="2400" dirty="0" err="1" smtClean="0"/>
              <a:t>Belarus</a:t>
            </a:r>
            <a:r>
              <a:rPr lang="sk-SK" sz="2400" dirty="0" smtClean="0"/>
              <a:t>, Georgia, </a:t>
            </a:r>
            <a:r>
              <a:rPr lang="sk-SK" sz="2400" dirty="0" err="1" smtClean="0"/>
              <a:t>Moldova</a:t>
            </a:r>
            <a:endParaRPr lang="sk-SK" sz="2400" dirty="0" smtClean="0"/>
          </a:p>
          <a:p>
            <a:pPr>
              <a:buNone/>
            </a:pPr>
            <a:endParaRPr lang="sk-SK" sz="2400" dirty="0" smtClean="0"/>
          </a:p>
          <a:p>
            <a:pPr>
              <a:buFontTx/>
              <a:buChar char="-"/>
            </a:pPr>
            <a:endParaRPr lang="sk-SK" sz="2400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Slovenská agentúra pre medzinárodnú rozvojovú spoluprácu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/>
              <a:t>Contact</a:t>
            </a:r>
            <a:r>
              <a:rPr lang="sk-SK" b="1" dirty="0" smtClean="0"/>
              <a:t> </a:t>
            </a:r>
            <a:r>
              <a:rPr lang="sk-SK" b="1" dirty="0" err="1" smtClean="0"/>
              <a:t>details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pPr algn="ctr">
              <a:buNone/>
            </a:pPr>
            <a:r>
              <a:rPr lang="sk-SK" dirty="0" err="1" smtClean="0"/>
              <a:t>Thank</a:t>
            </a:r>
            <a:r>
              <a:rPr lang="sk-SK" dirty="0" smtClean="0"/>
              <a:t> </a:t>
            </a:r>
            <a:r>
              <a:rPr lang="sk-SK" dirty="0" err="1" smtClean="0"/>
              <a:t>you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your</a:t>
            </a:r>
            <a:r>
              <a:rPr lang="sk-SK" dirty="0" smtClean="0"/>
              <a:t> </a:t>
            </a:r>
            <a:r>
              <a:rPr lang="sk-SK" dirty="0" err="1" smtClean="0"/>
              <a:t>attention</a:t>
            </a:r>
            <a:r>
              <a:rPr lang="sk-SK" dirty="0" smtClean="0"/>
              <a:t> !</a:t>
            </a:r>
          </a:p>
          <a:p>
            <a:pPr algn="ctr">
              <a:buNone/>
            </a:pPr>
            <a:endParaRPr lang="sk-SK" dirty="0" smtClean="0"/>
          </a:p>
          <a:p>
            <a:pPr>
              <a:buNone/>
            </a:pPr>
            <a:r>
              <a:rPr lang="sk-SK" sz="1800" dirty="0" err="1" smtClean="0"/>
              <a:t>Contact</a:t>
            </a:r>
            <a:r>
              <a:rPr lang="sk-SK" sz="1800" dirty="0" smtClean="0"/>
              <a:t> </a:t>
            </a:r>
            <a:r>
              <a:rPr lang="sk-SK" sz="1800" dirty="0" err="1" smtClean="0"/>
              <a:t>details</a:t>
            </a:r>
            <a:r>
              <a:rPr lang="sk-SK" sz="1800" dirty="0" smtClean="0"/>
              <a:t>:</a:t>
            </a:r>
          </a:p>
          <a:p>
            <a:pPr>
              <a:buNone/>
            </a:pPr>
            <a:endParaRPr lang="sk-SK" sz="1800" dirty="0" smtClean="0"/>
          </a:p>
          <a:p>
            <a:pPr>
              <a:buNone/>
            </a:pPr>
            <a:r>
              <a:rPr lang="sk-SK" sz="1800" dirty="0" smtClean="0"/>
              <a:t>Slovak </a:t>
            </a:r>
            <a:r>
              <a:rPr lang="sk-SK" sz="1800" dirty="0" err="1" smtClean="0"/>
              <a:t>Agency</a:t>
            </a:r>
            <a:r>
              <a:rPr lang="sk-SK" sz="1800" dirty="0" smtClean="0"/>
              <a:t> </a:t>
            </a:r>
            <a:r>
              <a:rPr lang="sk-SK" sz="1800" dirty="0" err="1" smtClean="0"/>
              <a:t>for</a:t>
            </a:r>
            <a:r>
              <a:rPr lang="sk-SK" sz="1800" dirty="0" smtClean="0"/>
              <a:t> </a:t>
            </a:r>
            <a:r>
              <a:rPr lang="sk-SK" sz="1800" dirty="0" err="1" smtClean="0"/>
              <a:t>International</a:t>
            </a:r>
            <a:r>
              <a:rPr lang="sk-SK" sz="1800" dirty="0" smtClean="0"/>
              <a:t> </a:t>
            </a:r>
            <a:r>
              <a:rPr lang="sk-SK" sz="1800" dirty="0" err="1" smtClean="0"/>
              <a:t>Development</a:t>
            </a:r>
            <a:r>
              <a:rPr lang="sk-SK" sz="1800" dirty="0" smtClean="0"/>
              <a:t> </a:t>
            </a:r>
            <a:r>
              <a:rPr lang="sk-SK" sz="1800" dirty="0" err="1" smtClean="0"/>
              <a:t>Cooperation</a:t>
            </a:r>
            <a:endParaRPr lang="sk-SK" sz="1800" dirty="0" smtClean="0"/>
          </a:p>
          <a:p>
            <a:pPr>
              <a:buNone/>
            </a:pPr>
            <a:r>
              <a:rPr lang="sk-SK" sz="1800" dirty="0" smtClean="0"/>
              <a:t>Drotárska cesta 46, 811 02 Bratislava</a:t>
            </a:r>
          </a:p>
          <a:p>
            <a:pPr>
              <a:buNone/>
            </a:pPr>
            <a:r>
              <a:rPr lang="sk-SK" sz="1800" dirty="0" smtClean="0"/>
              <a:t>email: </a:t>
            </a:r>
            <a:r>
              <a:rPr lang="sk-SK" sz="1800" dirty="0" err="1" smtClean="0">
                <a:hlinkClick r:id="rId2"/>
              </a:rPr>
              <a:t>peter.tomasek@slovakaid.sk</a:t>
            </a:r>
            <a:r>
              <a:rPr lang="sk-SK" sz="1800" dirty="0" err="1" smtClean="0"/>
              <a:t>,</a:t>
            </a:r>
            <a:r>
              <a:rPr lang="sk-SK" sz="1800" dirty="0" smtClean="0"/>
              <a:t> </a:t>
            </a:r>
            <a:r>
              <a:rPr lang="sk-SK" sz="1800" dirty="0" err="1" smtClean="0"/>
              <a:t>info@slovakaid.sk</a:t>
            </a:r>
            <a:endParaRPr lang="sk-SK" sz="1800" dirty="0" smtClean="0"/>
          </a:p>
          <a:p>
            <a:pPr>
              <a:buNone/>
            </a:pPr>
            <a:r>
              <a:rPr lang="sk-SK" sz="1800" dirty="0" err="1" smtClean="0"/>
              <a:t>phone</a:t>
            </a:r>
            <a:r>
              <a:rPr lang="sk-SK" sz="1800" dirty="0" smtClean="0"/>
              <a:t>: +421 2 6820 5011</a:t>
            </a: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Slovak </a:t>
            </a:r>
            <a:r>
              <a:rPr lang="sk-SK" dirty="0" err="1" smtClean="0"/>
              <a:t>Agency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International</a:t>
            </a:r>
            <a:r>
              <a:rPr lang="sk-SK" dirty="0" smtClean="0"/>
              <a:t> </a:t>
            </a:r>
            <a:r>
              <a:rPr lang="sk-SK" dirty="0" err="1" smtClean="0"/>
              <a:t>Development</a:t>
            </a:r>
            <a:r>
              <a:rPr lang="sk-SK" dirty="0" smtClean="0"/>
              <a:t> </a:t>
            </a:r>
            <a:r>
              <a:rPr lang="sk-SK" dirty="0" err="1" smtClean="0"/>
              <a:t>Cooperation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ovakaid budape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, klas. ver.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354A88424F54BBADE55A02CB85A08" ma:contentTypeVersion="0" ma:contentTypeDescription="Umožňuje vytvoriť nový dokument." ma:contentTypeScope="" ma:versionID="dee7648971e23671fcbd2c2adc139fe1">
  <xsd:schema xmlns:xsd="http://www.w3.org/2001/XMLSchema" xmlns:p="http://schemas.microsoft.com/office/2006/metadata/properties" targetNamespace="http://schemas.microsoft.com/office/2006/metadata/properties" ma:root="true" ma:fieldsID="11b4a447ac6355810685471cdfce56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áz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5478D7-5B20-4B7D-9AB6-2026BA51FB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95C8EEA-A483-4A25-98C8-C36105577007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4BBDA15-B1F8-4BA7-A853-41294B6BB3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slovakaid budapest</Template>
  <TotalTime>276</TotalTime>
  <Words>394</Words>
  <Application>Microsoft Office PowerPoint</Application>
  <PresentationFormat>Prezentácia na obrazovke (4:3)</PresentationFormat>
  <Paragraphs>76</Paragraphs>
  <Slides>8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slovakaid budapest</vt:lpstr>
      <vt:lpstr>SlovakAid</vt:lpstr>
      <vt:lpstr>Tools of knowledge and experience sharing</vt:lpstr>
      <vt:lpstr>CETIR</vt:lpstr>
      <vt:lpstr>CETIR</vt:lpstr>
      <vt:lpstr>CETIR</vt:lpstr>
      <vt:lpstr>Billateral TA</vt:lpstr>
      <vt:lpstr>Billateral TA</vt:lpstr>
      <vt:lpstr>Contact details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SlovakAid</dc:title>
  <dc:creator>Peter Tomášek</dc:creator>
  <cp:lastModifiedBy>Peter Tomášek</cp:lastModifiedBy>
  <cp:revision>35</cp:revision>
  <dcterms:created xsi:type="dcterms:W3CDTF">2012-06-11T07:36:03Z</dcterms:created>
  <dcterms:modified xsi:type="dcterms:W3CDTF">2012-11-23T14:51:15Z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0x01010030D354A88424F54BBADE55A02CB85A08</vt:lpwstr>
  </property>
</Properties>
</file>