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0"/>
  </p:notesMasterIdLst>
  <p:sldIdLst>
    <p:sldId id="265" r:id="rId2"/>
    <p:sldId id="278" r:id="rId3"/>
    <p:sldId id="266" r:id="rId4"/>
    <p:sldId id="281" r:id="rId5"/>
    <p:sldId id="267" r:id="rId6"/>
    <p:sldId id="268" r:id="rId7"/>
    <p:sldId id="269" r:id="rId8"/>
    <p:sldId id="270" r:id="rId9"/>
    <p:sldId id="295" r:id="rId10"/>
    <p:sldId id="271" r:id="rId11"/>
    <p:sldId id="282" r:id="rId12"/>
    <p:sldId id="290" r:id="rId13"/>
    <p:sldId id="284" r:id="rId14"/>
    <p:sldId id="289" r:id="rId15"/>
    <p:sldId id="283" r:id="rId16"/>
    <p:sldId id="288" r:id="rId17"/>
    <p:sldId id="287" r:id="rId18"/>
    <p:sldId id="297" r:id="rId19"/>
  </p:sldIdLst>
  <p:sldSz cx="9144000" cy="6858000" type="screen4x3"/>
  <p:notesSz cx="666908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B759"/>
    <a:srgbClr val="006600"/>
    <a:srgbClr val="6884D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2" autoAdjust="0"/>
    <p:restoredTop sz="96423" autoAdjust="0"/>
  </p:normalViewPr>
  <p:slideViewPr>
    <p:cSldViewPr>
      <p:cViewPr varScale="1">
        <p:scale>
          <a:sx n="71" d="100"/>
          <a:sy n="71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748" y="-10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ria.gonzalez\Escritorio\PBI%20PER%20CAPITA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ria.gonzalez\Configuraci&#243;n%20local\Archivos%20temporales%20de%20Internet\Content.Outlook\38ZUQ92B\Graficas%20Maria%20Noel%20Nov%202012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oja%20de%20c&#225;lculo%20en%20P%20E%20F%20A%20presentacion%20MARTA%20V6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ria.gonzalez\Configuraci&#243;n%20local\Archivos%20temporales%20de%20Internet\Content.IE5\8ZKHOPG5\EMBI%20Rendicion%2011_2012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s-UY" sz="1200" noProof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r>
              <a:rPr lang="es-UY" sz="1200" b="1" i="0" baseline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Gross</a:t>
            </a:r>
            <a:r>
              <a:rPr lang="es-UY" sz="1200" b="1" i="0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Y" sz="1200" b="1" i="0" baseline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Domestic</a:t>
            </a:r>
            <a:r>
              <a:rPr lang="es-UY" sz="1200" b="1" i="0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Y" sz="1200" b="1" i="0" baseline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Product</a:t>
            </a:r>
            <a:endParaRPr lang="es-UY" sz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 lang="es-UY" sz="1200" noProof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r>
              <a:rPr lang="es-UY" sz="1200" b="0" i="0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Real </a:t>
            </a:r>
            <a:r>
              <a:rPr lang="es-UY" sz="1200" b="0" i="0" baseline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growth</a:t>
            </a:r>
            <a:endParaRPr lang="es-UY" sz="1200" b="0" i="0" baseline="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33032815530418952"/>
          <c:y val="3.494263757184051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948582373333619"/>
          <c:y val="0.19503200577523788"/>
          <c:w val="0.85096312114387163"/>
          <c:h val="0.654905302500071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Uruguay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38100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numRef>
              <c:f>Hoja1!$B$1:$Y$1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Hoja1!$B$2:$M$2</c:f>
              <c:numCache>
                <c:formatCode>0%</c:formatCode>
                <c:ptCount val="12"/>
                <c:pt idx="0">
                  <c:v>-1.9299306315719744E-2</c:v>
                </c:pt>
                <c:pt idx="1">
                  <c:v>-3.8441299571433052E-2</c:v>
                </c:pt>
                <c:pt idx="2">
                  <c:v>-7.7320072195003919E-2</c:v>
                </c:pt>
                <c:pt idx="3">
                  <c:v>8.0528391982512826E-3</c:v>
                </c:pt>
                <c:pt idx="4">
                  <c:v>5.0041603569973114E-2</c:v>
                </c:pt>
                <c:pt idx="5">
                  <c:v>7.4601321315774793E-2</c:v>
                </c:pt>
                <c:pt idx="6">
                  <c:v>4.0985773981873974E-2</c:v>
                </c:pt>
                <c:pt idx="7">
                  <c:v>6.5415108494735197E-2</c:v>
                </c:pt>
                <c:pt idx="8">
                  <c:v>7.1761446610339119E-2</c:v>
                </c:pt>
                <c:pt idx="9">
                  <c:v>2.4177563726919038E-2</c:v>
                </c:pt>
                <c:pt idx="10">
                  <c:v>8.8948201026913587E-2</c:v>
                </c:pt>
                <c:pt idx="11">
                  <c:v>5.700320198324782E-2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1"/>
        <c:overlap val="30"/>
        <c:axId val="71727744"/>
        <c:axId val="71833088"/>
      </c:barChart>
      <c:lineChart>
        <c:grouping val="standard"/>
        <c:varyColors val="0"/>
        <c:ser>
          <c:idx val="1"/>
          <c:order val="1"/>
          <c:tx>
            <c:strRef>
              <c:f>Hoja1!$A$3</c:f>
              <c:strCache>
                <c:ptCount val="1"/>
                <c:pt idx="0">
                  <c:v>Latin America</c:v>
                </c:pt>
              </c:strCache>
            </c:strRef>
          </c:tx>
          <c:spPr>
            <a:ln w="28575">
              <a:solidFill>
                <a:srgbClr val="FFC000"/>
              </a:solidFill>
            </a:ln>
          </c:spPr>
          <c:marker>
            <c:symbol val="circle"/>
            <c:size val="6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numRef>
              <c:f>Hoja1!$B$1:$M$1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Hoja1!$B$3:$M$3</c:f>
              <c:numCache>
                <c:formatCode>0%</c:formatCode>
                <c:ptCount val="12"/>
                <c:pt idx="0">
                  <c:v>0.04</c:v>
                </c:pt>
                <c:pt idx="1">
                  <c:v>4.0000000000000001E-3</c:v>
                </c:pt>
                <c:pt idx="2">
                  <c:v>-4.0000000000000001E-3</c:v>
                </c:pt>
                <c:pt idx="3">
                  <c:v>2.1999999999999999E-2</c:v>
                </c:pt>
                <c:pt idx="4">
                  <c:v>6.0999999999999999E-2</c:v>
                </c:pt>
                <c:pt idx="5">
                  <c:v>4.9000000000000002E-2</c:v>
                </c:pt>
                <c:pt idx="6">
                  <c:v>5.7000000000000002E-2</c:v>
                </c:pt>
                <c:pt idx="7">
                  <c:v>5.8000000000000003E-2</c:v>
                </c:pt>
                <c:pt idx="8">
                  <c:v>4.2000000000000003E-2</c:v>
                </c:pt>
                <c:pt idx="9">
                  <c:v>-0.02</c:v>
                </c:pt>
                <c:pt idx="10">
                  <c:v>4.9000000000000002E-2</c:v>
                </c:pt>
                <c:pt idx="11" formatCode="General">
                  <c:v>5.2999999999999999E-2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836416"/>
        <c:axId val="71834624"/>
      </c:lineChart>
      <c:catAx>
        <c:axId val="7172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>
            <a:solidFill>
              <a:schemeClr val="tx2"/>
            </a:solidFill>
          </a:ln>
        </c:spPr>
        <c:txPr>
          <a:bodyPr rot="-5400000" vert="horz"/>
          <a:lstStyle/>
          <a:p>
            <a:pPr>
              <a:defRPr lang="es-UY" sz="900" b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71833088"/>
        <c:crosses val="autoZero"/>
        <c:auto val="1"/>
        <c:lblAlgn val="ctr"/>
        <c:lblOffset val="0"/>
        <c:tickLblSkip val="1"/>
        <c:noMultiLvlLbl val="0"/>
      </c:catAx>
      <c:valAx>
        <c:axId val="71833088"/>
        <c:scaling>
          <c:orientation val="minMax"/>
          <c:max val="0.1"/>
          <c:min val="-0.1"/>
        </c:scaling>
        <c:delete val="0"/>
        <c:axPos val="l"/>
        <c:numFmt formatCode="0%" sourceLinked="0"/>
        <c:majorTickMark val="out"/>
        <c:minorTickMark val="none"/>
        <c:tickLblPos val="nextTo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lang="es-UY" sz="900" b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71727744"/>
        <c:crosses val="autoZero"/>
        <c:crossBetween val="between"/>
      </c:valAx>
      <c:valAx>
        <c:axId val="71834624"/>
        <c:scaling>
          <c:orientation val="minMax"/>
          <c:max val="0.48000000000000032"/>
          <c:min val="0.36000000000000032"/>
        </c:scaling>
        <c:delete val="1"/>
        <c:axPos val="r"/>
        <c:majorGridlines>
          <c:spPr>
            <a:ln>
              <a:solidFill>
                <a:schemeClr val="tx2"/>
              </a:solidFill>
              <a:prstDash val="sysDot"/>
            </a:ln>
          </c:spPr>
        </c:majorGridlines>
        <c:numFmt formatCode="0%" sourceLinked="1"/>
        <c:majorTickMark val="out"/>
        <c:minorTickMark val="none"/>
        <c:tickLblPos val="none"/>
        <c:crossAx val="71836416"/>
        <c:crosses val="max"/>
        <c:crossBetween val="between"/>
      </c:valAx>
      <c:catAx>
        <c:axId val="718364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183462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661622665808117"/>
          <c:y val="0.732169103678315"/>
          <c:w val="0.3352470789662369"/>
          <c:h val="0.11242615974691356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lang="es-UY" sz="1100" baseline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9628715141245744E-2"/>
          <c:y val="2.4847371309777856E-2"/>
          <c:w val="0.8389311799545176"/>
          <c:h val="0.7779583792613832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Hoja1!$B$1</c:f>
              <c:strCache>
                <c:ptCount val="1"/>
                <c:pt idx="0">
                  <c:v>Índice de Gini</c:v>
                </c:pt>
              </c:strCache>
            </c:strRef>
          </c:tx>
          <c:spPr>
            <a:solidFill>
              <a:srgbClr val="E8B7B7">
                <a:lumMod val="90000"/>
              </a:srgbClr>
            </a:solidFill>
            <a:ln>
              <a:solidFill>
                <a:srgbClr val="E8B7B7">
                  <a:lumMod val="90000"/>
                </a:srgbClr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c:spPr>
          <c:invertIfNegative val="0"/>
          <c:cat>
            <c:numRef>
              <c:f>Hoja1!$A$2:$A$28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</c:numCache>
            </c:numRef>
          </c:cat>
          <c:val>
            <c:numRef>
              <c:f>Hoja1!$B$2:$B$28</c:f>
              <c:numCache>
                <c:formatCode>General</c:formatCode>
                <c:ptCount val="19"/>
                <c:pt idx="0">
                  <c:v>0.18</c:v>
                </c:pt>
                <c:pt idx="1">
                  <c:v>0.20300000000000001</c:v>
                </c:pt>
                <c:pt idx="2">
                  <c:v>0.215</c:v>
                </c:pt>
                <c:pt idx="3">
                  <c:v>0.221</c:v>
                </c:pt>
                <c:pt idx="4">
                  <c:v>0.21099999999999999</c:v>
                </c:pt>
                <c:pt idx="5">
                  <c:v>0.20599999999999999</c:v>
                </c:pt>
                <c:pt idx="6">
                  <c:v>0.23</c:v>
                </c:pt>
                <c:pt idx="7">
                  <c:v>0.25</c:v>
                </c:pt>
                <c:pt idx="8">
                  <c:v>0.313</c:v>
                </c:pt>
                <c:pt idx="9">
                  <c:v>0.39300000000000002</c:v>
                </c:pt>
                <c:pt idx="10">
                  <c:v>0.39900000000000002</c:v>
                </c:pt>
                <c:pt idx="11">
                  <c:v>0.36499999999999999</c:v>
                </c:pt>
                <c:pt idx="12">
                  <c:v>0.33700000000000002</c:v>
                </c:pt>
                <c:pt idx="13">
                  <c:v>0.29799999999999999</c:v>
                </c:pt>
                <c:pt idx="14">
                  <c:v>0.23</c:v>
                </c:pt>
                <c:pt idx="15">
                  <c:v>0.214</c:v>
                </c:pt>
                <c:pt idx="16">
                  <c:v>0.187</c:v>
                </c:pt>
                <c:pt idx="17">
                  <c:v>0.14299999999999999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axId val="94218496"/>
        <c:axId val="94650368"/>
      </c:barChart>
      <c:catAx>
        <c:axId val="94218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>
            <a:solidFill>
              <a:srgbClr val="676A55">
                <a:lumMod val="75000"/>
              </a:srgbClr>
            </a:solidFill>
          </a:ln>
        </c:spPr>
        <c:txPr>
          <a:bodyPr rot="-5400000" vert="horz"/>
          <a:lstStyle/>
          <a:p>
            <a:pPr>
              <a:defRPr lang="es-UY" sz="900" b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94650368"/>
        <c:crosses val="autoZero"/>
        <c:auto val="1"/>
        <c:lblAlgn val="ctr"/>
        <c:lblOffset val="100"/>
        <c:tickLblSkip val="1"/>
        <c:noMultiLvlLbl val="0"/>
      </c:catAx>
      <c:valAx>
        <c:axId val="9465036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ln>
            <a:solidFill>
              <a:srgbClr val="676A55">
                <a:lumMod val="75000"/>
              </a:srgbClr>
            </a:solidFill>
          </a:ln>
        </c:spPr>
        <c:txPr>
          <a:bodyPr/>
          <a:lstStyle/>
          <a:p>
            <a:pPr>
              <a:defRPr lang="es-UY" sz="900" b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94218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798"/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58881827598757"/>
          <c:y val="2.5202471080437584E-2"/>
          <c:w val="0.87981382842945732"/>
          <c:h val="0.805650525127355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Índice de Gini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50800"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Hoja1!$A$2:$A$28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2012*</c:v>
                </c:pt>
              </c:strCache>
            </c:strRef>
          </c:cat>
          <c:val>
            <c:numRef>
              <c:f>Hoja1!$B$2:$B$28</c:f>
              <c:numCache>
                <c:formatCode>General</c:formatCode>
                <c:ptCount val="13"/>
                <c:pt idx="0">
                  <c:v>0.44530000000000003</c:v>
                </c:pt>
                <c:pt idx="1">
                  <c:v>0.44540000000000002</c:v>
                </c:pt>
                <c:pt idx="2">
                  <c:v>0.45049999999999996</c:v>
                </c:pt>
                <c:pt idx="3">
                  <c:v>0.44450000000000001</c:v>
                </c:pt>
                <c:pt idx="4">
                  <c:v>0.45250000000000001</c:v>
                </c:pt>
                <c:pt idx="5">
                  <c:v>0.44090000000000001</c:v>
                </c:pt>
                <c:pt idx="6">
                  <c:v>0.45340000000000003</c:v>
                </c:pt>
                <c:pt idx="7">
                  <c:v>0.45700000000000002</c:v>
                </c:pt>
                <c:pt idx="8">
                  <c:v>0.43829999999999997</c:v>
                </c:pt>
                <c:pt idx="9">
                  <c:v>0.43740000000000001</c:v>
                </c:pt>
                <c:pt idx="10">
                  <c:v>0.41799999999999998</c:v>
                </c:pt>
                <c:pt idx="11">
                  <c:v>0.39800000000000002</c:v>
                </c:pt>
                <c:pt idx="12" formatCode="0.000">
                  <c:v>0.39395985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overlap val="-5"/>
        <c:axId val="118723328"/>
        <c:axId val="118725248"/>
      </c:barChart>
      <c:catAx>
        <c:axId val="11872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2"/>
            </a:solidFill>
          </a:ln>
        </c:spPr>
        <c:txPr>
          <a:bodyPr rot="-5400000" vert="horz"/>
          <a:lstStyle/>
          <a:p>
            <a:pPr>
              <a:defRPr lang="es-UY" sz="900" b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118725248"/>
        <c:crosses val="autoZero"/>
        <c:auto val="1"/>
        <c:lblAlgn val="ctr"/>
        <c:lblOffset val="100"/>
        <c:noMultiLvlLbl val="0"/>
      </c:catAx>
      <c:valAx>
        <c:axId val="118725248"/>
        <c:scaling>
          <c:orientation val="minMax"/>
          <c:max val="0.46"/>
          <c:min val="0.35000000000000031"/>
        </c:scaling>
        <c:delete val="0"/>
        <c:axPos val="l"/>
        <c:majorGridlines>
          <c:spPr>
            <a:ln>
              <a:solidFill>
                <a:schemeClr val="tx2"/>
              </a:solidFill>
              <a:prstDash val="sysDot"/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lang="es-UY" sz="900" b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1187233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 b="1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sz="1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GDP </a:t>
            </a:r>
            <a:r>
              <a:rPr lang="es-ES" sz="12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per </a:t>
            </a:r>
            <a:r>
              <a:rPr lang="es-ES" sz="1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cápita,  </a:t>
            </a:r>
            <a:r>
              <a:rPr lang="es-ES" sz="12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2011</a:t>
            </a:r>
          </a:p>
          <a:p>
            <a:pPr>
              <a:defRPr/>
            </a:pPr>
            <a:r>
              <a:rPr lang="es-ES" sz="1200" b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Dollars</a:t>
            </a:r>
            <a:r>
              <a:rPr lang="es-ES" sz="1200" b="0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sz="1200" b="0" baseline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adjusted</a:t>
            </a:r>
            <a:r>
              <a:rPr lang="es-ES" sz="1200" b="0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200" b="0" baseline="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by</a:t>
            </a:r>
            <a:r>
              <a:rPr lang="es-ES" sz="1200" b="0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200" b="0" baseline="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PPP</a:t>
            </a:r>
            <a:endParaRPr lang="es-ES" sz="1200" b="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3931660145991256"/>
          <c:y val="0.2025498930437479"/>
          <c:w val="0.83149601133565409"/>
          <c:h val="0.6821094800671496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</c:dPt>
          <c:cat>
            <c:strRef>
              <c:f>WEOOct2012all!$AN$8561:$AN$8567</c:f>
              <c:strCache>
                <c:ptCount val="7"/>
                <c:pt idx="0">
                  <c:v>Chile</c:v>
                </c:pt>
                <c:pt idx="1">
                  <c:v>Uruguay</c:v>
                </c:pt>
                <c:pt idx="2">
                  <c:v>Brazil</c:v>
                </c:pt>
                <c:pt idx="3">
                  <c:v>Colombia</c:v>
                </c:pt>
                <c:pt idx="4">
                  <c:v>Peru</c:v>
                </c:pt>
                <c:pt idx="5">
                  <c:v>Ecuador</c:v>
                </c:pt>
                <c:pt idx="6">
                  <c:v>Paraguay</c:v>
                </c:pt>
              </c:strCache>
            </c:strRef>
          </c:cat>
          <c:val>
            <c:numRef>
              <c:f>WEOOct2012all!$AO$8561:$AO$8567</c:f>
              <c:numCache>
                <c:formatCode>#,##0</c:formatCode>
                <c:ptCount val="7"/>
                <c:pt idx="0">
                  <c:v>17400</c:v>
                </c:pt>
                <c:pt idx="1">
                  <c:v>15300</c:v>
                </c:pt>
                <c:pt idx="2">
                  <c:v>11900</c:v>
                </c:pt>
                <c:pt idx="3">
                  <c:v>10400</c:v>
                </c:pt>
                <c:pt idx="4">
                  <c:v>10200</c:v>
                </c:pt>
                <c:pt idx="5">
                  <c:v>8600</c:v>
                </c:pt>
                <c:pt idx="6">
                  <c:v>5500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55520"/>
        <c:axId val="20957056"/>
      </c:barChart>
      <c:catAx>
        <c:axId val="2095552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>
            <a:solidFill>
              <a:schemeClr val="tx1">
                <a:lumMod val="10000"/>
              </a:schemeClr>
            </a:solidFill>
          </a:ln>
        </c:spPr>
        <c:txPr>
          <a:bodyPr/>
          <a:lstStyle/>
          <a:p>
            <a:pPr>
              <a:defRPr sz="900">
                <a:solidFill>
                  <a:schemeClr val="bg2">
                    <a:lumMod val="10000"/>
                  </a:schemeClr>
                </a:solidFill>
              </a:defRPr>
            </a:pPr>
            <a:endParaRPr lang="es-ES"/>
          </a:p>
        </c:txPr>
        <c:crossAx val="20957056"/>
        <c:crosses val="autoZero"/>
        <c:auto val="1"/>
        <c:lblAlgn val="ctr"/>
        <c:lblOffset val="100"/>
        <c:noMultiLvlLbl val="0"/>
      </c:catAx>
      <c:valAx>
        <c:axId val="20957056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0000"/>
                </a:schemeClr>
              </a:solidFill>
              <a:prstDash val="sysDot"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solidFill>
              <a:schemeClr val="tx1">
                <a:lumMod val="10000"/>
              </a:schemeClr>
            </a:solidFill>
            <a:prstDash val="sysDot"/>
          </a:ln>
        </c:spPr>
        <c:txPr>
          <a:bodyPr/>
          <a:lstStyle/>
          <a:p>
            <a:pPr>
              <a:defRPr sz="900">
                <a:solidFill>
                  <a:schemeClr val="bg2">
                    <a:lumMod val="10000"/>
                  </a:schemeClr>
                </a:solidFill>
              </a:defRPr>
            </a:pPr>
            <a:endParaRPr lang="es-ES"/>
          </a:p>
        </c:txPr>
        <c:crossAx val="209555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s-UY" sz="120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r>
              <a:rPr lang="es-UY" sz="14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Public</a:t>
            </a:r>
            <a:r>
              <a:rPr lang="es-UY" sz="14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Sector Balance</a:t>
            </a:r>
            <a:endParaRPr lang="es-UY" sz="1400" b="1" baseline="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 lang="es-UY" sz="120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r>
              <a:rPr lang="es-ES" sz="1400" b="1" baseline="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% GDP</a:t>
            </a:r>
            <a:endParaRPr lang="es-UY" sz="14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28801531828412424"/>
          <c:y val="2.7327503880598871E-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9.2549074540119083E-2"/>
          <c:y val="0.22125355008694408"/>
          <c:w val="0.90745086055420343"/>
          <c:h val="0.580643666147180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9525">
              <a:solidFill>
                <a:schemeClr val="accent2">
                  <a:lumMod val="50000"/>
                </a:schemeClr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Hoja1!$A$2:$A$40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2012*</c:v>
                </c:pt>
              </c:strCache>
            </c:strRef>
          </c:cat>
          <c:val>
            <c:numRef>
              <c:f>Hoja1!$B$2:$B$40</c:f>
              <c:numCache>
                <c:formatCode>0.00000</c:formatCode>
                <c:ptCount val="13"/>
                <c:pt idx="0">
                  <c:v>-3.6134212086225713E-2</c:v>
                </c:pt>
                <c:pt idx="1">
                  <c:v>-3.8306615161116206E-2</c:v>
                </c:pt>
                <c:pt idx="2">
                  <c:v>-3.6619820173055345E-2</c:v>
                </c:pt>
                <c:pt idx="3">
                  <c:v>-2.9560328507963717E-2</c:v>
                </c:pt>
                <c:pt idx="4">
                  <c:v>-1.7182174567266891E-2</c:v>
                </c:pt>
                <c:pt idx="5">
                  <c:v>-4.1007605055043608E-3</c:v>
                </c:pt>
                <c:pt idx="6">
                  <c:v>-4.8386898417539315E-3</c:v>
                </c:pt>
                <c:pt idx="7">
                  <c:v>-4.0106935134003671E-5</c:v>
                </c:pt>
                <c:pt idx="8">
                  <c:v>-1.5899465423885574E-2</c:v>
                </c:pt>
                <c:pt idx="9">
                  <c:v>-1.8055636593237188E-2</c:v>
                </c:pt>
                <c:pt idx="10">
                  <c:v>-1.0930216845055988E-2</c:v>
                </c:pt>
                <c:pt idx="11">
                  <c:v>-9.8634861517311774E-3</c:v>
                </c:pt>
                <c:pt idx="12">
                  <c:v>-2.2483886149091331E-2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invertIfNegative val="0"/>
          <c:cat>
            <c:strRef>
              <c:f>Hoja1!$A$2:$A$40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2012*</c:v>
                </c:pt>
              </c:strCache>
            </c:strRef>
          </c:cat>
          <c:val>
            <c:numRef>
              <c:f>Hoja1!$C$2:$C$40</c:f>
              <c:numCache>
                <c:formatCode>General</c:formatCode>
                <c:ptCount val="1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axId val="89496192"/>
        <c:axId val="89497984"/>
      </c:barChart>
      <c:catAx>
        <c:axId val="894961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 rot="-5400000" vert="horz"/>
          <a:lstStyle/>
          <a:p>
            <a:pPr>
              <a:defRPr lang="es-UY" sz="900" b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89497984"/>
        <c:crosses val="autoZero"/>
        <c:auto val="1"/>
        <c:lblAlgn val="ctr"/>
        <c:lblOffset val="100"/>
        <c:noMultiLvlLbl val="0"/>
      </c:catAx>
      <c:valAx>
        <c:axId val="89497984"/>
        <c:scaling>
          <c:orientation val="minMax"/>
          <c:max val="1.0000000000000005E-2"/>
          <c:min val="-4.0000000000000022E-2"/>
        </c:scaling>
        <c:delete val="0"/>
        <c:axPos val="l"/>
        <c:majorGridlines>
          <c:spPr>
            <a:ln>
              <a:solidFill>
                <a:schemeClr val="tx2"/>
              </a:solidFill>
              <a:prstDash val="sysDot"/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lang="es-UY" sz="90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89496192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330942719596992E-2"/>
          <c:y val="2.2428112659860656E-2"/>
          <c:w val="0.92366912233774567"/>
          <c:h val="0.672368480321354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 w="6350">
              <a:solidFill>
                <a:schemeClr val="accent5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4"/>
            <c:invertIfNegative val="0"/>
            <c:bubble3D val="0"/>
          </c:dPt>
          <c:dPt>
            <c:idx val="15"/>
            <c:invertIfNegative val="0"/>
            <c:bubble3D val="0"/>
            <c:spPr>
              <a:solidFill>
                <a:srgbClr val="FFC000"/>
              </a:solidFill>
              <a:ln w="6350">
                <a:solidFill>
                  <a:srgbClr val="FFC000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6"/>
            <c:invertIfNegative val="0"/>
            <c:bubble3D val="0"/>
            <c:spPr>
              <a:solidFill>
                <a:srgbClr val="FFC000"/>
              </a:solidFill>
              <a:ln w="6350">
                <a:solidFill>
                  <a:srgbClr val="FFC000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7"/>
            <c:invertIfNegative val="0"/>
            <c:bubble3D val="0"/>
            <c:spPr>
              <a:solidFill>
                <a:srgbClr val="FFC000"/>
              </a:solidFill>
              <a:ln w="6350">
                <a:solidFill>
                  <a:srgbClr val="FFC000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cat>
            <c:strRef>
              <c:f>Hoja1!$A$2:$A$19</c:f>
              <c:strCache>
                <c:ptCount val="18"/>
                <c:pt idx="0">
                  <c:v>Peru</c:v>
                </c:pt>
                <c:pt idx="1">
                  <c:v>Chile</c:v>
                </c:pt>
                <c:pt idx="2">
                  <c:v>Colombia</c:v>
                </c:pt>
                <c:pt idx="3">
                  <c:v>Brazil</c:v>
                </c:pt>
                <c:pt idx="4">
                  <c:v>México</c:v>
                </c:pt>
                <c:pt idx="5">
                  <c:v>Italy</c:v>
                </c:pt>
                <c:pt idx="6">
                  <c:v>Poland</c:v>
                </c:pt>
                <c:pt idx="7">
                  <c:v>Argentina</c:v>
                </c:pt>
                <c:pt idx="8">
                  <c:v>France</c:v>
                </c:pt>
                <c:pt idx="9">
                  <c:v>Portugal</c:v>
                </c:pt>
                <c:pt idx="10">
                  <c:v>Spain</c:v>
                </c:pt>
                <c:pt idx="11">
                  <c:v>Greece</c:v>
                </c:pt>
                <c:pt idx="12">
                  <c:v>United Kingdom</c:v>
                </c:pt>
                <c:pt idx="13">
                  <c:v>United States</c:v>
                </c:pt>
                <c:pt idx="14">
                  <c:v>Uruguay </c:v>
                </c:pt>
                <c:pt idx="15">
                  <c:v>Emerging Ec.</c:v>
                </c:pt>
                <c:pt idx="16">
                  <c:v>Advanced Ec.</c:v>
                </c:pt>
                <c:pt idx="17">
                  <c:v>World Aver.</c:v>
                </c:pt>
              </c:strCache>
            </c:strRef>
          </c:cat>
          <c:val>
            <c:numRef>
              <c:f>Hoja1!$B$2:$B$19</c:f>
              <c:numCache>
                <c:formatCode>_-* #,##0.0\ _€_-;\-* #,##0.0\ _€_-;_-* "-"??\ _€_-;_-@_-</c:formatCode>
                <c:ptCount val="18"/>
                <c:pt idx="0">
                  <c:v>1.7934649025020972</c:v>
                </c:pt>
                <c:pt idx="1">
                  <c:v>-0.3391397503972175</c:v>
                </c:pt>
                <c:pt idx="2">
                  <c:v>-0.78676271888229887</c:v>
                </c:pt>
                <c:pt idx="3">
                  <c:v>-2.1398409702793568</c:v>
                </c:pt>
                <c:pt idx="4">
                  <c:v>-2.3873110415555754</c:v>
                </c:pt>
                <c:pt idx="5">
                  <c:v>-2.7251145192593507</c:v>
                </c:pt>
                <c:pt idx="6">
                  <c:v>-3.427294785744655</c:v>
                </c:pt>
                <c:pt idx="7">
                  <c:v>-4.6304296745476963</c:v>
                </c:pt>
                <c:pt idx="8">
                  <c:v>-4.7027724910126549</c:v>
                </c:pt>
                <c:pt idx="9">
                  <c:v>-4.9902309112004852</c:v>
                </c:pt>
                <c:pt idx="10">
                  <c:v>-6.9930288356677073</c:v>
                </c:pt>
                <c:pt idx="11">
                  <c:v>-7.5189979511358915</c:v>
                </c:pt>
                <c:pt idx="12">
                  <c:v>-8.2455179500874962</c:v>
                </c:pt>
                <c:pt idx="13">
                  <c:v>-8.6777577032306734</c:v>
                </c:pt>
                <c:pt idx="14">
                  <c:v>-2.2000000000000002</c:v>
                </c:pt>
                <c:pt idx="15">
                  <c:v>-1.8701221510385861</c:v>
                </c:pt>
                <c:pt idx="16">
                  <c:v>-5.9421345436960396</c:v>
                </c:pt>
                <c:pt idx="17">
                  <c:v>-4.2041586206287747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1"/>
        <c:axId val="91186688"/>
        <c:axId val="91188224"/>
      </c:barChart>
      <c:catAx>
        <c:axId val="91186688"/>
        <c:scaling>
          <c:orientation val="minMax"/>
        </c:scaling>
        <c:delete val="0"/>
        <c:axPos val="b"/>
        <c:majorTickMark val="out"/>
        <c:minorTickMark val="none"/>
        <c:tickLblPos val="low"/>
        <c:spPr>
          <a:ln>
            <a:solidFill>
              <a:schemeClr val="tx2"/>
            </a:solidFill>
          </a:ln>
        </c:spPr>
        <c:txPr>
          <a:bodyPr rot="-5400000" vert="horz"/>
          <a:lstStyle/>
          <a:p>
            <a:pPr>
              <a:defRPr lang="es-UY" sz="900" b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91188224"/>
        <c:crosses val="autoZero"/>
        <c:auto val="1"/>
        <c:lblAlgn val="ctr"/>
        <c:lblOffset val="100"/>
        <c:noMultiLvlLbl val="0"/>
      </c:catAx>
      <c:valAx>
        <c:axId val="91188224"/>
        <c:scaling>
          <c:orientation val="minMax"/>
        </c:scaling>
        <c:delete val="0"/>
        <c:axPos val="l"/>
        <c:majorGridlines>
          <c:spPr>
            <a:ln>
              <a:solidFill>
                <a:schemeClr val="tx2"/>
              </a:solidFill>
              <a:prstDash val="sysDot"/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chemeClr val="tx2"/>
            </a:solidFill>
            <a:prstDash val="sysDot"/>
          </a:ln>
        </c:spPr>
        <c:txPr>
          <a:bodyPr/>
          <a:lstStyle/>
          <a:p>
            <a:pPr>
              <a:defRPr lang="es-UY" sz="900" b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91186688"/>
        <c:crosses val="autoZero"/>
        <c:crossBetween val="between"/>
      </c:valAx>
      <c:spPr>
        <a:ln>
          <a:solidFill>
            <a:schemeClr val="tx2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Advanced Economies</c:v>
                </c:pt>
              </c:strCache>
            </c:strRef>
          </c:tx>
          <c:spPr>
            <a:ln w="38100">
              <a:solidFill>
                <a:schemeClr val="accent2">
                  <a:lumMod val="75000"/>
                </a:schemeClr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B0CCB0">
                  <a:lumMod val="50000"/>
                </a:srgbClr>
              </a:solidFill>
              <a:ln>
                <a:solidFill>
                  <a:schemeClr val="accent2">
                    <a:lumMod val="75000"/>
                  </a:schemeClr>
                </a:solidFill>
                <a:prstDash val="solid"/>
              </a:ln>
            </c:spPr>
          </c:marker>
          <c:dPt>
            <c:idx val="6"/>
            <c:bubble3D val="0"/>
            <c:spPr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</c:spPr>
          </c:dPt>
          <c:dPt>
            <c:idx val="7"/>
            <c:bubble3D val="0"/>
            <c:spPr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</c:spPr>
          </c:dPt>
          <c:dPt>
            <c:idx val="8"/>
            <c:bubble3D val="0"/>
            <c:spPr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</c:spPr>
          </c:dPt>
          <c:dPt>
            <c:idx val="11"/>
            <c:marker>
              <c:symbol val="none"/>
            </c:marker>
            <c:bubble3D val="0"/>
            <c:spPr>
              <a:ln w="38100">
                <a:solidFill>
                  <a:schemeClr val="accent2">
                    <a:lumMod val="75000"/>
                  </a:schemeClr>
                </a:solidFill>
                <a:prstDash val="sysDash"/>
              </a:ln>
            </c:spPr>
          </c:dPt>
          <c:dPt>
            <c:idx val="12"/>
            <c:marker>
              <c:symbol val="none"/>
            </c:marker>
            <c:bubble3D val="0"/>
            <c:spPr>
              <a:ln w="38100">
                <a:solidFill>
                  <a:schemeClr val="accent2">
                    <a:lumMod val="75000"/>
                  </a:schemeClr>
                </a:solidFill>
                <a:prstDash val="sysDash"/>
              </a:ln>
            </c:spPr>
          </c:dPt>
          <c:dPt>
            <c:idx val="13"/>
            <c:marker>
              <c:symbol val="none"/>
            </c:marker>
            <c:bubble3D val="0"/>
            <c:spPr>
              <a:ln w="38100">
                <a:solidFill>
                  <a:schemeClr val="accent2">
                    <a:lumMod val="75000"/>
                  </a:schemeClr>
                </a:solidFill>
                <a:prstDash val="sysDash"/>
              </a:ln>
            </c:spPr>
          </c:dPt>
          <c:cat>
            <c:numRef>
              <c:f>Hoja1!$A$2:$A$15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Hoja1!$B$2:$B$15</c:f>
              <c:numCache>
                <c:formatCode>General</c:formatCode>
                <c:ptCount val="14"/>
                <c:pt idx="0">
                  <c:v>56.94</c:v>
                </c:pt>
                <c:pt idx="1">
                  <c:v>59.04</c:v>
                </c:pt>
                <c:pt idx="2">
                  <c:v>63.19</c:v>
                </c:pt>
                <c:pt idx="3">
                  <c:v>66.2</c:v>
                </c:pt>
                <c:pt idx="4">
                  <c:v>67.87</c:v>
                </c:pt>
                <c:pt idx="5" formatCode="0.0">
                  <c:v>74.099999999999994</c:v>
                </c:pt>
                <c:pt idx="6" formatCode="0.0">
                  <c:v>73.099999999999994</c:v>
                </c:pt>
                <c:pt idx="7" formatCode="0.0">
                  <c:v>79.2</c:v>
                </c:pt>
                <c:pt idx="8" formatCode="0.0">
                  <c:v>91.3</c:v>
                </c:pt>
                <c:pt idx="9" formatCode="0.0">
                  <c:v>96.6</c:v>
                </c:pt>
                <c:pt idx="10" formatCode="0.0">
                  <c:v>101.6</c:v>
                </c:pt>
                <c:pt idx="11" formatCode="0.0">
                  <c:v>103.7</c:v>
                </c:pt>
                <c:pt idx="12" formatCode="0.0">
                  <c:v>105.2</c:v>
                </c:pt>
                <c:pt idx="13" formatCode="0.0">
                  <c:v>106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Emerging Economies</c:v>
                </c:pt>
              </c:strCache>
            </c:strRef>
          </c:tx>
          <c:spPr>
            <a:ln w="38100">
              <a:solidFill>
                <a:srgbClr val="FF9900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FF9900"/>
              </a:solidFill>
              <a:ln>
                <a:solidFill>
                  <a:srgbClr val="FF9900"/>
                </a:solidFill>
                <a:prstDash val="solid"/>
              </a:ln>
            </c:spPr>
          </c:marker>
          <c:dPt>
            <c:idx val="11"/>
            <c:marker>
              <c:symbol val="none"/>
            </c:marker>
            <c:bubble3D val="0"/>
            <c:spPr>
              <a:ln w="38100">
                <a:solidFill>
                  <a:srgbClr val="FF9900"/>
                </a:solidFill>
                <a:prstDash val="sysDash"/>
              </a:ln>
            </c:spPr>
          </c:dPt>
          <c:dPt>
            <c:idx val="12"/>
            <c:marker>
              <c:symbol val="none"/>
            </c:marker>
            <c:bubble3D val="0"/>
            <c:spPr>
              <a:ln w="38100">
                <a:solidFill>
                  <a:srgbClr val="FF9900"/>
                </a:solidFill>
                <a:prstDash val="sysDash"/>
              </a:ln>
            </c:spPr>
          </c:dPt>
          <c:dPt>
            <c:idx val="13"/>
            <c:marker>
              <c:symbol val="none"/>
            </c:marker>
            <c:bubble3D val="0"/>
            <c:spPr>
              <a:ln w="38100">
                <a:solidFill>
                  <a:srgbClr val="FF9900"/>
                </a:solidFill>
                <a:prstDash val="sysDash"/>
              </a:ln>
            </c:spPr>
          </c:dPt>
          <c:cat>
            <c:numRef>
              <c:f>Hoja1!$A$2:$A$15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Hoja1!$C$2:$C$15</c:f>
              <c:numCache>
                <c:formatCode>General</c:formatCode>
                <c:ptCount val="14"/>
                <c:pt idx="0">
                  <c:v>53.62</c:v>
                </c:pt>
                <c:pt idx="1">
                  <c:v>67.8</c:v>
                </c:pt>
                <c:pt idx="2">
                  <c:v>60.52</c:v>
                </c:pt>
                <c:pt idx="3">
                  <c:v>55.83</c:v>
                </c:pt>
                <c:pt idx="4">
                  <c:v>39.1</c:v>
                </c:pt>
                <c:pt idx="5" formatCode="0">
                  <c:v>37.200000000000003</c:v>
                </c:pt>
                <c:pt idx="6" formatCode="0">
                  <c:v>36.299999999999997</c:v>
                </c:pt>
                <c:pt idx="7" formatCode="0">
                  <c:v>34.6</c:v>
                </c:pt>
                <c:pt idx="8" formatCode="0">
                  <c:v>35.799999999999997</c:v>
                </c:pt>
                <c:pt idx="9" formatCode="0">
                  <c:v>36</c:v>
                </c:pt>
                <c:pt idx="10" formatCode="0">
                  <c:v>35.299999999999997</c:v>
                </c:pt>
                <c:pt idx="11" formatCode="0">
                  <c:v>34.6</c:v>
                </c:pt>
                <c:pt idx="12" formatCode="0">
                  <c:v>33.700000000000003</c:v>
                </c:pt>
                <c:pt idx="13" formatCode="0">
                  <c:v>32.6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Uruguay</c:v>
                </c:pt>
              </c:strCache>
            </c:strRef>
          </c:tx>
          <c:spPr>
            <a:ln w="38100">
              <a:solidFill>
                <a:schemeClr val="accent6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  <a:prstDash val="solid"/>
              </a:ln>
            </c:spPr>
          </c:marker>
          <c:dPt>
            <c:idx val="11"/>
            <c:marker>
              <c:symbol val="none"/>
            </c:marker>
            <c:bubble3D val="0"/>
            <c:spPr>
              <a:ln w="38100">
                <a:solidFill>
                  <a:schemeClr val="accent6">
                    <a:lumMod val="75000"/>
                  </a:schemeClr>
                </a:solidFill>
                <a:prstDash val="sysDash"/>
              </a:ln>
            </c:spPr>
          </c:dPt>
          <c:dPt>
            <c:idx val="12"/>
            <c:marker>
              <c:symbol val="none"/>
            </c:marker>
            <c:bubble3D val="0"/>
            <c:spPr>
              <a:ln w="38100">
                <a:solidFill>
                  <a:schemeClr val="accent6">
                    <a:lumMod val="75000"/>
                  </a:schemeClr>
                </a:solidFill>
                <a:prstDash val="sysDash"/>
              </a:ln>
            </c:spPr>
          </c:dPt>
          <c:dPt>
            <c:idx val="13"/>
            <c:marker>
              <c:symbol val="none"/>
            </c:marker>
            <c:bubble3D val="0"/>
            <c:spPr>
              <a:ln w="38100">
                <a:solidFill>
                  <a:schemeClr val="accent6">
                    <a:lumMod val="75000"/>
                  </a:schemeClr>
                </a:solidFill>
                <a:prstDash val="sysDash"/>
              </a:ln>
            </c:spPr>
          </c:dPt>
          <c:cat>
            <c:numRef>
              <c:f>Hoja1!$A$2:$A$15</c:f>
              <c:numCache>
                <c:formatCode>General</c:formatCode>
                <c:ptCount val="1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</c:numCache>
            </c:numRef>
          </c:cat>
          <c:val>
            <c:numRef>
              <c:f>Hoja1!$D$2:$D$15</c:f>
              <c:numCache>
                <c:formatCode>0</c:formatCode>
                <c:ptCount val="14"/>
                <c:pt idx="0">
                  <c:v>48.148864867336194</c:v>
                </c:pt>
                <c:pt idx="1">
                  <c:v>79.946488252652898</c:v>
                </c:pt>
                <c:pt idx="2">
                  <c:v>101.02240651330811</c:v>
                </c:pt>
                <c:pt idx="3">
                  <c:v>96.969136095407691</c:v>
                </c:pt>
                <c:pt idx="4">
                  <c:v>80.159792037410597</c:v>
                </c:pt>
                <c:pt idx="5">
                  <c:v>69.269819905101343</c:v>
                </c:pt>
                <c:pt idx="6">
                  <c:v>68.068398443192336</c:v>
                </c:pt>
                <c:pt idx="7">
                  <c:v>52.983934968125311</c:v>
                </c:pt>
                <c:pt idx="8">
                  <c:v>69.304521056057951</c:v>
                </c:pt>
                <c:pt idx="9">
                  <c:v>58.209753984553302</c:v>
                </c:pt>
                <c:pt idx="10">
                  <c:v>55.551820293941603</c:v>
                </c:pt>
                <c:pt idx="11">
                  <c:v>52</c:v>
                </c:pt>
                <c:pt idx="12">
                  <c:v>51</c:v>
                </c:pt>
                <c:pt idx="13">
                  <c:v>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148672"/>
        <c:axId val="75158656"/>
      </c:lineChart>
      <c:catAx>
        <c:axId val="75148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lang="es-UY" sz="900" b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75158656"/>
        <c:crosses val="autoZero"/>
        <c:auto val="1"/>
        <c:lblAlgn val="ctr"/>
        <c:lblOffset val="100"/>
        <c:noMultiLvlLbl val="0"/>
      </c:catAx>
      <c:valAx>
        <c:axId val="75158656"/>
        <c:scaling>
          <c:orientation val="minMax"/>
          <c:max val="110"/>
          <c:min val="20"/>
        </c:scaling>
        <c:delete val="0"/>
        <c:axPos val="l"/>
        <c:majorGridlines>
          <c:spPr>
            <a:ln>
              <a:solidFill>
                <a:schemeClr val="tx2"/>
              </a:solidFill>
              <a:prstDash val="sysDot"/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lang="es-UY" sz="900" b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75148672"/>
        <c:crosses val="autoZero"/>
        <c:crossBetween val="between"/>
        <c:majorUnit val="10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64591704517729776"/>
          <c:y val="0.23570122890119971"/>
          <c:w val="0.35033806466834505"/>
          <c:h val="0.25699256342957238"/>
        </c:manualLayout>
      </c:layout>
      <c:overlay val="1"/>
      <c:txPr>
        <a:bodyPr/>
        <a:lstStyle/>
        <a:p>
          <a:pPr>
            <a:defRPr lang="es-UY" sz="100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91716276642405E-2"/>
          <c:y val="0.10221165908760647"/>
          <c:w val="0.90545324482621548"/>
          <c:h val="0.748317541958130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'[1]Amortization Calendar 09_2012'!$C$7</c:f>
              <c:strCache>
                <c:ptCount val="1"/>
                <c:pt idx="0">
                  <c:v>Amortizaciones/PIB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numRef>
              <c:f>'[1]Amortization Calendar 09_2012'!$D$6:$AC$6</c:f>
              <c:numCache>
                <c:formatCode>General</c:formatCode>
                <c:ptCount val="2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  <c:pt idx="15">
                  <c:v>2027</c:v>
                </c:pt>
                <c:pt idx="16">
                  <c:v>2028</c:v>
                </c:pt>
                <c:pt idx="17">
                  <c:v>2029</c:v>
                </c:pt>
                <c:pt idx="18">
                  <c:v>2030</c:v>
                </c:pt>
                <c:pt idx="19">
                  <c:v>2031</c:v>
                </c:pt>
                <c:pt idx="20">
                  <c:v>2032</c:v>
                </c:pt>
                <c:pt idx="21">
                  <c:v>2033</c:v>
                </c:pt>
                <c:pt idx="22">
                  <c:v>2034</c:v>
                </c:pt>
                <c:pt idx="23">
                  <c:v>2035</c:v>
                </c:pt>
                <c:pt idx="24">
                  <c:v>2036</c:v>
                </c:pt>
                <c:pt idx="25">
                  <c:v>2037</c:v>
                </c:pt>
              </c:numCache>
            </c:numRef>
          </c:cat>
          <c:val>
            <c:numRef>
              <c:f>'[1]Amortization Calendar 09_2012'!$D$7:$AC$7</c:f>
              <c:numCache>
                <c:formatCode>General</c:formatCode>
                <c:ptCount val="26"/>
                <c:pt idx="0">
                  <c:v>5.8839763714859253E-3</c:v>
                </c:pt>
                <c:pt idx="1">
                  <c:v>1.2554341818916261E-2</c:v>
                </c:pt>
                <c:pt idx="2">
                  <c:v>1.3495260970189256E-2</c:v>
                </c:pt>
                <c:pt idx="3">
                  <c:v>1.6940408407464309E-2</c:v>
                </c:pt>
                <c:pt idx="4">
                  <c:v>1.4665778645141523E-2</c:v>
                </c:pt>
                <c:pt idx="5">
                  <c:v>2.1082004414347752E-2</c:v>
                </c:pt>
                <c:pt idx="6">
                  <c:v>1.6410253896082867E-2</c:v>
                </c:pt>
                <c:pt idx="7">
                  <c:v>1.8666983252204523E-2</c:v>
                </c:pt>
                <c:pt idx="8">
                  <c:v>1.8172912904767354E-2</c:v>
                </c:pt>
                <c:pt idx="9">
                  <c:v>1.4286519249975285E-2</c:v>
                </c:pt>
                <c:pt idx="10">
                  <c:v>7.8350439641240582E-3</c:v>
                </c:pt>
                <c:pt idx="11">
                  <c:v>4.5610155080822445E-3</c:v>
                </c:pt>
                <c:pt idx="12">
                  <c:v>4.9138124477219793E-3</c:v>
                </c:pt>
                <c:pt idx="13">
                  <c:v>7.3091204805496753E-3</c:v>
                </c:pt>
                <c:pt idx="14">
                  <c:v>9.9803834106299196E-3</c:v>
                </c:pt>
                <c:pt idx="15">
                  <c:v>9.5403230814812209E-3</c:v>
                </c:pt>
                <c:pt idx="16">
                  <c:v>9.0112444047804347E-3</c:v>
                </c:pt>
                <c:pt idx="17">
                  <c:v>3.0343655544748552E-3</c:v>
                </c:pt>
                <c:pt idx="18">
                  <c:v>4.4554704183124953E-3</c:v>
                </c:pt>
                <c:pt idx="19">
                  <c:v>2.0014793168951659E-3</c:v>
                </c:pt>
                <c:pt idx="20">
                  <c:v>1.7759877025389781E-3</c:v>
                </c:pt>
                <c:pt idx="21">
                  <c:v>1.6474133838724281E-3</c:v>
                </c:pt>
                <c:pt idx="22">
                  <c:v>2.6812622195839112E-3</c:v>
                </c:pt>
                <c:pt idx="23">
                  <c:v>4.007503071452213E-3</c:v>
                </c:pt>
                <c:pt idx="24">
                  <c:v>3.7757663250067852E-3</c:v>
                </c:pt>
                <c:pt idx="25">
                  <c:v>1.3208534179906784E-3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75433088"/>
        <c:axId val="75434624"/>
      </c:barChart>
      <c:catAx>
        <c:axId val="7543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800" b="0">
                <a:solidFill>
                  <a:schemeClr val="bg2">
                    <a:lumMod val="10000"/>
                  </a:schemeClr>
                </a:solidFill>
              </a:defRPr>
            </a:pPr>
            <a:endParaRPr lang="es-ES"/>
          </a:p>
        </c:txPr>
        <c:crossAx val="75434624"/>
        <c:crosses val="autoZero"/>
        <c:auto val="1"/>
        <c:lblAlgn val="ctr"/>
        <c:lblOffset val="100"/>
        <c:noMultiLvlLbl val="0"/>
      </c:catAx>
      <c:valAx>
        <c:axId val="75434624"/>
        <c:scaling>
          <c:orientation val="minMax"/>
        </c:scaling>
        <c:delete val="0"/>
        <c:axPos val="l"/>
        <c:majorGridlines>
          <c:spPr>
            <a:ln>
              <a:solidFill>
                <a:schemeClr val="tx2"/>
              </a:solidFill>
              <a:prstDash val="sysDot"/>
            </a:ln>
          </c:spPr>
        </c:majorGridlines>
        <c:numFmt formatCode="0.0%" sourceLinked="0"/>
        <c:majorTickMark val="none"/>
        <c:minorTickMark val="none"/>
        <c:tickLblPos val="nextTo"/>
        <c:spPr>
          <a:ln w="9525">
            <a:solidFill>
              <a:schemeClr val="tx2"/>
            </a:solidFill>
          </a:ln>
        </c:spPr>
        <c:txPr>
          <a:bodyPr/>
          <a:lstStyle/>
          <a:p>
            <a:pPr>
              <a:defRPr sz="800">
                <a:solidFill>
                  <a:schemeClr val="bg2">
                    <a:lumMod val="10000"/>
                  </a:schemeClr>
                </a:solidFill>
              </a:defRPr>
            </a:pPr>
            <a:endParaRPr lang="es-ES"/>
          </a:p>
        </c:txPr>
        <c:crossAx val="754330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041681018987351E-2"/>
          <c:y val="0.13917525773195877"/>
          <c:w val="0.89565833337337153"/>
          <c:h val="0.600992103824903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'[Hoja de cálculo en P E F A presentacion MARTA V6]Hoja1'!$B$1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'[Hoja de cálculo en P E F A presentacion MARTA V6]Hoja1'!$A$2:$A$12</c:f>
              <c:strCache>
                <c:ptCount val="11"/>
                <c:pt idx="0">
                  <c:v>Chile</c:v>
                </c:pt>
                <c:pt idx="1">
                  <c:v>Uruguay</c:v>
                </c:pt>
                <c:pt idx="2">
                  <c:v>Perú</c:v>
                </c:pt>
                <c:pt idx="3">
                  <c:v>Colombia</c:v>
                </c:pt>
                <c:pt idx="4">
                  <c:v>Bolivia</c:v>
                </c:pt>
                <c:pt idx="5">
                  <c:v>Brasil</c:v>
                </c:pt>
                <c:pt idx="6">
                  <c:v>México</c:v>
                </c:pt>
                <c:pt idx="7">
                  <c:v>Venezuela</c:v>
                </c:pt>
                <c:pt idx="8">
                  <c:v>Argentina</c:v>
                </c:pt>
                <c:pt idx="9">
                  <c:v>Paraguay</c:v>
                </c:pt>
                <c:pt idx="10">
                  <c:v>Ecuador</c:v>
                </c:pt>
              </c:strCache>
            </c:strRef>
          </c:cat>
          <c:val>
            <c:numRef>
              <c:f>'[Hoja de cálculo en P E F A presentacion MARTA V6]Hoja1'!$B$2:$B$12</c:f>
              <c:numCache>
                <c:formatCode>0.0%</c:formatCode>
                <c:ptCount val="11"/>
                <c:pt idx="0">
                  <c:v>7.4197832705637901E-2</c:v>
                </c:pt>
                <c:pt idx="1">
                  <c:v>5.9633901621793411E-2</c:v>
                </c:pt>
                <c:pt idx="2">
                  <c:v>4.6578915921497238E-2</c:v>
                </c:pt>
                <c:pt idx="3">
                  <c:v>2.388998487094595E-2</c:v>
                </c:pt>
                <c:pt idx="4">
                  <c:v>3.4215189100018334E-2</c:v>
                </c:pt>
                <c:pt idx="5">
                  <c:v>2.2634293768831148E-2</c:v>
                </c:pt>
                <c:pt idx="6">
                  <c:v>1.9577127079851781E-2</c:v>
                </c:pt>
                <c:pt idx="7">
                  <c:v>5.0454802679571475E-3</c:v>
                </c:pt>
                <c:pt idx="8">
                  <c:v>1.9054028907568136E-2</c:v>
                </c:pt>
                <c:pt idx="9">
                  <c:v>1.2460037708008865E-2</c:v>
                </c:pt>
                <c:pt idx="10">
                  <c:v>2.7079190245972236E-3</c:v>
                </c:pt>
              </c:numCache>
            </c:numRef>
          </c:val>
        </c:ser>
        <c:ser>
          <c:idx val="1"/>
          <c:order val="1"/>
          <c:tx>
            <c:strRef>
              <c:f>'[Hoja de cálculo en P E F A presentacion MARTA V6]Hoja1'!$C$1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'[Hoja de cálculo en P E F A presentacion MARTA V6]Hoja1'!$A$2:$A$12</c:f>
              <c:strCache>
                <c:ptCount val="11"/>
                <c:pt idx="0">
                  <c:v>Chile</c:v>
                </c:pt>
                <c:pt idx="1">
                  <c:v>Uruguay</c:v>
                </c:pt>
                <c:pt idx="2">
                  <c:v>Perú</c:v>
                </c:pt>
                <c:pt idx="3">
                  <c:v>Colombia</c:v>
                </c:pt>
                <c:pt idx="4">
                  <c:v>Bolivia</c:v>
                </c:pt>
                <c:pt idx="5">
                  <c:v>Brasil</c:v>
                </c:pt>
                <c:pt idx="6">
                  <c:v>México</c:v>
                </c:pt>
                <c:pt idx="7">
                  <c:v>Venezuela</c:v>
                </c:pt>
                <c:pt idx="8">
                  <c:v>Argentina</c:v>
                </c:pt>
                <c:pt idx="9">
                  <c:v>Paraguay</c:v>
                </c:pt>
                <c:pt idx="10">
                  <c:v>Ecuador</c:v>
                </c:pt>
              </c:strCache>
            </c:strRef>
          </c:cat>
          <c:val>
            <c:numRef>
              <c:f>'[Hoja de cálculo en P E F A presentacion MARTA V6]Hoja1'!$C$2:$C$12</c:f>
              <c:numCache>
                <c:formatCode>0.0%</c:formatCode>
                <c:ptCount val="11"/>
                <c:pt idx="0">
                  <c:v>6.9638623088349658E-2</c:v>
                </c:pt>
                <c:pt idx="1">
                  <c:v>4.7230337200310724E-2</c:v>
                </c:pt>
                <c:pt idx="2">
                  <c:v>4.4143583359269684E-2</c:v>
                </c:pt>
                <c:pt idx="3">
                  <c:v>4.0295717095687862E-2</c:v>
                </c:pt>
                <c:pt idx="4">
                  <c:v>3.4913022272801172E-2</c:v>
                </c:pt>
                <c:pt idx="5">
                  <c:v>2.6739855622429809E-2</c:v>
                </c:pt>
                <c:pt idx="6">
                  <c:v>1.6834317067087885E-2</c:v>
                </c:pt>
                <c:pt idx="7">
                  <c:v>1.6786927599646662E-2</c:v>
                </c:pt>
                <c:pt idx="8">
                  <c:v>1.6180268248876372E-2</c:v>
                </c:pt>
                <c:pt idx="9">
                  <c:v>7.0163872669052555E-3</c:v>
                </c:pt>
                <c:pt idx="10">
                  <c:v>5.814916918997895E-3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axId val="75487104"/>
        <c:axId val="75488640"/>
      </c:barChart>
      <c:catAx>
        <c:axId val="75487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2"/>
            </a:solidFill>
          </a:ln>
        </c:spPr>
        <c:txPr>
          <a:bodyPr rot="-5400000" vert="horz"/>
          <a:lstStyle/>
          <a:p>
            <a:pPr>
              <a:defRPr sz="1000" b="0">
                <a:solidFill>
                  <a:sysClr val="windowText" lastClr="000000"/>
                </a:solidFill>
                <a:latin typeface="Lucida Sans Unicode" pitchFamily="34" charset="0"/>
                <a:cs typeface="Lucida Sans Unicode" pitchFamily="34" charset="0"/>
              </a:defRPr>
            </a:pPr>
            <a:endParaRPr lang="es-ES"/>
          </a:p>
        </c:txPr>
        <c:crossAx val="75488640"/>
        <c:crosses val="autoZero"/>
        <c:auto val="1"/>
        <c:lblAlgn val="ctr"/>
        <c:lblOffset val="100"/>
        <c:noMultiLvlLbl val="0"/>
      </c:catAx>
      <c:valAx>
        <c:axId val="75488640"/>
        <c:scaling>
          <c:orientation val="minMax"/>
        </c:scaling>
        <c:delete val="0"/>
        <c:axPos val="l"/>
        <c:majorGridlines>
          <c:spPr>
            <a:ln>
              <a:solidFill>
                <a:schemeClr val="tx2"/>
              </a:solidFill>
              <a:prstDash val="sysDot"/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900">
                <a:solidFill>
                  <a:sysClr val="windowText" lastClr="000000"/>
                </a:solidFill>
                <a:latin typeface="Lucida Sans Unicode" pitchFamily="34" charset="0"/>
                <a:cs typeface="Lucida Sans Unicode" pitchFamily="34" charset="0"/>
              </a:defRPr>
            </a:pPr>
            <a:endParaRPr lang="es-ES"/>
          </a:p>
        </c:txPr>
        <c:crossAx val="75487104"/>
        <c:crosses val="autoZero"/>
        <c:crossBetween val="between"/>
        <c:majorUnit val="2.0000000000000011E-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4821324836341767"/>
          <c:y val="0.16416902736280672"/>
          <c:w val="0.3711425457863804"/>
          <c:h val="9.5815221955919225E-2"/>
        </c:manualLayout>
      </c:layout>
      <c:overlay val="1"/>
      <c:spPr>
        <a:noFill/>
        <a:ln>
          <a:noFill/>
        </a:ln>
      </c:spPr>
      <c:txPr>
        <a:bodyPr/>
        <a:lstStyle/>
        <a:p>
          <a:pPr>
            <a:defRPr sz="100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225334538100769E-2"/>
          <c:y val="3.0450532072612259E-2"/>
          <c:w val="0.93808388193279124"/>
          <c:h val="0.8744959312094357"/>
        </c:manualLayout>
      </c:layout>
      <c:lineChart>
        <c:grouping val="standard"/>
        <c:varyColors val="0"/>
        <c:ser>
          <c:idx val="1"/>
          <c:order val="0"/>
          <c:tx>
            <c:v>EMBI Uruguay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'Riesgo Soberano'!$AH$3168:$AH$4689</c:f>
              <c:numCache>
                <c:formatCode>m/d/yyyy</c:formatCode>
                <c:ptCount val="1522"/>
                <c:pt idx="0">
                  <c:v>39722</c:v>
                </c:pt>
                <c:pt idx="1">
                  <c:v>39723</c:v>
                </c:pt>
                <c:pt idx="2">
                  <c:v>39724</c:v>
                </c:pt>
                <c:pt idx="3">
                  <c:v>39725</c:v>
                </c:pt>
                <c:pt idx="4">
                  <c:v>39726</c:v>
                </c:pt>
                <c:pt idx="5">
                  <c:v>39727</c:v>
                </c:pt>
                <c:pt idx="6">
                  <c:v>39728</c:v>
                </c:pt>
                <c:pt idx="7">
                  <c:v>39729</c:v>
                </c:pt>
                <c:pt idx="8">
                  <c:v>39730</c:v>
                </c:pt>
                <c:pt idx="9">
                  <c:v>39731</c:v>
                </c:pt>
                <c:pt idx="10">
                  <c:v>39732</c:v>
                </c:pt>
                <c:pt idx="11">
                  <c:v>39733</c:v>
                </c:pt>
                <c:pt idx="12">
                  <c:v>39734</c:v>
                </c:pt>
                <c:pt idx="13">
                  <c:v>39735</c:v>
                </c:pt>
                <c:pt idx="14">
                  <c:v>39736</c:v>
                </c:pt>
                <c:pt idx="15">
                  <c:v>39737</c:v>
                </c:pt>
                <c:pt idx="16">
                  <c:v>39738</c:v>
                </c:pt>
                <c:pt idx="17">
                  <c:v>39739</c:v>
                </c:pt>
                <c:pt idx="18">
                  <c:v>39740</c:v>
                </c:pt>
                <c:pt idx="19">
                  <c:v>39741</c:v>
                </c:pt>
                <c:pt idx="20">
                  <c:v>39742</c:v>
                </c:pt>
                <c:pt idx="21">
                  <c:v>39743</c:v>
                </c:pt>
                <c:pt idx="22">
                  <c:v>39744</c:v>
                </c:pt>
                <c:pt idx="23">
                  <c:v>39745</c:v>
                </c:pt>
                <c:pt idx="24">
                  <c:v>39746</c:v>
                </c:pt>
                <c:pt idx="25">
                  <c:v>39747</c:v>
                </c:pt>
                <c:pt idx="26">
                  <c:v>39748</c:v>
                </c:pt>
                <c:pt idx="27">
                  <c:v>39749</c:v>
                </c:pt>
                <c:pt idx="28">
                  <c:v>39750</c:v>
                </c:pt>
                <c:pt idx="29">
                  <c:v>39751</c:v>
                </c:pt>
                <c:pt idx="30">
                  <c:v>39752</c:v>
                </c:pt>
                <c:pt idx="31">
                  <c:v>39753</c:v>
                </c:pt>
                <c:pt idx="32">
                  <c:v>39754</c:v>
                </c:pt>
                <c:pt idx="33">
                  <c:v>39755</c:v>
                </c:pt>
                <c:pt idx="34">
                  <c:v>39756</c:v>
                </c:pt>
                <c:pt idx="35">
                  <c:v>39757</c:v>
                </c:pt>
                <c:pt idx="36">
                  <c:v>39758</c:v>
                </c:pt>
                <c:pt idx="37">
                  <c:v>39759</c:v>
                </c:pt>
                <c:pt idx="38">
                  <c:v>39760</c:v>
                </c:pt>
                <c:pt idx="39">
                  <c:v>39761</c:v>
                </c:pt>
                <c:pt idx="40">
                  <c:v>39762</c:v>
                </c:pt>
                <c:pt idx="41">
                  <c:v>39763</c:v>
                </c:pt>
                <c:pt idx="42">
                  <c:v>39764</c:v>
                </c:pt>
                <c:pt idx="43">
                  <c:v>39765</c:v>
                </c:pt>
                <c:pt idx="44">
                  <c:v>39766</c:v>
                </c:pt>
                <c:pt idx="45">
                  <c:v>39767</c:v>
                </c:pt>
                <c:pt idx="46">
                  <c:v>39768</c:v>
                </c:pt>
                <c:pt idx="47">
                  <c:v>39769</c:v>
                </c:pt>
                <c:pt idx="48">
                  <c:v>39770</c:v>
                </c:pt>
                <c:pt idx="49">
                  <c:v>39771</c:v>
                </c:pt>
                <c:pt idx="50">
                  <c:v>39772</c:v>
                </c:pt>
                <c:pt idx="51">
                  <c:v>39773</c:v>
                </c:pt>
                <c:pt idx="52">
                  <c:v>39774</c:v>
                </c:pt>
                <c:pt idx="53">
                  <c:v>39775</c:v>
                </c:pt>
                <c:pt idx="54">
                  <c:v>39776</c:v>
                </c:pt>
                <c:pt idx="55">
                  <c:v>39777</c:v>
                </c:pt>
                <c:pt idx="56">
                  <c:v>39778</c:v>
                </c:pt>
                <c:pt idx="57">
                  <c:v>39779</c:v>
                </c:pt>
                <c:pt idx="58">
                  <c:v>39780</c:v>
                </c:pt>
                <c:pt idx="59">
                  <c:v>39781</c:v>
                </c:pt>
                <c:pt idx="60">
                  <c:v>39782</c:v>
                </c:pt>
                <c:pt idx="61">
                  <c:v>39783</c:v>
                </c:pt>
                <c:pt idx="62">
                  <c:v>39784</c:v>
                </c:pt>
                <c:pt idx="63">
                  <c:v>39785</c:v>
                </c:pt>
                <c:pt idx="64">
                  <c:v>39786</c:v>
                </c:pt>
                <c:pt idx="65">
                  <c:v>39787</c:v>
                </c:pt>
                <c:pt idx="66">
                  <c:v>39788</c:v>
                </c:pt>
                <c:pt idx="67">
                  <c:v>39789</c:v>
                </c:pt>
                <c:pt idx="68">
                  <c:v>39790</c:v>
                </c:pt>
                <c:pt idx="69">
                  <c:v>39791</c:v>
                </c:pt>
                <c:pt idx="70">
                  <c:v>39792</c:v>
                </c:pt>
                <c:pt idx="71">
                  <c:v>39793</c:v>
                </c:pt>
                <c:pt idx="72">
                  <c:v>39794</c:v>
                </c:pt>
                <c:pt idx="73">
                  <c:v>39795</c:v>
                </c:pt>
                <c:pt idx="74">
                  <c:v>39796</c:v>
                </c:pt>
                <c:pt idx="75">
                  <c:v>39797</c:v>
                </c:pt>
                <c:pt idx="76">
                  <c:v>39798</c:v>
                </c:pt>
                <c:pt idx="77">
                  <c:v>39799</c:v>
                </c:pt>
                <c:pt idx="78">
                  <c:v>39800</c:v>
                </c:pt>
                <c:pt idx="79">
                  <c:v>39801</c:v>
                </c:pt>
                <c:pt idx="80">
                  <c:v>39802</c:v>
                </c:pt>
                <c:pt idx="81">
                  <c:v>39803</c:v>
                </c:pt>
                <c:pt idx="82">
                  <c:v>39804</c:v>
                </c:pt>
                <c:pt idx="83">
                  <c:v>39805</c:v>
                </c:pt>
                <c:pt idx="84">
                  <c:v>39806</c:v>
                </c:pt>
                <c:pt idx="85">
                  <c:v>39807</c:v>
                </c:pt>
                <c:pt idx="86">
                  <c:v>39808</c:v>
                </c:pt>
                <c:pt idx="87">
                  <c:v>39809</c:v>
                </c:pt>
                <c:pt idx="88">
                  <c:v>39810</c:v>
                </c:pt>
                <c:pt idx="89">
                  <c:v>39811</c:v>
                </c:pt>
                <c:pt idx="90">
                  <c:v>39812</c:v>
                </c:pt>
                <c:pt idx="91">
                  <c:v>39813</c:v>
                </c:pt>
                <c:pt idx="92">
                  <c:v>39814</c:v>
                </c:pt>
                <c:pt idx="93">
                  <c:v>39815</c:v>
                </c:pt>
                <c:pt idx="94">
                  <c:v>39816</c:v>
                </c:pt>
                <c:pt idx="95">
                  <c:v>39817</c:v>
                </c:pt>
                <c:pt idx="96">
                  <c:v>39818</c:v>
                </c:pt>
                <c:pt idx="97">
                  <c:v>39819</c:v>
                </c:pt>
                <c:pt idx="98">
                  <c:v>39820</c:v>
                </c:pt>
                <c:pt idx="99">
                  <c:v>39821</c:v>
                </c:pt>
                <c:pt idx="100">
                  <c:v>39822</c:v>
                </c:pt>
                <c:pt idx="101">
                  <c:v>39823</c:v>
                </c:pt>
                <c:pt idx="102">
                  <c:v>39824</c:v>
                </c:pt>
                <c:pt idx="103">
                  <c:v>39825</c:v>
                </c:pt>
                <c:pt idx="104">
                  <c:v>39826</c:v>
                </c:pt>
                <c:pt idx="105">
                  <c:v>39827</c:v>
                </c:pt>
                <c:pt idx="106">
                  <c:v>39828</c:v>
                </c:pt>
                <c:pt idx="107">
                  <c:v>39829</c:v>
                </c:pt>
                <c:pt idx="108">
                  <c:v>39830</c:v>
                </c:pt>
                <c:pt idx="109">
                  <c:v>39831</c:v>
                </c:pt>
                <c:pt idx="110">
                  <c:v>39832</c:v>
                </c:pt>
                <c:pt idx="111">
                  <c:v>39833</c:v>
                </c:pt>
                <c:pt idx="112">
                  <c:v>39834</c:v>
                </c:pt>
                <c:pt idx="113">
                  <c:v>39835</c:v>
                </c:pt>
                <c:pt idx="114">
                  <c:v>39836</c:v>
                </c:pt>
                <c:pt idx="115">
                  <c:v>39837</c:v>
                </c:pt>
                <c:pt idx="116">
                  <c:v>39838</c:v>
                </c:pt>
                <c:pt idx="117">
                  <c:v>39839</c:v>
                </c:pt>
                <c:pt idx="118">
                  <c:v>39840</c:v>
                </c:pt>
                <c:pt idx="119">
                  <c:v>39841</c:v>
                </c:pt>
                <c:pt idx="120">
                  <c:v>39842</c:v>
                </c:pt>
                <c:pt idx="121">
                  <c:v>39843</c:v>
                </c:pt>
                <c:pt idx="122">
                  <c:v>39844</c:v>
                </c:pt>
                <c:pt idx="123">
                  <c:v>39845</c:v>
                </c:pt>
                <c:pt idx="124">
                  <c:v>39846</c:v>
                </c:pt>
                <c:pt idx="125">
                  <c:v>39847</c:v>
                </c:pt>
                <c:pt idx="126">
                  <c:v>39848</c:v>
                </c:pt>
                <c:pt idx="127">
                  <c:v>39849</c:v>
                </c:pt>
                <c:pt idx="128">
                  <c:v>39850</c:v>
                </c:pt>
                <c:pt idx="129">
                  <c:v>39851</c:v>
                </c:pt>
                <c:pt idx="130">
                  <c:v>39852</c:v>
                </c:pt>
                <c:pt idx="131">
                  <c:v>39853</c:v>
                </c:pt>
                <c:pt idx="132">
                  <c:v>39854</c:v>
                </c:pt>
                <c:pt idx="133">
                  <c:v>39855</c:v>
                </c:pt>
                <c:pt idx="134">
                  <c:v>39856</c:v>
                </c:pt>
                <c:pt idx="135">
                  <c:v>39857</c:v>
                </c:pt>
                <c:pt idx="136">
                  <c:v>39858</c:v>
                </c:pt>
                <c:pt idx="137">
                  <c:v>39859</c:v>
                </c:pt>
                <c:pt idx="138">
                  <c:v>39860</c:v>
                </c:pt>
                <c:pt idx="139">
                  <c:v>39861</c:v>
                </c:pt>
                <c:pt idx="140">
                  <c:v>39862</c:v>
                </c:pt>
                <c:pt idx="141">
                  <c:v>39863</c:v>
                </c:pt>
                <c:pt idx="142">
                  <c:v>39864</c:v>
                </c:pt>
                <c:pt idx="143">
                  <c:v>39865</c:v>
                </c:pt>
                <c:pt idx="144">
                  <c:v>39866</c:v>
                </c:pt>
                <c:pt idx="145">
                  <c:v>39867</c:v>
                </c:pt>
                <c:pt idx="146">
                  <c:v>39868</c:v>
                </c:pt>
                <c:pt idx="147">
                  <c:v>39869</c:v>
                </c:pt>
                <c:pt idx="148">
                  <c:v>39870</c:v>
                </c:pt>
                <c:pt idx="149">
                  <c:v>39871</c:v>
                </c:pt>
                <c:pt idx="150">
                  <c:v>39872</c:v>
                </c:pt>
                <c:pt idx="151">
                  <c:v>39873</c:v>
                </c:pt>
                <c:pt idx="152">
                  <c:v>39874</c:v>
                </c:pt>
                <c:pt idx="153">
                  <c:v>39875</c:v>
                </c:pt>
                <c:pt idx="154">
                  <c:v>39876</c:v>
                </c:pt>
                <c:pt idx="155">
                  <c:v>39877</c:v>
                </c:pt>
                <c:pt idx="156">
                  <c:v>39878</c:v>
                </c:pt>
                <c:pt idx="157">
                  <c:v>39879</c:v>
                </c:pt>
                <c:pt idx="158">
                  <c:v>39880</c:v>
                </c:pt>
                <c:pt idx="159">
                  <c:v>39881</c:v>
                </c:pt>
                <c:pt idx="160">
                  <c:v>39882</c:v>
                </c:pt>
                <c:pt idx="161">
                  <c:v>39883</c:v>
                </c:pt>
                <c:pt idx="162">
                  <c:v>39884</c:v>
                </c:pt>
                <c:pt idx="163">
                  <c:v>39885</c:v>
                </c:pt>
                <c:pt idx="164">
                  <c:v>39886</c:v>
                </c:pt>
                <c:pt idx="165">
                  <c:v>39887</c:v>
                </c:pt>
                <c:pt idx="166">
                  <c:v>39888</c:v>
                </c:pt>
                <c:pt idx="167">
                  <c:v>39889</c:v>
                </c:pt>
                <c:pt idx="168">
                  <c:v>39890</c:v>
                </c:pt>
                <c:pt idx="169">
                  <c:v>39891</c:v>
                </c:pt>
                <c:pt idx="170">
                  <c:v>39892</c:v>
                </c:pt>
                <c:pt idx="171">
                  <c:v>39893</c:v>
                </c:pt>
                <c:pt idx="172">
                  <c:v>39894</c:v>
                </c:pt>
                <c:pt idx="173">
                  <c:v>39895</c:v>
                </c:pt>
                <c:pt idx="174">
                  <c:v>39896</c:v>
                </c:pt>
                <c:pt idx="175">
                  <c:v>39897</c:v>
                </c:pt>
                <c:pt idx="176">
                  <c:v>39898</c:v>
                </c:pt>
                <c:pt idx="177">
                  <c:v>39899</c:v>
                </c:pt>
                <c:pt idx="178">
                  <c:v>39900</c:v>
                </c:pt>
                <c:pt idx="179">
                  <c:v>39901</c:v>
                </c:pt>
                <c:pt idx="180">
                  <c:v>39902</c:v>
                </c:pt>
                <c:pt idx="181">
                  <c:v>39903</c:v>
                </c:pt>
                <c:pt idx="182">
                  <c:v>39904</c:v>
                </c:pt>
                <c:pt idx="183">
                  <c:v>39905</c:v>
                </c:pt>
                <c:pt idx="184">
                  <c:v>39906</c:v>
                </c:pt>
                <c:pt idx="185">
                  <c:v>39907</c:v>
                </c:pt>
                <c:pt idx="186">
                  <c:v>39908</c:v>
                </c:pt>
                <c:pt idx="187">
                  <c:v>39909</c:v>
                </c:pt>
                <c:pt idx="188">
                  <c:v>39910</c:v>
                </c:pt>
                <c:pt idx="189">
                  <c:v>39911</c:v>
                </c:pt>
                <c:pt idx="190">
                  <c:v>39912</c:v>
                </c:pt>
                <c:pt idx="191">
                  <c:v>39913</c:v>
                </c:pt>
                <c:pt idx="192">
                  <c:v>39914</c:v>
                </c:pt>
                <c:pt idx="193">
                  <c:v>39915</c:v>
                </c:pt>
                <c:pt idx="194">
                  <c:v>39916</c:v>
                </c:pt>
                <c:pt idx="195">
                  <c:v>39917</c:v>
                </c:pt>
                <c:pt idx="196">
                  <c:v>39918</c:v>
                </c:pt>
                <c:pt idx="197">
                  <c:v>39919</c:v>
                </c:pt>
                <c:pt idx="198">
                  <c:v>39920</c:v>
                </c:pt>
                <c:pt idx="199">
                  <c:v>39921</c:v>
                </c:pt>
                <c:pt idx="200">
                  <c:v>39922</c:v>
                </c:pt>
                <c:pt idx="201">
                  <c:v>39923</c:v>
                </c:pt>
                <c:pt idx="202">
                  <c:v>39924</c:v>
                </c:pt>
                <c:pt idx="203">
                  <c:v>39925</c:v>
                </c:pt>
                <c:pt idx="204">
                  <c:v>39926</c:v>
                </c:pt>
                <c:pt idx="205">
                  <c:v>39927</c:v>
                </c:pt>
                <c:pt idx="206">
                  <c:v>39928</c:v>
                </c:pt>
                <c:pt idx="207">
                  <c:v>39929</c:v>
                </c:pt>
                <c:pt idx="208">
                  <c:v>39930</c:v>
                </c:pt>
                <c:pt idx="209">
                  <c:v>39931</c:v>
                </c:pt>
                <c:pt idx="210">
                  <c:v>39932</c:v>
                </c:pt>
                <c:pt idx="211">
                  <c:v>39933</c:v>
                </c:pt>
                <c:pt idx="212">
                  <c:v>39934</c:v>
                </c:pt>
                <c:pt idx="213">
                  <c:v>39935</c:v>
                </c:pt>
                <c:pt idx="214">
                  <c:v>39936</c:v>
                </c:pt>
                <c:pt idx="215">
                  <c:v>39937</c:v>
                </c:pt>
                <c:pt idx="216">
                  <c:v>39938</c:v>
                </c:pt>
                <c:pt idx="217">
                  <c:v>39939</c:v>
                </c:pt>
                <c:pt idx="218">
                  <c:v>39940</c:v>
                </c:pt>
                <c:pt idx="219">
                  <c:v>39941</c:v>
                </c:pt>
                <c:pt idx="220">
                  <c:v>39942</c:v>
                </c:pt>
                <c:pt idx="221">
                  <c:v>39943</c:v>
                </c:pt>
                <c:pt idx="222">
                  <c:v>39944</c:v>
                </c:pt>
                <c:pt idx="223">
                  <c:v>39945</c:v>
                </c:pt>
                <c:pt idx="224">
                  <c:v>39946</c:v>
                </c:pt>
                <c:pt idx="225">
                  <c:v>39947</c:v>
                </c:pt>
                <c:pt idx="226">
                  <c:v>39948</c:v>
                </c:pt>
                <c:pt idx="227">
                  <c:v>39949</c:v>
                </c:pt>
                <c:pt idx="228">
                  <c:v>39950</c:v>
                </c:pt>
                <c:pt idx="229">
                  <c:v>39951</c:v>
                </c:pt>
                <c:pt idx="230">
                  <c:v>39952</c:v>
                </c:pt>
                <c:pt idx="231">
                  <c:v>39953</c:v>
                </c:pt>
                <c:pt idx="232">
                  <c:v>39954</c:v>
                </c:pt>
                <c:pt idx="233">
                  <c:v>39955</c:v>
                </c:pt>
                <c:pt idx="234">
                  <c:v>39956</c:v>
                </c:pt>
                <c:pt idx="235">
                  <c:v>39957</c:v>
                </c:pt>
                <c:pt idx="236">
                  <c:v>39958</c:v>
                </c:pt>
                <c:pt idx="237">
                  <c:v>39959</c:v>
                </c:pt>
                <c:pt idx="238">
                  <c:v>39960</c:v>
                </c:pt>
                <c:pt idx="239">
                  <c:v>39961</c:v>
                </c:pt>
                <c:pt idx="240">
                  <c:v>39962</c:v>
                </c:pt>
                <c:pt idx="241">
                  <c:v>39963</c:v>
                </c:pt>
                <c:pt idx="242">
                  <c:v>39964</c:v>
                </c:pt>
                <c:pt idx="243">
                  <c:v>39965</c:v>
                </c:pt>
                <c:pt idx="244">
                  <c:v>39966</c:v>
                </c:pt>
                <c:pt idx="245">
                  <c:v>39967</c:v>
                </c:pt>
                <c:pt idx="246">
                  <c:v>39968</c:v>
                </c:pt>
                <c:pt idx="247">
                  <c:v>39969</c:v>
                </c:pt>
                <c:pt idx="248">
                  <c:v>39970</c:v>
                </c:pt>
                <c:pt idx="249">
                  <c:v>39971</c:v>
                </c:pt>
                <c:pt idx="250">
                  <c:v>39972</c:v>
                </c:pt>
                <c:pt idx="251">
                  <c:v>39973</c:v>
                </c:pt>
                <c:pt idx="252">
                  <c:v>39974</c:v>
                </c:pt>
                <c:pt idx="253">
                  <c:v>39975</c:v>
                </c:pt>
                <c:pt idx="254">
                  <c:v>39976</c:v>
                </c:pt>
                <c:pt idx="255">
                  <c:v>39977</c:v>
                </c:pt>
                <c:pt idx="256">
                  <c:v>39978</c:v>
                </c:pt>
                <c:pt idx="257">
                  <c:v>39979</c:v>
                </c:pt>
                <c:pt idx="258">
                  <c:v>39980</c:v>
                </c:pt>
                <c:pt idx="259">
                  <c:v>39981</c:v>
                </c:pt>
                <c:pt idx="260">
                  <c:v>39982</c:v>
                </c:pt>
                <c:pt idx="261">
                  <c:v>39983</c:v>
                </c:pt>
                <c:pt idx="262">
                  <c:v>39984</c:v>
                </c:pt>
                <c:pt idx="263">
                  <c:v>39985</c:v>
                </c:pt>
                <c:pt idx="264">
                  <c:v>39986</c:v>
                </c:pt>
                <c:pt idx="265">
                  <c:v>39987</c:v>
                </c:pt>
                <c:pt idx="266">
                  <c:v>39988</c:v>
                </c:pt>
                <c:pt idx="267">
                  <c:v>39989</c:v>
                </c:pt>
                <c:pt idx="268">
                  <c:v>39990</c:v>
                </c:pt>
                <c:pt idx="269">
                  <c:v>39991</c:v>
                </c:pt>
                <c:pt idx="270">
                  <c:v>39992</c:v>
                </c:pt>
                <c:pt idx="271">
                  <c:v>39993</c:v>
                </c:pt>
                <c:pt idx="272">
                  <c:v>39994</c:v>
                </c:pt>
                <c:pt idx="273">
                  <c:v>39995</c:v>
                </c:pt>
                <c:pt idx="274">
                  <c:v>39996</c:v>
                </c:pt>
                <c:pt idx="275">
                  <c:v>39997</c:v>
                </c:pt>
                <c:pt idx="276">
                  <c:v>39998</c:v>
                </c:pt>
                <c:pt idx="277">
                  <c:v>39999</c:v>
                </c:pt>
                <c:pt idx="278">
                  <c:v>40000</c:v>
                </c:pt>
                <c:pt idx="279">
                  <c:v>40001</c:v>
                </c:pt>
                <c:pt idx="280">
                  <c:v>40002</c:v>
                </c:pt>
                <c:pt idx="281">
                  <c:v>40003</c:v>
                </c:pt>
                <c:pt idx="282">
                  <c:v>40004</c:v>
                </c:pt>
                <c:pt idx="283">
                  <c:v>40005</c:v>
                </c:pt>
                <c:pt idx="284">
                  <c:v>40006</c:v>
                </c:pt>
                <c:pt idx="285">
                  <c:v>40007</c:v>
                </c:pt>
                <c:pt idx="286">
                  <c:v>40008</c:v>
                </c:pt>
                <c:pt idx="287">
                  <c:v>40009</c:v>
                </c:pt>
                <c:pt idx="288">
                  <c:v>40010</c:v>
                </c:pt>
                <c:pt idx="289">
                  <c:v>40011</c:v>
                </c:pt>
                <c:pt idx="290">
                  <c:v>40012</c:v>
                </c:pt>
                <c:pt idx="291">
                  <c:v>40013</c:v>
                </c:pt>
                <c:pt idx="292">
                  <c:v>40014</c:v>
                </c:pt>
                <c:pt idx="293">
                  <c:v>40015</c:v>
                </c:pt>
                <c:pt idx="294">
                  <c:v>40016</c:v>
                </c:pt>
                <c:pt idx="295">
                  <c:v>40017</c:v>
                </c:pt>
                <c:pt idx="296">
                  <c:v>40018</c:v>
                </c:pt>
                <c:pt idx="297">
                  <c:v>40019</c:v>
                </c:pt>
                <c:pt idx="298">
                  <c:v>40020</c:v>
                </c:pt>
                <c:pt idx="299">
                  <c:v>40021</c:v>
                </c:pt>
                <c:pt idx="300">
                  <c:v>40022</c:v>
                </c:pt>
                <c:pt idx="301">
                  <c:v>40023</c:v>
                </c:pt>
                <c:pt idx="302">
                  <c:v>40024</c:v>
                </c:pt>
                <c:pt idx="303">
                  <c:v>40025</c:v>
                </c:pt>
                <c:pt idx="304">
                  <c:v>40026</c:v>
                </c:pt>
                <c:pt idx="305">
                  <c:v>40027</c:v>
                </c:pt>
                <c:pt idx="306">
                  <c:v>40028</c:v>
                </c:pt>
                <c:pt idx="307">
                  <c:v>40029</c:v>
                </c:pt>
                <c:pt idx="308">
                  <c:v>40030</c:v>
                </c:pt>
                <c:pt idx="309">
                  <c:v>40031</c:v>
                </c:pt>
                <c:pt idx="310">
                  <c:v>40032</c:v>
                </c:pt>
                <c:pt idx="311">
                  <c:v>40033</c:v>
                </c:pt>
                <c:pt idx="312">
                  <c:v>40034</c:v>
                </c:pt>
                <c:pt idx="313">
                  <c:v>40035</c:v>
                </c:pt>
                <c:pt idx="314">
                  <c:v>40036</c:v>
                </c:pt>
                <c:pt idx="315">
                  <c:v>40037</c:v>
                </c:pt>
                <c:pt idx="316">
                  <c:v>40038</c:v>
                </c:pt>
                <c:pt idx="317">
                  <c:v>40039</c:v>
                </c:pt>
                <c:pt idx="318">
                  <c:v>40040</c:v>
                </c:pt>
                <c:pt idx="319">
                  <c:v>40041</c:v>
                </c:pt>
                <c:pt idx="320">
                  <c:v>40042</c:v>
                </c:pt>
                <c:pt idx="321">
                  <c:v>40043</c:v>
                </c:pt>
                <c:pt idx="322">
                  <c:v>40044</c:v>
                </c:pt>
                <c:pt idx="323">
                  <c:v>40045</c:v>
                </c:pt>
                <c:pt idx="324">
                  <c:v>40046</c:v>
                </c:pt>
                <c:pt idx="325">
                  <c:v>40047</c:v>
                </c:pt>
                <c:pt idx="326">
                  <c:v>40048</c:v>
                </c:pt>
                <c:pt idx="327">
                  <c:v>40049</c:v>
                </c:pt>
                <c:pt idx="328">
                  <c:v>40050</c:v>
                </c:pt>
                <c:pt idx="329">
                  <c:v>40051</c:v>
                </c:pt>
                <c:pt idx="330">
                  <c:v>40052</c:v>
                </c:pt>
                <c:pt idx="331">
                  <c:v>40053</c:v>
                </c:pt>
                <c:pt idx="332">
                  <c:v>40054</c:v>
                </c:pt>
                <c:pt idx="333">
                  <c:v>40055</c:v>
                </c:pt>
                <c:pt idx="334">
                  <c:v>40056</c:v>
                </c:pt>
                <c:pt idx="335">
                  <c:v>40057</c:v>
                </c:pt>
                <c:pt idx="336">
                  <c:v>40058</c:v>
                </c:pt>
                <c:pt idx="337">
                  <c:v>40059</c:v>
                </c:pt>
                <c:pt idx="338">
                  <c:v>40060</c:v>
                </c:pt>
                <c:pt idx="339">
                  <c:v>40061</c:v>
                </c:pt>
                <c:pt idx="340">
                  <c:v>40062</c:v>
                </c:pt>
                <c:pt idx="341">
                  <c:v>40063</c:v>
                </c:pt>
                <c:pt idx="342">
                  <c:v>40064</c:v>
                </c:pt>
                <c:pt idx="343">
                  <c:v>40065</c:v>
                </c:pt>
                <c:pt idx="344">
                  <c:v>40066</c:v>
                </c:pt>
                <c:pt idx="345">
                  <c:v>40067</c:v>
                </c:pt>
                <c:pt idx="346">
                  <c:v>40068</c:v>
                </c:pt>
                <c:pt idx="347">
                  <c:v>40069</c:v>
                </c:pt>
                <c:pt idx="348">
                  <c:v>40070</c:v>
                </c:pt>
                <c:pt idx="349">
                  <c:v>40071</c:v>
                </c:pt>
                <c:pt idx="350">
                  <c:v>40072</c:v>
                </c:pt>
                <c:pt idx="351">
                  <c:v>40073</c:v>
                </c:pt>
                <c:pt idx="352">
                  <c:v>40074</c:v>
                </c:pt>
                <c:pt idx="353">
                  <c:v>40075</c:v>
                </c:pt>
                <c:pt idx="354">
                  <c:v>40076</c:v>
                </c:pt>
                <c:pt idx="355">
                  <c:v>40077</c:v>
                </c:pt>
                <c:pt idx="356">
                  <c:v>40078</c:v>
                </c:pt>
                <c:pt idx="357">
                  <c:v>40079</c:v>
                </c:pt>
                <c:pt idx="358">
                  <c:v>40080</c:v>
                </c:pt>
                <c:pt idx="359">
                  <c:v>40081</c:v>
                </c:pt>
                <c:pt idx="360">
                  <c:v>40082</c:v>
                </c:pt>
                <c:pt idx="361">
                  <c:v>40083</c:v>
                </c:pt>
                <c:pt idx="362">
                  <c:v>40084</c:v>
                </c:pt>
                <c:pt idx="363">
                  <c:v>40085</c:v>
                </c:pt>
                <c:pt idx="364">
                  <c:v>40086</c:v>
                </c:pt>
                <c:pt idx="365">
                  <c:v>40087</c:v>
                </c:pt>
                <c:pt idx="366">
                  <c:v>40088</c:v>
                </c:pt>
                <c:pt idx="367">
                  <c:v>40089</c:v>
                </c:pt>
                <c:pt idx="368">
                  <c:v>40090</c:v>
                </c:pt>
                <c:pt idx="369">
                  <c:v>40091</c:v>
                </c:pt>
                <c:pt idx="370">
                  <c:v>40092</c:v>
                </c:pt>
                <c:pt idx="371">
                  <c:v>40093</c:v>
                </c:pt>
                <c:pt idx="372">
                  <c:v>40094</c:v>
                </c:pt>
                <c:pt idx="373">
                  <c:v>40095</c:v>
                </c:pt>
                <c:pt idx="374">
                  <c:v>40096</c:v>
                </c:pt>
                <c:pt idx="375">
                  <c:v>40097</c:v>
                </c:pt>
                <c:pt idx="376">
                  <c:v>40098</c:v>
                </c:pt>
                <c:pt idx="377">
                  <c:v>40099</c:v>
                </c:pt>
                <c:pt idx="378">
                  <c:v>40100</c:v>
                </c:pt>
                <c:pt idx="379">
                  <c:v>40101</c:v>
                </c:pt>
                <c:pt idx="380">
                  <c:v>40102</c:v>
                </c:pt>
                <c:pt idx="381">
                  <c:v>40103</c:v>
                </c:pt>
                <c:pt idx="382">
                  <c:v>40104</c:v>
                </c:pt>
                <c:pt idx="383">
                  <c:v>40105</c:v>
                </c:pt>
                <c:pt idx="384">
                  <c:v>40106</c:v>
                </c:pt>
                <c:pt idx="385">
                  <c:v>40107</c:v>
                </c:pt>
                <c:pt idx="386">
                  <c:v>40108</c:v>
                </c:pt>
                <c:pt idx="387">
                  <c:v>40109</c:v>
                </c:pt>
                <c:pt idx="388">
                  <c:v>40110</c:v>
                </c:pt>
                <c:pt idx="389">
                  <c:v>40111</c:v>
                </c:pt>
                <c:pt idx="390">
                  <c:v>40112</c:v>
                </c:pt>
                <c:pt idx="391">
                  <c:v>40113</c:v>
                </c:pt>
                <c:pt idx="392">
                  <c:v>40114</c:v>
                </c:pt>
                <c:pt idx="393">
                  <c:v>40115</c:v>
                </c:pt>
                <c:pt idx="394">
                  <c:v>40116</c:v>
                </c:pt>
                <c:pt idx="395">
                  <c:v>40117</c:v>
                </c:pt>
                <c:pt idx="396">
                  <c:v>40118</c:v>
                </c:pt>
                <c:pt idx="397">
                  <c:v>40119</c:v>
                </c:pt>
                <c:pt idx="398">
                  <c:v>40120</c:v>
                </c:pt>
                <c:pt idx="399">
                  <c:v>40121</c:v>
                </c:pt>
                <c:pt idx="400">
                  <c:v>40122</c:v>
                </c:pt>
                <c:pt idx="401">
                  <c:v>40123</c:v>
                </c:pt>
                <c:pt idx="402">
                  <c:v>40124</c:v>
                </c:pt>
                <c:pt idx="403">
                  <c:v>40125</c:v>
                </c:pt>
                <c:pt idx="404">
                  <c:v>40126</c:v>
                </c:pt>
                <c:pt idx="405">
                  <c:v>40127</c:v>
                </c:pt>
                <c:pt idx="406">
                  <c:v>40128</c:v>
                </c:pt>
                <c:pt idx="407">
                  <c:v>40129</c:v>
                </c:pt>
                <c:pt idx="408">
                  <c:v>40130</c:v>
                </c:pt>
                <c:pt idx="409">
                  <c:v>40131</c:v>
                </c:pt>
                <c:pt idx="410">
                  <c:v>40132</c:v>
                </c:pt>
                <c:pt idx="411">
                  <c:v>40133</c:v>
                </c:pt>
                <c:pt idx="412">
                  <c:v>40134</c:v>
                </c:pt>
                <c:pt idx="413">
                  <c:v>40135</c:v>
                </c:pt>
                <c:pt idx="414">
                  <c:v>40136</c:v>
                </c:pt>
                <c:pt idx="415">
                  <c:v>40137</c:v>
                </c:pt>
                <c:pt idx="416">
                  <c:v>40138</c:v>
                </c:pt>
                <c:pt idx="417">
                  <c:v>40139</c:v>
                </c:pt>
                <c:pt idx="418">
                  <c:v>40140</c:v>
                </c:pt>
                <c:pt idx="419">
                  <c:v>40141</c:v>
                </c:pt>
                <c:pt idx="420">
                  <c:v>40142</c:v>
                </c:pt>
                <c:pt idx="421">
                  <c:v>40143</c:v>
                </c:pt>
                <c:pt idx="422">
                  <c:v>40144</c:v>
                </c:pt>
                <c:pt idx="423">
                  <c:v>40145</c:v>
                </c:pt>
                <c:pt idx="424">
                  <c:v>40146</c:v>
                </c:pt>
                <c:pt idx="425">
                  <c:v>40147</c:v>
                </c:pt>
                <c:pt idx="426">
                  <c:v>40148</c:v>
                </c:pt>
                <c:pt idx="427">
                  <c:v>40149</c:v>
                </c:pt>
                <c:pt idx="428">
                  <c:v>40150</c:v>
                </c:pt>
                <c:pt idx="429">
                  <c:v>40151</c:v>
                </c:pt>
                <c:pt idx="430">
                  <c:v>40152</c:v>
                </c:pt>
                <c:pt idx="431">
                  <c:v>40153</c:v>
                </c:pt>
                <c:pt idx="432">
                  <c:v>40154</c:v>
                </c:pt>
                <c:pt idx="433">
                  <c:v>40155</c:v>
                </c:pt>
                <c:pt idx="434">
                  <c:v>40156</c:v>
                </c:pt>
                <c:pt idx="435">
                  <c:v>40157</c:v>
                </c:pt>
                <c:pt idx="436">
                  <c:v>40158</c:v>
                </c:pt>
                <c:pt idx="437">
                  <c:v>40159</c:v>
                </c:pt>
                <c:pt idx="438">
                  <c:v>40160</c:v>
                </c:pt>
                <c:pt idx="439">
                  <c:v>40161</c:v>
                </c:pt>
                <c:pt idx="440">
                  <c:v>40162</c:v>
                </c:pt>
                <c:pt idx="441">
                  <c:v>40163</c:v>
                </c:pt>
                <c:pt idx="442">
                  <c:v>40164</c:v>
                </c:pt>
                <c:pt idx="443">
                  <c:v>40165</c:v>
                </c:pt>
                <c:pt idx="444">
                  <c:v>40166</c:v>
                </c:pt>
                <c:pt idx="445">
                  <c:v>40167</c:v>
                </c:pt>
                <c:pt idx="446">
                  <c:v>40168</c:v>
                </c:pt>
                <c:pt idx="447">
                  <c:v>40169</c:v>
                </c:pt>
                <c:pt idx="448">
                  <c:v>40170</c:v>
                </c:pt>
                <c:pt idx="449">
                  <c:v>40171</c:v>
                </c:pt>
                <c:pt idx="450">
                  <c:v>40172</c:v>
                </c:pt>
                <c:pt idx="451">
                  <c:v>40173</c:v>
                </c:pt>
                <c:pt idx="452">
                  <c:v>40174</c:v>
                </c:pt>
                <c:pt idx="453">
                  <c:v>40175</c:v>
                </c:pt>
                <c:pt idx="454">
                  <c:v>40176</c:v>
                </c:pt>
                <c:pt idx="455">
                  <c:v>40177</c:v>
                </c:pt>
                <c:pt idx="456">
                  <c:v>40178</c:v>
                </c:pt>
                <c:pt idx="457">
                  <c:v>40179</c:v>
                </c:pt>
                <c:pt idx="458">
                  <c:v>40180</c:v>
                </c:pt>
                <c:pt idx="459">
                  <c:v>40181</c:v>
                </c:pt>
                <c:pt idx="460">
                  <c:v>40182</c:v>
                </c:pt>
                <c:pt idx="461">
                  <c:v>40183</c:v>
                </c:pt>
                <c:pt idx="462">
                  <c:v>40184</c:v>
                </c:pt>
                <c:pt idx="463">
                  <c:v>40185</c:v>
                </c:pt>
                <c:pt idx="464">
                  <c:v>40186</c:v>
                </c:pt>
                <c:pt idx="465">
                  <c:v>40187</c:v>
                </c:pt>
                <c:pt idx="466">
                  <c:v>40188</c:v>
                </c:pt>
                <c:pt idx="467">
                  <c:v>40189</c:v>
                </c:pt>
                <c:pt idx="468">
                  <c:v>40190</c:v>
                </c:pt>
                <c:pt idx="469">
                  <c:v>40191</c:v>
                </c:pt>
                <c:pt idx="470">
                  <c:v>40192</c:v>
                </c:pt>
                <c:pt idx="471">
                  <c:v>40193</c:v>
                </c:pt>
                <c:pt idx="472">
                  <c:v>40194</c:v>
                </c:pt>
                <c:pt idx="473">
                  <c:v>40195</c:v>
                </c:pt>
                <c:pt idx="474">
                  <c:v>40196</c:v>
                </c:pt>
                <c:pt idx="475">
                  <c:v>40197</c:v>
                </c:pt>
                <c:pt idx="476">
                  <c:v>40198</c:v>
                </c:pt>
                <c:pt idx="477">
                  <c:v>40199</c:v>
                </c:pt>
                <c:pt idx="478">
                  <c:v>40200</c:v>
                </c:pt>
                <c:pt idx="479">
                  <c:v>40201</c:v>
                </c:pt>
                <c:pt idx="480">
                  <c:v>40202</c:v>
                </c:pt>
                <c:pt idx="481">
                  <c:v>40203</c:v>
                </c:pt>
                <c:pt idx="482">
                  <c:v>40204</c:v>
                </c:pt>
                <c:pt idx="483">
                  <c:v>40205</c:v>
                </c:pt>
                <c:pt idx="484">
                  <c:v>40206</c:v>
                </c:pt>
                <c:pt idx="485">
                  <c:v>40207</c:v>
                </c:pt>
                <c:pt idx="486">
                  <c:v>40208</c:v>
                </c:pt>
                <c:pt idx="487">
                  <c:v>40209</c:v>
                </c:pt>
                <c:pt idx="488">
                  <c:v>40210</c:v>
                </c:pt>
                <c:pt idx="489">
                  <c:v>40211</c:v>
                </c:pt>
                <c:pt idx="490">
                  <c:v>40212</c:v>
                </c:pt>
                <c:pt idx="491">
                  <c:v>40213</c:v>
                </c:pt>
                <c:pt idx="492">
                  <c:v>40214</c:v>
                </c:pt>
                <c:pt idx="493">
                  <c:v>40215</c:v>
                </c:pt>
                <c:pt idx="494">
                  <c:v>40216</c:v>
                </c:pt>
                <c:pt idx="495">
                  <c:v>40217</c:v>
                </c:pt>
                <c:pt idx="496">
                  <c:v>40218</c:v>
                </c:pt>
                <c:pt idx="497">
                  <c:v>40219</c:v>
                </c:pt>
                <c:pt idx="498">
                  <c:v>40220</c:v>
                </c:pt>
                <c:pt idx="499">
                  <c:v>40221</c:v>
                </c:pt>
                <c:pt idx="500">
                  <c:v>40222</c:v>
                </c:pt>
                <c:pt idx="501">
                  <c:v>40223</c:v>
                </c:pt>
                <c:pt idx="502">
                  <c:v>40224</c:v>
                </c:pt>
                <c:pt idx="503">
                  <c:v>40225</c:v>
                </c:pt>
                <c:pt idx="504">
                  <c:v>40226</c:v>
                </c:pt>
                <c:pt idx="505">
                  <c:v>40227</c:v>
                </c:pt>
                <c:pt idx="506">
                  <c:v>40228</c:v>
                </c:pt>
                <c:pt idx="507">
                  <c:v>40229</c:v>
                </c:pt>
                <c:pt idx="508">
                  <c:v>40230</c:v>
                </c:pt>
                <c:pt idx="509">
                  <c:v>40231</c:v>
                </c:pt>
                <c:pt idx="510">
                  <c:v>40232</c:v>
                </c:pt>
                <c:pt idx="511">
                  <c:v>40233</c:v>
                </c:pt>
                <c:pt idx="512">
                  <c:v>40234</c:v>
                </c:pt>
                <c:pt idx="513">
                  <c:v>40235</c:v>
                </c:pt>
                <c:pt idx="514">
                  <c:v>40236</c:v>
                </c:pt>
                <c:pt idx="515">
                  <c:v>40237</c:v>
                </c:pt>
                <c:pt idx="516">
                  <c:v>40238</c:v>
                </c:pt>
                <c:pt idx="517">
                  <c:v>40239</c:v>
                </c:pt>
                <c:pt idx="518">
                  <c:v>40240</c:v>
                </c:pt>
                <c:pt idx="519">
                  <c:v>40241</c:v>
                </c:pt>
                <c:pt idx="520">
                  <c:v>40242</c:v>
                </c:pt>
                <c:pt idx="521">
                  <c:v>40243</c:v>
                </c:pt>
                <c:pt idx="522">
                  <c:v>40244</c:v>
                </c:pt>
                <c:pt idx="523">
                  <c:v>40245</c:v>
                </c:pt>
                <c:pt idx="524">
                  <c:v>40246</c:v>
                </c:pt>
                <c:pt idx="525">
                  <c:v>40247</c:v>
                </c:pt>
                <c:pt idx="526">
                  <c:v>40248</c:v>
                </c:pt>
                <c:pt idx="527">
                  <c:v>40249</c:v>
                </c:pt>
                <c:pt idx="528">
                  <c:v>40250</c:v>
                </c:pt>
                <c:pt idx="529">
                  <c:v>40251</c:v>
                </c:pt>
                <c:pt idx="530">
                  <c:v>40252</c:v>
                </c:pt>
                <c:pt idx="531">
                  <c:v>40253</c:v>
                </c:pt>
                <c:pt idx="532">
                  <c:v>40254</c:v>
                </c:pt>
                <c:pt idx="533">
                  <c:v>40255</c:v>
                </c:pt>
                <c:pt idx="534">
                  <c:v>40256</c:v>
                </c:pt>
                <c:pt idx="535">
                  <c:v>40257</c:v>
                </c:pt>
                <c:pt idx="536">
                  <c:v>40258</c:v>
                </c:pt>
                <c:pt idx="537">
                  <c:v>40259</c:v>
                </c:pt>
                <c:pt idx="538">
                  <c:v>40260</c:v>
                </c:pt>
                <c:pt idx="539">
                  <c:v>40261</c:v>
                </c:pt>
                <c:pt idx="540">
                  <c:v>40262</c:v>
                </c:pt>
                <c:pt idx="541">
                  <c:v>40263</c:v>
                </c:pt>
                <c:pt idx="542">
                  <c:v>40264</c:v>
                </c:pt>
                <c:pt idx="543">
                  <c:v>40265</c:v>
                </c:pt>
                <c:pt idx="544">
                  <c:v>40266</c:v>
                </c:pt>
                <c:pt idx="545">
                  <c:v>40267</c:v>
                </c:pt>
                <c:pt idx="546">
                  <c:v>40268</c:v>
                </c:pt>
                <c:pt idx="547">
                  <c:v>40269</c:v>
                </c:pt>
                <c:pt idx="548">
                  <c:v>40270</c:v>
                </c:pt>
                <c:pt idx="549">
                  <c:v>40271</c:v>
                </c:pt>
                <c:pt idx="550">
                  <c:v>40272</c:v>
                </c:pt>
                <c:pt idx="551">
                  <c:v>40273</c:v>
                </c:pt>
                <c:pt idx="552">
                  <c:v>40274</c:v>
                </c:pt>
                <c:pt idx="553">
                  <c:v>40275</c:v>
                </c:pt>
                <c:pt idx="554">
                  <c:v>40276</c:v>
                </c:pt>
                <c:pt idx="555">
                  <c:v>40277</c:v>
                </c:pt>
                <c:pt idx="556">
                  <c:v>40278</c:v>
                </c:pt>
                <c:pt idx="557">
                  <c:v>40279</c:v>
                </c:pt>
                <c:pt idx="558">
                  <c:v>40280</c:v>
                </c:pt>
                <c:pt idx="559">
                  <c:v>40281</c:v>
                </c:pt>
                <c:pt idx="560">
                  <c:v>40282</c:v>
                </c:pt>
                <c:pt idx="561">
                  <c:v>40283</c:v>
                </c:pt>
                <c:pt idx="562">
                  <c:v>40284</c:v>
                </c:pt>
                <c:pt idx="563">
                  <c:v>40285</c:v>
                </c:pt>
                <c:pt idx="564">
                  <c:v>40286</c:v>
                </c:pt>
                <c:pt idx="565">
                  <c:v>40287</c:v>
                </c:pt>
                <c:pt idx="566">
                  <c:v>40288</c:v>
                </c:pt>
                <c:pt idx="567">
                  <c:v>40289</c:v>
                </c:pt>
                <c:pt idx="568">
                  <c:v>40290</c:v>
                </c:pt>
                <c:pt idx="569">
                  <c:v>40291</c:v>
                </c:pt>
                <c:pt idx="570">
                  <c:v>40292</c:v>
                </c:pt>
                <c:pt idx="571">
                  <c:v>40293</c:v>
                </c:pt>
                <c:pt idx="572">
                  <c:v>40294</c:v>
                </c:pt>
                <c:pt idx="573">
                  <c:v>40295</c:v>
                </c:pt>
                <c:pt idx="574">
                  <c:v>40296</c:v>
                </c:pt>
                <c:pt idx="575">
                  <c:v>40297</c:v>
                </c:pt>
                <c:pt idx="576">
                  <c:v>40298</c:v>
                </c:pt>
                <c:pt idx="577">
                  <c:v>40299</c:v>
                </c:pt>
                <c:pt idx="578">
                  <c:v>40300</c:v>
                </c:pt>
                <c:pt idx="579">
                  <c:v>40301</c:v>
                </c:pt>
                <c:pt idx="580">
                  <c:v>40302</c:v>
                </c:pt>
                <c:pt idx="581">
                  <c:v>40303</c:v>
                </c:pt>
                <c:pt idx="582">
                  <c:v>40304</c:v>
                </c:pt>
                <c:pt idx="583">
                  <c:v>40305</c:v>
                </c:pt>
                <c:pt idx="584">
                  <c:v>40306</c:v>
                </c:pt>
                <c:pt idx="585">
                  <c:v>40307</c:v>
                </c:pt>
                <c:pt idx="586">
                  <c:v>40308</c:v>
                </c:pt>
                <c:pt idx="587">
                  <c:v>40309</c:v>
                </c:pt>
                <c:pt idx="588">
                  <c:v>40310</c:v>
                </c:pt>
                <c:pt idx="589">
                  <c:v>40311</c:v>
                </c:pt>
                <c:pt idx="590">
                  <c:v>40312</c:v>
                </c:pt>
                <c:pt idx="591">
                  <c:v>40313</c:v>
                </c:pt>
                <c:pt idx="592">
                  <c:v>40314</c:v>
                </c:pt>
                <c:pt idx="593">
                  <c:v>40315</c:v>
                </c:pt>
                <c:pt idx="594">
                  <c:v>40316</c:v>
                </c:pt>
                <c:pt idx="595">
                  <c:v>40317</c:v>
                </c:pt>
                <c:pt idx="596">
                  <c:v>40318</c:v>
                </c:pt>
                <c:pt idx="597">
                  <c:v>40319</c:v>
                </c:pt>
                <c:pt idx="598">
                  <c:v>40320</c:v>
                </c:pt>
                <c:pt idx="599">
                  <c:v>40321</c:v>
                </c:pt>
                <c:pt idx="600">
                  <c:v>40322</c:v>
                </c:pt>
                <c:pt idx="601">
                  <c:v>40323</c:v>
                </c:pt>
                <c:pt idx="602">
                  <c:v>40324</c:v>
                </c:pt>
                <c:pt idx="603">
                  <c:v>40325</c:v>
                </c:pt>
                <c:pt idx="604">
                  <c:v>40326</c:v>
                </c:pt>
                <c:pt idx="605">
                  <c:v>40327</c:v>
                </c:pt>
                <c:pt idx="606">
                  <c:v>40328</c:v>
                </c:pt>
                <c:pt idx="607">
                  <c:v>40329</c:v>
                </c:pt>
                <c:pt idx="608">
                  <c:v>40330</c:v>
                </c:pt>
                <c:pt idx="609">
                  <c:v>40331</c:v>
                </c:pt>
                <c:pt idx="610">
                  <c:v>40332</c:v>
                </c:pt>
                <c:pt idx="611">
                  <c:v>40333</c:v>
                </c:pt>
                <c:pt idx="612">
                  <c:v>40334</c:v>
                </c:pt>
                <c:pt idx="613">
                  <c:v>40335</c:v>
                </c:pt>
                <c:pt idx="614">
                  <c:v>40336</c:v>
                </c:pt>
                <c:pt idx="615">
                  <c:v>40337</c:v>
                </c:pt>
                <c:pt idx="616">
                  <c:v>40338</c:v>
                </c:pt>
                <c:pt idx="617">
                  <c:v>40339</c:v>
                </c:pt>
                <c:pt idx="618">
                  <c:v>40340</c:v>
                </c:pt>
                <c:pt idx="619">
                  <c:v>40341</c:v>
                </c:pt>
                <c:pt idx="620">
                  <c:v>40342</c:v>
                </c:pt>
                <c:pt idx="621">
                  <c:v>40343</c:v>
                </c:pt>
                <c:pt idx="622">
                  <c:v>40344</c:v>
                </c:pt>
                <c:pt idx="623">
                  <c:v>40345</c:v>
                </c:pt>
                <c:pt idx="624">
                  <c:v>40346</c:v>
                </c:pt>
                <c:pt idx="625">
                  <c:v>40347</c:v>
                </c:pt>
                <c:pt idx="626">
                  <c:v>40348</c:v>
                </c:pt>
                <c:pt idx="627">
                  <c:v>40349</c:v>
                </c:pt>
                <c:pt idx="628">
                  <c:v>40350</c:v>
                </c:pt>
                <c:pt idx="629">
                  <c:v>40351</c:v>
                </c:pt>
                <c:pt idx="630">
                  <c:v>40352</c:v>
                </c:pt>
                <c:pt idx="631">
                  <c:v>40353</c:v>
                </c:pt>
                <c:pt idx="632">
                  <c:v>40354</c:v>
                </c:pt>
                <c:pt idx="633">
                  <c:v>40355</c:v>
                </c:pt>
                <c:pt idx="634">
                  <c:v>40356</c:v>
                </c:pt>
                <c:pt idx="635">
                  <c:v>40357</c:v>
                </c:pt>
                <c:pt idx="636">
                  <c:v>40358</c:v>
                </c:pt>
                <c:pt idx="637">
                  <c:v>40359</c:v>
                </c:pt>
                <c:pt idx="638">
                  <c:v>40360</c:v>
                </c:pt>
                <c:pt idx="639">
                  <c:v>40361</c:v>
                </c:pt>
                <c:pt idx="640">
                  <c:v>40362</c:v>
                </c:pt>
                <c:pt idx="641">
                  <c:v>40363</c:v>
                </c:pt>
                <c:pt idx="642">
                  <c:v>40364</c:v>
                </c:pt>
                <c:pt idx="643">
                  <c:v>40365</c:v>
                </c:pt>
                <c:pt idx="644">
                  <c:v>40366</c:v>
                </c:pt>
                <c:pt idx="645">
                  <c:v>40367</c:v>
                </c:pt>
                <c:pt idx="646">
                  <c:v>40368</c:v>
                </c:pt>
                <c:pt idx="647">
                  <c:v>40369</c:v>
                </c:pt>
                <c:pt idx="648">
                  <c:v>40370</c:v>
                </c:pt>
                <c:pt idx="649">
                  <c:v>40371</c:v>
                </c:pt>
                <c:pt idx="650">
                  <c:v>40372</c:v>
                </c:pt>
                <c:pt idx="651">
                  <c:v>40373</c:v>
                </c:pt>
                <c:pt idx="652">
                  <c:v>40374</c:v>
                </c:pt>
                <c:pt idx="653">
                  <c:v>40375</c:v>
                </c:pt>
                <c:pt idx="654">
                  <c:v>40376</c:v>
                </c:pt>
                <c:pt idx="655">
                  <c:v>40377</c:v>
                </c:pt>
                <c:pt idx="656">
                  <c:v>40378</c:v>
                </c:pt>
                <c:pt idx="657">
                  <c:v>40379</c:v>
                </c:pt>
                <c:pt idx="658">
                  <c:v>40380</c:v>
                </c:pt>
                <c:pt idx="659">
                  <c:v>40381</c:v>
                </c:pt>
                <c:pt idx="660">
                  <c:v>40382</c:v>
                </c:pt>
                <c:pt idx="661">
                  <c:v>40383</c:v>
                </c:pt>
                <c:pt idx="662">
                  <c:v>40384</c:v>
                </c:pt>
                <c:pt idx="663">
                  <c:v>40385</c:v>
                </c:pt>
                <c:pt idx="664">
                  <c:v>40386</c:v>
                </c:pt>
                <c:pt idx="665">
                  <c:v>40387</c:v>
                </c:pt>
                <c:pt idx="666">
                  <c:v>40388</c:v>
                </c:pt>
                <c:pt idx="667">
                  <c:v>40389</c:v>
                </c:pt>
                <c:pt idx="668">
                  <c:v>40390</c:v>
                </c:pt>
                <c:pt idx="669">
                  <c:v>40391</c:v>
                </c:pt>
                <c:pt idx="670">
                  <c:v>40392</c:v>
                </c:pt>
                <c:pt idx="671">
                  <c:v>40393</c:v>
                </c:pt>
                <c:pt idx="672">
                  <c:v>40394</c:v>
                </c:pt>
                <c:pt idx="673">
                  <c:v>40395</c:v>
                </c:pt>
                <c:pt idx="674">
                  <c:v>40396</c:v>
                </c:pt>
                <c:pt idx="675">
                  <c:v>40397</c:v>
                </c:pt>
                <c:pt idx="676">
                  <c:v>40398</c:v>
                </c:pt>
                <c:pt idx="677">
                  <c:v>40399</c:v>
                </c:pt>
                <c:pt idx="678">
                  <c:v>40400</c:v>
                </c:pt>
                <c:pt idx="679">
                  <c:v>40401</c:v>
                </c:pt>
                <c:pt idx="680">
                  <c:v>40402</c:v>
                </c:pt>
                <c:pt idx="681">
                  <c:v>40403</c:v>
                </c:pt>
                <c:pt idx="682">
                  <c:v>40404</c:v>
                </c:pt>
                <c:pt idx="683">
                  <c:v>40405</c:v>
                </c:pt>
                <c:pt idx="684">
                  <c:v>40406</c:v>
                </c:pt>
                <c:pt idx="685">
                  <c:v>40407</c:v>
                </c:pt>
                <c:pt idx="686">
                  <c:v>40408</c:v>
                </c:pt>
                <c:pt idx="687">
                  <c:v>40409</c:v>
                </c:pt>
                <c:pt idx="688">
                  <c:v>40410</c:v>
                </c:pt>
                <c:pt idx="689">
                  <c:v>40411</c:v>
                </c:pt>
                <c:pt idx="690">
                  <c:v>40412</c:v>
                </c:pt>
                <c:pt idx="691">
                  <c:v>40413</c:v>
                </c:pt>
                <c:pt idx="692">
                  <c:v>40414</c:v>
                </c:pt>
                <c:pt idx="693">
                  <c:v>40415</c:v>
                </c:pt>
                <c:pt idx="694">
                  <c:v>40416</c:v>
                </c:pt>
                <c:pt idx="695">
                  <c:v>40417</c:v>
                </c:pt>
                <c:pt idx="696">
                  <c:v>40418</c:v>
                </c:pt>
                <c:pt idx="697">
                  <c:v>40419</c:v>
                </c:pt>
                <c:pt idx="698">
                  <c:v>40420</c:v>
                </c:pt>
                <c:pt idx="699">
                  <c:v>40421</c:v>
                </c:pt>
                <c:pt idx="700">
                  <c:v>40422</c:v>
                </c:pt>
                <c:pt idx="701">
                  <c:v>40423</c:v>
                </c:pt>
                <c:pt idx="702">
                  <c:v>40424</c:v>
                </c:pt>
                <c:pt idx="703">
                  <c:v>40425</c:v>
                </c:pt>
                <c:pt idx="704">
                  <c:v>40426</c:v>
                </c:pt>
                <c:pt idx="705">
                  <c:v>40427</c:v>
                </c:pt>
                <c:pt idx="706">
                  <c:v>40428</c:v>
                </c:pt>
                <c:pt idx="707">
                  <c:v>40429</c:v>
                </c:pt>
                <c:pt idx="708">
                  <c:v>40430</c:v>
                </c:pt>
                <c:pt idx="709">
                  <c:v>40431</c:v>
                </c:pt>
                <c:pt idx="710">
                  <c:v>40432</c:v>
                </c:pt>
                <c:pt idx="711">
                  <c:v>40433</c:v>
                </c:pt>
                <c:pt idx="712">
                  <c:v>40434</c:v>
                </c:pt>
                <c:pt idx="713">
                  <c:v>40435</c:v>
                </c:pt>
                <c:pt idx="714">
                  <c:v>40436</c:v>
                </c:pt>
                <c:pt idx="715">
                  <c:v>40437</c:v>
                </c:pt>
                <c:pt idx="716">
                  <c:v>40438</c:v>
                </c:pt>
                <c:pt idx="717">
                  <c:v>40439</c:v>
                </c:pt>
                <c:pt idx="718">
                  <c:v>40440</c:v>
                </c:pt>
                <c:pt idx="719">
                  <c:v>40441</c:v>
                </c:pt>
                <c:pt idx="720">
                  <c:v>40442</c:v>
                </c:pt>
                <c:pt idx="721">
                  <c:v>40443</c:v>
                </c:pt>
                <c:pt idx="722">
                  <c:v>40444</c:v>
                </c:pt>
                <c:pt idx="723">
                  <c:v>40445</c:v>
                </c:pt>
                <c:pt idx="724">
                  <c:v>40446</c:v>
                </c:pt>
                <c:pt idx="725">
                  <c:v>40447</c:v>
                </c:pt>
                <c:pt idx="726">
                  <c:v>40448</c:v>
                </c:pt>
                <c:pt idx="727">
                  <c:v>40449</c:v>
                </c:pt>
                <c:pt idx="728">
                  <c:v>40450</c:v>
                </c:pt>
                <c:pt idx="729">
                  <c:v>40451</c:v>
                </c:pt>
                <c:pt idx="730">
                  <c:v>40452</c:v>
                </c:pt>
                <c:pt idx="731">
                  <c:v>40453</c:v>
                </c:pt>
                <c:pt idx="732">
                  <c:v>40454</c:v>
                </c:pt>
                <c:pt idx="733">
                  <c:v>40455</c:v>
                </c:pt>
                <c:pt idx="734">
                  <c:v>40456</c:v>
                </c:pt>
                <c:pt idx="735">
                  <c:v>40457</c:v>
                </c:pt>
                <c:pt idx="736">
                  <c:v>40458</c:v>
                </c:pt>
                <c:pt idx="737">
                  <c:v>40459</c:v>
                </c:pt>
                <c:pt idx="738">
                  <c:v>40460</c:v>
                </c:pt>
                <c:pt idx="739">
                  <c:v>40461</c:v>
                </c:pt>
                <c:pt idx="740">
                  <c:v>40462</c:v>
                </c:pt>
                <c:pt idx="741">
                  <c:v>40463</c:v>
                </c:pt>
                <c:pt idx="742">
                  <c:v>40464</c:v>
                </c:pt>
                <c:pt idx="743">
                  <c:v>40465</c:v>
                </c:pt>
                <c:pt idx="744">
                  <c:v>40466</c:v>
                </c:pt>
                <c:pt idx="745">
                  <c:v>40467</c:v>
                </c:pt>
                <c:pt idx="746">
                  <c:v>40468</c:v>
                </c:pt>
                <c:pt idx="747">
                  <c:v>40469</c:v>
                </c:pt>
                <c:pt idx="748">
                  <c:v>40470</c:v>
                </c:pt>
                <c:pt idx="749">
                  <c:v>40471</c:v>
                </c:pt>
                <c:pt idx="750">
                  <c:v>40472</c:v>
                </c:pt>
                <c:pt idx="751">
                  <c:v>40473</c:v>
                </c:pt>
                <c:pt idx="752">
                  <c:v>40474</c:v>
                </c:pt>
                <c:pt idx="753">
                  <c:v>40475</c:v>
                </c:pt>
                <c:pt idx="754">
                  <c:v>40476</c:v>
                </c:pt>
                <c:pt idx="755">
                  <c:v>40477</c:v>
                </c:pt>
                <c:pt idx="756">
                  <c:v>40478</c:v>
                </c:pt>
                <c:pt idx="757">
                  <c:v>40479</c:v>
                </c:pt>
                <c:pt idx="758">
                  <c:v>40480</c:v>
                </c:pt>
                <c:pt idx="759">
                  <c:v>40481</c:v>
                </c:pt>
                <c:pt idx="760">
                  <c:v>40482</c:v>
                </c:pt>
                <c:pt idx="761">
                  <c:v>40483</c:v>
                </c:pt>
                <c:pt idx="762">
                  <c:v>40484</c:v>
                </c:pt>
                <c:pt idx="763">
                  <c:v>40485</c:v>
                </c:pt>
                <c:pt idx="764">
                  <c:v>40486</c:v>
                </c:pt>
                <c:pt idx="765">
                  <c:v>40487</c:v>
                </c:pt>
                <c:pt idx="766">
                  <c:v>40488</c:v>
                </c:pt>
                <c:pt idx="767">
                  <c:v>40489</c:v>
                </c:pt>
                <c:pt idx="768">
                  <c:v>40490</c:v>
                </c:pt>
                <c:pt idx="769">
                  <c:v>40491</c:v>
                </c:pt>
                <c:pt idx="770">
                  <c:v>40492</c:v>
                </c:pt>
                <c:pt idx="771">
                  <c:v>40493</c:v>
                </c:pt>
                <c:pt idx="772">
                  <c:v>40494</c:v>
                </c:pt>
                <c:pt idx="773">
                  <c:v>40495</c:v>
                </c:pt>
                <c:pt idx="774">
                  <c:v>40496</c:v>
                </c:pt>
                <c:pt idx="775">
                  <c:v>40497</c:v>
                </c:pt>
                <c:pt idx="776">
                  <c:v>40498</c:v>
                </c:pt>
                <c:pt idx="777">
                  <c:v>40499</c:v>
                </c:pt>
                <c:pt idx="778">
                  <c:v>40500</c:v>
                </c:pt>
                <c:pt idx="779">
                  <c:v>40501</c:v>
                </c:pt>
                <c:pt idx="780">
                  <c:v>40502</c:v>
                </c:pt>
                <c:pt idx="781">
                  <c:v>40503</c:v>
                </c:pt>
                <c:pt idx="782">
                  <c:v>40504</c:v>
                </c:pt>
                <c:pt idx="783">
                  <c:v>40505</c:v>
                </c:pt>
                <c:pt idx="784">
                  <c:v>40506</c:v>
                </c:pt>
                <c:pt idx="785">
                  <c:v>40507</c:v>
                </c:pt>
                <c:pt idx="786">
                  <c:v>40508</c:v>
                </c:pt>
                <c:pt idx="787">
                  <c:v>40509</c:v>
                </c:pt>
                <c:pt idx="788">
                  <c:v>40510</c:v>
                </c:pt>
                <c:pt idx="789">
                  <c:v>40511</c:v>
                </c:pt>
                <c:pt idx="790">
                  <c:v>40512</c:v>
                </c:pt>
                <c:pt idx="791">
                  <c:v>40513</c:v>
                </c:pt>
                <c:pt idx="792">
                  <c:v>40514</c:v>
                </c:pt>
                <c:pt idx="793">
                  <c:v>40515</c:v>
                </c:pt>
                <c:pt idx="794">
                  <c:v>40516</c:v>
                </c:pt>
                <c:pt idx="795">
                  <c:v>40517</c:v>
                </c:pt>
                <c:pt idx="796">
                  <c:v>40518</c:v>
                </c:pt>
                <c:pt idx="797">
                  <c:v>40519</c:v>
                </c:pt>
                <c:pt idx="798">
                  <c:v>40520</c:v>
                </c:pt>
                <c:pt idx="799">
                  <c:v>40521</c:v>
                </c:pt>
                <c:pt idx="800">
                  <c:v>40522</c:v>
                </c:pt>
                <c:pt idx="801">
                  <c:v>40523</c:v>
                </c:pt>
                <c:pt idx="802">
                  <c:v>40524</c:v>
                </c:pt>
                <c:pt idx="803">
                  <c:v>40525</c:v>
                </c:pt>
                <c:pt idx="804">
                  <c:v>40526</c:v>
                </c:pt>
                <c:pt idx="805">
                  <c:v>40527</c:v>
                </c:pt>
                <c:pt idx="806">
                  <c:v>40528</c:v>
                </c:pt>
                <c:pt idx="807">
                  <c:v>40529</c:v>
                </c:pt>
                <c:pt idx="808">
                  <c:v>40530</c:v>
                </c:pt>
                <c:pt idx="809">
                  <c:v>40531</c:v>
                </c:pt>
                <c:pt idx="810">
                  <c:v>40532</c:v>
                </c:pt>
                <c:pt idx="811">
                  <c:v>40533</c:v>
                </c:pt>
                <c:pt idx="812">
                  <c:v>40534</c:v>
                </c:pt>
                <c:pt idx="813">
                  <c:v>40535</c:v>
                </c:pt>
                <c:pt idx="814">
                  <c:v>40536</c:v>
                </c:pt>
                <c:pt idx="815">
                  <c:v>40537</c:v>
                </c:pt>
                <c:pt idx="816">
                  <c:v>40538</c:v>
                </c:pt>
                <c:pt idx="817">
                  <c:v>40539</c:v>
                </c:pt>
                <c:pt idx="818">
                  <c:v>40540</c:v>
                </c:pt>
                <c:pt idx="819">
                  <c:v>40541</c:v>
                </c:pt>
                <c:pt idx="820">
                  <c:v>40542</c:v>
                </c:pt>
                <c:pt idx="821">
                  <c:v>40543</c:v>
                </c:pt>
                <c:pt idx="822">
                  <c:v>40544</c:v>
                </c:pt>
                <c:pt idx="823">
                  <c:v>40545</c:v>
                </c:pt>
                <c:pt idx="824">
                  <c:v>40546</c:v>
                </c:pt>
                <c:pt idx="825">
                  <c:v>40547</c:v>
                </c:pt>
                <c:pt idx="826">
                  <c:v>40548</c:v>
                </c:pt>
                <c:pt idx="827">
                  <c:v>40549</c:v>
                </c:pt>
                <c:pt idx="828">
                  <c:v>40550</c:v>
                </c:pt>
                <c:pt idx="829">
                  <c:v>40551</c:v>
                </c:pt>
                <c:pt idx="830">
                  <c:v>40552</c:v>
                </c:pt>
                <c:pt idx="831">
                  <c:v>40553</c:v>
                </c:pt>
                <c:pt idx="832">
                  <c:v>40554</c:v>
                </c:pt>
                <c:pt idx="833">
                  <c:v>40555</c:v>
                </c:pt>
                <c:pt idx="834">
                  <c:v>40556</c:v>
                </c:pt>
                <c:pt idx="835">
                  <c:v>40557</c:v>
                </c:pt>
                <c:pt idx="836">
                  <c:v>40558</c:v>
                </c:pt>
                <c:pt idx="837">
                  <c:v>40559</c:v>
                </c:pt>
                <c:pt idx="838">
                  <c:v>40560</c:v>
                </c:pt>
                <c:pt idx="839">
                  <c:v>40561</c:v>
                </c:pt>
                <c:pt idx="840">
                  <c:v>40562</c:v>
                </c:pt>
                <c:pt idx="841">
                  <c:v>40563</c:v>
                </c:pt>
                <c:pt idx="842">
                  <c:v>40564</c:v>
                </c:pt>
                <c:pt idx="843">
                  <c:v>40565</c:v>
                </c:pt>
                <c:pt idx="844">
                  <c:v>40566</c:v>
                </c:pt>
                <c:pt idx="845">
                  <c:v>40567</c:v>
                </c:pt>
                <c:pt idx="846">
                  <c:v>40568</c:v>
                </c:pt>
                <c:pt idx="847">
                  <c:v>40569</c:v>
                </c:pt>
                <c:pt idx="848">
                  <c:v>40570</c:v>
                </c:pt>
                <c:pt idx="849">
                  <c:v>40571</c:v>
                </c:pt>
                <c:pt idx="850">
                  <c:v>40572</c:v>
                </c:pt>
                <c:pt idx="851">
                  <c:v>40573</c:v>
                </c:pt>
                <c:pt idx="852">
                  <c:v>40574</c:v>
                </c:pt>
                <c:pt idx="853">
                  <c:v>40575</c:v>
                </c:pt>
                <c:pt idx="854">
                  <c:v>40576</c:v>
                </c:pt>
                <c:pt idx="855">
                  <c:v>40577</c:v>
                </c:pt>
                <c:pt idx="856">
                  <c:v>40578</c:v>
                </c:pt>
                <c:pt idx="857">
                  <c:v>40579</c:v>
                </c:pt>
                <c:pt idx="858">
                  <c:v>40580</c:v>
                </c:pt>
                <c:pt idx="859">
                  <c:v>40581</c:v>
                </c:pt>
                <c:pt idx="860">
                  <c:v>40582</c:v>
                </c:pt>
                <c:pt idx="861">
                  <c:v>40583</c:v>
                </c:pt>
                <c:pt idx="862">
                  <c:v>40584</c:v>
                </c:pt>
                <c:pt idx="863">
                  <c:v>40585</c:v>
                </c:pt>
                <c:pt idx="864">
                  <c:v>40586</c:v>
                </c:pt>
                <c:pt idx="865">
                  <c:v>40587</c:v>
                </c:pt>
                <c:pt idx="866">
                  <c:v>40588</c:v>
                </c:pt>
                <c:pt idx="867">
                  <c:v>40589</c:v>
                </c:pt>
                <c:pt idx="868">
                  <c:v>40590</c:v>
                </c:pt>
                <c:pt idx="869">
                  <c:v>40591</c:v>
                </c:pt>
                <c:pt idx="870">
                  <c:v>40592</c:v>
                </c:pt>
                <c:pt idx="871">
                  <c:v>40593</c:v>
                </c:pt>
                <c:pt idx="872">
                  <c:v>40594</c:v>
                </c:pt>
                <c:pt idx="873">
                  <c:v>40595</c:v>
                </c:pt>
                <c:pt idx="874">
                  <c:v>40596</c:v>
                </c:pt>
                <c:pt idx="875">
                  <c:v>40597</c:v>
                </c:pt>
                <c:pt idx="876">
                  <c:v>40598</c:v>
                </c:pt>
                <c:pt idx="877">
                  <c:v>40599</c:v>
                </c:pt>
                <c:pt idx="878">
                  <c:v>40600</c:v>
                </c:pt>
                <c:pt idx="879">
                  <c:v>40601</c:v>
                </c:pt>
                <c:pt idx="880">
                  <c:v>40602</c:v>
                </c:pt>
                <c:pt idx="881">
                  <c:v>40603</c:v>
                </c:pt>
                <c:pt idx="882">
                  <c:v>40604</c:v>
                </c:pt>
                <c:pt idx="883">
                  <c:v>40605</c:v>
                </c:pt>
                <c:pt idx="884">
                  <c:v>40606</c:v>
                </c:pt>
                <c:pt idx="885">
                  <c:v>40607</c:v>
                </c:pt>
                <c:pt idx="886">
                  <c:v>40608</c:v>
                </c:pt>
                <c:pt idx="887">
                  <c:v>40609</c:v>
                </c:pt>
                <c:pt idx="888">
                  <c:v>40610</c:v>
                </c:pt>
                <c:pt idx="889">
                  <c:v>40611</c:v>
                </c:pt>
                <c:pt idx="890">
                  <c:v>40612</c:v>
                </c:pt>
                <c:pt idx="891">
                  <c:v>40613</c:v>
                </c:pt>
                <c:pt idx="892">
                  <c:v>40614</c:v>
                </c:pt>
                <c:pt idx="893">
                  <c:v>40615</c:v>
                </c:pt>
                <c:pt idx="894">
                  <c:v>40616</c:v>
                </c:pt>
                <c:pt idx="895">
                  <c:v>40617</c:v>
                </c:pt>
                <c:pt idx="896">
                  <c:v>40618</c:v>
                </c:pt>
                <c:pt idx="897">
                  <c:v>40619</c:v>
                </c:pt>
                <c:pt idx="898">
                  <c:v>40620</c:v>
                </c:pt>
                <c:pt idx="899">
                  <c:v>40621</c:v>
                </c:pt>
                <c:pt idx="900">
                  <c:v>40622</c:v>
                </c:pt>
                <c:pt idx="901">
                  <c:v>40623</c:v>
                </c:pt>
                <c:pt idx="902">
                  <c:v>40624</c:v>
                </c:pt>
                <c:pt idx="903">
                  <c:v>40625</c:v>
                </c:pt>
                <c:pt idx="904">
                  <c:v>40626</c:v>
                </c:pt>
                <c:pt idx="905">
                  <c:v>40627</c:v>
                </c:pt>
                <c:pt idx="906">
                  <c:v>40628</c:v>
                </c:pt>
                <c:pt idx="907">
                  <c:v>40629</c:v>
                </c:pt>
                <c:pt idx="908">
                  <c:v>40630</c:v>
                </c:pt>
                <c:pt idx="909">
                  <c:v>40631</c:v>
                </c:pt>
                <c:pt idx="910">
                  <c:v>40632</c:v>
                </c:pt>
                <c:pt idx="911">
                  <c:v>40633</c:v>
                </c:pt>
                <c:pt idx="912">
                  <c:v>40634</c:v>
                </c:pt>
                <c:pt idx="913">
                  <c:v>40635</c:v>
                </c:pt>
                <c:pt idx="914">
                  <c:v>40636</c:v>
                </c:pt>
                <c:pt idx="915">
                  <c:v>40637</c:v>
                </c:pt>
                <c:pt idx="916">
                  <c:v>40638</c:v>
                </c:pt>
                <c:pt idx="917">
                  <c:v>40639</c:v>
                </c:pt>
                <c:pt idx="918">
                  <c:v>40640</c:v>
                </c:pt>
                <c:pt idx="919">
                  <c:v>40641</c:v>
                </c:pt>
                <c:pt idx="920">
                  <c:v>40642</c:v>
                </c:pt>
                <c:pt idx="921">
                  <c:v>40643</c:v>
                </c:pt>
                <c:pt idx="922">
                  <c:v>40644</c:v>
                </c:pt>
                <c:pt idx="923">
                  <c:v>40645</c:v>
                </c:pt>
                <c:pt idx="924">
                  <c:v>40646</c:v>
                </c:pt>
                <c:pt idx="925">
                  <c:v>40647</c:v>
                </c:pt>
                <c:pt idx="926">
                  <c:v>40648</c:v>
                </c:pt>
                <c:pt idx="927">
                  <c:v>40649</c:v>
                </c:pt>
                <c:pt idx="928">
                  <c:v>40650</c:v>
                </c:pt>
                <c:pt idx="929">
                  <c:v>40651</c:v>
                </c:pt>
                <c:pt idx="930">
                  <c:v>40652</c:v>
                </c:pt>
                <c:pt idx="931">
                  <c:v>40653</c:v>
                </c:pt>
                <c:pt idx="932">
                  <c:v>40654</c:v>
                </c:pt>
                <c:pt idx="933">
                  <c:v>40655</c:v>
                </c:pt>
                <c:pt idx="934">
                  <c:v>40656</c:v>
                </c:pt>
                <c:pt idx="935">
                  <c:v>40657</c:v>
                </c:pt>
                <c:pt idx="936">
                  <c:v>40658</c:v>
                </c:pt>
                <c:pt idx="937">
                  <c:v>40659</c:v>
                </c:pt>
                <c:pt idx="938">
                  <c:v>40660</c:v>
                </c:pt>
                <c:pt idx="939">
                  <c:v>40661</c:v>
                </c:pt>
                <c:pt idx="940">
                  <c:v>40662</c:v>
                </c:pt>
                <c:pt idx="941">
                  <c:v>40663</c:v>
                </c:pt>
                <c:pt idx="942">
                  <c:v>40664</c:v>
                </c:pt>
                <c:pt idx="943">
                  <c:v>40665</c:v>
                </c:pt>
                <c:pt idx="944">
                  <c:v>40666</c:v>
                </c:pt>
                <c:pt idx="945">
                  <c:v>40667</c:v>
                </c:pt>
                <c:pt idx="946">
                  <c:v>40668</c:v>
                </c:pt>
                <c:pt idx="947">
                  <c:v>40669</c:v>
                </c:pt>
                <c:pt idx="948">
                  <c:v>40670</c:v>
                </c:pt>
                <c:pt idx="949">
                  <c:v>40671</c:v>
                </c:pt>
                <c:pt idx="950">
                  <c:v>40672</c:v>
                </c:pt>
                <c:pt idx="951">
                  <c:v>40673</c:v>
                </c:pt>
                <c:pt idx="952">
                  <c:v>40674</c:v>
                </c:pt>
                <c:pt idx="953">
                  <c:v>40675</c:v>
                </c:pt>
                <c:pt idx="954">
                  <c:v>40676</c:v>
                </c:pt>
                <c:pt idx="955">
                  <c:v>40677</c:v>
                </c:pt>
                <c:pt idx="956">
                  <c:v>40678</c:v>
                </c:pt>
                <c:pt idx="957">
                  <c:v>40679</c:v>
                </c:pt>
                <c:pt idx="958">
                  <c:v>40680</c:v>
                </c:pt>
                <c:pt idx="959">
                  <c:v>40681</c:v>
                </c:pt>
                <c:pt idx="960">
                  <c:v>40682</c:v>
                </c:pt>
                <c:pt idx="961">
                  <c:v>40683</c:v>
                </c:pt>
                <c:pt idx="962">
                  <c:v>40684</c:v>
                </c:pt>
                <c:pt idx="963">
                  <c:v>40685</c:v>
                </c:pt>
                <c:pt idx="964">
                  <c:v>40686</c:v>
                </c:pt>
                <c:pt idx="965">
                  <c:v>40687</c:v>
                </c:pt>
                <c:pt idx="966">
                  <c:v>40688</c:v>
                </c:pt>
                <c:pt idx="967">
                  <c:v>40689</c:v>
                </c:pt>
                <c:pt idx="968">
                  <c:v>40690</c:v>
                </c:pt>
                <c:pt idx="969">
                  <c:v>40691</c:v>
                </c:pt>
                <c:pt idx="970">
                  <c:v>40692</c:v>
                </c:pt>
                <c:pt idx="971">
                  <c:v>40693</c:v>
                </c:pt>
                <c:pt idx="972">
                  <c:v>40694</c:v>
                </c:pt>
                <c:pt idx="973">
                  <c:v>40695</c:v>
                </c:pt>
                <c:pt idx="974">
                  <c:v>40696</c:v>
                </c:pt>
                <c:pt idx="975">
                  <c:v>40697</c:v>
                </c:pt>
                <c:pt idx="976">
                  <c:v>40698</c:v>
                </c:pt>
                <c:pt idx="977">
                  <c:v>40699</c:v>
                </c:pt>
                <c:pt idx="978">
                  <c:v>40700</c:v>
                </c:pt>
                <c:pt idx="979">
                  <c:v>40701</c:v>
                </c:pt>
                <c:pt idx="980">
                  <c:v>40702</c:v>
                </c:pt>
                <c:pt idx="981">
                  <c:v>40703</c:v>
                </c:pt>
                <c:pt idx="982">
                  <c:v>40704</c:v>
                </c:pt>
                <c:pt idx="983">
                  <c:v>40705</c:v>
                </c:pt>
                <c:pt idx="984">
                  <c:v>40706</c:v>
                </c:pt>
                <c:pt idx="985">
                  <c:v>40707</c:v>
                </c:pt>
                <c:pt idx="986">
                  <c:v>40708</c:v>
                </c:pt>
                <c:pt idx="987">
                  <c:v>40709</c:v>
                </c:pt>
                <c:pt idx="988">
                  <c:v>40710</c:v>
                </c:pt>
                <c:pt idx="989">
                  <c:v>40711</c:v>
                </c:pt>
                <c:pt idx="990">
                  <c:v>40712</c:v>
                </c:pt>
                <c:pt idx="991">
                  <c:v>40713</c:v>
                </c:pt>
                <c:pt idx="992">
                  <c:v>40714</c:v>
                </c:pt>
                <c:pt idx="993">
                  <c:v>40715</c:v>
                </c:pt>
                <c:pt idx="994">
                  <c:v>40716</c:v>
                </c:pt>
                <c:pt idx="995">
                  <c:v>40717</c:v>
                </c:pt>
                <c:pt idx="996">
                  <c:v>40718</c:v>
                </c:pt>
                <c:pt idx="997">
                  <c:v>40719</c:v>
                </c:pt>
                <c:pt idx="998">
                  <c:v>40720</c:v>
                </c:pt>
                <c:pt idx="999">
                  <c:v>40721</c:v>
                </c:pt>
                <c:pt idx="1000">
                  <c:v>40722</c:v>
                </c:pt>
                <c:pt idx="1001">
                  <c:v>40723</c:v>
                </c:pt>
                <c:pt idx="1002">
                  <c:v>40724</c:v>
                </c:pt>
                <c:pt idx="1003">
                  <c:v>40725</c:v>
                </c:pt>
                <c:pt idx="1004">
                  <c:v>40726</c:v>
                </c:pt>
                <c:pt idx="1005">
                  <c:v>40727</c:v>
                </c:pt>
                <c:pt idx="1006">
                  <c:v>40728</c:v>
                </c:pt>
                <c:pt idx="1007">
                  <c:v>40729</c:v>
                </c:pt>
                <c:pt idx="1008">
                  <c:v>40730</c:v>
                </c:pt>
                <c:pt idx="1009">
                  <c:v>40731</c:v>
                </c:pt>
                <c:pt idx="1010">
                  <c:v>40732</c:v>
                </c:pt>
                <c:pt idx="1011">
                  <c:v>40733</c:v>
                </c:pt>
                <c:pt idx="1012">
                  <c:v>40734</c:v>
                </c:pt>
                <c:pt idx="1013">
                  <c:v>40735</c:v>
                </c:pt>
                <c:pt idx="1014">
                  <c:v>40736</c:v>
                </c:pt>
                <c:pt idx="1015">
                  <c:v>40737</c:v>
                </c:pt>
                <c:pt idx="1016">
                  <c:v>40738</c:v>
                </c:pt>
                <c:pt idx="1017">
                  <c:v>40739</c:v>
                </c:pt>
                <c:pt idx="1018">
                  <c:v>40740</c:v>
                </c:pt>
                <c:pt idx="1019">
                  <c:v>40741</c:v>
                </c:pt>
                <c:pt idx="1020">
                  <c:v>40742</c:v>
                </c:pt>
                <c:pt idx="1021">
                  <c:v>40743</c:v>
                </c:pt>
                <c:pt idx="1022">
                  <c:v>40744</c:v>
                </c:pt>
                <c:pt idx="1023">
                  <c:v>40745</c:v>
                </c:pt>
                <c:pt idx="1024">
                  <c:v>40746</c:v>
                </c:pt>
                <c:pt idx="1025">
                  <c:v>40747</c:v>
                </c:pt>
                <c:pt idx="1026">
                  <c:v>40748</c:v>
                </c:pt>
                <c:pt idx="1027">
                  <c:v>40749</c:v>
                </c:pt>
                <c:pt idx="1028">
                  <c:v>40750</c:v>
                </c:pt>
                <c:pt idx="1029">
                  <c:v>40751</c:v>
                </c:pt>
                <c:pt idx="1030">
                  <c:v>40752</c:v>
                </c:pt>
                <c:pt idx="1031">
                  <c:v>40753</c:v>
                </c:pt>
                <c:pt idx="1032">
                  <c:v>40754</c:v>
                </c:pt>
                <c:pt idx="1033">
                  <c:v>40755</c:v>
                </c:pt>
                <c:pt idx="1034">
                  <c:v>40756</c:v>
                </c:pt>
                <c:pt idx="1035">
                  <c:v>40757</c:v>
                </c:pt>
                <c:pt idx="1036">
                  <c:v>40758</c:v>
                </c:pt>
                <c:pt idx="1037">
                  <c:v>40759</c:v>
                </c:pt>
                <c:pt idx="1038">
                  <c:v>40760</c:v>
                </c:pt>
                <c:pt idx="1039">
                  <c:v>40761</c:v>
                </c:pt>
                <c:pt idx="1040">
                  <c:v>40762</c:v>
                </c:pt>
                <c:pt idx="1041">
                  <c:v>40763</c:v>
                </c:pt>
                <c:pt idx="1042">
                  <c:v>40764</c:v>
                </c:pt>
                <c:pt idx="1043">
                  <c:v>40765</c:v>
                </c:pt>
                <c:pt idx="1044">
                  <c:v>40766</c:v>
                </c:pt>
                <c:pt idx="1045">
                  <c:v>40767</c:v>
                </c:pt>
                <c:pt idx="1046">
                  <c:v>40768</c:v>
                </c:pt>
                <c:pt idx="1047">
                  <c:v>40769</c:v>
                </c:pt>
                <c:pt idx="1048">
                  <c:v>40770</c:v>
                </c:pt>
                <c:pt idx="1049">
                  <c:v>40771</c:v>
                </c:pt>
                <c:pt idx="1050">
                  <c:v>40772</c:v>
                </c:pt>
                <c:pt idx="1051">
                  <c:v>40773</c:v>
                </c:pt>
                <c:pt idx="1052">
                  <c:v>40774</c:v>
                </c:pt>
                <c:pt idx="1053">
                  <c:v>40775</c:v>
                </c:pt>
                <c:pt idx="1054">
                  <c:v>40776</c:v>
                </c:pt>
                <c:pt idx="1055">
                  <c:v>40777</c:v>
                </c:pt>
                <c:pt idx="1056">
                  <c:v>40778</c:v>
                </c:pt>
                <c:pt idx="1057">
                  <c:v>40779</c:v>
                </c:pt>
                <c:pt idx="1058">
                  <c:v>40780</c:v>
                </c:pt>
                <c:pt idx="1059">
                  <c:v>40781</c:v>
                </c:pt>
                <c:pt idx="1060">
                  <c:v>40782</c:v>
                </c:pt>
                <c:pt idx="1061">
                  <c:v>40783</c:v>
                </c:pt>
                <c:pt idx="1062">
                  <c:v>40784</c:v>
                </c:pt>
                <c:pt idx="1063">
                  <c:v>40785</c:v>
                </c:pt>
                <c:pt idx="1064">
                  <c:v>40786</c:v>
                </c:pt>
                <c:pt idx="1065">
                  <c:v>40787</c:v>
                </c:pt>
                <c:pt idx="1066">
                  <c:v>40788</c:v>
                </c:pt>
                <c:pt idx="1067">
                  <c:v>40789</c:v>
                </c:pt>
                <c:pt idx="1068">
                  <c:v>40790</c:v>
                </c:pt>
                <c:pt idx="1069">
                  <c:v>40791</c:v>
                </c:pt>
                <c:pt idx="1070">
                  <c:v>40792</c:v>
                </c:pt>
                <c:pt idx="1071">
                  <c:v>40793</c:v>
                </c:pt>
                <c:pt idx="1072">
                  <c:v>40794</c:v>
                </c:pt>
                <c:pt idx="1073">
                  <c:v>40795</c:v>
                </c:pt>
                <c:pt idx="1074">
                  <c:v>40796</c:v>
                </c:pt>
                <c:pt idx="1075">
                  <c:v>40797</c:v>
                </c:pt>
                <c:pt idx="1076">
                  <c:v>40798</c:v>
                </c:pt>
                <c:pt idx="1077">
                  <c:v>40799</c:v>
                </c:pt>
                <c:pt idx="1078">
                  <c:v>40800</c:v>
                </c:pt>
                <c:pt idx="1079">
                  <c:v>40801</c:v>
                </c:pt>
                <c:pt idx="1080">
                  <c:v>40802</c:v>
                </c:pt>
                <c:pt idx="1081">
                  <c:v>40803</c:v>
                </c:pt>
                <c:pt idx="1082">
                  <c:v>40804</c:v>
                </c:pt>
                <c:pt idx="1083">
                  <c:v>40805</c:v>
                </c:pt>
                <c:pt idx="1084">
                  <c:v>40806</c:v>
                </c:pt>
                <c:pt idx="1085">
                  <c:v>40807</c:v>
                </c:pt>
                <c:pt idx="1086">
                  <c:v>40808</c:v>
                </c:pt>
                <c:pt idx="1087">
                  <c:v>40809</c:v>
                </c:pt>
                <c:pt idx="1088">
                  <c:v>40810</c:v>
                </c:pt>
                <c:pt idx="1089">
                  <c:v>40811</c:v>
                </c:pt>
                <c:pt idx="1090">
                  <c:v>40812</c:v>
                </c:pt>
                <c:pt idx="1091">
                  <c:v>40813</c:v>
                </c:pt>
                <c:pt idx="1092">
                  <c:v>40814</c:v>
                </c:pt>
                <c:pt idx="1093">
                  <c:v>40815</c:v>
                </c:pt>
                <c:pt idx="1094">
                  <c:v>40816</c:v>
                </c:pt>
                <c:pt idx="1095">
                  <c:v>40817</c:v>
                </c:pt>
                <c:pt idx="1096">
                  <c:v>40818</c:v>
                </c:pt>
                <c:pt idx="1097">
                  <c:v>40819</c:v>
                </c:pt>
                <c:pt idx="1098">
                  <c:v>40820</c:v>
                </c:pt>
                <c:pt idx="1099">
                  <c:v>40821</c:v>
                </c:pt>
                <c:pt idx="1100">
                  <c:v>40822</c:v>
                </c:pt>
                <c:pt idx="1101">
                  <c:v>40823</c:v>
                </c:pt>
                <c:pt idx="1102">
                  <c:v>40824</c:v>
                </c:pt>
                <c:pt idx="1103">
                  <c:v>40825</c:v>
                </c:pt>
                <c:pt idx="1104">
                  <c:v>40826</c:v>
                </c:pt>
                <c:pt idx="1105">
                  <c:v>40827</c:v>
                </c:pt>
                <c:pt idx="1106">
                  <c:v>40828</c:v>
                </c:pt>
                <c:pt idx="1107">
                  <c:v>40829</c:v>
                </c:pt>
                <c:pt idx="1108">
                  <c:v>40830</c:v>
                </c:pt>
                <c:pt idx="1109">
                  <c:v>40831</c:v>
                </c:pt>
                <c:pt idx="1110">
                  <c:v>40832</c:v>
                </c:pt>
                <c:pt idx="1111">
                  <c:v>40833</c:v>
                </c:pt>
                <c:pt idx="1112">
                  <c:v>40834</c:v>
                </c:pt>
                <c:pt idx="1113">
                  <c:v>40835</c:v>
                </c:pt>
                <c:pt idx="1114">
                  <c:v>40836</c:v>
                </c:pt>
                <c:pt idx="1115">
                  <c:v>40837</c:v>
                </c:pt>
                <c:pt idx="1116">
                  <c:v>40838</c:v>
                </c:pt>
                <c:pt idx="1117">
                  <c:v>40839</c:v>
                </c:pt>
                <c:pt idx="1118">
                  <c:v>40840</c:v>
                </c:pt>
                <c:pt idx="1119">
                  <c:v>40841</c:v>
                </c:pt>
                <c:pt idx="1120">
                  <c:v>40842</c:v>
                </c:pt>
                <c:pt idx="1121">
                  <c:v>40843</c:v>
                </c:pt>
                <c:pt idx="1122">
                  <c:v>40844</c:v>
                </c:pt>
                <c:pt idx="1123">
                  <c:v>40845</c:v>
                </c:pt>
                <c:pt idx="1124">
                  <c:v>40846</c:v>
                </c:pt>
                <c:pt idx="1125">
                  <c:v>40847</c:v>
                </c:pt>
                <c:pt idx="1126">
                  <c:v>40848</c:v>
                </c:pt>
                <c:pt idx="1127">
                  <c:v>40849</c:v>
                </c:pt>
                <c:pt idx="1128">
                  <c:v>40850</c:v>
                </c:pt>
                <c:pt idx="1129">
                  <c:v>40851</c:v>
                </c:pt>
                <c:pt idx="1130">
                  <c:v>40852</c:v>
                </c:pt>
                <c:pt idx="1131">
                  <c:v>40853</c:v>
                </c:pt>
                <c:pt idx="1132">
                  <c:v>40854</c:v>
                </c:pt>
                <c:pt idx="1133">
                  <c:v>40855</c:v>
                </c:pt>
                <c:pt idx="1134">
                  <c:v>40856</c:v>
                </c:pt>
                <c:pt idx="1135">
                  <c:v>40857</c:v>
                </c:pt>
                <c:pt idx="1136">
                  <c:v>40858</c:v>
                </c:pt>
                <c:pt idx="1137">
                  <c:v>40859</c:v>
                </c:pt>
                <c:pt idx="1138">
                  <c:v>40860</c:v>
                </c:pt>
                <c:pt idx="1139">
                  <c:v>40861</c:v>
                </c:pt>
                <c:pt idx="1140">
                  <c:v>40862</c:v>
                </c:pt>
                <c:pt idx="1141">
                  <c:v>40863</c:v>
                </c:pt>
                <c:pt idx="1142">
                  <c:v>40864</c:v>
                </c:pt>
                <c:pt idx="1143">
                  <c:v>40865</c:v>
                </c:pt>
                <c:pt idx="1144">
                  <c:v>40866</c:v>
                </c:pt>
                <c:pt idx="1145">
                  <c:v>40867</c:v>
                </c:pt>
                <c:pt idx="1146">
                  <c:v>40868</c:v>
                </c:pt>
                <c:pt idx="1147">
                  <c:v>40869</c:v>
                </c:pt>
                <c:pt idx="1148">
                  <c:v>40870</c:v>
                </c:pt>
                <c:pt idx="1149">
                  <c:v>40871</c:v>
                </c:pt>
                <c:pt idx="1150">
                  <c:v>40872</c:v>
                </c:pt>
                <c:pt idx="1151">
                  <c:v>40873</c:v>
                </c:pt>
                <c:pt idx="1152">
                  <c:v>40874</c:v>
                </c:pt>
                <c:pt idx="1153">
                  <c:v>40875</c:v>
                </c:pt>
                <c:pt idx="1154">
                  <c:v>40876</c:v>
                </c:pt>
                <c:pt idx="1155">
                  <c:v>40877</c:v>
                </c:pt>
                <c:pt idx="1156">
                  <c:v>40878</c:v>
                </c:pt>
                <c:pt idx="1157">
                  <c:v>40879</c:v>
                </c:pt>
                <c:pt idx="1158">
                  <c:v>40880</c:v>
                </c:pt>
                <c:pt idx="1159">
                  <c:v>40881</c:v>
                </c:pt>
                <c:pt idx="1160">
                  <c:v>40882</c:v>
                </c:pt>
                <c:pt idx="1161">
                  <c:v>40883</c:v>
                </c:pt>
                <c:pt idx="1162">
                  <c:v>40884</c:v>
                </c:pt>
                <c:pt idx="1163">
                  <c:v>40885</c:v>
                </c:pt>
                <c:pt idx="1164">
                  <c:v>40886</c:v>
                </c:pt>
                <c:pt idx="1165">
                  <c:v>40887</c:v>
                </c:pt>
                <c:pt idx="1166">
                  <c:v>40888</c:v>
                </c:pt>
                <c:pt idx="1167">
                  <c:v>40889</c:v>
                </c:pt>
                <c:pt idx="1168">
                  <c:v>40890</c:v>
                </c:pt>
                <c:pt idx="1169">
                  <c:v>40891</c:v>
                </c:pt>
                <c:pt idx="1170">
                  <c:v>40892</c:v>
                </c:pt>
                <c:pt idx="1171">
                  <c:v>40893</c:v>
                </c:pt>
                <c:pt idx="1172">
                  <c:v>40894</c:v>
                </c:pt>
                <c:pt idx="1173">
                  <c:v>40895</c:v>
                </c:pt>
                <c:pt idx="1174">
                  <c:v>40896</c:v>
                </c:pt>
                <c:pt idx="1175">
                  <c:v>40897</c:v>
                </c:pt>
                <c:pt idx="1176">
                  <c:v>40898</c:v>
                </c:pt>
                <c:pt idx="1177">
                  <c:v>40899</c:v>
                </c:pt>
                <c:pt idx="1178">
                  <c:v>40900</c:v>
                </c:pt>
                <c:pt idx="1179">
                  <c:v>40901</c:v>
                </c:pt>
                <c:pt idx="1180">
                  <c:v>40902</c:v>
                </c:pt>
                <c:pt idx="1181">
                  <c:v>40903</c:v>
                </c:pt>
                <c:pt idx="1182">
                  <c:v>40904</c:v>
                </c:pt>
                <c:pt idx="1183">
                  <c:v>40905</c:v>
                </c:pt>
                <c:pt idx="1184">
                  <c:v>40906</c:v>
                </c:pt>
                <c:pt idx="1185">
                  <c:v>40907</c:v>
                </c:pt>
                <c:pt idx="1186">
                  <c:v>40908</c:v>
                </c:pt>
                <c:pt idx="1187">
                  <c:v>40909</c:v>
                </c:pt>
                <c:pt idx="1188">
                  <c:v>40910</c:v>
                </c:pt>
                <c:pt idx="1189">
                  <c:v>40911</c:v>
                </c:pt>
                <c:pt idx="1190">
                  <c:v>40912</c:v>
                </c:pt>
                <c:pt idx="1191">
                  <c:v>40913</c:v>
                </c:pt>
                <c:pt idx="1192">
                  <c:v>40914</c:v>
                </c:pt>
                <c:pt idx="1193">
                  <c:v>40915</c:v>
                </c:pt>
                <c:pt idx="1194">
                  <c:v>40916</c:v>
                </c:pt>
                <c:pt idx="1195">
                  <c:v>40917</c:v>
                </c:pt>
                <c:pt idx="1196">
                  <c:v>40918</c:v>
                </c:pt>
                <c:pt idx="1197">
                  <c:v>40919</c:v>
                </c:pt>
                <c:pt idx="1198">
                  <c:v>40920</c:v>
                </c:pt>
                <c:pt idx="1199">
                  <c:v>40921</c:v>
                </c:pt>
                <c:pt idx="1200">
                  <c:v>40922</c:v>
                </c:pt>
                <c:pt idx="1201">
                  <c:v>40923</c:v>
                </c:pt>
                <c:pt idx="1202">
                  <c:v>40924</c:v>
                </c:pt>
                <c:pt idx="1203">
                  <c:v>40925</c:v>
                </c:pt>
                <c:pt idx="1204">
                  <c:v>40926</c:v>
                </c:pt>
                <c:pt idx="1205">
                  <c:v>40927</c:v>
                </c:pt>
                <c:pt idx="1206">
                  <c:v>40928</c:v>
                </c:pt>
                <c:pt idx="1207">
                  <c:v>40929</c:v>
                </c:pt>
                <c:pt idx="1208">
                  <c:v>40930</c:v>
                </c:pt>
                <c:pt idx="1209">
                  <c:v>40931</c:v>
                </c:pt>
                <c:pt idx="1210">
                  <c:v>40932</c:v>
                </c:pt>
                <c:pt idx="1211">
                  <c:v>40933</c:v>
                </c:pt>
                <c:pt idx="1212">
                  <c:v>40934</c:v>
                </c:pt>
                <c:pt idx="1213">
                  <c:v>40935</c:v>
                </c:pt>
                <c:pt idx="1214">
                  <c:v>40936</c:v>
                </c:pt>
                <c:pt idx="1215">
                  <c:v>40937</c:v>
                </c:pt>
                <c:pt idx="1216">
                  <c:v>40938</c:v>
                </c:pt>
                <c:pt idx="1217">
                  <c:v>40939</c:v>
                </c:pt>
                <c:pt idx="1218">
                  <c:v>40940</c:v>
                </c:pt>
                <c:pt idx="1219">
                  <c:v>40941</c:v>
                </c:pt>
                <c:pt idx="1220">
                  <c:v>40942</c:v>
                </c:pt>
                <c:pt idx="1221">
                  <c:v>40943</c:v>
                </c:pt>
                <c:pt idx="1222">
                  <c:v>40944</c:v>
                </c:pt>
                <c:pt idx="1223">
                  <c:v>40945</c:v>
                </c:pt>
                <c:pt idx="1224">
                  <c:v>40946</c:v>
                </c:pt>
                <c:pt idx="1225">
                  <c:v>40947</c:v>
                </c:pt>
                <c:pt idx="1226">
                  <c:v>40948</c:v>
                </c:pt>
                <c:pt idx="1227">
                  <c:v>40949</c:v>
                </c:pt>
                <c:pt idx="1228">
                  <c:v>40950</c:v>
                </c:pt>
                <c:pt idx="1229">
                  <c:v>40951</c:v>
                </c:pt>
                <c:pt idx="1230">
                  <c:v>40952</c:v>
                </c:pt>
                <c:pt idx="1231">
                  <c:v>40953</c:v>
                </c:pt>
                <c:pt idx="1232">
                  <c:v>40954</c:v>
                </c:pt>
                <c:pt idx="1233">
                  <c:v>40955</c:v>
                </c:pt>
                <c:pt idx="1234">
                  <c:v>40956</c:v>
                </c:pt>
                <c:pt idx="1235">
                  <c:v>40957</c:v>
                </c:pt>
                <c:pt idx="1236">
                  <c:v>40958</c:v>
                </c:pt>
                <c:pt idx="1237">
                  <c:v>40959</c:v>
                </c:pt>
                <c:pt idx="1238">
                  <c:v>40960</c:v>
                </c:pt>
                <c:pt idx="1239">
                  <c:v>40961</c:v>
                </c:pt>
                <c:pt idx="1240">
                  <c:v>40962</c:v>
                </c:pt>
                <c:pt idx="1241">
                  <c:v>40963</c:v>
                </c:pt>
                <c:pt idx="1242">
                  <c:v>40964</c:v>
                </c:pt>
                <c:pt idx="1243">
                  <c:v>40965</c:v>
                </c:pt>
                <c:pt idx="1244">
                  <c:v>40966</c:v>
                </c:pt>
                <c:pt idx="1245">
                  <c:v>40967</c:v>
                </c:pt>
                <c:pt idx="1246">
                  <c:v>40968</c:v>
                </c:pt>
                <c:pt idx="1247">
                  <c:v>40969</c:v>
                </c:pt>
                <c:pt idx="1248">
                  <c:v>40970</c:v>
                </c:pt>
                <c:pt idx="1249">
                  <c:v>40971</c:v>
                </c:pt>
                <c:pt idx="1250">
                  <c:v>40972</c:v>
                </c:pt>
                <c:pt idx="1251">
                  <c:v>40973</c:v>
                </c:pt>
                <c:pt idx="1252">
                  <c:v>40974</c:v>
                </c:pt>
                <c:pt idx="1253">
                  <c:v>40975</c:v>
                </c:pt>
                <c:pt idx="1254">
                  <c:v>40976</c:v>
                </c:pt>
                <c:pt idx="1255">
                  <c:v>40977</c:v>
                </c:pt>
                <c:pt idx="1256">
                  <c:v>40978</c:v>
                </c:pt>
                <c:pt idx="1257">
                  <c:v>40979</c:v>
                </c:pt>
                <c:pt idx="1258">
                  <c:v>40980</c:v>
                </c:pt>
                <c:pt idx="1259">
                  <c:v>40981</c:v>
                </c:pt>
                <c:pt idx="1260">
                  <c:v>40982</c:v>
                </c:pt>
                <c:pt idx="1261">
                  <c:v>40983</c:v>
                </c:pt>
                <c:pt idx="1262">
                  <c:v>40984</c:v>
                </c:pt>
                <c:pt idx="1263">
                  <c:v>40985</c:v>
                </c:pt>
                <c:pt idx="1264">
                  <c:v>40986</c:v>
                </c:pt>
                <c:pt idx="1265">
                  <c:v>40987</c:v>
                </c:pt>
                <c:pt idx="1266">
                  <c:v>40988</c:v>
                </c:pt>
                <c:pt idx="1267">
                  <c:v>40989</c:v>
                </c:pt>
                <c:pt idx="1268">
                  <c:v>40990</c:v>
                </c:pt>
                <c:pt idx="1269">
                  <c:v>40991</c:v>
                </c:pt>
                <c:pt idx="1270">
                  <c:v>40992</c:v>
                </c:pt>
                <c:pt idx="1271">
                  <c:v>40993</c:v>
                </c:pt>
                <c:pt idx="1272">
                  <c:v>40994</c:v>
                </c:pt>
                <c:pt idx="1273">
                  <c:v>40995</c:v>
                </c:pt>
                <c:pt idx="1274">
                  <c:v>40996</c:v>
                </c:pt>
                <c:pt idx="1275">
                  <c:v>40997</c:v>
                </c:pt>
                <c:pt idx="1276">
                  <c:v>40998</c:v>
                </c:pt>
                <c:pt idx="1277">
                  <c:v>40999</c:v>
                </c:pt>
                <c:pt idx="1278">
                  <c:v>41000</c:v>
                </c:pt>
                <c:pt idx="1279">
                  <c:v>41001</c:v>
                </c:pt>
                <c:pt idx="1280">
                  <c:v>41002</c:v>
                </c:pt>
                <c:pt idx="1281">
                  <c:v>41003</c:v>
                </c:pt>
                <c:pt idx="1282">
                  <c:v>41004</c:v>
                </c:pt>
                <c:pt idx="1283">
                  <c:v>41005</c:v>
                </c:pt>
                <c:pt idx="1284">
                  <c:v>41006</c:v>
                </c:pt>
                <c:pt idx="1285">
                  <c:v>41007</c:v>
                </c:pt>
                <c:pt idx="1286">
                  <c:v>41008</c:v>
                </c:pt>
                <c:pt idx="1287">
                  <c:v>41009</c:v>
                </c:pt>
                <c:pt idx="1288">
                  <c:v>41010</c:v>
                </c:pt>
                <c:pt idx="1289">
                  <c:v>41011</c:v>
                </c:pt>
                <c:pt idx="1290">
                  <c:v>41012</c:v>
                </c:pt>
                <c:pt idx="1291">
                  <c:v>41013</c:v>
                </c:pt>
                <c:pt idx="1292">
                  <c:v>41014</c:v>
                </c:pt>
                <c:pt idx="1293">
                  <c:v>41015</c:v>
                </c:pt>
                <c:pt idx="1294">
                  <c:v>41016</c:v>
                </c:pt>
                <c:pt idx="1295">
                  <c:v>41017</c:v>
                </c:pt>
                <c:pt idx="1296">
                  <c:v>41018</c:v>
                </c:pt>
                <c:pt idx="1297">
                  <c:v>41019</c:v>
                </c:pt>
                <c:pt idx="1298">
                  <c:v>41020</c:v>
                </c:pt>
                <c:pt idx="1299">
                  <c:v>41021</c:v>
                </c:pt>
                <c:pt idx="1300">
                  <c:v>41022</c:v>
                </c:pt>
                <c:pt idx="1301">
                  <c:v>41023</c:v>
                </c:pt>
                <c:pt idx="1302">
                  <c:v>41024</c:v>
                </c:pt>
                <c:pt idx="1303">
                  <c:v>41025</c:v>
                </c:pt>
                <c:pt idx="1304">
                  <c:v>41026</c:v>
                </c:pt>
                <c:pt idx="1305">
                  <c:v>41027</c:v>
                </c:pt>
                <c:pt idx="1306">
                  <c:v>41028</c:v>
                </c:pt>
                <c:pt idx="1307">
                  <c:v>41029</c:v>
                </c:pt>
                <c:pt idx="1308">
                  <c:v>41030</c:v>
                </c:pt>
                <c:pt idx="1309">
                  <c:v>41031</c:v>
                </c:pt>
                <c:pt idx="1310">
                  <c:v>41032</c:v>
                </c:pt>
                <c:pt idx="1311">
                  <c:v>41033</c:v>
                </c:pt>
                <c:pt idx="1312">
                  <c:v>41034</c:v>
                </c:pt>
                <c:pt idx="1313">
                  <c:v>41035</c:v>
                </c:pt>
                <c:pt idx="1314">
                  <c:v>41036</c:v>
                </c:pt>
                <c:pt idx="1315">
                  <c:v>41037</c:v>
                </c:pt>
                <c:pt idx="1316">
                  <c:v>41038</c:v>
                </c:pt>
                <c:pt idx="1317">
                  <c:v>41039</c:v>
                </c:pt>
                <c:pt idx="1318">
                  <c:v>41040</c:v>
                </c:pt>
                <c:pt idx="1319">
                  <c:v>41041</c:v>
                </c:pt>
                <c:pt idx="1320">
                  <c:v>41042</c:v>
                </c:pt>
                <c:pt idx="1321">
                  <c:v>41043</c:v>
                </c:pt>
                <c:pt idx="1322">
                  <c:v>41044</c:v>
                </c:pt>
                <c:pt idx="1323">
                  <c:v>41045</c:v>
                </c:pt>
                <c:pt idx="1324">
                  <c:v>41046</c:v>
                </c:pt>
                <c:pt idx="1325">
                  <c:v>41047</c:v>
                </c:pt>
                <c:pt idx="1326">
                  <c:v>41048</c:v>
                </c:pt>
                <c:pt idx="1327">
                  <c:v>41049</c:v>
                </c:pt>
                <c:pt idx="1328">
                  <c:v>41050</c:v>
                </c:pt>
                <c:pt idx="1329">
                  <c:v>41051</c:v>
                </c:pt>
                <c:pt idx="1330">
                  <c:v>41052</c:v>
                </c:pt>
                <c:pt idx="1331">
                  <c:v>41053</c:v>
                </c:pt>
                <c:pt idx="1332">
                  <c:v>41054</c:v>
                </c:pt>
                <c:pt idx="1333">
                  <c:v>41055</c:v>
                </c:pt>
                <c:pt idx="1334">
                  <c:v>41056</c:v>
                </c:pt>
                <c:pt idx="1335">
                  <c:v>41057</c:v>
                </c:pt>
                <c:pt idx="1336">
                  <c:v>41058</c:v>
                </c:pt>
                <c:pt idx="1337">
                  <c:v>41059</c:v>
                </c:pt>
                <c:pt idx="1338">
                  <c:v>41060</c:v>
                </c:pt>
                <c:pt idx="1339">
                  <c:v>41061</c:v>
                </c:pt>
                <c:pt idx="1340">
                  <c:v>41062</c:v>
                </c:pt>
                <c:pt idx="1341">
                  <c:v>41063</c:v>
                </c:pt>
                <c:pt idx="1342">
                  <c:v>41064</c:v>
                </c:pt>
                <c:pt idx="1343">
                  <c:v>41065</c:v>
                </c:pt>
                <c:pt idx="1344">
                  <c:v>41066</c:v>
                </c:pt>
                <c:pt idx="1345">
                  <c:v>41067</c:v>
                </c:pt>
                <c:pt idx="1346">
                  <c:v>41068</c:v>
                </c:pt>
                <c:pt idx="1347">
                  <c:v>41069</c:v>
                </c:pt>
                <c:pt idx="1348">
                  <c:v>41070</c:v>
                </c:pt>
                <c:pt idx="1349">
                  <c:v>41071</c:v>
                </c:pt>
                <c:pt idx="1350">
                  <c:v>41072</c:v>
                </c:pt>
                <c:pt idx="1351">
                  <c:v>41073</c:v>
                </c:pt>
                <c:pt idx="1352">
                  <c:v>41074</c:v>
                </c:pt>
                <c:pt idx="1353">
                  <c:v>41075</c:v>
                </c:pt>
                <c:pt idx="1354">
                  <c:v>41076</c:v>
                </c:pt>
                <c:pt idx="1355">
                  <c:v>41077</c:v>
                </c:pt>
                <c:pt idx="1356">
                  <c:v>41078</c:v>
                </c:pt>
                <c:pt idx="1357">
                  <c:v>41079</c:v>
                </c:pt>
                <c:pt idx="1358">
                  <c:v>41080</c:v>
                </c:pt>
                <c:pt idx="1359">
                  <c:v>41081</c:v>
                </c:pt>
                <c:pt idx="1360">
                  <c:v>41082</c:v>
                </c:pt>
                <c:pt idx="1361">
                  <c:v>41083</c:v>
                </c:pt>
                <c:pt idx="1362">
                  <c:v>41084</c:v>
                </c:pt>
                <c:pt idx="1363">
                  <c:v>41085</c:v>
                </c:pt>
                <c:pt idx="1364">
                  <c:v>41086</c:v>
                </c:pt>
                <c:pt idx="1365">
                  <c:v>41087</c:v>
                </c:pt>
                <c:pt idx="1366">
                  <c:v>41088</c:v>
                </c:pt>
                <c:pt idx="1367">
                  <c:v>41089</c:v>
                </c:pt>
                <c:pt idx="1368">
                  <c:v>41090</c:v>
                </c:pt>
                <c:pt idx="1369">
                  <c:v>41091</c:v>
                </c:pt>
                <c:pt idx="1370">
                  <c:v>41092</c:v>
                </c:pt>
                <c:pt idx="1371">
                  <c:v>41093</c:v>
                </c:pt>
                <c:pt idx="1372">
                  <c:v>41094</c:v>
                </c:pt>
                <c:pt idx="1373">
                  <c:v>41095</c:v>
                </c:pt>
                <c:pt idx="1374">
                  <c:v>41096</c:v>
                </c:pt>
                <c:pt idx="1375">
                  <c:v>41097</c:v>
                </c:pt>
                <c:pt idx="1376">
                  <c:v>41098</c:v>
                </c:pt>
                <c:pt idx="1377">
                  <c:v>41099</c:v>
                </c:pt>
                <c:pt idx="1378">
                  <c:v>41100</c:v>
                </c:pt>
                <c:pt idx="1379">
                  <c:v>41101</c:v>
                </c:pt>
                <c:pt idx="1380">
                  <c:v>41102</c:v>
                </c:pt>
                <c:pt idx="1381">
                  <c:v>41103</c:v>
                </c:pt>
                <c:pt idx="1382">
                  <c:v>41104</c:v>
                </c:pt>
                <c:pt idx="1383">
                  <c:v>41105</c:v>
                </c:pt>
                <c:pt idx="1384">
                  <c:v>41106</c:v>
                </c:pt>
                <c:pt idx="1385">
                  <c:v>41107</c:v>
                </c:pt>
                <c:pt idx="1386">
                  <c:v>41108</c:v>
                </c:pt>
                <c:pt idx="1387">
                  <c:v>41109</c:v>
                </c:pt>
                <c:pt idx="1388">
                  <c:v>41110</c:v>
                </c:pt>
                <c:pt idx="1389">
                  <c:v>41111</c:v>
                </c:pt>
                <c:pt idx="1390">
                  <c:v>41112</c:v>
                </c:pt>
                <c:pt idx="1391">
                  <c:v>41113</c:v>
                </c:pt>
                <c:pt idx="1392">
                  <c:v>41114</c:v>
                </c:pt>
                <c:pt idx="1393">
                  <c:v>41115</c:v>
                </c:pt>
                <c:pt idx="1394">
                  <c:v>41116</c:v>
                </c:pt>
                <c:pt idx="1395">
                  <c:v>41117</c:v>
                </c:pt>
                <c:pt idx="1396">
                  <c:v>41118</c:v>
                </c:pt>
                <c:pt idx="1397">
                  <c:v>41119</c:v>
                </c:pt>
                <c:pt idx="1398">
                  <c:v>41120</c:v>
                </c:pt>
                <c:pt idx="1399">
                  <c:v>41121</c:v>
                </c:pt>
                <c:pt idx="1400">
                  <c:v>41122</c:v>
                </c:pt>
                <c:pt idx="1401">
                  <c:v>41123</c:v>
                </c:pt>
                <c:pt idx="1402">
                  <c:v>41124</c:v>
                </c:pt>
                <c:pt idx="1403">
                  <c:v>41125</c:v>
                </c:pt>
                <c:pt idx="1404">
                  <c:v>41126</c:v>
                </c:pt>
                <c:pt idx="1405">
                  <c:v>41127</c:v>
                </c:pt>
                <c:pt idx="1406">
                  <c:v>41128</c:v>
                </c:pt>
                <c:pt idx="1407">
                  <c:v>41129</c:v>
                </c:pt>
                <c:pt idx="1408">
                  <c:v>41130</c:v>
                </c:pt>
                <c:pt idx="1409">
                  <c:v>41131</c:v>
                </c:pt>
                <c:pt idx="1410">
                  <c:v>41132</c:v>
                </c:pt>
                <c:pt idx="1411">
                  <c:v>41133</c:v>
                </c:pt>
                <c:pt idx="1412">
                  <c:v>41134</c:v>
                </c:pt>
                <c:pt idx="1413">
                  <c:v>41135</c:v>
                </c:pt>
                <c:pt idx="1414">
                  <c:v>41136</c:v>
                </c:pt>
                <c:pt idx="1415">
                  <c:v>41137</c:v>
                </c:pt>
                <c:pt idx="1416">
                  <c:v>41138</c:v>
                </c:pt>
                <c:pt idx="1417">
                  <c:v>41139</c:v>
                </c:pt>
                <c:pt idx="1418">
                  <c:v>41140</c:v>
                </c:pt>
                <c:pt idx="1419">
                  <c:v>41141</c:v>
                </c:pt>
                <c:pt idx="1420">
                  <c:v>41142</c:v>
                </c:pt>
                <c:pt idx="1421">
                  <c:v>41143</c:v>
                </c:pt>
                <c:pt idx="1422">
                  <c:v>41144</c:v>
                </c:pt>
                <c:pt idx="1423">
                  <c:v>41145</c:v>
                </c:pt>
                <c:pt idx="1424">
                  <c:v>41146</c:v>
                </c:pt>
                <c:pt idx="1425">
                  <c:v>41147</c:v>
                </c:pt>
                <c:pt idx="1426">
                  <c:v>41148</c:v>
                </c:pt>
                <c:pt idx="1427">
                  <c:v>41149</c:v>
                </c:pt>
                <c:pt idx="1428">
                  <c:v>41150</c:v>
                </c:pt>
                <c:pt idx="1429">
                  <c:v>41151</c:v>
                </c:pt>
                <c:pt idx="1430">
                  <c:v>41152</c:v>
                </c:pt>
                <c:pt idx="1431">
                  <c:v>41153</c:v>
                </c:pt>
                <c:pt idx="1432">
                  <c:v>41154</c:v>
                </c:pt>
                <c:pt idx="1433">
                  <c:v>41155</c:v>
                </c:pt>
                <c:pt idx="1434">
                  <c:v>41156</c:v>
                </c:pt>
                <c:pt idx="1435">
                  <c:v>41157</c:v>
                </c:pt>
                <c:pt idx="1436">
                  <c:v>41158</c:v>
                </c:pt>
                <c:pt idx="1437">
                  <c:v>41159</c:v>
                </c:pt>
                <c:pt idx="1438">
                  <c:v>41160</c:v>
                </c:pt>
                <c:pt idx="1439">
                  <c:v>41161</c:v>
                </c:pt>
                <c:pt idx="1440">
                  <c:v>41162</c:v>
                </c:pt>
                <c:pt idx="1441">
                  <c:v>41163</c:v>
                </c:pt>
                <c:pt idx="1442">
                  <c:v>41164</c:v>
                </c:pt>
                <c:pt idx="1443">
                  <c:v>41165</c:v>
                </c:pt>
                <c:pt idx="1444">
                  <c:v>41166</c:v>
                </c:pt>
                <c:pt idx="1445">
                  <c:v>41167</c:v>
                </c:pt>
                <c:pt idx="1446">
                  <c:v>41168</c:v>
                </c:pt>
                <c:pt idx="1447">
                  <c:v>41169</c:v>
                </c:pt>
                <c:pt idx="1448">
                  <c:v>41170</c:v>
                </c:pt>
                <c:pt idx="1449">
                  <c:v>41171</c:v>
                </c:pt>
                <c:pt idx="1450">
                  <c:v>41172</c:v>
                </c:pt>
                <c:pt idx="1451">
                  <c:v>41173</c:v>
                </c:pt>
                <c:pt idx="1452">
                  <c:v>41174</c:v>
                </c:pt>
                <c:pt idx="1453">
                  <c:v>41175</c:v>
                </c:pt>
                <c:pt idx="1454">
                  <c:v>41176</c:v>
                </c:pt>
                <c:pt idx="1455">
                  <c:v>41177</c:v>
                </c:pt>
                <c:pt idx="1456">
                  <c:v>41178</c:v>
                </c:pt>
                <c:pt idx="1457">
                  <c:v>41179</c:v>
                </c:pt>
                <c:pt idx="1458">
                  <c:v>41180</c:v>
                </c:pt>
                <c:pt idx="1459">
                  <c:v>41181</c:v>
                </c:pt>
                <c:pt idx="1460">
                  <c:v>41182</c:v>
                </c:pt>
                <c:pt idx="1461">
                  <c:v>41183</c:v>
                </c:pt>
                <c:pt idx="1462">
                  <c:v>41184</c:v>
                </c:pt>
                <c:pt idx="1463">
                  <c:v>41185</c:v>
                </c:pt>
                <c:pt idx="1464">
                  <c:v>41186</c:v>
                </c:pt>
                <c:pt idx="1465">
                  <c:v>41187</c:v>
                </c:pt>
                <c:pt idx="1466">
                  <c:v>41188</c:v>
                </c:pt>
                <c:pt idx="1467">
                  <c:v>41189</c:v>
                </c:pt>
                <c:pt idx="1468">
                  <c:v>41190</c:v>
                </c:pt>
                <c:pt idx="1469">
                  <c:v>41191</c:v>
                </c:pt>
                <c:pt idx="1470">
                  <c:v>41192</c:v>
                </c:pt>
                <c:pt idx="1471">
                  <c:v>41193</c:v>
                </c:pt>
                <c:pt idx="1472">
                  <c:v>41194</c:v>
                </c:pt>
                <c:pt idx="1473">
                  <c:v>41195</c:v>
                </c:pt>
                <c:pt idx="1474">
                  <c:v>41196</c:v>
                </c:pt>
                <c:pt idx="1475">
                  <c:v>41197</c:v>
                </c:pt>
                <c:pt idx="1476">
                  <c:v>41198</c:v>
                </c:pt>
                <c:pt idx="1477">
                  <c:v>41199</c:v>
                </c:pt>
                <c:pt idx="1478">
                  <c:v>41200</c:v>
                </c:pt>
                <c:pt idx="1479">
                  <c:v>41201</c:v>
                </c:pt>
                <c:pt idx="1480">
                  <c:v>41202</c:v>
                </c:pt>
                <c:pt idx="1481">
                  <c:v>41203</c:v>
                </c:pt>
                <c:pt idx="1482">
                  <c:v>41204</c:v>
                </c:pt>
                <c:pt idx="1483">
                  <c:v>41205</c:v>
                </c:pt>
                <c:pt idx="1484">
                  <c:v>41206</c:v>
                </c:pt>
                <c:pt idx="1485">
                  <c:v>41207</c:v>
                </c:pt>
                <c:pt idx="1486">
                  <c:v>41208</c:v>
                </c:pt>
                <c:pt idx="1487">
                  <c:v>41209</c:v>
                </c:pt>
                <c:pt idx="1488">
                  <c:v>41210</c:v>
                </c:pt>
                <c:pt idx="1489">
                  <c:v>41211</c:v>
                </c:pt>
                <c:pt idx="1490">
                  <c:v>41212</c:v>
                </c:pt>
                <c:pt idx="1491">
                  <c:v>41213</c:v>
                </c:pt>
                <c:pt idx="1492">
                  <c:v>41214</c:v>
                </c:pt>
                <c:pt idx="1493">
                  <c:v>41215</c:v>
                </c:pt>
                <c:pt idx="1494">
                  <c:v>41216</c:v>
                </c:pt>
                <c:pt idx="1495">
                  <c:v>41217</c:v>
                </c:pt>
                <c:pt idx="1496">
                  <c:v>41218</c:v>
                </c:pt>
                <c:pt idx="1497">
                  <c:v>41219</c:v>
                </c:pt>
                <c:pt idx="1498">
                  <c:v>41220</c:v>
                </c:pt>
                <c:pt idx="1499">
                  <c:v>41221</c:v>
                </c:pt>
                <c:pt idx="1500">
                  <c:v>41222</c:v>
                </c:pt>
                <c:pt idx="1501">
                  <c:v>41223</c:v>
                </c:pt>
                <c:pt idx="1502">
                  <c:v>41224</c:v>
                </c:pt>
                <c:pt idx="1503">
                  <c:v>41225</c:v>
                </c:pt>
                <c:pt idx="1504">
                  <c:v>41226</c:v>
                </c:pt>
                <c:pt idx="1505">
                  <c:v>41227</c:v>
                </c:pt>
                <c:pt idx="1506">
                  <c:v>41228</c:v>
                </c:pt>
                <c:pt idx="1507">
                  <c:v>41229</c:v>
                </c:pt>
                <c:pt idx="1508">
                  <c:v>41230</c:v>
                </c:pt>
                <c:pt idx="1509">
                  <c:v>41231</c:v>
                </c:pt>
                <c:pt idx="1510">
                  <c:v>41232</c:v>
                </c:pt>
                <c:pt idx="1511">
                  <c:v>41233</c:v>
                </c:pt>
                <c:pt idx="1512">
                  <c:v>41234</c:v>
                </c:pt>
                <c:pt idx="1513">
                  <c:v>41235</c:v>
                </c:pt>
                <c:pt idx="1514">
                  <c:v>41236</c:v>
                </c:pt>
                <c:pt idx="1515">
                  <c:v>41237</c:v>
                </c:pt>
                <c:pt idx="1516">
                  <c:v>41238</c:v>
                </c:pt>
                <c:pt idx="1517">
                  <c:v>41239</c:v>
                </c:pt>
                <c:pt idx="1518">
                  <c:v>41240</c:v>
                </c:pt>
                <c:pt idx="1519">
                  <c:v>41241</c:v>
                </c:pt>
                <c:pt idx="1520">
                  <c:v>41242</c:v>
                </c:pt>
                <c:pt idx="1521">
                  <c:v>41243</c:v>
                </c:pt>
              </c:numCache>
            </c:numRef>
          </c:cat>
          <c:val>
            <c:numRef>
              <c:f>'Riesgo Soberano'!$AI$3168:$AI$4689</c:f>
              <c:numCache>
                <c:formatCode>General</c:formatCode>
                <c:ptCount val="1522"/>
                <c:pt idx="0">
                  <c:v>420</c:v>
                </c:pt>
                <c:pt idx="1">
                  <c:v>432</c:v>
                </c:pt>
                <c:pt idx="2">
                  <c:v>441</c:v>
                </c:pt>
                <c:pt idx="3">
                  <c:v>441</c:v>
                </c:pt>
                <c:pt idx="4">
                  <c:v>441</c:v>
                </c:pt>
                <c:pt idx="5">
                  <c:v>520</c:v>
                </c:pt>
                <c:pt idx="6">
                  <c:v>530</c:v>
                </c:pt>
                <c:pt idx="7">
                  <c:v>540</c:v>
                </c:pt>
                <c:pt idx="8">
                  <c:v>550</c:v>
                </c:pt>
                <c:pt idx="9">
                  <c:v>592</c:v>
                </c:pt>
                <c:pt idx="10">
                  <c:v>592</c:v>
                </c:pt>
                <c:pt idx="11">
                  <c:v>592</c:v>
                </c:pt>
                <c:pt idx="12">
                  <c:v>592</c:v>
                </c:pt>
                <c:pt idx="13">
                  <c:v>546</c:v>
                </c:pt>
                <c:pt idx="14">
                  <c:v>541</c:v>
                </c:pt>
                <c:pt idx="15">
                  <c:v>581</c:v>
                </c:pt>
                <c:pt idx="16">
                  <c:v>594</c:v>
                </c:pt>
                <c:pt idx="17">
                  <c:v>594</c:v>
                </c:pt>
                <c:pt idx="18">
                  <c:v>594</c:v>
                </c:pt>
                <c:pt idx="19">
                  <c:v>596</c:v>
                </c:pt>
                <c:pt idx="20">
                  <c:v>643</c:v>
                </c:pt>
                <c:pt idx="21">
                  <c:v>707</c:v>
                </c:pt>
                <c:pt idx="22">
                  <c:v>876</c:v>
                </c:pt>
                <c:pt idx="23">
                  <c:v>874</c:v>
                </c:pt>
                <c:pt idx="24">
                  <c:v>874</c:v>
                </c:pt>
                <c:pt idx="25">
                  <c:v>874</c:v>
                </c:pt>
                <c:pt idx="26">
                  <c:v>905</c:v>
                </c:pt>
                <c:pt idx="27">
                  <c:v>907</c:v>
                </c:pt>
                <c:pt idx="28">
                  <c:v>899</c:v>
                </c:pt>
                <c:pt idx="29">
                  <c:v>892</c:v>
                </c:pt>
                <c:pt idx="30">
                  <c:v>834</c:v>
                </c:pt>
                <c:pt idx="31">
                  <c:v>834</c:v>
                </c:pt>
                <c:pt idx="32">
                  <c:v>834</c:v>
                </c:pt>
                <c:pt idx="33">
                  <c:v>794</c:v>
                </c:pt>
                <c:pt idx="34">
                  <c:v>697</c:v>
                </c:pt>
                <c:pt idx="35">
                  <c:v>697</c:v>
                </c:pt>
                <c:pt idx="36">
                  <c:v>698</c:v>
                </c:pt>
                <c:pt idx="37">
                  <c:v>708</c:v>
                </c:pt>
                <c:pt idx="38">
                  <c:v>708</c:v>
                </c:pt>
                <c:pt idx="39">
                  <c:v>708</c:v>
                </c:pt>
                <c:pt idx="40">
                  <c:v>696</c:v>
                </c:pt>
                <c:pt idx="41">
                  <c:v>696</c:v>
                </c:pt>
                <c:pt idx="42">
                  <c:v>719</c:v>
                </c:pt>
                <c:pt idx="43">
                  <c:v>713</c:v>
                </c:pt>
                <c:pt idx="44">
                  <c:v>731</c:v>
                </c:pt>
                <c:pt idx="45">
                  <c:v>731</c:v>
                </c:pt>
                <c:pt idx="46">
                  <c:v>731</c:v>
                </c:pt>
                <c:pt idx="47">
                  <c:v>737</c:v>
                </c:pt>
                <c:pt idx="48">
                  <c:v>747</c:v>
                </c:pt>
                <c:pt idx="49">
                  <c:v>757</c:v>
                </c:pt>
                <c:pt idx="50">
                  <c:v>790</c:v>
                </c:pt>
                <c:pt idx="51">
                  <c:v>799</c:v>
                </c:pt>
                <c:pt idx="52">
                  <c:v>799</c:v>
                </c:pt>
                <c:pt idx="53">
                  <c:v>799</c:v>
                </c:pt>
                <c:pt idx="54">
                  <c:v>772</c:v>
                </c:pt>
                <c:pt idx="55">
                  <c:v>758</c:v>
                </c:pt>
                <c:pt idx="56">
                  <c:v>773</c:v>
                </c:pt>
                <c:pt idx="57">
                  <c:v>773</c:v>
                </c:pt>
                <c:pt idx="58">
                  <c:v>775</c:v>
                </c:pt>
                <c:pt idx="59">
                  <c:v>775</c:v>
                </c:pt>
                <c:pt idx="60">
                  <c:v>775</c:v>
                </c:pt>
                <c:pt idx="61">
                  <c:v>806</c:v>
                </c:pt>
                <c:pt idx="62">
                  <c:v>814</c:v>
                </c:pt>
                <c:pt idx="63">
                  <c:v>822</c:v>
                </c:pt>
                <c:pt idx="64">
                  <c:v>831</c:v>
                </c:pt>
                <c:pt idx="65">
                  <c:v>828</c:v>
                </c:pt>
                <c:pt idx="66">
                  <c:v>828</c:v>
                </c:pt>
                <c:pt idx="67">
                  <c:v>828</c:v>
                </c:pt>
                <c:pt idx="68">
                  <c:v>818</c:v>
                </c:pt>
                <c:pt idx="69">
                  <c:v>811</c:v>
                </c:pt>
                <c:pt idx="70">
                  <c:v>787</c:v>
                </c:pt>
                <c:pt idx="71">
                  <c:v>776</c:v>
                </c:pt>
                <c:pt idx="72">
                  <c:v>774</c:v>
                </c:pt>
                <c:pt idx="73">
                  <c:v>774</c:v>
                </c:pt>
                <c:pt idx="74">
                  <c:v>774</c:v>
                </c:pt>
                <c:pt idx="75">
                  <c:v>768</c:v>
                </c:pt>
                <c:pt idx="76">
                  <c:v>771</c:v>
                </c:pt>
                <c:pt idx="77">
                  <c:v>751</c:v>
                </c:pt>
                <c:pt idx="78">
                  <c:v>762</c:v>
                </c:pt>
                <c:pt idx="79">
                  <c:v>711</c:v>
                </c:pt>
                <c:pt idx="80">
                  <c:v>711</c:v>
                </c:pt>
                <c:pt idx="81">
                  <c:v>711</c:v>
                </c:pt>
                <c:pt idx="82">
                  <c:v>687</c:v>
                </c:pt>
                <c:pt idx="83">
                  <c:v>682</c:v>
                </c:pt>
                <c:pt idx="84">
                  <c:v>681</c:v>
                </c:pt>
                <c:pt idx="85">
                  <c:v>681</c:v>
                </c:pt>
                <c:pt idx="86">
                  <c:v>682</c:v>
                </c:pt>
                <c:pt idx="87">
                  <c:v>682</c:v>
                </c:pt>
                <c:pt idx="88">
                  <c:v>682</c:v>
                </c:pt>
                <c:pt idx="89">
                  <c:v>690</c:v>
                </c:pt>
                <c:pt idx="90">
                  <c:v>687</c:v>
                </c:pt>
                <c:pt idx="91">
                  <c:v>685</c:v>
                </c:pt>
                <c:pt idx="92">
                  <c:v>685</c:v>
                </c:pt>
                <c:pt idx="93">
                  <c:v>661</c:v>
                </c:pt>
                <c:pt idx="94">
                  <c:v>661</c:v>
                </c:pt>
                <c:pt idx="95">
                  <c:v>661</c:v>
                </c:pt>
                <c:pt idx="96">
                  <c:v>594</c:v>
                </c:pt>
                <c:pt idx="97">
                  <c:v>591</c:v>
                </c:pt>
                <c:pt idx="98">
                  <c:v>599</c:v>
                </c:pt>
                <c:pt idx="99">
                  <c:v>625</c:v>
                </c:pt>
                <c:pt idx="100">
                  <c:v>629</c:v>
                </c:pt>
                <c:pt idx="101">
                  <c:v>629</c:v>
                </c:pt>
                <c:pt idx="102">
                  <c:v>629</c:v>
                </c:pt>
                <c:pt idx="103">
                  <c:v>641</c:v>
                </c:pt>
                <c:pt idx="104">
                  <c:v>644</c:v>
                </c:pt>
                <c:pt idx="105">
                  <c:v>655</c:v>
                </c:pt>
                <c:pt idx="106">
                  <c:v>672</c:v>
                </c:pt>
                <c:pt idx="107">
                  <c:v>665</c:v>
                </c:pt>
                <c:pt idx="108">
                  <c:v>665</c:v>
                </c:pt>
                <c:pt idx="109">
                  <c:v>665</c:v>
                </c:pt>
                <c:pt idx="110">
                  <c:v>665</c:v>
                </c:pt>
                <c:pt idx="111">
                  <c:v>668</c:v>
                </c:pt>
                <c:pt idx="112">
                  <c:v>653</c:v>
                </c:pt>
                <c:pt idx="113">
                  <c:v>655</c:v>
                </c:pt>
                <c:pt idx="114">
                  <c:v>661</c:v>
                </c:pt>
                <c:pt idx="115">
                  <c:v>661</c:v>
                </c:pt>
                <c:pt idx="116">
                  <c:v>661</c:v>
                </c:pt>
                <c:pt idx="117">
                  <c:v>657</c:v>
                </c:pt>
                <c:pt idx="118">
                  <c:v>665</c:v>
                </c:pt>
                <c:pt idx="119">
                  <c:v>639</c:v>
                </c:pt>
                <c:pt idx="120">
                  <c:v>627</c:v>
                </c:pt>
                <c:pt idx="121">
                  <c:v>613</c:v>
                </c:pt>
                <c:pt idx="122">
                  <c:v>613</c:v>
                </c:pt>
                <c:pt idx="123">
                  <c:v>613</c:v>
                </c:pt>
                <c:pt idx="124">
                  <c:v>617</c:v>
                </c:pt>
                <c:pt idx="125">
                  <c:v>602</c:v>
                </c:pt>
                <c:pt idx="126">
                  <c:v>599</c:v>
                </c:pt>
                <c:pt idx="127">
                  <c:v>610</c:v>
                </c:pt>
                <c:pt idx="128">
                  <c:v>596</c:v>
                </c:pt>
                <c:pt idx="129">
                  <c:v>596</c:v>
                </c:pt>
                <c:pt idx="130">
                  <c:v>596</c:v>
                </c:pt>
                <c:pt idx="131">
                  <c:v>592</c:v>
                </c:pt>
                <c:pt idx="132">
                  <c:v>612</c:v>
                </c:pt>
                <c:pt idx="133">
                  <c:v>625</c:v>
                </c:pt>
                <c:pt idx="134">
                  <c:v>629</c:v>
                </c:pt>
                <c:pt idx="135">
                  <c:v>609</c:v>
                </c:pt>
                <c:pt idx="136">
                  <c:v>609</c:v>
                </c:pt>
                <c:pt idx="137">
                  <c:v>609</c:v>
                </c:pt>
                <c:pt idx="138">
                  <c:v>609</c:v>
                </c:pt>
                <c:pt idx="139">
                  <c:v>635</c:v>
                </c:pt>
                <c:pt idx="140">
                  <c:v>628</c:v>
                </c:pt>
                <c:pt idx="141">
                  <c:v>610</c:v>
                </c:pt>
                <c:pt idx="142">
                  <c:v>609</c:v>
                </c:pt>
                <c:pt idx="143">
                  <c:v>609</c:v>
                </c:pt>
                <c:pt idx="144">
                  <c:v>609</c:v>
                </c:pt>
                <c:pt idx="145">
                  <c:v>619</c:v>
                </c:pt>
                <c:pt idx="146">
                  <c:v>619</c:v>
                </c:pt>
                <c:pt idx="147">
                  <c:v>600</c:v>
                </c:pt>
                <c:pt idx="148">
                  <c:v>594</c:v>
                </c:pt>
                <c:pt idx="149">
                  <c:v>587</c:v>
                </c:pt>
                <c:pt idx="150">
                  <c:v>587</c:v>
                </c:pt>
                <c:pt idx="151">
                  <c:v>587</c:v>
                </c:pt>
                <c:pt idx="152">
                  <c:v>597</c:v>
                </c:pt>
                <c:pt idx="153">
                  <c:v>595</c:v>
                </c:pt>
                <c:pt idx="154">
                  <c:v>590</c:v>
                </c:pt>
                <c:pt idx="155">
                  <c:v>609</c:v>
                </c:pt>
                <c:pt idx="156">
                  <c:v>610</c:v>
                </c:pt>
                <c:pt idx="157">
                  <c:v>610</c:v>
                </c:pt>
                <c:pt idx="158">
                  <c:v>610</c:v>
                </c:pt>
                <c:pt idx="159">
                  <c:v>606</c:v>
                </c:pt>
                <c:pt idx="160">
                  <c:v>593</c:v>
                </c:pt>
                <c:pt idx="161">
                  <c:v>599</c:v>
                </c:pt>
                <c:pt idx="162">
                  <c:v>603</c:v>
                </c:pt>
                <c:pt idx="163">
                  <c:v>605</c:v>
                </c:pt>
                <c:pt idx="164">
                  <c:v>605</c:v>
                </c:pt>
                <c:pt idx="165">
                  <c:v>605</c:v>
                </c:pt>
                <c:pt idx="166">
                  <c:v>597</c:v>
                </c:pt>
                <c:pt idx="167">
                  <c:v>599</c:v>
                </c:pt>
                <c:pt idx="168">
                  <c:v>640</c:v>
                </c:pt>
                <c:pt idx="169">
                  <c:v>633</c:v>
                </c:pt>
                <c:pt idx="170">
                  <c:v>629</c:v>
                </c:pt>
                <c:pt idx="171">
                  <c:v>629</c:v>
                </c:pt>
                <c:pt idx="172">
                  <c:v>629</c:v>
                </c:pt>
                <c:pt idx="173">
                  <c:v>621</c:v>
                </c:pt>
                <c:pt idx="174">
                  <c:v>623</c:v>
                </c:pt>
                <c:pt idx="175">
                  <c:v>614</c:v>
                </c:pt>
                <c:pt idx="176">
                  <c:v>625</c:v>
                </c:pt>
                <c:pt idx="177">
                  <c:v>626</c:v>
                </c:pt>
                <c:pt idx="178">
                  <c:v>626</c:v>
                </c:pt>
                <c:pt idx="179">
                  <c:v>626</c:v>
                </c:pt>
                <c:pt idx="180">
                  <c:v>632</c:v>
                </c:pt>
                <c:pt idx="181">
                  <c:v>636</c:v>
                </c:pt>
                <c:pt idx="182">
                  <c:v>640</c:v>
                </c:pt>
                <c:pt idx="183">
                  <c:v>628</c:v>
                </c:pt>
                <c:pt idx="184">
                  <c:v>607</c:v>
                </c:pt>
                <c:pt idx="185">
                  <c:v>607</c:v>
                </c:pt>
                <c:pt idx="186">
                  <c:v>607</c:v>
                </c:pt>
                <c:pt idx="187">
                  <c:v>601</c:v>
                </c:pt>
                <c:pt idx="188">
                  <c:v>605</c:v>
                </c:pt>
                <c:pt idx="189">
                  <c:v>599</c:v>
                </c:pt>
                <c:pt idx="190">
                  <c:v>587</c:v>
                </c:pt>
                <c:pt idx="191">
                  <c:v>587</c:v>
                </c:pt>
                <c:pt idx="192">
                  <c:v>587</c:v>
                </c:pt>
                <c:pt idx="193">
                  <c:v>587</c:v>
                </c:pt>
                <c:pt idx="194">
                  <c:v>586</c:v>
                </c:pt>
                <c:pt idx="195">
                  <c:v>594</c:v>
                </c:pt>
                <c:pt idx="196">
                  <c:v>579</c:v>
                </c:pt>
                <c:pt idx="197">
                  <c:v>570</c:v>
                </c:pt>
                <c:pt idx="198">
                  <c:v>562</c:v>
                </c:pt>
                <c:pt idx="199">
                  <c:v>562</c:v>
                </c:pt>
                <c:pt idx="200">
                  <c:v>562</c:v>
                </c:pt>
                <c:pt idx="201">
                  <c:v>576</c:v>
                </c:pt>
                <c:pt idx="202">
                  <c:v>570</c:v>
                </c:pt>
                <c:pt idx="203">
                  <c:v>563</c:v>
                </c:pt>
                <c:pt idx="204">
                  <c:v>560</c:v>
                </c:pt>
                <c:pt idx="205">
                  <c:v>552</c:v>
                </c:pt>
                <c:pt idx="206">
                  <c:v>552</c:v>
                </c:pt>
                <c:pt idx="207">
                  <c:v>552</c:v>
                </c:pt>
                <c:pt idx="208">
                  <c:v>559</c:v>
                </c:pt>
                <c:pt idx="209">
                  <c:v>550</c:v>
                </c:pt>
                <c:pt idx="210">
                  <c:v>534</c:v>
                </c:pt>
                <c:pt idx="211">
                  <c:v>525</c:v>
                </c:pt>
                <c:pt idx="212">
                  <c:v>518</c:v>
                </c:pt>
                <c:pt idx="213">
                  <c:v>518</c:v>
                </c:pt>
                <c:pt idx="214">
                  <c:v>518</c:v>
                </c:pt>
                <c:pt idx="215">
                  <c:v>509</c:v>
                </c:pt>
                <c:pt idx="216">
                  <c:v>498</c:v>
                </c:pt>
                <c:pt idx="217">
                  <c:v>488</c:v>
                </c:pt>
                <c:pt idx="218">
                  <c:v>459</c:v>
                </c:pt>
                <c:pt idx="219">
                  <c:v>451</c:v>
                </c:pt>
                <c:pt idx="220">
                  <c:v>451</c:v>
                </c:pt>
                <c:pt idx="221">
                  <c:v>451</c:v>
                </c:pt>
                <c:pt idx="222">
                  <c:v>457</c:v>
                </c:pt>
                <c:pt idx="223">
                  <c:v>454</c:v>
                </c:pt>
                <c:pt idx="224">
                  <c:v>462</c:v>
                </c:pt>
                <c:pt idx="225">
                  <c:v>463</c:v>
                </c:pt>
                <c:pt idx="226">
                  <c:v>461</c:v>
                </c:pt>
                <c:pt idx="227">
                  <c:v>461</c:v>
                </c:pt>
                <c:pt idx="228">
                  <c:v>461</c:v>
                </c:pt>
                <c:pt idx="229">
                  <c:v>448</c:v>
                </c:pt>
                <c:pt idx="230">
                  <c:v>438</c:v>
                </c:pt>
                <c:pt idx="231">
                  <c:v>438</c:v>
                </c:pt>
                <c:pt idx="232">
                  <c:v>418</c:v>
                </c:pt>
                <c:pt idx="233">
                  <c:v>403</c:v>
                </c:pt>
                <c:pt idx="234">
                  <c:v>403</c:v>
                </c:pt>
                <c:pt idx="235">
                  <c:v>403</c:v>
                </c:pt>
                <c:pt idx="236">
                  <c:v>403</c:v>
                </c:pt>
                <c:pt idx="237">
                  <c:v>387</c:v>
                </c:pt>
                <c:pt idx="238">
                  <c:v>360</c:v>
                </c:pt>
                <c:pt idx="239">
                  <c:v>352</c:v>
                </c:pt>
                <c:pt idx="240">
                  <c:v>372</c:v>
                </c:pt>
                <c:pt idx="241">
                  <c:v>372</c:v>
                </c:pt>
                <c:pt idx="242">
                  <c:v>372</c:v>
                </c:pt>
                <c:pt idx="243">
                  <c:v>352</c:v>
                </c:pt>
                <c:pt idx="244">
                  <c:v>358</c:v>
                </c:pt>
                <c:pt idx="245">
                  <c:v>363</c:v>
                </c:pt>
                <c:pt idx="246">
                  <c:v>347</c:v>
                </c:pt>
                <c:pt idx="247">
                  <c:v>335</c:v>
                </c:pt>
                <c:pt idx="248">
                  <c:v>335</c:v>
                </c:pt>
                <c:pt idx="249">
                  <c:v>335</c:v>
                </c:pt>
                <c:pt idx="250">
                  <c:v>333</c:v>
                </c:pt>
                <c:pt idx="251">
                  <c:v>337</c:v>
                </c:pt>
                <c:pt idx="252">
                  <c:v>334</c:v>
                </c:pt>
                <c:pt idx="253">
                  <c:v>347</c:v>
                </c:pt>
                <c:pt idx="254">
                  <c:v>360</c:v>
                </c:pt>
                <c:pt idx="255">
                  <c:v>360</c:v>
                </c:pt>
                <c:pt idx="256">
                  <c:v>360</c:v>
                </c:pt>
                <c:pt idx="257">
                  <c:v>374</c:v>
                </c:pt>
                <c:pt idx="258">
                  <c:v>385</c:v>
                </c:pt>
                <c:pt idx="259">
                  <c:v>398</c:v>
                </c:pt>
                <c:pt idx="260">
                  <c:v>385</c:v>
                </c:pt>
                <c:pt idx="261">
                  <c:v>392</c:v>
                </c:pt>
                <c:pt idx="262">
                  <c:v>392</c:v>
                </c:pt>
                <c:pt idx="263">
                  <c:v>392</c:v>
                </c:pt>
                <c:pt idx="264">
                  <c:v>407</c:v>
                </c:pt>
                <c:pt idx="265">
                  <c:v>419</c:v>
                </c:pt>
                <c:pt idx="266">
                  <c:v>408</c:v>
                </c:pt>
                <c:pt idx="267">
                  <c:v>397</c:v>
                </c:pt>
                <c:pt idx="268">
                  <c:v>403</c:v>
                </c:pt>
                <c:pt idx="269">
                  <c:v>403</c:v>
                </c:pt>
                <c:pt idx="270">
                  <c:v>403</c:v>
                </c:pt>
                <c:pt idx="271">
                  <c:v>386</c:v>
                </c:pt>
                <c:pt idx="272">
                  <c:v>383</c:v>
                </c:pt>
                <c:pt idx="273">
                  <c:v>380</c:v>
                </c:pt>
                <c:pt idx="274">
                  <c:v>385</c:v>
                </c:pt>
                <c:pt idx="275">
                  <c:v>385</c:v>
                </c:pt>
                <c:pt idx="276">
                  <c:v>385</c:v>
                </c:pt>
                <c:pt idx="277">
                  <c:v>385</c:v>
                </c:pt>
                <c:pt idx="278">
                  <c:v>379</c:v>
                </c:pt>
                <c:pt idx="279">
                  <c:v>390</c:v>
                </c:pt>
                <c:pt idx="280">
                  <c:v>403</c:v>
                </c:pt>
                <c:pt idx="281">
                  <c:v>390</c:v>
                </c:pt>
                <c:pt idx="282">
                  <c:v>404</c:v>
                </c:pt>
                <c:pt idx="283">
                  <c:v>404</c:v>
                </c:pt>
                <c:pt idx="284">
                  <c:v>404</c:v>
                </c:pt>
                <c:pt idx="285">
                  <c:v>398</c:v>
                </c:pt>
                <c:pt idx="286">
                  <c:v>376</c:v>
                </c:pt>
                <c:pt idx="287">
                  <c:v>361</c:v>
                </c:pt>
                <c:pt idx="288">
                  <c:v>366</c:v>
                </c:pt>
                <c:pt idx="289">
                  <c:v>352</c:v>
                </c:pt>
                <c:pt idx="290">
                  <c:v>352</c:v>
                </c:pt>
                <c:pt idx="291">
                  <c:v>352</c:v>
                </c:pt>
                <c:pt idx="292">
                  <c:v>355</c:v>
                </c:pt>
                <c:pt idx="293">
                  <c:v>365</c:v>
                </c:pt>
                <c:pt idx="294">
                  <c:v>355</c:v>
                </c:pt>
                <c:pt idx="295">
                  <c:v>332</c:v>
                </c:pt>
                <c:pt idx="296">
                  <c:v>335</c:v>
                </c:pt>
                <c:pt idx="297">
                  <c:v>335</c:v>
                </c:pt>
                <c:pt idx="298">
                  <c:v>335</c:v>
                </c:pt>
                <c:pt idx="299">
                  <c:v>330</c:v>
                </c:pt>
                <c:pt idx="300">
                  <c:v>334</c:v>
                </c:pt>
                <c:pt idx="301">
                  <c:v>337</c:v>
                </c:pt>
                <c:pt idx="302">
                  <c:v>338</c:v>
                </c:pt>
                <c:pt idx="303">
                  <c:v>348</c:v>
                </c:pt>
                <c:pt idx="304">
                  <c:v>348</c:v>
                </c:pt>
                <c:pt idx="305">
                  <c:v>348</c:v>
                </c:pt>
                <c:pt idx="306">
                  <c:v>327</c:v>
                </c:pt>
                <c:pt idx="307">
                  <c:v>322</c:v>
                </c:pt>
                <c:pt idx="308">
                  <c:v>303</c:v>
                </c:pt>
                <c:pt idx="309">
                  <c:v>302</c:v>
                </c:pt>
                <c:pt idx="310">
                  <c:v>292</c:v>
                </c:pt>
                <c:pt idx="311">
                  <c:v>292</c:v>
                </c:pt>
                <c:pt idx="312">
                  <c:v>292</c:v>
                </c:pt>
                <c:pt idx="313">
                  <c:v>301</c:v>
                </c:pt>
                <c:pt idx="314">
                  <c:v>311</c:v>
                </c:pt>
                <c:pt idx="315">
                  <c:v>309</c:v>
                </c:pt>
                <c:pt idx="316">
                  <c:v>320</c:v>
                </c:pt>
                <c:pt idx="317">
                  <c:v>323</c:v>
                </c:pt>
                <c:pt idx="318">
                  <c:v>323</c:v>
                </c:pt>
                <c:pt idx="319">
                  <c:v>323</c:v>
                </c:pt>
                <c:pt idx="320">
                  <c:v>330</c:v>
                </c:pt>
                <c:pt idx="321">
                  <c:v>332</c:v>
                </c:pt>
                <c:pt idx="322">
                  <c:v>339</c:v>
                </c:pt>
                <c:pt idx="323">
                  <c:v>349</c:v>
                </c:pt>
                <c:pt idx="324">
                  <c:v>337</c:v>
                </c:pt>
                <c:pt idx="325">
                  <c:v>337</c:v>
                </c:pt>
                <c:pt idx="326">
                  <c:v>337</c:v>
                </c:pt>
                <c:pt idx="327">
                  <c:v>343</c:v>
                </c:pt>
                <c:pt idx="328">
                  <c:v>348</c:v>
                </c:pt>
                <c:pt idx="329">
                  <c:v>349</c:v>
                </c:pt>
                <c:pt idx="330">
                  <c:v>347</c:v>
                </c:pt>
                <c:pt idx="331">
                  <c:v>348</c:v>
                </c:pt>
                <c:pt idx="332">
                  <c:v>348</c:v>
                </c:pt>
                <c:pt idx="333">
                  <c:v>348</c:v>
                </c:pt>
                <c:pt idx="334">
                  <c:v>352</c:v>
                </c:pt>
                <c:pt idx="335">
                  <c:v>353</c:v>
                </c:pt>
                <c:pt idx="336">
                  <c:v>366</c:v>
                </c:pt>
                <c:pt idx="337">
                  <c:v>358</c:v>
                </c:pt>
                <c:pt idx="338">
                  <c:v>356</c:v>
                </c:pt>
                <c:pt idx="339">
                  <c:v>356</c:v>
                </c:pt>
                <c:pt idx="340">
                  <c:v>356</c:v>
                </c:pt>
                <c:pt idx="341">
                  <c:v>356</c:v>
                </c:pt>
                <c:pt idx="342">
                  <c:v>343</c:v>
                </c:pt>
                <c:pt idx="343">
                  <c:v>338</c:v>
                </c:pt>
                <c:pt idx="344">
                  <c:v>354</c:v>
                </c:pt>
                <c:pt idx="345">
                  <c:v>350</c:v>
                </c:pt>
                <c:pt idx="346">
                  <c:v>350</c:v>
                </c:pt>
                <c:pt idx="347">
                  <c:v>350</c:v>
                </c:pt>
                <c:pt idx="348">
                  <c:v>340</c:v>
                </c:pt>
                <c:pt idx="349">
                  <c:v>332</c:v>
                </c:pt>
                <c:pt idx="350">
                  <c:v>322</c:v>
                </c:pt>
                <c:pt idx="351">
                  <c:v>331</c:v>
                </c:pt>
                <c:pt idx="352">
                  <c:v>323</c:v>
                </c:pt>
                <c:pt idx="353">
                  <c:v>323</c:v>
                </c:pt>
                <c:pt idx="354">
                  <c:v>323</c:v>
                </c:pt>
                <c:pt idx="355">
                  <c:v>317</c:v>
                </c:pt>
                <c:pt idx="356">
                  <c:v>304</c:v>
                </c:pt>
                <c:pt idx="357">
                  <c:v>314</c:v>
                </c:pt>
                <c:pt idx="358">
                  <c:v>310</c:v>
                </c:pt>
                <c:pt idx="359">
                  <c:v>323</c:v>
                </c:pt>
                <c:pt idx="360">
                  <c:v>323</c:v>
                </c:pt>
                <c:pt idx="361">
                  <c:v>323</c:v>
                </c:pt>
                <c:pt idx="362">
                  <c:v>327</c:v>
                </c:pt>
                <c:pt idx="363">
                  <c:v>327</c:v>
                </c:pt>
                <c:pt idx="364">
                  <c:v>321</c:v>
                </c:pt>
                <c:pt idx="365">
                  <c:v>332</c:v>
                </c:pt>
                <c:pt idx="366">
                  <c:v>328</c:v>
                </c:pt>
                <c:pt idx="367">
                  <c:v>328</c:v>
                </c:pt>
                <c:pt idx="368">
                  <c:v>328</c:v>
                </c:pt>
                <c:pt idx="369">
                  <c:v>321</c:v>
                </c:pt>
                <c:pt idx="370">
                  <c:v>307</c:v>
                </c:pt>
                <c:pt idx="371">
                  <c:v>311</c:v>
                </c:pt>
                <c:pt idx="372">
                  <c:v>287</c:v>
                </c:pt>
                <c:pt idx="373">
                  <c:v>271</c:v>
                </c:pt>
                <c:pt idx="374">
                  <c:v>271</c:v>
                </c:pt>
                <c:pt idx="375">
                  <c:v>271</c:v>
                </c:pt>
                <c:pt idx="376">
                  <c:v>271</c:v>
                </c:pt>
                <c:pt idx="377">
                  <c:v>277</c:v>
                </c:pt>
                <c:pt idx="378">
                  <c:v>260</c:v>
                </c:pt>
                <c:pt idx="379">
                  <c:v>258</c:v>
                </c:pt>
                <c:pt idx="380">
                  <c:v>264</c:v>
                </c:pt>
                <c:pt idx="381">
                  <c:v>264</c:v>
                </c:pt>
                <c:pt idx="382">
                  <c:v>264</c:v>
                </c:pt>
                <c:pt idx="383">
                  <c:v>271</c:v>
                </c:pt>
                <c:pt idx="384">
                  <c:v>278</c:v>
                </c:pt>
                <c:pt idx="385">
                  <c:v>273</c:v>
                </c:pt>
                <c:pt idx="386">
                  <c:v>281</c:v>
                </c:pt>
                <c:pt idx="387">
                  <c:v>282</c:v>
                </c:pt>
                <c:pt idx="388">
                  <c:v>282</c:v>
                </c:pt>
                <c:pt idx="389">
                  <c:v>282</c:v>
                </c:pt>
                <c:pt idx="390">
                  <c:v>285</c:v>
                </c:pt>
                <c:pt idx="391">
                  <c:v>306</c:v>
                </c:pt>
                <c:pt idx="392">
                  <c:v>327</c:v>
                </c:pt>
                <c:pt idx="393">
                  <c:v>291</c:v>
                </c:pt>
                <c:pt idx="394">
                  <c:v>301</c:v>
                </c:pt>
                <c:pt idx="395">
                  <c:v>301</c:v>
                </c:pt>
                <c:pt idx="396">
                  <c:v>301</c:v>
                </c:pt>
                <c:pt idx="397">
                  <c:v>297</c:v>
                </c:pt>
                <c:pt idx="398">
                  <c:v>297</c:v>
                </c:pt>
                <c:pt idx="399">
                  <c:v>282</c:v>
                </c:pt>
                <c:pt idx="400">
                  <c:v>281</c:v>
                </c:pt>
                <c:pt idx="401">
                  <c:v>279</c:v>
                </c:pt>
                <c:pt idx="402">
                  <c:v>279</c:v>
                </c:pt>
                <c:pt idx="403">
                  <c:v>279</c:v>
                </c:pt>
                <c:pt idx="404">
                  <c:v>272</c:v>
                </c:pt>
                <c:pt idx="405">
                  <c:v>266</c:v>
                </c:pt>
                <c:pt idx="406">
                  <c:v>266</c:v>
                </c:pt>
                <c:pt idx="407">
                  <c:v>264</c:v>
                </c:pt>
                <c:pt idx="408">
                  <c:v>263</c:v>
                </c:pt>
                <c:pt idx="409">
                  <c:v>263</c:v>
                </c:pt>
                <c:pt idx="410">
                  <c:v>263</c:v>
                </c:pt>
                <c:pt idx="411">
                  <c:v>270</c:v>
                </c:pt>
                <c:pt idx="412">
                  <c:v>265</c:v>
                </c:pt>
                <c:pt idx="413">
                  <c:v>259</c:v>
                </c:pt>
                <c:pt idx="414">
                  <c:v>262</c:v>
                </c:pt>
                <c:pt idx="415">
                  <c:v>260</c:v>
                </c:pt>
                <c:pt idx="416">
                  <c:v>260</c:v>
                </c:pt>
                <c:pt idx="417">
                  <c:v>260</c:v>
                </c:pt>
                <c:pt idx="418">
                  <c:v>262</c:v>
                </c:pt>
                <c:pt idx="419">
                  <c:v>262</c:v>
                </c:pt>
                <c:pt idx="420">
                  <c:v>262</c:v>
                </c:pt>
                <c:pt idx="421">
                  <c:v>262</c:v>
                </c:pt>
                <c:pt idx="422">
                  <c:v>266</c:v>
                </c:pt>
                <c:pt idx="423">
                  <c:v>266</c:v>
                </c:pt>
                <c:pt idx="424">
                  <c:v>266</c:v>
                </c:pt>
                <c:pt idx="425">
                  <c:v>273</c:v>
                </c:pt>
                <c:pt idx="426">
                  <c:v>265</c:v>
                </c:pt>
                <c:pt idx="427">
                  <c:v>262</c:v>
                </c:pt>
                <c:pt idx="428">
                  <c:v>257</c:v>
                </c:pt>
                <c:pt idx="429">
                  <c:v>250</c:v>
                </c:pt>
                <c:pt idx="430">
                  <c:v>250</c:v>
                </c:pt>
                <c:pt idx="431">
                  <c:v>250</c:v>
                </c:pt>
                <c:pt idx="432">
                  <c:v>253</c:v>
                </c:pt>
                <c:pt idx="433">
                  <c:v>259</c:v>
                </c:pt>
                <c:pt idx="434">
                  <c:v>259</c:v>
                </c:pt>
                <c:pt idx="435">
                  <c:v>254</c:v>
                </c:pt>
                <c:pt idx="436">
                  <c:v>254</c:v>
                </c:pt>
                <c:pt idx="437">
                  <c:v>254</c:v>
                </c:pt>
                <c:pt idx="438">
                  <c:v>254</c:v>
                </c:pt>
                <c:pt idx="439">
                  <c:v>254</c:v>
                </c:pt>
                <c:pt idx="440">
                  <c:v>252</c:v>
                </c:pt>
                <c:pt idx="441">
                  <c:v>251</c:v>
                </c:pt>
                <c:pt idx="442">
                  <c:v>268</c:v>
                </c:pt>
                <c:pt idx="443">
                  <c:v>263</c:v>
                </c:pt>
                <c:pt idx="444">
                  <c:v>263</c:v>
                </c:pt>
                <c:pt idx="445">
                  <c:v>263</c:v>
                </c:pt>
                <c:pt idx="446">
                  <c:v>250</c:v>
                </c:pt>
                <c:pt idx="447">
                  <c:v>244</c:v>
                </c:pt>
                <c:pt idx="448">
                  <c:v>250</c:v>
                </c:pt>
                <c:pt idx="449">
                  <c:v>246</c:v>
                </c:pt>
                <c:pt idx="450">
                  <c:v>246</c:v>
                </c:pt>
                <c:pt idx="451">
                  <c:v>246</c:v>
                </c:pt>
                <c:pt idx="452">
                  <c:v>246</c:v>
                </c:pt>
                <c:pt idx="453">
                  <c:v>239</c:v>
                </c:pt>
                <c:pt idx="454">
                  <c:v>241</c:v>
                </c:pt>
                <c:pt idx="455">
                  <c:v>242</c:v>
                </c:pt>
                <c:pt idx="456">
                  <c:v>238</c:v>
                </c:pt>
                <c:pt idx="457">
                  <c:v>238</c:v>
                </c:pt>
                <c:pt idx="458">
                  <c:v>238</c:v>
                </c:pt>
                <c:pt idx="459">
                  <c:v>238</c:v>
                </c:pt>
                <c:pt idx="460">
                  <c:v>242</c:v>
                </c:pt>
                <c:pt idx="461">
                  <c:v>248</c:v>
                </c:pt>
                <c:pt idx="462">
                  <c:v>237</c:v>
                </c:pt>
                <c:pt idx="463">
                  <c:v>238</c:v>
                </c:pt>
                <c:pt idx="464">
                  <c:v>237</c:v>
                </c:pt>
                <c:pt idx="465">
                  <c:v>237</c:v>
                </c:pt>
                <c:pt idx="466">
                  <c:v>237</c:v>
                </c:pt>
                <c:pt idx="467">
                  <c:v>235</c:v>
                </c:pt>
                <c:pt idx="468">
                  <c:v>245</c:v>
                </c:pt>
                <c:pt idx="469">
                  <c:v>243</c:v>
                </c:pt>
                <c:pt idx="470">
                  <c:v>253</c:v>
                </c:pt>
                <c:pt idx="471">
                  <c:v>257</c:v>
                </c:pt>
                <c:pt idx="472">
                  <c:v>257</c:v>
                </c:pt>
                <c:pt idx="473">
                  <c:v>257</c:v>
                </c:pt>
                <c:pt idx="474">
                  <c:v>257</c:v>
                </c:pt>
                <c:pt idx="475">
                  <c:v>254</c:v>
                </c:pt>
                <c:pt idx="476">
                  <c:v>261</c:v>
                </c:pt>
                <c:pt idx="477">
                  <c:v>269</c:v>
                </c:pt>
                <c:pt idx="478">
                  <c:v>269</c:v>
                </c:pt>
                <c:pt idx="479">
                  <c:v>269</c:v>
                </c:pt>
                <c:pt idx="480">
                  <c:v>269</c:v>
                </c:pt>
                <c:pt idx="481">
                  <c:v>264</c:v>
                </c:pt>
                <c:pt idx="482">
                  <c:v>261</c:v>
                </c:pt>
                <c:pt idx="483">
                  <c:v>261</c:v>
                </c:pt>
                <c:pt idx="484">
                  <c:v>261</c:v>
                </c:pt>
                <c:pt idx="485">
                  <c:v>266</c:v>
                </c:pt>
                <c:pt idx="486">
                  <c:v>266</c:v>
                </c:pt>
                <c:pt idx="487">
                  <c:v>266</c:v>
                </c:pt>
                <c:pt idx="488">
                  <c:v>262</c:v>
                </c:pt>
                <c:pt idx="489">
                  <c:v>262</c:v>
                </c:pt>
                <c:pt idx="490">
                  <c:v>257</c:v>
                </c:pt>
                <c:pt idx="491">
                  <c:v>278</c:v>
                </c:pt>
                <c:pt idx="492">
                  <c:v>286</c:v>
                </c:pt>
                <c:pt idx="493">
                  <c:v>286</c:v>
                </c:pt>
                <c:pt idx="494">
                  <c:v>286</c:v>
                </c:pt>
                <c:pt idx="495">
                  <c:v>283</c:v>
                </c:pt>
                <c:pt idx="496">
                  <c:v>279</c:v>
                </c:pt>
                <c:pt idx="497">
                  <c:v>280</c:v>
                </c:pt>
                <c:pt idx="498">
                  <c:v>277</c:v>
                </c:pt>
                <c:pt idx="499">
                  <c:v>282</c:v>
                </c:pt>
                <c:pt idx="500">
                  <c:v>282</c:v>
                </c:pt>
                <c:pt idx="501">
                  <c:v>282</c:v>
                </c:pt>
                <c:pt idx="502">
                  <c:v>282</c:v>
                </c:pt>
                <c:pt idx="503">
                  <c:v>284</c:v>
                </c:pt>
                <c:pt idx="504">
                  <c:v>274</c:v>
                </c:pt>
                <c:pt idx="505">
                  <c:v>267</c:v>
                </c:pt>
                <c:pt idx="506">
                  <c:v>266</c:v>
                </c:pt>
                <c:pt idx="507">
                  <c:v>266</c:v>
                </c:pt>
                <c:pt idx="508">
                  <c:v>266</c:v>
                </c:pt>
                <c:pt idx="509">
                  <c:v>261</c:v>
                </c:pt>
                <c:pt idx="510">
                  <c:v>269</c:v>
                </c:pt>
                <c:pt idx="511">
                  <c:v>264</c:v>
                </c:pt>
                <c:pt idx="512">
                  <c:v>264</c:v>
                </c:pt>
                <c:pt idx="513">
                  <c:v>263</c:v>
                </c:pt>
                <c:pt idx="514">
                  <c:v>263</c:v>
                </c:pt>
                <c:pt idx="515">
                  <c:v>263</c:v>
                </c:pt>
                <c:pt idx="516">
                  <c:v>261</c:v>
                </c:pt>
                <c:pt idx="517">
                  <c:v>248</c:v>
                </c:pt>
                <c:pt idx="518">
                  <c:v>249</c:v>
                </c:pt>
                <c:pt idx="519">
                  <c:v>250</c:v>
                </c:pt>
                <c:pt idx="520">
                  <c:v>239</c:v>
                </c:pt>
                <c:pt idx="521">
                  <c:v>239</c:v>
                </c:pt>
                <c:pt idx="522">
                  <c:v>239</c:v>
                </c:pt>
                <c:pt idx="523">
                  <c:v>233</c:v>
                </c:pt>
                <c:pt idx="524">
                  <c:v>231</c:v>
                </c:pt>
                <c:pt idx="525">
                  <c:v>223</c:v>
                </c:pt>
                <c:pt idx="526">
                  <c:v>213</c:v>
                </c:pt>
                <c:pt idx="527">
                  <c:v>219</c:v>
                </c:pt>
                <c:pt idx="528">
                  <c:v>219</c:v>
                </c:pt>
                <c:pt idx="529">
                  <c:v>219</c:v>
                </c:pt>
                <c:pt idx="530">
                  <c:v>218</c:v>
                </c:pt>
                <c:pt idx="531">
                  <c:v>220</c:v>
                </c:pt>
                <c:pt idx="532">
                  <c:v>221</c:v>
                </c:pt>
                <c:pt idx="533">
                  <c:v>219</c:v>
                </c:pt>
                <c:pt idx="534">
                  <c:v>219</c:v>
                </c:pt>
                <c:pt idx="535">
                  <c:v>219</c:v>
                </c:pt>
                <c:pt idx="536">
                  <c:v>219</c:v>
                </c:pt>
                <c:pt idx="537">
                  <c:v>220</c:v>
                </c:pt>
                <c:pt idx="538">
                  <c:v>215</c:v>
                </c:pt>
                <c:pt idx="539">
                  <c:v>196</c:v>
                </c:pt>
                <c:pt idx="540">
                  <c:v>185</c:v>
                </c:pt>
                <c:pt idx="541">
                  <c:v>190</c:v>
                </c:pt>
                <c:pt idx="542">
                  <c:v>190</c:v>
                </c:pt>
                <c:pt idx="543">
                  <c:v>190</c:v>
                </c:pt>
                <c:pt idx="544">
                  <c:v>188</c:v>
                </c:pt>
                <c:pt idx="545">
                  <c:v>187</c:v>
                </c:pt>
                <c:pt idx="546">
                  <c:v>191</c:v>
                </c:pt>
                <c:pt idx="547">
                  <c:v>190</c:v>
                </c:pt>
                <c:pt idx="548">
                  <c:v>190</c:v>
                </c:pt>
                <c:pt idx="549">
                  <c:v>190</c:v>
                </c:pt>
                <c:pt idx="550">
                  <c:v>190</c:v>
                </c:pt>
                <c:pt idx="551">
                  <c:v>177</c:v>
                </c:pt>
                <c:pt idx="552">
                  <c:v>177</c:v>
                </c:pt>
                <c:pt idx="553">
                  <c:v>188</c:v>
                </c:pt>
                <c:pt idx="554">
                  <c:v>186</c:v>
                </c:pt>
                <c:pt idx="555">
                  <c:v>185</c:v>
                </c:pt>
                <c:pt idx="556">
                  <c:v>185</c:v>
                </c:pt>
                <c:pt idx="557">
                  <c:v>185</c:v>
                </c:pt>
                <c:pt idx="558">
                  <c:v>190</c:v>
                </c:pt>
                <c:pt idx="559">
                  <c:v>193</c:v>
                </c:pt>
                <c:pt idx="560">
                  <c:v>188</c:v>
                </c:pt>
                <c:pt idx="561">
                  <c:v>182</c:v>
                </c:pt>
                <c:pt idx="562">
                  <c:v>188</c:v>
                </c:pt>
                <c:pt idx="563">
                  <c:v>188</c:v>
                </c:pt>
                <c:pt idx="564">
                  <c:v>188</c:v>
                </c:pt>
                <c:pt idx="565">
                  <c:v>186</c:v>
                </c:pt>
                <c:pt idx="566">
                  <c:v>187</c:v>
                </c:pt>
                <c:pt idx="567">
                  <c:v>192</c:v>
                </c:pt>
                <c:pt idx="568">
                  <c:v>188</c:v>
                </c:pt>
                <c:pt idx="569">
                  <c:v>186</c:v>
                </c:pt>
                <c:pt idx="570">
                  <c:v>186</c:v>
                </c:pt>
                <c:pt idx="571">
                  <c:v>186</c:v>
                </c:pt>
                <c:pt idx="572">
                  <c:v>187</c:v>
                </c:pt>
                <c:pt idx="573">
                  <c:v>199</c:v>
                </c:pt>
                <c:pt idx="574">
                  <c:v>191</c:v>
                </c:pt>
                <c:pt idx="575">
                  <c:v>199</c:v>
                </c:pt>
                <c:pt idx="576">
                  <c:v>205</c:v>
                </c:pt>
                <c:pt idx="577">
                  <c:v>205</c:v>
                </c:pt>
                <c:pt idx="578">
                  <c:v>205</c:v>
                </c:pt>
                <c:pt idx="579">
                  <c:v>202</c:v>
                </c:pt>
                <c:pt idx="580">
                  <c:v>216</c:v>
                </c:pt>
                <c:pt idx="581">
                  <c:v>228</c:v>
                </c:pt>
                <c:pt idx="582">
                  <c:v>257</c:v>
                </c:pt>
                <c:pt idx="583">
                  <c:v>257</c:v>
                </c:pt>
                <c:pt idx="584">
                  <c:v>257</c:v>
                </c:pt>
                <c:pt idx="585">
                  <c:v>257</c:v>
                </c:pt>
                <c:pt idx="586">
                  <c:v>242</c:v>
                </c:pt>
                <c:pt idx="587">
                  <c:v>239</c:v>
                </c:pt>
                <c:pt idx="588">
                  <c:v>228</c:v>
                </c:pt>
                <c:pt idx="589">
                  <c:v>223</c:v>
                </c:pt>
                <c:pt idx="590">
                  <c:v>239</c:v>
                </c:pt>
                <c:pt idx="591">
                  <c:v>239</c:v>
                </c:pt>
                <c:pt idx="592">
                  <c:v>239</c:v>
                </c:pt>
                <c:pt idx="593">
                  <c:v>235</c:v>
                </c:pt>
                <c:pt idx="594">
                  <c:v>249</c:v>
                </c:pt>
                <c:pt idx="595">
                  <c:v>257</c:v>
                </c:pt>
                <c:pt idx="596">
                  <c:v>272</c:v>
                </c:pt>
                <c:pt idx="597">
                  <c:v>279</c:v>
                </c:pt>
                <c:pt idx="598">
                  <c:v>279</c:v>
                </c:pt>
                <c:pt idx="599">
                  <c:v>279</c:v>
                </c:pt>
                <c:pt idx="600">
                  <c:v>274</c:v>
                </c:pt>
                <c:pt idx="601">
                  <c:v>281</c:v>
                </c:pt>
                <c:pt idx="602">
                  <c:v>273</c:v>
                </c:pt>
                <c:pt idx="603">
                  <c:v>255</c:v>
                </c:pt>
                <c:pt idx="604">
                  <c:v>261</c:v>
                </c:pt>
                <c:pt idx="605">
                  <c:v>261</c:v>
                </c:pt>
                <c:pt idx="606">
                  <c:v>261</c:v>
                </c:pt>
                <c:pt idx="607">
                  <c:v>261</c:v>
                </c:pt>
                <c:pt idx="608">
                  <c:v>260</c:v>
                </c:pt>
                <c:pt idx="609">
                  <c:v>255</c:v>
                </c:pt>
                <c:pt idx="610">
                  <c:v>247</c:v>
                </c:pt>
                <c:pt idx="611">
                  <c:v>267</c:v>
                </c:pt>
                <c:pt idx="612">
                  <c:v>267</c:v>
                </c:pt>
                <c:pt idx="613">
                  <c:v>267</c:v>
                </c:pt>
                <c:pt idx="614">
                  <c:v>266</c:v>
                </c:pt>
                <c:pt idx="615">
                  <c:v>269</c:v>
                </c:pt>
                <c:pt idx="616">
                  <c:v>265</c:v>
                </c:pt>
                <c:pt idx="617">
                  <c:v>253</c:v>
                </c:pt>
                <c:pt idx="618">
                  <c:v>262</c:v>
                </c:pt>
                <c:pt idx="619">
                  <c:v>262</c:v>
                </c:pt>
                <c:pt idx="620">
                  <c:v>262</c:v>
                </c:pt>
                <c:pt idx="621">
                  <c:v>255</c:v>
                </c:pt>
                <c:pt idx="622">
                  <c:v>249</c:v>
                </c:pt>
                <c:pt idx="623">
                  <c:v>251</c:v>
                </c:pt>
                <c:pt idx="624">
                  <c:v>257</c:v>
                </c:pt>
                <c:pt idx="625">
                  <c:v>252</c:v>
                </c:pt>
                <c:pt idx="626">
                  <c:v>252</c:v>
                </c:pt>
                <c:pt idx="627">
                  <c:v>252</c:v>
                </c:pt>
                <c:pt idx="628">
                  <c:v>251</c:v>
                </c:pt>
                <c:pt idx="629">
                  <c:v>254</c:v>
                </c:pt>
                <c:pt idx="630">
                  <c:v>255</c:v>
                </c:pt>
                <c:pt idx="631">
                  <c:v>249</c:v>
                </c:pt>
                <c:pt idx="632">
                  <c:v>251</c:v>
                </c:pt>
                <c:pt idx="633">
                  <c:v>251</c:v>
                </c:pt>
                <c:pt idx="634">
                  <c:v>251</c:v>
                </c:pt>
                <c:pt idx="635">
                  <c:v>255</c:v>
                </c:pt>
                <c:pt idx="636">
                  <c:v>260</c:v>
                </c:pt>
                <c:pt idx="637">
                  <c:v>260</c:v>
                </c:pt>
                <c:pt idx="638">
                  <c:v>263</c:v>
                </c:pt>
                <c:pt idx="639">
                  <c:v>257</c:v>
                </c:pt>
                <c:pt idx="640">
                  <c:v>257</c:v>
                </c:pt>
                <c:pt idx="641">
                  <c:v>257</c:v>
                </c:pt>
                <c:pt idx="642">
                  <c:v>257</c:v>
                </c:pt>
                <c:pt idx="643">
                  <c:v>261</c:v>
                </c:pt>
                <c:pt idx="644">
                  <c:v>246</c:v>
                </c:pt>
                <c:pt idx="645">
                  <c:v>240</c:v>
                </c:pt>
                <c:pt idx="646">
                  <c:v>232</c:v>
                </c:pt>
                <c:pt idx="647">
                  <c:v>232</c:v>
                </c:pt>
                <c:pt idx="648">
                  <c:v>232</c:v>
                </c:pt>
                <c:pt idx="649">
                  <c:v>229</c:v>
                </c:pt>
                <c:pt idx="650">
                  <c:v>222</c:v>
                </c:pt>
                <c:pt idx="651">
                  <c:v>225</c:v>
                </c:pt>
                <c:pt idx="652">
                  <c:v>228</c:v>
                </c:pt>
                <c:pt idx="653">
                  <c:v>231</c:v>
                </c:pt>
                <c:pt idx="654">
                  <c:v>231</c:v>
                </c:pt>
                <c:pt idx="655">
                  <c:v>231</c:v>
                </c:pt>
                <c:pt idx="656">
                  <c:v>223</c:v>
                </c:pt>
                <c:pt idx="657">
                  <c:v>225</c:v>
                </c:pt>
                <c:pt idx="658">
                  <c:v>229</c:v>
                </c:pt>
                <c:pt idx="659">
                  <c:v>224</c:v>
                </c:pt>
                <c:pt idx="660">
                  <c:v>215</c:v>
                </c:pt>
                <c:pt idx="661">
                  <c:v>215</c:v>
                </c:pt>
                <c:pt idx="662">
                  <c:v>215</c:v>
                </c:pt>
                <c:pt idx="663">
                  <c:v>213</c:v>
                </c:pt>
                <c:pt idx="664">
                  <c:v>208</c:v>
                </c:pt>
                <c:pt idx="665">
                  <c:v>211</c:v>
                </c:pt>
                <c:pt idx="666">
                  <c:v>211</c:v>
                </c:pt>
                <c:pt idx="667">
                  <c:v>220</c:v>
                </c:pt>
                <c:pt idx="668">
                  <c:v>220</c:v>
                </c:pt>
                <c:pt idx="669">
                  <c:v>220</c:v>
                </c:pt>
                <c:pt idx="670">
                  <c:v>211</c:v>
                </c:pt>
                <c:pt idx="671">
                  <c:v>215</c:v>
                </c:pt>
                <c:pt idx="672">
                  <c:v>205</c:v>
                </c:pt>
                <c:pt idx="673">
                  <c:v>209</c:v>
                </c:pt>
                <c:pt idx="674">
                  <c:v>217</c:v>
                </c:pt>
                <c:pt idx="675">
                  <c:v>217</c:v>
                </c:pt>
                <c:pt idx="676">
                  <c:v>217</c:v>
                </c:pt>
                <c:pt idx="677">
                  <c:v>209</c:v>
                </c:pt>
                <c:pt idx="678">
                  <c:v>210</c:v>
                </c:pt>
                <c:pt idx="679">
                  <c:v>211</c:v>
                </c:pt>
                <c:pt idx="680">
                  <c:v>208</c:v>
                </c:pt>
                <c:pt idx="681">
                  <c:v>213</c:v>
                </c:pt>
                <c:pt idx="682">
                  <c:v>213</c:v>
                </c:pt>
                <c:pt idx="683">
                  <c:v>213</c:v>
                </c:pt>
                <c:pt idx="684">
                  <c:v>224</c:v>
                </c:pt>
                <c:pt idx="685">
                  <c:v>212</c:v>
                </c:pt>
                <c:pt idx="686">
                  <c:v>204</c:v>
                </c:pt>
                <c:pt idx="687">
                  <c:v>196</c:v>
                </c:pt>
                <c:pt idx="688">
                  <c:v>196</c:v>
                </c:pt>
                <c:pt idx="689">
                  <c:v>196</c:v>
                </c:pt>
                <c:pt idx="690">
                  <c:v>196</c:v>
                </c:pt>
                <c:pt idx="691">
                  <c:v>190</c:v>
                </c:pt>
                <c:pt idx="692">
                  <c:v>201</c:v>
                </c:pt>
                <c:pt idx="693">
                  <c:v>200</c:v>
                </c:pt>
                <c:pt idx="694">
                  <c:v>205</c:v>
                </c:pt>
                <c:pt idx="695">
                  <c:v>188</c:v>
                </c:pt>
                <c:pt idx="696">
                  <c:v>188</c:v>
                </c:pt>
                <c:pt idx="697">
                  <c:v>188</c:v>
                </c:pt>
                <c:pt idx="698">
                  <c:v>204</c:v>
                </c:pt>
                <c:pt idx="699">
                  <c:v>219</c:v>
                </c:pt>
                <c:pt idx="700">
                  <c:v>204</c:v>
                </c:pt>
                <c:pt idx="701">
                  <c:v>203</c:v>
                </c:pt>
                <c:pt idx="702">
                  <c:v>195</c:v>
                </c:pt>
                <c:pt idx="703">
                  <c:v>195</c:v>
                </c:pt>
                <c:pt idx="704">
                  <c:v>195</c:v>
                </c:pt>
                <c:pt idx="705">
                  <c:v>195</c:v>
                </c:pt>
                <c:pt idx="706">
                  <c:v>210</c:v>
                </c:pt>
                <c:pt idx="707">
                  <c:v>205</c:v>
                </c:pt>
                <c:pt idx="708">
                  <c:v>193</c:v>
                </c:pt>
                <c:pt idx="709">
                  <c:v>191</c:v>
                </c:pt>
                <c:pt idx="710">
                  <c:v>191</c:v>
                </c:pt>
                <c:pt idx="711">
                  <c:v>191</c:v>
                </c:pt>
                <c:pt idx="712">
                  <c:v>198</c:v>
                </c:pt>
                <c:pt idx="713">
                  <c:v>203</c:v>
                </c:pt>
                <c:pt idx="714">
                  <c:v>196</c:v>
                </c:pt>
                <c:pt idx="715">
                  <c:v>190</c:v>
                </c:pt>
                <c:pt idx="716">
                  <c:v>193</c:v>
                </c:pt>
                <c:pt idx="717">
                  <c:v>193</c:v>
                </c:pt>
                <c:pt idx="718">
                  <c:v>193</c:v>
                </c:pt>
                <c:pt idx="719">
                  <c:v>196</c:v>
                </c:pt>
                <c:pt idx="720">
                  <c:v>210</c:v>
                </c:pt>
                <c:pt idx="721">
                  <c:v>214</c:v>
                </c:pt>
                <c:pt idx="722">
                  <c:v>212</c:v>
                </c:pt>
                <c:pt idx="723">
                  <c:v>207</c:v>
                </c:pt>
                <c:pt idx="724">
                  <c:v>207</c:v>
                </c:pt>
                <c:pt idx="725">
                  <c:v>207</c:v>
                </c:pt>
                <c:pt idx="726">
                  <c:v>217</c:v>
                </c:pt>
                <c:pt idx="727">
                  <c:v>220</c:v>
                </c:pt>
                <c:pt idx="728">
                  <c:v>215</c:v>
                </c:pt>
                <c:pt idx="729">
                  <c:v>214</c:v>
                </c:pt>
                <c:pt idx="730">
                  <c:v>212</c:v>
                </c:pt>
                <c:pt idx="731">
                  <c:v>212</c:v>
                </c:pt>
                <c:pt idx="732">
                  <c:v>212</c:v>
                </c:pt>
                <c:pt idx="733">
                  <c:v>214</c:v>
                </c:pt>
                <c:pt idx="734">
                  <c:v>214</c:v>
                </c:pt>
                <c:pt idx="735">
                  <c:v>214</c:v>
                </c:pt>
                <c:pt idx="736">
                  <c:v>212</c:v>
                </c:pt>
                <c:pt idx="737">
                  <c:v>213</c:v>
                </c:pt>
                <c:pt idx="738">
                  <c:v>213</c:v>
                </c:pt>
                <c:pt idx="739">
                  <c:v>213</c:v>
                </c:pt>
                <c:pt idx="740">
                  <c:v>213</c:v>
                </c:pt>
                <c:pt idx="741">
                  <c:v>204</c:v>
                </c:pt>
                <c:pt idx="742">
                  <c:v>195</c:v>
                </c:pt>
                <c:pt idx="743">
                  <c:v>184</c:v>
                </c:pt>
                <c:pt idx="744">
                  <c:v>177</c:v>
                </c:pt>
                <c:pt idx="745">
                  <c:v>177</c:v>
                </c:pt>
                <c:pt idx="746">
                  <c:v>177</c:v>
                </c:pt>
                <c:pt idx="747">
                  <c:v>184</c:v>
                </c:pt>
                <c:pt idx="748">
                  <c:v>186</c:v>
                </c:pt>
                <c:pt idx="749">
                  <c:v>186</c:v>
                </c:pt>
                <c:pt idx="750">
                  <c:v>180</c:v>
                </c:pt>
                <c:pt idx="751">
                  <c:v>172</c:v>
                </c:pt>
                <c:pt idx="752">
                  <c:v>172</c:v>
                </c:pt>
                <c:pt idx="753">
                  <c:v>172</c:v>
                </c:pt>
                <c:pt idx="754">
                  <c:v>162</c:v>
                </c:pt>
                <c:pt idx="755">
                  <c:v>152</c:v>
                </c:pt>
                <c:pt idx="756">
                  <c:v>145</c:v>
                </c:pt>
                <c:pt idx="757">
                  <c:v>149</c:v>
                </c:pt>
                <c:pt idx="758">
                  <c:v>151</c:v>
                </c:pt>
                <c:pt idx="759">
                  <c:v>151</c:v>
                </c:pt>
                <c:pt idx="760">
                  <c:v>151</c:v>
                </c:pt>
                <c:pt idx="761">
                  <c:v>150</c:v>
                </c:pt>
                <c:pt idx="762">
                  <c:v>153</c:v>
                </c:pt>
                <c:pt idx="763">
                  <c:v>148</c:v>
                </c:pt>
                <c:pt idx="764">
                  <c:v>158</c:v>
                </c:pt>
                <c:pt idx="765">
                  <c:v>153</c:v>
                </c:pt>
                <c:pt idx="766">
                  <c:v>153</c:v>
                </c:pt>
                <c:pt idx="767">
                  <c:v>153</c:v>
                </c:pt>
                <c:pt idx="768">
                  <c:v>155</c:v>
                </c:pt>
                <c:pt idx="769">
                  <c:v>146</c:v>
                </c:pt>
                <c:pt idx="770">
                  <c:v>159</c:v>
                </c:pt>
                <c:pt idx="771">
                  <c:v>159</c:v>
                </c:pt>
                <c:pt idx="772">
                  <c:v>156</c:v>
                </c:pt>
                <c:pt idx="773">
                  <c:v>156</c:v>
                </c:pt>
                <c:pt idx="774">
                  <c:v>156</c:v>
                </c:pt>
                <c:pt idx="775">
                  <c:v>151</c:v>
                </c:pt>
                <c:pt idx="776">
                  <c:v>167</c:v>
                </c:pt>
                <c:pt idx="777">
                  <c:v>166</c:v>
                </c:pt>
                <c:pt idx="778">
                  <c:v>166</c:v>
                </c:pt>
                <c:pt idx="779">
                  <c:v>170</c:v>
                </c:pt>
                <c:pt idx="780">
                  <c:v>170</c:v>
                </c:pt>
                <c:pt idx="781">
                  <c:v>170</c:v>
                </c:pt>
                <c:pt idx="782">
                  <c:v>177</c:v>
                </c:pt>
                <c:pt idx="783">
                  <c:v>183</c:v>
                </c:pt>
                <c:pt idx="784">
                  <c:v>169</c:v>
                </c:pt>
                <c:pt idx="785">
                  <c:v>169</c:v>
                </c:pt>
                <c:pt idx="786">
                  <c:v>169</c:v>
                </c:pt>
                <c:pt idx="787">
                  <c:v>169</c:v>
                </c:pt>
                <c:pt idx="788">
                  <c:v>169</c:v>
                </c:pt>
                <c:pt idx="789">
                  <c:v>179</c:v>
                </c:pt>
                <c:pt idx="790">
                  <c:v>185</c:v>
                </c:pt>
                <c:pt idx="791">
                  <c:v>168</c:v>
                </c:pt>
                <c:pt idx="792">
                  <c:v>167</c:v>
                </c:pt>
                <c:pt idx="793">
                  <c:v>182</c:v>
                </c:pt>
                <c:pt idx="794">
                  <c:v>182</c:v>
                </c:pt>
                <c:pt idx="795">
                  <c:v>182</c:v>
                </c:pt>
                <c:pt idx="796">
                  <c:v>186</c:v>
                </c:pt>
                <c:pt idx="797">
                  <c:v>162</c:v>
                </c:pt>
                <c:pt idx="798">
                  <c:v>157</c:v>
                </c:pt>
                <c:pt idx="799">
                  <c:v>161</c:v>
                </c:pt>
                <c:pt idx="800">
                  <c:v>154</c:v>
                </c:pt>
                <c:pt idx="801">
                  <c:v>154</c:v>
                </c:pt>
                <c:pt idx="802">
                  <c:v>154</c:v>
                </c:pt>
                <c:pt idx="803">
                  <c:v>155</c:v>
                </c:pt>
                <c:pt idx="804">
                  <c:v>137</c:v>
                </c:pt>
                <c:pt idx="805">
                  <c:v>140</c:v>
                </c:pt>
                <c:pt idx="806">
                  <c:v>150</c:v>
                </c:pt>
                <c:pt idx="807">
                  <c:v>179</c:v>
                </c:pt>
                <c:pt idx="808">
                  <c:v>179</c:v>
                </c:pt>
                <c:pt idx="809">
                  <c:v>179</c:v>
                </c:pt>
                <c:pt idx="810">
                  <c:v>181</c:v>
                </c:pt>
                <c:pt idx="811">
                  <c:v>181</c:v>
                </c:pt>
                <c:pt idx="812">
                  <c:v>179</c:v>
                </c:pt>
                <c:pt idx="813">
                  <c:v>176</c:v>
                </c:pt>
                <c:pt idx="814">
                  <c:v>176</c:v>
                </c:pt>
                <c:pt idx="815">
                  <c:v>176</c:v>
                </c:pt>
                <c:pt idx="816">
                  <c:v>176</c:v>
                </c:pt>
                <c:pt idx="817">
                  <c:v>174</c:v>
                </c:pt>
                <c:pt idx="818">
                  <c:v>172</c:v>
                </c:pt>
                <c:pt idx="819">
                  <c:v>180</c:v>
                </c:pt>
                <c:pt idx="820">
                  <c:v>177</c:v>
                </c:pt>
                <c:pt idx="821">
                  <c:v>188</c:v>
                </c:pt>
                <c:pt idx="822">
                  <c:v>188</c:v>
                </c:pt>
                <c:pt idx="823">
                  <c:v>188</c:v>
                </c:pt>
                <c:pt idx="824">
                  <c:v>188</c:v>
                </c:pt>
                <c:pt idx="825">
                  <c:v>178</c:v>
                </c:pt>
                <c:pt idx="826">
                  <c:v>169</c:v>
                </c:pt>
                <c:pt idx="827">
                  <c:v>171</c:v>
                </c:pt>
                <c:pt idx="828">
                  <c:v>177</c:v>
                </c:pt>
                <c:pt idx="829">
                  <c:v>177</c:v>
                </c:pt>
                <c:pt idx="830">
                  <c:v>177</c:v>
                </c:pt>
                <c:pt idx="831">
                  <c:v>182</c:v>
                </c:pt>
                <c:pt idx="832">
                  <c:v>172</c:v>
                </c:pt>
                <c:pt idx="833">
                  <c:v>170</c:v>
                </c:pt>
                <c:pt idx="834">
                  <c:v>174</c:v>
                </c:pt>
                <c:pt idx="835">
                  <c:v>175</c:v>
                </c:pt>
                <c:pt idx="836">
                  <c:v>175</c:v>
                </c:pt>
                <c:pt idx="837">
                  <c:v>175</c:v>
                </c:pt>
                <c:pt idx="838">
                  <c:v>175</c:v>
                </c:pt>
                <c:pt idx="839">
                  <c:v>169</c:v>
                </c:pt>
                <c:pt idx="840">
                  <c:v>171</c:v>
                </c:pt>
                <c:pt idx="841">
                  <c:v>161</c:v>
                </c:pt>
                <c:pt idx="842">
                  <c:v>164</c:v>
                </c:pt>
                <c:pt idx="843">
                  <c:v>164</c:v>
                </c:pt>
                <c:pt idx="844">
                  <c:v>164</c:v>
                </c:pt>
                <c:pt idx="845">
                  <c:v>165</c:v>
                </c:pt>
                <c:pt idx="846">
                  <c:v>175</c:v>
                </c:pt>
                <c:pt idx="847">
                  <c:v>163</c:v>
                </c:pt>
                <c:pt idx="848">
                  <c:v>167</c:v>
                </c:pt>
                <c:pt idx="849">
                  <c:v>181</c:v>
                </c:pt>
                <c:pt idx="850">
                  <c:v>181</c:v>
                </c:pt>
                <c:pt idx="851">
                  <c:v>181</c:v>
                </c:pt>
                <c:pt idx="852">
                  <c:v>177</c:v>
                </c:pt>
                <c:pt idx="853">
                  <c:v>168</c:v>
                </c:pt>
                <c:pt idx="854">
                  <c:v>163</c:v>
                </c:pt>
                <c:pt idx="855">
                  <c:v>157</c:v>
                </c:pt>
                <c:pt idx="856">
                  <c:v>152</c:v>
                </c:pt>
                <c:pt idx="857">
                  <c:v>152</c:v>
                </c:pt>
                <c:pt idx="858">
                  <c:v>152</c:v>
                </c:pt>
                <c:pt idx="859">
                  <c:v>156</c:v>
                </c:pt>
                <c:pt idx="860">
                  <c:v>150</c:v>
                </c:pt>
                <c:pt idx="861">
                  <c:v>160</c:v>
                </c:pt>
                <c:pt idx="862">
                  <c:v>159</c:v>
                </c:pt>
                <c:pt idx="863">
                  <c:v>168</c:v>
                </c:pt>
                <c:pt idx="864">
                  <c:v>168</c:v>
                </c:pt>
                <c:pt idx="865">
                  <c:v>168</c:v>
                </c:pt>
                <c:pt idx="866">
                  <c:v>178</c:v>
                </c:pt>
                <c:pt idx="867">
                  <c:v>182</c:v>
                </c:pt>
                <c:pt idx="868">
                  <c:v>177</c:v>
                </c:pt>
                <c:pt idx="869">
                  <c:v>180</c:v>
                </c:pt>
                <c:pt idx="870">
                  <c:v>174</c:v>
                </c:pt>
                <c:pt idx="871">
                  <c:v>174</c:v>
                </c:pt>
                <c:pt idx="872">
                  <c:v>174</c:v>
                </c:pt>
                <c:pt idx="873">
                  <c:v>174</c:v>
                </c:pt>
                <c:pt idx="874">
                  <c:v>186</c:v>
                </c:pt>
                <c:pt idx="875">
                  <c:v>185</c:v>
                </c:pt>
                <c:pt idx="876">
                  <c:v>190</c:v>
                </c:pt>
                <c:pt idx="877">
                  <c:v>193</c:v>
                </c:pt>
                <c:pt idx="878">
                  <c:v>193</c:v>
                </c:pt>
                <c:pt idx="879">
                  <c:v>193</c:v>
                </c:pt>
                <c:pt idx="880">
                  <c:v>191</c:v>
                </c:pt>
                <c:pt idx="881">
                  <c:v>190</c:v>
                </c:pt>
                <c:pt idx="882">
                  <c:v>179</c:v>
                </c:pt>
                <c:pt idx="883">
                  <c:v>167</c:v>
                </c:pt>
                <c:pt idx="884">
                  <c:v>173</c:v>
                </c:pt>
                <c:pt idx="885">
                  <c:v>173</c:v>
                </c:pt>
                <c:pt idx="886">
                  <c:v>173</c:v>
                </c:pt>
                <c:pt idx="887">
                  <c:v>172</c:v>
                </c:pt>
                <c:pt idx="888">
                  <c:v>163</c:v>
                </c:pt>
                <c:pt idx="889">
                  <c:v>167</c:v>
                </c:pt>
                <c:pt idx="890">
                  <c:v>180</c:v>
                </c:pt>
                <c:pt idx="891">
                  <c:v>176</c:v>
                </c:pt>
                <c:pt idx="892">
                  <c:v>176</c:v>
                </c:pt>
                <c:pt idx="893">
                  <c:v>176</c:v>
                </c:pt>
                <c:pt idx="894">
                  <c:v>181</c:v>
                </c:pt>
                <c:pt idx="895">
                  <c:v>188</c:v>
                </c:pt>
                <c:pt idx="896">
                  <c:v>199</c:v>
                </c:pt>
                <c:pt idx="897">
                  <c:v>195</c:v>
                </c:pt>
                <c:pt idx="898">
                  <c:v>193</c:v>
                </c:pt>
                <c:pt idx="899">
                  <c:v>193</c:v>
                </c:pt>
                <c:pt idx="900">
                  <c:v>193</c:v>
                </c:pt>
                <c:pt idx="901">
                  <c:v>188</c:v>
                </c:pt>
                <c:pt idx="902">
                  <c:v>187</c:v>
                </c:pt>
                <c:pt idx="903">
                  <c:v>184</c:v>
                </c:pt>
                <c:pt idx="904">
                  <c:v>178</c:v>
                </c:pt>
                <c:pt idx="905">
                  <c:v>176</c:v>
                </c:pt>
                <c:pt idx="906">
                  <c:v>176</c:v>
                </c:pt>
                <c:pt idx="907">
                  <c:v>176</c:v>
                </c:pt>
                <c:pt idx="908">
                  <c:v>175</c:v>
                </c:pt>
                <c:pt idx="909">
                  <c:v>177</c:v>
                </c:pt>
                <c:pt idx="910">
                  <c:v>176</c:v>
                </c:pt>
                <c:pt idx="911">
                  <c:v>176</c:v>
                </c:pt>
                <c:pt idx="912">
                  <c:v>178</c:v>
                </c:pt>
                <c:pt idx="913">
                  <c:v>178</c:v>
                </c:pt>
                <c:pt idx="914">
                  <c:v>178</c:v>
                </c:pt>
                <c:pt idx="915">
                  <c:v>177</c:v>
                </c:pt>
                <c:pt idx="916">
                  <c:v>172</c:v>
                </c:pt>
                <c:pt idx="917">
                  <c:v>158</c:v>
                </c:pt>
                <c:pt idx="918">
                  <c:v>156</c:v>
                </c:pt>
                <c:pt idx="919">
                  <c:v>153</c:v>
                </c:pt>
                <c:pt idx="920">
                  <c:v>153</c:v>
                </c:pt>
                <c:pt idx="921">
                  <c:v>153</c:v>
                </c:pt>
                <c:pt idx="922">
                  <c:v>153</c:v>
                </c:pt>
                <c:pt idx="923">
                  <c:v>159</c:v>
                </c:pt>
                <c:pt idx="924">
                  <c:v>162</c:v>
                </c:pt>
                <c:pt idx="925">
                  <c:v>162</c:v>
                </c:pt>
                <c:pt idx="926">
                  <c:v>170</c:v>
                </c:pt>
                <c:pt idx="927">
                  <c:v>170</c:v>
                </c:pt>
                <c:pt idx="928">
                  <c:v>170</c:v>
                </c:pt>
                <c:pt idx="929">
                  <c:v>172</c:v>
                </c:pt>
                <c:pt idx="930">
                  <c:v>176</c:v>
                </c:pt>
                <c:pt idx="931">
                  <c:v>172</c:v>
                </c:pt>
                <c:pt idx="932">
                  <c:v>171</c:v>
                </c:pt>
                <c:pt idx="933">
                  <c:v>171</c:v>
                </c:pt>
                <c:pt idx="934">
                  <c:v>171</c:v>
                </c:pt>
                <c:pt idx="935">
                  <c:v>171</c:v>
                </c:pt>
                <c:pt idx="936">
                  <c:v>174</c:v>
                </c:pt>
                <c:pt idx="937">
                  <c:v>181</c:v>
                </c:pt>
                <c:pt idx="938">
                  <c:v>175</c:v>
                </c:pt>
                <c:pt idx="939">
                  <c:v>180</c:v>
                </c:pt>
                <c:pt idx="940">
                  <c:v>183</c:v>
                </c:pt>
                <c:pt idx="941">
                  <c:v>183</c:v>
                </c:pt>
                <c:pt idx="942">
                  <c:v>183</c:v>
                </c:pt>
                <c:pt idx="943">
                  <c:v>183</c:v>
                </c:pt>
                <c:pt idx="944">
                  <c:v>186</c:v>
                </c:pt>
                <c:pt idx="945">
                  <c:v>189</c:v>
                </c:pt>
                <c:pt idx="946">
                  <c:v>193</c:v>
                </c:pt>
                <c:pt idx="947">
                  <c:v>190</c:v>
                </c:pt>
                <c:pt idx="948">
                  <c:v>190</c:v>
                </c:pt>
                <c:pt idx="949">
                  <c:v>190</c:v>
                </c:pt>
                <c:pt idx="950">
                  <c:v>190</c:v>
                </c:pt>
                <c:pt idx="951">
                  <c:v>179</c:v>
                </c:pt>
                <c:pt idx="952">
                  <c:v>183</c:v>
                </c:pt>
                <c:pt idx="953">
                  <c:v>176</c:v>
                </c:pt>
                <c:pt idx="954">
                  <c:v>178</c:v>
                </c:pt>
                <c:pt idx="955">
                  <c:v>178</c:v>
                </c:pt>
                <c:pt idx="956">
                  <c:v>178</c:v>
                </c:pt>
                <c:pt idx="957">
                  <c:v>182</c:v>
                </c:pt>
                <c:pt idx="958">
                  <c:v>185</c:v>
                </c:pt>
                <c:pt idx="959">
                  <c:v>182</c:v>
                </c:pt>
                <c:pt idx="960">
                  <c:v>177</c:v>
                </c:pt>
                <c:pt idx="961">
                  <c:v>179</c:v>
                </c:pt>
                <c:pt idx="962">
                  <c:v>179</c:v>
                </c:pt>
                <c:pt idx="963">
                  <c:v>179</c:v>
                </c:pt>
                <c:pt idx="964">
                  <c:v>181</c:v>
                </c:pt>
                <c:pt idx="965">
                  <c:v>184</c:v>
                </c:pt>
                <c:pt idx="966">
                  <c:v>179</c:v>
                </c:pt>
                <c:pt idx="967">
                  <c:v>187</c:v>
                </c:pt>
                <c:pt idx="968">
                  <c:v>186</c:v>
                </c:pt>
                <c:pt idx="969">
                  <c:v>186</c:v>
                </c:pt>
                <c:pt idx="970">
                  <c:v>186</c:v>
                </c:pt>
                <c:pt idx="971">
                  <c:v>186</c:v>
                </c:pt>
                <c:pt idx="972">
                  <c:v>188</c:v>
                </c:pt>
                <c:pt idx="973">
                  <c:v>193</c:v>
                </c:pt>
                <c:pt idx="974">
                  <c:v>185</c:v>
                </c:pt>
                <c:pt idx="975">
                  <c:v>188</c:v>
                </c:pt>
                <c:pt idx="976">
                  <c:v>188</c:v>
                </c:pt>
                <c:pt idx="977">
                  <c:v>188</c:v>
                </c:pt>
                <c:pt idx="978">
                  <c:v>186</c:v>
                </c:pt>
                <c:pt idx="979">
                  <c:v>184</c:v>
                </c:pt>
                <c:pt idx="980">
                  <c:v>188</c:v>
                </c:pt>
                <c:pt idx="981">
                  <c:v>179</c:v>
                </c:pt>
                <c:pt idx="982">
                  <c:v>177</c:v>
                </c:pt>
                <c:pt idx="983">
                  <c:v>177</c:v>
                </c:pt>
                <c:pt idx="984">
                  <c:v>177</c:v>
                </c:pt>
                <c:pt idx="985">
                  <c:v>176</c:v>
                </c:pt>
                <c:pt idx="986">
                  <c:v>163</c:v>
                </c:pt>
                <c:pt idx="987">
                  <c:v>174</c:v>
                </c:pt>
                <c:pt idx="988">
                  <c:v>179</c:v>
                </c:pt>
                <c:pt idx="989">
                  <c:v>176</c:v>
                </c:pt>
                <c:pt idx="990">
                  <c:v>176</c:v>
                </c:pt>
                <c:pt idx="991">
                  <c:v>176</c:v>
                </c:pt>
                <c:pt idx="992">
                  <c:v>174</c:v>
                </c:pt>
                <c:pt idx="993">
                  <c:v>171</c:v>
                </c:pt>
                <c:pt idx="994">
                  <c:v>171</c:v>
                </c:pt>
                <c:pt idx="995">
                  <c:v>175</c:v>
                </c:pt>
                <c:pt idx="996">
                  <c:v>180</c:v>
                </c:pt>
                <c:pt idx="997">
                  <c:v>180</c:v>
                </c:pt>
                <c:pt idx="998">
                  <c:v>180</c:v>
                </c:pt>
                <c:pt idx="999">
                  <c:v>172</c:v>
                </c:pt>
                <c:pt idx="1000">
                  <c:v>162</c:v>
                </c:pt>
                <c:pt idx="1001">
                  <c:v>155</c:v>
                </c:pt>
                <c:pt idx="1002">
                  <c:v>151</c:v>
                </c:pt>
                <c:pt idx="1003">
                  <c:v>148</c:v>
                </c:pt>
                <c:pt idx="1004">
                  <c:v>148</c:v>
                </c:pt>
                <c:pt idx="1005">
                  <c:v>148</c:v>
                </c:pt>
                <c:pt idx="1006">
                  <c:v>148</c:v>
                </c:pt>
                <c:pt idx="1007">
                  <c:v>154</c:v>
                </c:pt>
                <c:pt idx="1008">
                  <c:v>159</c:v>
                </c:pt>
                <c:pt idx="1009">
                  <c:v>155</c:v>
                </c:pt>
                <c:pt idx="1010">
                  <c:v>167</c:v>
                </c:pt>
                <c:pt idx="1011">
                  <c:v>167</c:v>
                </c:pt>
                <c:pt idx="1012">
                  <c:v>167</c:v>
                </c:pt>
                <c:pt idx="1013">
                  <c:v>176</c:v>
                </c:pt>
                <c:pt idx="1014">
                  <c:v>177</c:v>
                </c:pt>
                <c:pt idx="1015">
                  <c:v>178</c:v>
                </c:pt>
                <c:pt idx="1016">
                  <c:v>172</c:v>
                </c:pt>
                <c:pt idx="1017">
                  <c:v>175</c:v>
                </c:pt>
                <c:pt idx="1018">
                  <c:v>175</c:v>
                </c:pt>
                <c:pt idx="1019">
                  <c:v>175</c:v>
                </c:pt>
                <c:pt idx="1020">
                  <c:v>172</c:v>
                </c:pt>
                <c:pt idx="1021">
                  <c:v>177</c:v>
                </c:pt>
                <c:pt idx="1022">
                  <c:v>173</c:v>
                </c:pt>
                <c:pt idx="1023">
                  <c:v>165</c:v>
                </c:pt>
                <c:pt idx="1024">
                  <c:v>170</c:v>
                </c:pt>
                <c:pt idx="1025">
                  <c:v>170</c:v>
                </c:pt>
                <c:pt idx="1026">
                  <c:v>170</c:v>
                </c:pt>
                <c:pt idx="1027">
                  <c:v>167</c:v>
                </c:pt>
                <c:pt idx="1028">
                  <c:v>168</c:v>
                </c:pt>
                <c:pt idx="1029">
                  <c:v>162</c:v>
                </c:pt>
                <c:pt idx="1030">
                  <c:v>163</c:v>
                </c:pt>
                <c:pt idx="1031">
                  <c:v>171</c:v>
                </c:pt>
                <c:pt idx="1032">
                  <c:v>171</c:v>
                </c:pt>
                <c:pt idx="1033">
                  <c:v>171</c:v>
                </c:pt>
                <c:pt idx="1034">
                  <c:v>168</c:v>
                </c:pt>
                <c:pt idx="1035">
                  <c:v>179</c:v>
                </c:pt>
                <c:pt idx="1036">
                  <c:v>180</c:v>
                </c:pt>
                <c:pt idx="1037">
                  <c:v>196</c:v>
                </c:pt>
                <c:pt idx="1038">
                  <c:v>186</c:v>
                </c:pt>
                <c:pt idx="1039">
                  <c:v>186</c:v>
                </c:pt>
                <c:pt idx="1040">
                  <c:v>186</c:v>
                </c:pt>
                <c:pt idx="1041">
                  <c:v>215</c:v>
                </c:pt>
                <c:pt idx="1042">
                  <c:v>230</c:v>
                </c:pt>
                <c:pt idx="1043">
                  <c:v>241</c:v>
                </c:pt>
                <c:pt idx="1044">
                  <c:v>240</c:v>
                </c:pt>
                <c:pt idx="1045">
                  <c:v>240</c:v>
                </c:pt>
                <c:pt idx="1046">
                  <c:v>240</c:v>
                </c:pt>
                <c:pt idx="1047">
                  <c:v>240</c:v>
                </c:pt>
                <c:pt idx="1048">
                  <c:v>231</c:v>
                </c:pt>
                <c:pt idx="1049">
                  <c:v>240</c:v>
                </c:pt>
                <c:pt idx="1050">
                  <c:v>243</c:v>
                </c:pt>
                <c:pt idx="1051">
                  <c:v>242</c:v>
                </c:pt>
                <c:pt idx="1052">
                  <c:v>224</c:v>
                </c:pt>
                <c:pt idx="1053">
                  <c:v>224</c:v>
                </c:pt>
                <c:pt idx="1054">
                  <c:v>224</c:v>
                </c:pt>
                <c:pt idx="1055">
                  <c:v>221</c:v>
                </c:pt>
                <c:pt idx="1056">
                  <c:v>217</c:v>
                </c:pt>
                <c:pt idx="1057">
                  <c:v>198</c:v>
                </c:pt>
                <c:pt idx="1058">
                  <c:v>206</c:v>
                </c:pt>
                <c:pt idx="1059">
                  <c:v>212</c:v>
                </c:pt>
                <c:pt idx="1060">
                  <c:v>212</c:v>
                </c:pt>
                <c:pt idx="1061">
                  <c:v>212</c:v>
                </c:pt>
                <c:pt idx="1062">
                  <c:v>203</c:v>
                </c:pt>
                <c:pt idx="1063">
                  <c:v>217</c:v>
                </c:pt>
                <c:pt idx="1064">
                  <c:v>207</c:v>
                </c:pt>
                <c:pt idx="1065">
                  <c:v>218</c:v>
                </c:pt>
                <c:pt idx="1066">
                  <c:v>232</c:v>
                </c:pt>
                <c:pt idx="1067">
                  <c:v>232</c:v>
                </c:pt>
                <c:pt idx="1068">
                  <c:v>232</c:v>
                </c:pt>
                <c:pt idx="1069">
                  <c:v>232</c:v>
                </c:pt>
                <c:pt idx="1070">
                  <c:v>237</c:v>
                </c:pt>
                <c:pt idx="1071">
                  <c:v>230</c:v>
                </c:pt>
                <c:pt idx="1072">
                  <c:v>235</c:v>
                </c:pt>
                <c:pt idx="1073">
                  <c:v>242</c:v>
                </c:pt>
                <c:pt idx="1074">
                  <c:v>242</c:v>
                </c:pt>
                <c:pt idx="1075">
                  <c:v>242</c:v>
                </c:pt>
                <c:pt idx="1076">
                  <c:v>241</c:v>
                </c:pt>
                <c:pt idx="1077">
                  <c:v>235</c:v>
                </c:pt>
                <c:pt idx="1078">
                  <c:v>241</c:v>
                </c:pt>
                <c:pt idx="1079">
                  <c:v>232</c:v>
                </c:pt>
                <c:pt idx="1080">
                  <c:v>236</c:v>
                </c:pt>
                <c:pt idx="1081">
                  <c:v>236</c:v>
                </c:pt>
                <c:pt idx="1082">
                  <c:v>236</c:v>
                </c:pt>
                <c:pt idx="1083">
                  <c:v>250</c:v>
                </c:pt>
                <c:pt idx="1084">
                  <c:v>253</c:v>
                </c:pt>
                <c:pt idx="1085">
                  <c:v>263</c:v>
                </c:pt>
                <c:pt idx="1086">
                  <c:v>290</c:v>
                </c:pt>
                <c:pt idx="1087">
                  <c:v>283</c:v>
                </c:pt>
                <c:pt idx="1088">
                  <c:v>283</c:v>
                </c:pt>
                <c:pt idx="1089">
                  <c:v>283</c:v>
                </c:pt>
                <c:pt idx="1090">
                  <c:v>287</c:v>
                </c:pt>
                <c:pt idx="1091">
                  <c:v>280</c:v>
                </c:pt>
                <c:pt idx="1092">
                  <c:v>288</c:v>
                </c:pt>
                <c:pt idx="1093">
                  <c:v>295</c:v>
                </c:pt>
                <c:pt idx="1094">
                  <c:v>312</c:v>
                </c:pt>
                <c:pt idx="1095">
                  <c:v>312</c:v>
                </c:pt>
                <c:pt idx="1096">
                  <c:v>312</c:v>
                </c:pt>
                <c:pt idx="1097">
                  <c:v>327</c:v>
                </c:pt>
                <c:pt idx="1098">
                  <c:v>326</c:v>
                </c:pt>
                <c:pt idx="1099">
                  <c:v>337</c:v>
                </c:pt>
                <c:pt idx="1100">
                  <c:v>329</c:v>
                </c:pt>
                <c:pt idx="1101">
                  <c:v>316</c:v>
                </c:pt>
                <c:pt idx="1102">
                  <c:v>316</c:v>
                </c:pt>
                <c:pt idx="1103">
                  <c:v>316</c:v>
                </c:pt>
                <c:pt idx="1104">
                  <c:v>316</c:v>
                </c:pt>
                <c:pt idx="1105">
                  <c:v>292</c:v>
                </c:pt>
                <c:pt idx="1106">
                  <c:v>272</c:v>
                </c:pt>
                <c:pt idx="1107">
                  <c:v>271</c:v>
                </c:pt>
                <c:pt idx="1108">
                  <c:v>265</c:v>
                </c:pt>
                <c:pt idx="1109">
                  <c:v>265</c:v>
                </c:pt>
                <c:pt idx="1110">
                  <c:v>265</c:v>
                </c:pt>
                <c:pt idx="1111">
                  <c:v>256</c:v>
                </c:pt>
                <c:pt idx="1112">
                  <c:v>258</c:v>
                </c:pt>
                <c:pt idx="1113">
                  <c:v>254</c:v>
                </c:pt>
                <c:pt idx="1114">
                  <c:v>251</c:v>
                </c:pt>
                <c:pt idx="1115">
                  <c:v>241</c:v>
                </c:pt>
                <c:pt idx="1116">
                  <c:v>241</c:v>
                </c:pt>
                <c:pt idx="1117">
                  <c:v>241</c:v>
                </c:pt>
                <c:pt idx="1118">
                  <c:v>239</c:v>
                </c:pt>
                <c:pt idx="1119">
                  <c:v>238</c:v>
                </c:pt>
                <c:pt idx="1120">
                  <c:v>230</c:v>
                </c:pt>
                <c:pt idx="1121">
                  <c:v>199</c:v>
                </c:pt>
                <c:pt idx="1122">
                  <c:v>205</c:v>
                </c:pt>
                <c:pt idx="1123">
                  <c:v>205</c:v>
                </c:pt>
                <c:pt idx="1124">
                  <c:v>205</c:v>
                </c:pt>
                <c:pt idx="1125">
                  <c:v>215</c:v>
                </c:pt>
                <c:pt idx="1126">
                  <c:v>227</c:v>
                </c:pt>
                <c:pt idx="1127">
                  <c:v>227</c:v>
                </c:pt>
                <c:pt idx="1128">
                  <c:v>212</c:v>
                </c:pt>
                <c:pt idx="1129">
                  <c:v>214</c:v>
                </c:pt>
                <c:pt idx="1130">
                  <c:v>214</c:v>
                </c:pt>
                <c:pt idx="1131">
                  <c:v>214</c:v>
                </c:pt>
                <c:pt idx="1132">
                  <c:v>220</c:v>
                </c:pt>
                <c:pt idx="1133">
                  <c:v>203</c:v>
                </c:pt>
                <c:pt idx="1134">
                  <c:v>215</c:v>
                </c:pt>
                <c:pt idx="1135">
                  <c:v>205</c:v>
                </c:pt>
                <c:pt idx="1136">
                  <c:v>205</c:v>
                </c:pt>
                <c:pt idx="1137">
                  <c:v>205</c:v>
                </c:pt>
                <c:pt idx="1138">
                  <c:v>205</c:v>
                </c:pt>
                <c:pt idx="1139">
                  <c:v>207</c:v>
                </c:pt>
                <c:pt idx="1140">
                  <c:v>207</c:v>
                </c:pt>
                <c:pt idx="1141">
                  <c:v>215</c:v>
                </c:pt>
                <c:pt idx="1142">
                  <c:v>224</c:v>
                </c:pt>
                <c:pt idx="1143">
                  <c:v>221</c:v>
                </c:pt>
                <c:pt idx="1144">
                  <c:v>221</c:v>
                </c:pt>
                <c:pt idx="1145">
                  <c:v>221</c:v>
                </c:pt>
                <c:pt idx="1146">
                  <c:v>226</c:v>
                </c:pt>
                <c:pt idx="1147">
                  <c:v>234</c:v>
                </c:pt>
                <c:pt idx="1148">
                  <c:v>239</c:v>
                </c:pt>
                <c:pt idx="1149">
                  <c:v>239</c:v>
                </c:pt>
                <c:pt idx="1150">
                  <c:v>239</c:v>
                </c:pt>
                <c:pt idx="1151">
                  <c:v>239</c:v>
                </c:pt>
                <c:pt idx="1152">
                  <c:v>239</c:v>
                </c:pt>
                <c:pt idx="1153">
                  <c:v>233</c:v>
                </c:pt>
                <c:pt idx="1154">
                  <c:v>229</c:v>
                </c:pt>
                <c:pt idx="1155">
                  <c:v>221</c:v>
                </c:pt>
                <c:pt idx="1156">
                  <c:v>217</c:v>
                </c:pt>
                <c:pt idx="1157">
                  <c:v>225</c:v>
                </c:pt>
                <c:pt idx="1158">
                  <c:v>225</c:v>
                </c:pt>
                <c:pt idx="1159">
                  <c:v>225</c:v>
                </c:pt>
                <c:pt idx="1160">
                  <c:v>217</c:v>
                </c:pt>
                <c:pt idx="1161">
                  <c:v>206</c:v>
                </c:pt>
                <c:pt idx="1162">
                  <c:v>209</c:v>
                </c:pt>
                <c:pt idx="1163">
                  <c:v>213</c:v>
                </c:pt>
                <c:pt idx="1164">
                  <c:v>204</c:v>
                </c:pt>
                <c:pt idx="1165">
                  <c:v>204</c:v>
                </c:pt>
                <c:pt idx="1166">
                  <c:v>204</c:v>
                </c:pt>
                <c:pt idx="1167">
                  <c:v>208</c:v>
                </c:pt>
                <c:pt idx="1168">
                  <c:v>214</c:v>
                </c:pt>
                <c:pt idx="1169">
                  <c:v>222</c:v>
                </c:pt>
                <c:pt idx="1170">
                  <c:v>220</c:v>
                </c:pt>
                <c:pt idx="1171">
                  <c:v>220</c:v>
                </c:pt>
                <c:pt idx="1172">
                  <c:v>220</c:v>
                </c:pt>
                <c:pt idx="1173">
                  <c:v>220</c:v>
                </c:pt>
                <c:pt idx="1174">
                  <c:v>224</c:v>
                </c:pt>
                <c:pt idx="1175">
                  <c:v>210</c:v>
                </c:pt>
                <c:pt idx="1176">
                  <c:v>205</c:v>
                </c:pt>
                <c:pt idx="1177">
                  <c:v>207</c:v>
                </c:pt>
                <c:pt idx="1178">
                  <c:v>198</c:v>
                </c:pt>
                <c:pt idx="1179">
                  <c:v>198</c:v>
                </c:pt>
                <c:pt idx="1180">
                  <c:v>198</c:v>
                </c:pt>
                <c:pt idx="1181">
                  <c:v>198</c:v>
                </c:pt>
                <c:pt idx="1182">
                  <c:v>200</c:v>
                </c:pt>
                <c:pt idx="1183">
                  <c:v>211</c:v>
                </c:pt>
                <c:pt idx="1184">
                  <c:v>214</c:v>
                </c:pt>
                <c:pt idx="1185">
                  <c:v>213</c:v>
                </c:pt>
                <c:pt idx="1186">
                  <c:v>213</c:v>
                </c:pt>
                <c:pt idx="1187">
                  <c:v>213</c:v>
                </c:pt>
                <c:pt idx="1188">
                  <c:v>213</c:v>
                </c:pt>
                <c:pt idx="1189">
                  <c:v>202</c:v>
                </c:pt>
                <c:pt idx="1190">
                  <c:v>198</c:v>
                </c:pt>
                <c:pt idx="1191">
                  <c:v>196</c:v>
                </c:pt>
                <c:pt idx="1192">
                  <c:v>200</c:v>
                </c:pt>
                <c:pt idx="1193">
                  <c:v>200</c:v>
                </c:pt>
                <c:pt idx="1194">
                  <c:v>200</c:v>
                </c:pt>
                <c:pt idx="1195">
                  <c:v>202</c:v>
                </c:pt>
                <c:pt idx="1196">
                  <c:v>201</c:v>
                </c:pt>
                <c:pt idx="1197">
                  <c:v>212</c:v>
                </c:pt>
                <c:pt idx="1198">
                  <c:v>216</c:v>
                </c:pt>
                <c:pt idx="1199">
                  <c:v>222</c:v>
                </c:pt>
                <c:pt idx="1200">
                  <c:v>222</c:v>
                </c:pt>
                <c:pt idx="1201">
                  <c:v>222</c:v>
                </c:pt>
                <c:pt idx="1202">
                  <c:v>222</c:v>
                </c:pt>
                <c:pt idx="1203">
                  <c:v>220</c:v>
                </c:pt>
                <c:pt idx="1204">
                  <c:v>216</c:v>
                </c:pt>
                <c:pt idx="1205">
                  <c:v>207</c:v>
                </c:pt>
                <c:pt idx="1206">
                  <c:v>202</c:v>
                </c:pt>
                <c:pt idx="1207">
                  <c:v>202</c:v>
                </c:pt>
                <c:pt idx="1208">
                  <c:v>202</c:v>
                </c:pt>
                <c:pt idx="1209">
                  <c:v>199</c:v>
                </c:pt>
                <c:pt idx="1210">
                  <c:v>204</c:v>
                </c:pt>
                <c:pt idx="1211">
                  <c:v>208</c:v>
                </c:pt>
                <c:pt idx="1212">
                  <c:v>211</c:v>
                </c:pt>
                <c:pt idx="1213">
                  <c:v>213</c:v>
                </c:pt>
                <c:pt idx="1214">
                  <c:v>213</c:v>
                </c:pt>
                <c:pt idx="1215">
                  <c:v>213</c:v>
                </c:pt>
                <c:pt idx="1216">
                  <c:v>220</c:v>
                </c:pt>
                <c:pt idx="1217">
                  <c:v>222</c:v>
                </c:pt>
                <c:pt idx="1218">
                  <c:v>214</c:v>
                </c:pt>
                <c:pt idx="1219">
                  <c:v>216</c:v>
                </c:pt>
                <c:pt idx="1220">
                  <c:v>204</c:v>
                </c:pt>
                <c:pt idx="1221">
                  <c:v>204</c:v>
                </c:pt>
                <c:pt idx="1222">
                  <c:v>204</c:v>
                </c:pt>
                <c:pt idx="1223">
                  <c:v>209</c:v>
                </c:pt>
                <c:pt idx="1224">
                  <c:v>202</c:v>
                </c:pt>
                <c:pt idx="1225">
                  <c:v>202</c:v>
                </c:pt>
                <c:pt idx="1226">
                  <c:v>197</c:v>
                </c:pt>
                <c:pt idx="1227">
                  <c:v>206</c:v>
                </c:pt>
                <c:pt idx="1228">
                  <c:v>206</c:v>
                </c:pt>
                <c:pt idx="1229">
                  <c:v>206</c:v>
                </c:pt>
                <c:pt idx="1230">
                  <c:v>202</c:v>
                </c:pt>
                <c:pt idx="1231">
                  <c:v>208</c:v>
                </c:pt>
                <c:pt idx="1232">
                  <c:v>208</c:v>
                </c:pt>
                <c:pt idx="1233">
                  <c:v>204</c:v>
                </c:pt>
                <c:pt idx="1234">
                  <c:v>200</c:v>
                </c:pt>
                <c:pt idx="1235">
                  <c:v>200</c:v>
                </c:pt>
                <c:pt idx="1236">
                  <c:v>200</c:v>
                </c:pt>
                <c:pt idx="1237">
                  <c:v>200</c:v>
                </c:pt>
                <c:pt idx="1238">
                  <c:v>198</c:v>
                </c:pt>
                <c:pt idx="1239">
                  <c:v>203</c:v>
                </c:pt>
                <c:pt idx="1240">
                  <c:v>208</c:v>
                </c:pt>
                <c:pt idx="1241">
                  <c:v>209</c:v>
                </c:pt>
                <c:pt idx="1242">
                  <c:v>209</c:v>
                </c:pt>
                <c:pt idx="1243">
                  <c:v>209</c:v>
                </c:pt>
                <c:pt idx="1244">
                  <c:v>214</c:v>
                </c:pt>
                <c:pt idx="1245">
                  <c:v>211</c:v>
                </c:pt>
                <c:pt idx="1246">
                  <c:v>206</c:v>
                </c:pt>
                <c:pt idx="1247">
                  <c:v>197</c:v>
                </c:pt>
                <c:pt idx="1248">
                  <c:v>198</c:v>
                </c:pt>
                <c:pt idx="1249">
                  <c:v>198</c:v>
                </c:pt>
                <c:pt idx="1250">
                  <c:v>198</c:v>
                </c:pt>
                <c:pt idx="1251">
                  <c:v>196</c:v>
                </c:pt>
                <c:pt idx="1252">
                  <c:v>202</c:v>
                </c:pt>
                <c:pt idx="1253">
                  <c:v>199</c:v>
                </c:pt>
                <c:pt idx="1254">
                  <c:v>191</c:v>
                </c:pt>
                <c:pt idx="1255">
                  <c:v>189</c:v>
                </c:pt>
                <c:pt idx="1256">
                  <c:v>189</c:v>
                </c:pt>
                <c:pt idx="1257">
                  <c:v>189</c:v>
                </c:pt>
                <c:pt idx="1258">
                  <c:v>189</c:v>
                </c:pt>
                <c:pt idx="1259">
                  <c:v>178</c:v>
                </c:pt>
                <c:pt idx="1260">
                  <c:v>160</c:v>
                </c:pt>
                <c:pt idx="1261">
                  <c:v>161</c:v>
                </c:pt>
                <c:pt idx="1262">
                  <c:v>159</c:v>
                </c:pt>
                <c:pt idx="1263">
                  <c:v>159</c:v>
                </c:pt>
                <c:pt idx="1264">
                  <c:v>159</c:v>
                </c:pt>
                <c:pt idx="1265">
                  <c:v>152</c:v>
                </c:pt>
                <c:pt idx="1266">
                  <c:v>152</c:v>
                </c:pt>
                <c:pt idx="1267">
                  <c:v>162</c:v>
                </c:pt>
                <c:pt idx="1268">
                  <c:v>164</c:v>
                </c:pt>
                <c:pt idx="1269">
                  <c:v>168</c:v>
                </c:pt>
                <c:pt idx="1270">
                  <c:v>168</c:v>
                </c:pt>
                <c:pt idx="1271">
                  <c:v>168</c:v>
                </c:pt>
                <c:pt idx="1272">
                  <c:v>168</c:v>
                </c:pt>
                <c:pt idx="1273">
                  <c:v>173</c:v>
                </c:pt>
                <c:pt idx="1274">
                  <c:v>173</c:v>
                </c:pt>
                <c:pt idx="1275">
                  <c:v>177</c:v>
                </c:pt>
                <c:pt idx="1276">
                  <c:v>173</c:v>
                </c:pt>
                <c:pt idx="1277">
                  <c:v>173</c:v>
                </c:pt>
                <c:pt idx="1278">
                  <c:v>173</c:v>
                </c:pt>
                <c:pt idx="1279">
                  <c:v>174</c:v>
                </c:pt>
                <c:pt idx="1280">
                  <c:v>165</c:v>
                </c:pt>
                <c:pt idx="1281">
                  <c:v>168</c:v>
                </c:pt>
                <c:pt idx="1282">
                  <c:v>175</c:v>
                </c:pt>
                <c:pt idx="1283">
                  <c:v>175</c:v>
                </c:pt>
                <c:pt idx="1284">
                  <c:v>175</c:v>
                </c:pt>
                <c:pt idx="1285">
                  <c:v>175</c:v>
                </c:pt>
                <c:pt idx="1286">
                  <c:v>189</c:v>
                </c:pt>
                <c:pt idx="1287">
                  <c:v>193</c:v>
                </c:pt>
                <c:pt idx="1288">
                  <c:v>186</c:v>
                </c:pt>
                <c:pt idx="1289">
                  <c:v>181</c:v>
                </c:pt>
                <c:pt idx="1290">
                  <c:v>186</c:v>
                </c:pt>
                <c:pt idx="1291">
                  <c:v>186</c:v>
                </c:pt>
                <c:pt idx="1292">
                  <c:v>186</c:v>
                </c:pt>
                <c:pt idx="1293">
                  <c:v>190</c:v>
                </c:pt>
                <c:pt idx="1294">
                  <c:v>184</c:v>
                </c:pt>
                <c:pt idx="1295">
                  <c:v>185</c:v>
                </c:pt>
                <c:pt idx="1296">
                  <c:v>187</c:v>
                </c:pt>
                <c:pt idx="1297">
                  <c:v>186</c:v>
                </c:pt>
                <c:pt idx="1298">
                  <c:v>186</c:v>
                </c:pt>
                <c:pt idx="1299">
                  <c:v>186</c:v>
                </c:pt>
                <c:pt idx="1300">
                  <c:v>190</c:v>
                </c:pt>
                <c:pt idx="1301">
                  <c:v>187</c:v>
                </c:pt>
                <c:pt idx="1302">
                  <c:v>184</c:v>
                </c:pt>
                <c:pt idx="1303">
                  <c:v>188</c:v>
                </c:pt>
                <c:pt idx="1304">
                  <c:v>189</c:v>
                </c:pt>
                <c:pt idx="1305">
                  <c:v>189</c:v>
                </c:pt>
                <c:pt idx="1306">
                  <c:v>189</c:v>
                </c:pt>
                <c:pt idx="1307">
                  <c:v>190</c:v>
                </c:pt>
                <c:pt idx="1308">
                  <c:v>186</c:v>
                </c:pt>
                <c:pt idx="1309">
                  <c:v>189</c:v>
                </c:pt>
                <c:pt idx="1310">
                  <c:v>189</c:v>
                </c:pt>
                <c:pt idx="1311">
                  <c:v>185</c:v>
                </c:pt>
                <c:pt idx="1312">
                  <c:v>185</c:v>
                </c:pt>
                <c:pt idx="1313">
                  <c:v>185</c:v>
                </c:pt>
                <c:pt idx="1314">
                  <c:v>187</c:v>
                </c:pt>
                <c:pt idx="1315">
                  <c:v>190</c:v>
                </c:pt>
                <c:pt idx="1316">
                  <c:v>183</c:v>
                </c:pt>
                <c:pt idx="1317">
                  <c:v>178</c:v>
                </c:pt>
                <c:pt idx="1318">
                  <c:v>183</c:v>
                </c:pt>
                <c:pt idx="1319">
                  <c:v>183</c:v>
                </c:pt>
                <c:pt idx="1320">
                  <c:v>183</c:v>
                </c:pt>
                <c:pt idx="1321">
                  <c:v>190</c:v>
                </c:pt>
                <c:pt idx="1322">
                  <c:v>192</c:v>
                </c:pt>
                <c:pt idx="1323">
                  <c:v>201</c:v>
                </c:pt>
                <c:pt idx="1324">
                  <c:v>211</c:v>
                </c:pt>
                <c:pt idx="1325">
                  <c:v>215</c:v>
                </c:pt>
                <c:pt idx="1326">
                  <c:v>215</c:v>
                </c:pt>
                <c:pt idx="1327">
                  <c:v>215</c:v>
                </c:pt>
                <c:pt idx="1328">
                  <c:v>213</c:v>
                </c:pt>
                <c:pt idx="1329">
                  <c:v>212</c:v>
                </c:pt>
                <c:pt idx="1330">
                  <c:v>237</c:v>
                </c:pt>
                <c:pt idx="1331">
                  <c:v>227</c:v>
                </c:pt>
                <c:pt idx="1332">
                  <c:v>229</c:v>
                </c:pt>
                <c:pt idx="1333">
                  <c:v>229</c:v>
                </c:pt>
                <c:pt idx="1334">
                  <c:v>229</c:v>
                </c:pt>
                <c:pt idx="1335">
                  <c:v>229</c:v>
                </c:pt>
                <c:pt idx="1336">
                  <c:v>230</c:v>
                </c:pt>
                <c:pt idx="1337">
                  <c:v>244</c:v>
                </c:pt>
                <c:pt idx="1338">
                  <c:v>251</c:v>
                </c:pt>
                <c:pt idx="1339">
                  <c:v>264</c:v>
                </c:pt>
                <c:pt idx="1340">
                  <c:v>264</c:v>
                </c:pt>
                <c:pt idx="1341">
                  <c:v>264</c:v>
                </c:pt>
                <c:pt idx="1342">
                  <c:v>259</c:v>
                </c:pt>
                <c:pt idx="1343">
                  <c:v>246</c:v>
                </c:pt>
                <c:pt idx="1344">
                  <c:v>236</c:v>
                </c:pt>
                <c:pt idx="1345">
                  <c:v>224</c:v>
                </c:pt>
                <c:pt idx="1346">
                  <c:v>225</c:v>
                </c:pt>
                <c:pt idx="1347">
                  <c:v>225</c:v>
                </c:pt>
                <c:pt idx="1348">
                  <c:v>225</c:v>
                </c:pt>
                <c:pt idx="1349">
                  <c:v>230</c:v>
                </c:pt>
                <c:pt idx="1350">
                  <c:v>224</c:v>
                </c:pt>
                <c:pt idx="1351">
                  <c:v>223</c:v>
                </c:pt>
                <c:pt idx="1352">
                  <c:v>221</c:v>
                </c:pt>
                <c:pt idx="1353">
                  <c:v>215</c:v>
                </c:pt>
                <c:pt idx="1354">
                  <c:v>215</c:v>
                </c:pt>
                <c:pt idx="1355">
                  <c:v>215</c:v>
                </c:pt>
                <c:pt idx="1356">
                  <c:v>219</c:v>
                </c:pt>
                <c:pt idx="1357">
                  <c:v>216</c:v>
                </c:pt>
                <c:pt idx="1358">
                  <c:v>214</c:v>
                </c:pt>
                <c:pt idx="1359">
                  <c:v>213</c:v>
                </c:pt>
                <c:pt idx="1360">
                  <c:v>207</c:v>
                </c:pt>
                <c:pt idx="1361">
                  <c:v>207</c:v>
                </c:pt>
                <c:pt idx="1362">
                  <c:v>207</c:v>
                </c:pt>
                <c:pt idx="1363">
                  <c:v>211</c:v>
                </c:pt>
                <c:pt idx="1364">
                  <c:v>208</c:v>
                </c:pt>
                <c:pt idx="1365">
                  <c:v>208</c:v>
                </c:pt>
                <c:pt idx="1366">
                  <c:v>209</c:v>
                </c:pt>
                <c:pt idx="1367">
                  <c:v>197</c:v>
                </c:pt>
                <c:pt idx="1368">
                  <c:v>197</c:v>
                </c:pt>
                <c:pt idx="1369">
                  <c:v>197</c:v>
                </c:pt>
                <c:pt idx="1370">
                  <c:v>203</c:v>
                </c:pt>
                <c:pt idx="1371">
                  <c:v>193</c:v>
                </c:pt>
                <c:pt idx="1372">
                  <c:v>193</c:v>
                </c:pt>
                <c:pt idx="1373">
                  <c:v>196</c:v>
                </c:pt>
                <c:pt idx="1374">
                  <c:v>201</c:v>
                </c:pt>
                <c:pt idx="1375">
                  <c:v>201</c:v>
                </c:pt>
                <c:pt idx="1376">
                  <c:v>201</c:v>
                </c:pt>
                <c:pt idx="1377">
                  <c:v>204</c:v>
                </c:pt>
                <c:pt idx="1378">
                  <c:v>203</c:v>
                </c:pt>
                <c:pt idx="1379">
                  <c:v>200</c:v>
                </c:pt>
                <c:pt idx="1380">
                  <c:v>202</c:v>
                </c:pt>
                <c:pt idx="1381">
                  <c:v>199</c:v>
                </c:pt>
                <c:pt idx="1382">
                  <c:v>199</c:v>
                </c:pt>
                <c:pt idx="1383">
                  <c:v>199</c:v>
                </c:pt>
                <c:pt idx="1384">
                  <c:v>194</c:v>
                </c:pt>
                <c:pt idx="1385">
                  <c:v>190</c:v>
                </c:pt>
                <c:pt idx="1386">
                  <c:v>191</c:v>
                </c:pt>
                <c:pt idx="1387">
                  <c:v>187</c:v>
                </c:pt>
                <c:pt idx="1388">
                  <c:v>192</c:v>
                </c:pt>
                <c:pt idx="1389">
                  <c:v>192</c:v>
                </c:pt>
                <c:pt idx="1390">
                  <c:v>192</c:v>
                </c:pt>
                <c:pt idx="1391">
                  <c:v>195</c:v>
                </c:pt>
                <c:pt idx="1392">
                  <c:v>198</c:v>
                </c:pt>
                <c:pt idx="1393">
                  <c:v>198</c:v>
                </c:pt>
                <c:pt idx="1394">
                  <c:v>196</c:v>
                </c:pt>
                <c:pt idx="1395">
                  <c:v>179</c:v>
                </c:pt>
                <c:pt idx="1396">
                  <c:v>179</c:v>
                </c:pt>
                <c:pt idx="1397">
                  <c:v>179</c:v>
                </c:pt>
                <c:pt idx="1398">
                  <c:v>183</c:v>
                </c:pt>
                <c:pt idx="1399">
                  <c:v>172</c:v>
                </c:pt>
                <c:pt idx="1400">
                  <c:v>155</c:v>
                </c:pt>
                <c:pt idx="1401">
                  <c:v>153</c:v>
                </c:pt>
                <c:pt idx="1402">
                  <c:v>132</c:v>
                </c:pt>
                <c:pt idx="1403">
                  <c:v>132</c:v>
                </c:pt>
                <c:pt idx="1404">
                  <c:v>132</c:v>
                </c:pt>
                <c:pt idx="1405">
                  <c:v>123</c:v>
                </c:pt>
                <c:pt idx="1406">
                  <c:v>115</c:v>
                </c:pt>
                <c:pt idx="1407">
                  <c:v>116</c:v>
                </c:pt>
                <c:pt idx="1408">
                  <c:v>121</c:v>
                </c:pt>
                <c:pt idx="1409">
                  <c:v>131</c:v>
                </c:pt>
                <c:pt idx="1410">
                  <c:v>131</c:v>
                </c:pt>
                <c:pt idx="1411">
                  <c:v>131</c:v>
                </c:pt>
                <c:pt idx="1412">
                  <c:v>133</c:v>
                </c:pt>
                <c:pt idx="1413">
                  <c:v>131</c:v>
                </c:pt>
                <c:pt idx="1414">
                  <c:v>131</c:v>
                </c:pt>
                <c:pt idx="1415">
                  <c:v>133</c:v>
                </c:pt>
                <c:pt idx="1416">
                  <c:v>135</c:v>
                </c:pt>
                <c:pt idx="1417">
                  <c:v>135</c:v>
                </c:pt>
                <c:pt idx="1418">
                  <c:v>135</c:v>
                </c:pt>
                <c:pt idx="1419">
                  <c:v>134</c:v>
                </c:pt>
                <c:pt idx="1420">
                  <c:v>136</c:v>
                </c:pt>
                <c:pt idx="1421">
                  <c:v>143</c:v>
                </c:pt>
                <c:pt idx="1422">
                  <c:v>148</c:v>
                </c:pt>
                <c:pt idx="1423">
                  <c:v>147</c:v>
                </c:pt>
                <c:pt idx="1424">
                  <c:v>147</c:v>
                </c:pt>
                <c:pt idx="1425">
                  <c:v>147</c:v>
                </c:pt>
                <c:pt idx="1426">
                  <c:v>150</c:v>
                </c:pt>
                <c:pt idx="1427">
                  <c:v>152</c:v>
                </c:pt>
                <c:pt idx="1428">
                  <c:v>148</c:v>
                </c:pt>
                <c:pt idx="1429">
                  <c:v>151</c:v>
                </c:pt>
                <c:pt idx="1430">
                  <c:v>158</c:v>
                </c:pt>
                <c:pt idx="1431">
                  <c:v>158</c:v>
                </c:pt>
                <c:pt idx="1432">
                  <c:v>158</c:v>
                </c:pt>
                <c:pt idx="1433">
                  <c:v>158</c:v>
                </c:pt>
                <c:pt idx="1434">
                  <c:v>154</c:v>
                </c:pt>
                <c:pt idx="1435">
                  <c:v>144</c:v>
                </c:pt>
                <c:pt idx="1436">
                  <c:v>134</c:v>
                </c:pt>
                <c:pt idx="1437">
                  <c:v>132</c:v>
                </c:pt>
                <c:pt idx="1438">
                  <c:v>132</c:v>
                </c:pt>
                <c:pt idx="1439">
                  <c:v>132</c:v>
                </c:pt>
                <c:pt idx="1440">
                  <c:v>128</c:v>
                </c:pt>
                <c:pt idx="1441">
                  <c:v>127</c:v>
                </c:pt>
                <c:pt idx="1442">
                  <c:v>120</c:v>
                </c:pt>
                <c:pt idx="1443">
                  <c:v>119</c:v>
                </c:pt>
                <c:pt idx="1444">
                  <c:v>108</c:v>
                </c:pt>
                <c:pt idx="1445">
                  <c:v>108</c:v>
                </c:pt>
                <c:pt idx="1446">
                  <c:v>108</c:v>
                </c:pt>
                <c:pt idx="1447">
                  <c:v>113</c:v>
                </c:pt>
                <c:pt idx="1448">
                  <c:v>117</c:v>
                </c:pt>
                <c:pt idx="1449">
                  <c:v>121</c:v>
                </c:pt>
                <c:pt idx="1450">
                  <c:v>122</c:v>
                </c:pt>
                <c:pt idx="1451">
                  <c:v>124</c:v>
                </c:pt>
                <c:pt idx="1452">
                  <c:v>124</c:v>
                </c:pt>
                <c:pt idx="1453">
                  <c:v>124</c:v>
                </c:pt>
                <c:pt idx="1454">
                  <c:v>129</c:v>
                </c:pt>
                <c:pt idx="1455">
                  <c:v>135</c:v>
                </c:pt>
                <c:pt idx="1456">
                  <c:v>140</c:v>
                </c:pt>
                <c:pt idx="1457">
                  <c:v>138</c:v>
                </c:pt>
                <c:pt idx="1458">
                  <c:v>139</c:v>
                </c:pt>
                <c:pt idx="1459">
                  <c:v>139</c:v>
                </c:pt>
                <c:pt idx="1460">
                  <c:v>139</c:v>
                </c:pt>
                <c:pt idx="1461">
                  <c:v>139</c:v>
                </c:pt>
                <c:pt idx="1462">
                  <c:v>138</c:v>
                </c:pt>
                <c:pt idx="1463">
                  <c:v>135</c:v>
                </c:pt>
                <c:pt idx="1464">
                  <c:v>128</c:v>
                </c:pt>
                <c:pt idx="1465">
                  <c:v>120</c:v>
                </c:pt>
                <c:pt idx="1466">
                  <c:v>120</c:v>
                </c:pt>
                <c:pt idx="1467">
                  <c:v>120</c:v>
                </c:pt>
                <c:pt idx="1468">
                  <c:v>120</c:v>
                </c:pt>
                <c:pt idx="1469">
                  <c:v>120</c:v>
                </c:pt>
                <c:pt idx="1470">
                  <c:v>123</c:v>
                </c:pt>
                <c:pt idx="1471">
                  <c:v>124</c:v>
                </c:pt>
                <c:pt idx="1472">
                  <c:v>124</c:v>
                </c:pt>
                <c:pt idx="1473">
                  <c:v>124</c:v>
                </c:pt>
                <c:pt idx="1474">
                  <c:v>124</c:v>
                </c:pt>
                <c:pt idx="1475">
                  <c:v>120</c:v>
                </c:pt>
                <c:pt idx="1476">
                  <c:v>112</c:v>
                </c:pt>
                <c:pt idx="1477">
                  <c:v>105</c:v>
                </c:pt>
                <c:pt idx="1478">
                  <c:v>103</c:v>
                </c:pt>
                <c:pt idx="1479">
                  <c:v>111</c:v>
                </c:pt>
                <c:pt idx="1480">
                  <c:v>111</c:v>
                </c:pt>
                <c:pt idx="1481">
                  <c:v>111</c:v>
                </c:pt>
                <c:pt idx="1482">
                  <c:v>110</c:v>
                </c:pt>
                <c:pt idx="1483">
                  <c:v>114</c:v>
                </c:pt>
                <c:pt idx="1484">
                  <c:v>113</c:v>
                </c:pt>
                <c:pt idx="1485">
                  <c:v>113</c:v>
                </c:pt>
                <c:pt idx="1486">
                  <c:v>129</c:v>
                </c:pt>
                <c:pt idx="1487">
                  <c:v>129</c:v>
                </c:pt>
                <c:pt idx="1488">
                  <c:v>129</c:v>
                </c:pt>
                <c:pt idx="1489">
                  <c:v>132</c:v>
                </c:pt>
                <c:pt idx="1490">
                  <c:v>132</c:v>
                </c:pt>
                <c:pt idx="1491">
                  <c:v>136</c:v>
                </c:pt>
                <c:pt idx="1492">
                  <c:v>132</c:v>
                </c:pt>
                <c:pt idx="1493">
                  <c:v>130</c:v>
                </c:pt>
                <c:pt idx="1494">
                  <c:v>130</c:v>
                </c:pt>
                <c:pt idx="1495">
                  <c:v>130</c:v>
                </c:pt>
                <c:pt idx="1496">
                  <c:v>134</c:v>
                </c:pt>
                <c:pt idx="1497">
                  <c:v>126</c:v>
                </c:pt>
                <c:pt idx="1498">
                  <c:v>137</c:v>
                </c:pt>
                <c:pt idx="1499">
                  <c:v>139</c:v>
                </c:pt>
                <c:pt idx="1500">
                  <c:v>141</c:v>
                </c:pt>
                <c:pt idx="1501">
                  <c:v>141</c:v>
                </c:pt>
                <c:pt idx="1502">
                  <c:v>141</c:v>
                </c:pt>
                <c:pt idx="1503">
                  <c:v>141</c:v>
                </c:pt>
                <c:pt idx="1504">
                  <c:v>139</c:v>
                </c:pt>
                <c:pt idx="1505">
                  <c:v>143</c:v>
                </c:pt>
                <c:pt idx="1506">
                  <c:v>144</c:v>
                </c:pt>
                <c:pt idx="1507">
                  <c:v>145</c:v>
                </c:pt>
                <c:pt idx="1508">
                  <c:v>145</c:v>
                </c:pt>
                <c:pt idx="1509">
                  <c:v>145</c:v>
                </c:pt>
                <c:pt idx="1510">
                  <c:v>142</c:v>
                </c:pt>
                <c:pt idx="1511">
                  <c:v>138</c:v>
                </c:pt>
                <c:pt idx="1512">
                  <c:v>136</c:v>
                </c:pt>
                <c:pt idx="1513">
                  <c:v>136</c:v>
                </c:pt>
                <c:pt idx="1514">
                  <c:v>136</c:v>
                </c:pt>
                <c:pt idx="1515">
                  <c:v>136</c:v>
                </c:pt>
                <c:pt idx="1516">
                  <c:v>136</c:v>
                </c:pt>
                <c:pt idx="1517">
                  <c:v>138</c:v>
                </c:pt>
                <c:pt idx="1518">
                  <c:v>139</c:v>
                </c:pt>
                <c:pt idx="1519">
                  <c:v>140</c:v>
                </c:pt>
                <c:pt idx="1520">
                  <c:v>140</c:v>
                </c:pt>
                <c:pt idx="1521">
                  <c:v>140</c:v>
                </c:pt>
              </c:numCache>
            </c:numRef>
          </c:val>
          <c:smooth val="0"/>
        </c:ser>
        <c:ser>
          <c:idx val="2"/>
          <c:order val="1"/>
          <c:tx>
            <c:v>EMBI Brasil</c:v>
          </c:tx>
          <c:spPr>
            <a:ln w="25400">
              <a:solidFill>
                <a:schemeClr val="accent1">
                  <a:lumMod val="50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'Riesgo Soberano'!$AH$3168:$AH$4689</c:f>
              <c:numCache>
                <c:formatCode>m/d/yyyy</c:formatCode>
                <c:ptCount val="1522"/>
                <c:pt idx="0">
                  <c:v>39722</c:v>
                </c:pt>
                <c:pt idx="1">
                  <c:v>39723</c:v>
                </c:pt>
                <c:pt idx="2">
                  <c:v>39724</c:v>
                </c:pt>
                <c:pt idx="3">
                  <c:v>39725</c:v>
                </c:pt>
                <c:pt idx="4">
                  <c:v>39726</c:v>
                </c:pt>
                <c:pt idx="5">
                  <c:v>39727</c:v>
                </c:pt>
                <c:pt idx="6">
                  <c:v>39728</c:v>
                </c:pt>
                <c:pt idx="7">
                  <c:v>39729</c:v>
                </c:pt>
                <c:pt idx="8">
                  <c:v>39730</c:v>
                </c:pt>
                <c:pt idx="9">
                  <c:v>39731</c:v>
                </c:pt>
                <c:pt idx="10">
                  <c:v>39732</c:v>
                </c:pt>
                <c:pt idx="11">
                  <c:v>39733</c:v>
                </c:pt>
                <c:pt idx="12">
                  <c:v>39734</c:v>
                </c:pt>
                <c:pt idx="13">
                  <c:v>39735</c:v>
                </c:pt>
                <c:pt idx="14">
                  <c:v>39736</c:v>
                </c:pt>
                <c:pt idx="15">
                  <c:v>39737</c:v>
                </c:pt>
                <c:pt idx="16">
                  <c:v>39738</c:v>
                </c:pt>
                <c:pt idx="17">
                  <c:v>39739</c:v>
                </c:pt>
                <c:pt idx="18">
                  <c:v>39740</c:v>
                </c:pt>
                <c:pt idx="19">
                  <c:v>39741</c:v>
                </c:pt>
                <c:pt idx="20">
                  <c:v>39742</c:v>
                </c:pt>
                <c:pt idx="21">
                  <c:v>39743</c:v>
                </c:pt>
                <c:pt idx="22">
                  <c:v>39744</c:v>
                </c:pt>
                <c:pt idx="23">
                  <c:v>39745</c:v>
                </c:pt>
                <c:pt idx="24">
                  <c:v>39746</c:v>
                </c:pt>
                <c:pt idx="25">
                  <c:v>39747</c:v>
                </c:pt>
                <c:pt idx="26">
                  <c:v>39748</c:v>
                </c:pt>
                <c:pt idx="27">
                  <c:v>39749</c:v>
                </c:pt>
                <c:pt idx="28">
                  <c:v>39750</c:v>
                </c:pt>
                <c:pt idx="29">
                  <c:v>39751</c:v>
                </c:pt>
                <c:pt idx="30">
                  <c:v>39752</c:v>
                </c:pt>
                <c:pt idx="31">
                  <c:v>39753</c:v>
                </c:pt>
                <c:pt idx="32">
                  <c:v>39754</c:v>
                </c:pt>
                <c:pt idx="33">
                  <c:v>39755</c:v>
                </c:pt>
                <c:pt idx="34">
                  <c:v>39756</c:v>
                </c:pt>
                <c:pt idx="35">
                  <c:v>39757</c:v>
                </c:pt>
                <c:pt idx="36">
                  <c:v>39758</c:v>
                </c:pt>
                <c:pt idx="37">
                  <c:v>39759</c:v>
                </c:pt>
                <c:pt idx="38">
                  <c:v>39760</c:v>
                </c:pt>
                <c:pt idx="39">
                  <c:v>39761</c:v>
                </c:pt>
                <c:pt idx="40">
                  <c:v>39762</c:v>
                </c:pt>
                <c:pt idx="41">
                  <c:v>39763</c:v>
                </c:pt>
                <c:pt idx="42">
                  <c:v>39764</c:v>
                </c:pt>
                <c:pt idx="43">
                  <c:v>39765</c:v>
                </c:pt>
                <c:pt idx="44">
                  <c:v>39766</c:v>
                </c:pt>
                <c:pt idx="45">
                  <c:v>39767</c:v>
                </c:pt>
                <c:pt idx="46">
                  <c:v>39768</c:v>
                </c:pt>
                <c:pt idx="47">
                  <c:v>39769</c:v>
                </c:pt>
                <c:pt idx="48">
                  <c:v>39770</c:v>
                </c:pt>
                <c:pt idx="49">
                  <c:v>39771</c:v>
                </c:pt>
                <c:pt idx="50">
                  <c:v>39772</c:v>
                </c:pt>
                <c:pt idx="51">
                  <c:v>39773</c:v>
                </c:pt>
                <c:pt idx="52">
                  <c:v>39774</c:v>
                </c:pt>
                <c:pt idx="53">
                  <c:v>39775</c:v>
                </c:pt>
                <c:pt idx="54">
                  <c:v>39776</c:v>
                </c:pt>
                <c:pt idx="55">
                  <c:v>39777</c:v>
                </c:pt>
                <c:pt idx="56">
                  <c:v>39778</c:v>
                </c:pt>
                <c:pt idx="57">
                  <c:v>39779</c:v>
                </c:pt>
                <c:pt idx="58">
                  <c:v>39780</c:v>
                </c:pt>
                <c:pt idx="59">
                  <c:v>39781</c:v>
                </c:pt>
                <c:pt idx="60">
                  <c:v>39782</c:v>
                </c:pt>
                <c:pt idx="61">
                  <c:v>39783</c:v>
                </c:pt>
                <c:pt idx="62">
                  <c:v>39784</c:v>
                </c:pt>
                <c:pt idx="63">
                  <c:v>39785</c:v>
                </c:pt>
                <c:pt idx="64">
                  <c:v>39786</c:v>
                </c:pt>
                <c:pt idx="65">
                  <c:v>39787</c:v>
                </c:pt>
                <c:pt idx="66">
                  <c:v>39788</c:v>
                </c:pt>
                <c:pt idx="67">
                  <c:v>39789</c:v>
                </c:pt>
                <c:pt idx="68">
                  <c:v>39790</c:v>
                </c:pt>
                <c:pt idx="69">
                  <c:v>39791</c:v>
                </c:pt>
                <c:pt idx="70">
                  <c:v>39792</c:v>
                </c:pt>
                <c:pt idx="71">
                  <c:v>39793</c:v>
                </c:pt>
                <c:pt idx="72">
                  <c:v>39794</c:v>
                </c:pt>
                <c:pt idx="73">
                  <c:v>39795</c:v>
                </c:pt>
                <c:pt idx="74">
                  <c:v>39796</c:v>
                </c:pt>
                <c:pt idx="75">
                  <c:v>39797</c:v>
                </c:pt>
                <c:pt idx="76">
                  <c:v>39798</c:v>
                </c:pt>
                <c:pt idx="77">
                  <c:v>39799</c:v>
                </c:pt>
                <c:pt idx="78">
                  <c:v>39800</c:v>
                </c:pt>
                <c:pt idx="79">
                  <c:v>39801</c:v>
                </c:pt>
                <c:pt idx="80">
                  <c:v>39802</c:v>
                </c:pt>
                <c:pt idx="81">
                  <c:v>39803</c:v>
                </c:pt>
                <c:pt idx="82">
                  <c:v>39804</c:v>
                </c:pt>
                <c:pt idx="83">
                  <c:v>39805</c:v>
                </c:pt>
                <c:pt idx="84">
                  <c:v>39806</c:v>
                </c:pt>
                <c:pt idx="85">
                  <c:v>39807</c:v>
                </c:pt>
                <c:pt idx="86">
                  <c:v>39808</c:v>
                </c:pt>
                <c:pt idx="87">
                  <c:v>39809</c:v>
                </c:pt>
                <c:pt idx="88">
                  <c:v>39810</c:v>
                </c:pt>
                <c:pt idx="89">
                  <c:v>39811</c:v>
                </c:pt>
                <c:pt idx="90">
                  <c:v>39812</c:v>
                </c:pt>
                <c:pt idx="91">
                  <c:v>39813</c:v>
                </c:pt>
                <c:pt idx="92">
                  <c:v>39814</c:v>
                </c:pt>
                <c:pt idx="93">
                  <c:v>39815</c:v>
                </c:pt>
                <c:pt idx="94">
                  <c:v>39816</c:v>
                </c:pt>
                <c:pt idx="95">
                  <c:v>39817</c:v>
                </c:pt>
                <c:pt idx="96">
                  <c:v>39818</c:v>
                </c:pt>
                <c:pt idx="97">
                  <c:v>39819</c:v>
                </c:pt>
                <c:pt idx="98">
                  <c:v>39820</c:v>
                </c:pt>
                <c:pt idx="99">
                  <c:v>39821</c:v>
                </c:pt>
                <c:pt idx="100">
                  <c:v>39822</c:v>
                </c:pt>
                <c:pt idx="101">
                  <c:v>39823</c:v>
                </c:pt>
                <c:pt idx="102">
                  <c:v>39824</c:v>
                </c:pt>
                <c:pt idx="103">
                  <c:v>39825</c:v>
                </c:pt>
                <c:pt idx="104">
                  <c:v>39826</c:v>
                </c:pt>
                <c:pt idx="105">
                  <c:v>39827</c:v>
                </c:pt>
                <c:pt idx="106">
                  <c:v>39828</c:v>
                </c:pt>
                <c:pt idx="107">
                  <c:v>39829</c:v>
                </c:pt>
                <c:pt idx="108">
                  <c:v>39830</c:v>
                </c:pt>
                <c:pt idx="109">
                  <c:v>39831</c:v>
                </c:pt>
                <c:pt idx="110">
                  <c:v>39832</c:v>
                </c:pt>
                <c:pt idx="111">
                  <c:v>39833</c:v>
                </c:pt>
                <c:pt idx="112">
                  <c:v>39834</c:v>
                </c:pt>
                <c:pt idx="113">
                  <c:v>39835</c:v>
                </c:pt>
                <c:pt idx="114">
                  <c:v>39836</c:v>
                </c:pt>
                <c:pt idx="115">
                  <c:v>39837</c:v>
                </c:pt>
                <c:pt idx="116">
                  <c:v>39838</c:v>
                </c:pt>
                <c:pt idx="117">
                  <c:v>39839</c:v>
                </c:pt>
                <c:pt idx="118">
                  <c:v>39840</c:v>
                </c:pt>
                <c:pt idx="119">
                  <c:v>39841</c:v>
                </c:pt>
                <c:pt idx="120">
                  <c:v>39842</c:v>
                </c:pt>
                <c:pt idx="121">
                  <c:v>39843</c:v>
                </c:pt>
                <c:pt idx="122">
                  <c:v>39844</c:v>
                </c:pt>
                <c:pt idx="123">
                  <c:v>39845</c:v>
                </c:pt>
                <c:pt idx="124">
                  <c:v>39846</c:v>
                </c:pt>
                <c:pt idx="125">
                  <c:v>39847</c:v>
                </c:pt>
                <c:pt idx="126">
                  <c:v>39848</c:v>
                </c:pt>
                <c:pt idx="127">
                  <c:v>39849</c:v>
                </c:pt>
                <c:pt idx="128">
                  <c:v>39850</c:v>
                </c:pt>
                <c:pt idx="129">
                  <c:v>39851</c:v>
                </c:pt>
                <c:pt idx="130">
                  <c:v>39852</c:v>
                </c:pt>
                <c:pt idx="131">
                  <c:v>39853</c:v>
                </c:pt>
                <c:pt idx="132">
                  <c:v>39854</c:v>
                </c:pt>
                <c:pt idx="133">
                  <c:v>39855</c:v>
                </c:pt>
                <c:pt idx="134">
                  <c:v>39856</c:v>
                </c:pt>
                <c:pt idx="135">
                  <c:v>39857</c:v>
                </c:pt>
                <c:pt idx="136">
                  <c:v>39858</c:v>
                </c:pt>
                <c:pt idx="137">
                  <c:v>39859</c:v>
                </c:pt>
                <c:pt idx="138">
                  <c:v>39860</c:v>
                </c:pt>
                <c:pt idx="139">
                  <c:v>39861</c:v>
                </c:pt>
                <c:pt idx="140">
                  <c:v>39862</c:v>
                </c:pt>
                <c:pt idx="141">
                  <c:v>39863</c:v>
                </c:pt>
                <c:pt idx="142">
                  <c:v>39864</c:v>
                </c:pt>
                <c:pt idx="143">
                  <c:v>39865</c:v>
                </c:pt>
                <c:pt idx="144">
                  <c:v>39866</c:v>
                </c:pt>
                <c:pt idx="145">
                  <c:v>39867</c:v>
                </c:pt>
                <c:pt idx="146">
                  <c:v>39868</c:v>
                </c:pt>
                <c:pt idx="147">
                  <c:v>39869</c:v>
                </c:pt>
                <c:pt idx="148">
                  <c:v>39870</c:v>
                </c:pt>
                <c:pt idx="149">
                  <c:v>39871</c:v>
                </c:pt>
                <c:pt idx="150">
                  <c:v>39872</c:v>
                </c:pt>
                <c:pt idx="151">
                  <c:v>39873</c:v>
                </c:pt>
                <c:pt idx="152">
                  <c:v>39874</c:v>
                </c:pt>
                <c:pt idx="153">
                  <c:v>39875</c:v>
                </c:pt>
                <c:pt idx="154">
                  <c:v>39876</c:v>
                </c:pt>
                <c:pt idx="155">
                  <c:v>39877</c:v>
                </c:pt>
                <c:pt idx="156">
                  <c:v>39878</c:v>
                </c:pt>
                <c:pt idx="157">
                  <c:v>39879</c:v>
                </c:pt>
                <c:pt idx="158">
                  <c:v>39880</c:v>
                </c:pt>
                <c:pt idx="159">
                  <c:v>39881</c:v>
                </c:pt>
                <c:pt idx="160">
                  <c:v>39882</c:v>
                </c:pt>
                <c:pt idx="161">
                  <c:v>39883</c:v>
                </c:pt>
                <c:pt idx="162">
                  <c:v>39884</c:v>
                </c:pt>
                <c:pt idx="163">
                  <c:v>39885</c:v>
                </c:pt>
                <c:pt idx="164">
                  <c:v>39886</c:v>
                </c:pt>
                <c:pt idx="165">
                  <c:v>39887</c:v>
                </c:pt>
                <c:pt idx="166">
                  <c:v>39888</c:v>
                </c:pt>
                <c:pt idx="167">
                  <c:v>39889</c:v>
                </c:pt>
                <c:pt idx="168">
                  <c:v>39890</c:v>
                </c:pt>
                <c:pt idx="169">
                  <c:v>39891</c:v>
                </c:pt>
                <c:pt idx="170">
                  <c:v>39892</c:v>
                </c:pt>
                <c:pt idx="171">
                  <c:v>39893</c:v>
                </c:pt>
                <c:pt idx="172">
                  <c:v>39894</c:v>
                </c:pt>
                <c:pt idx="173">
                  <c:v>39895</c:v>
                </c:pt>
                <c:pt idx="174">
                  <c:v>39896</c:v>
                </c:pt>
                <c:pt idx="175">
                  <c:v>39897</c:v>
                </c:pt>
                <c:pt idx="176">
                  <c:v>39898</c:v>
                </c:pt>
                <c:pt idx="177">
                  <c:v>39899</c:v>
                </c:pt>
                <c:pt idx="178">
                  <c:v>39900</c:v>
                </c:pt>
                <c:pt idx="179">
                  <c:v>39901</c:v>
                </c:pt>
                <c:pt idx="180">
                  <c:v>39902</c:v>
                </c:pt>
                <c:pt idx="181">
                  <c:v>39903</c:v>
                </c:pt>
                <c:pt idx="182">
                  <c:v>39904</c:v>
                </c:pt>
                <c:pt idx="183">
                  <c:v>39905</c:v>
                </c:pt>
                <c:pt idx="184">
                  <c:v>39906</c:v>
                </c:pt>
                <c:pt idx="185">
                  <c:v>39907</c:v>
                </c:pt>
                <c:pt idx="186">
                  <c:v>39908</c:v>
                </c:pt>
                <c:pt idx="187">
                  <c:v>39909</c:v>
                </c:pt>
                <c:pt idx="188">
                  <c:v>39910</c:v>
                </c:pt>
                <c:pt idx="189">
                  <c:v>39911</c:v>
                </c:pt>
                <c:pt idx="190">
                  <c:v>39912</c:v>
                </c:pt>
                <c:pt idx="191">
                  <c:v>39913</c:v>
                </c:pt>
                <c:pt idx="192">
                  <c:v>39914</c:v>
                </c:pt>
                <c:pt idx="193">
                  <c:v>39915</c:v>
                </c:pt>
                <c:pt idx="194">
                  <c:v>39916</c:v>
                </c:pt>
                <c:pt idx="195">
                  <c:v>39917</c:v>
                </c:pt>
                <c:pt idx="196">
                  <c:v>39918</c:v>
                </c:pt>
                <c:pt idx="197">
                  <c:v>39919</c:v>
                </c:pt>
                <c:pt idx="198">
                  <c:v>39920</c:v>
                </c:pt>
                <c:pt idx="199">
                  <c:v>39921</c:v>
                </c:pt>
                <c:pt idx="200">
                  <c:v>39922</c:v>
                </c:pt>
                <c:pt idx="201">
                  <c:v>39923</c:v>
                </c:pt>
                <c:pt idx="202">
                  <c:v>39924</c:v>
                </c:pt>
                <c:pt idx="203">
                  <c:v>39925</c:v>
                </c:pt>
                <c:pt idx="204">
                  <c:v>39926</c:v>
                </c:pt>
                <c:pt idx="205">
                  <c:v>39927</c:v>
                </c:pt>
                <c:pt idx="206">
                  <c:v>39928</c:v>
                </c:pt>
                <c:pt idx="207">
                  <c:v>39929</c:v>
                </c:pt>
                <c:pt idx="208">
                  <c:v>39930</c:v>
                </c:pt>
                <c:pt idx="209">
                  <c:v>39931</c:v>
                </c:pt>
                <c:pt idx="210">
                  <c:v>39932</c:v>
                </c:pt>
                <c:pt idx="211">
                  <c:v>39933</c:v>
                </c:pt>
                <c:pt idx="212">
                  <c:v>39934</c:v>
                </c:pt>
                <c:pt idx="213">
                  <c:v>39935</c:v>
                </c:pt>
                <c:pt idx="214">
                  <c:v>39936</c:v>
                </c:pt>
                <c:pt idx="215">
                  <c:v>39937</c:v>
                </c:pt>
                <c:pt idx="216">
                  <c:v>39938</c:v>
                </c:pt>
                <c:pt idx="217">
                  <c:v>39939</c:v>
                </c:pt>
                <c:pt idx="218">
                  <c:v>39940</c:v>
                </c:pt>
                <c:pt idx="219">
                  <c:v>39941</c:v>
                </c:pt>
                <c:pt idx="220">
                  <c:v>39942</c:v>
                </c:pt>
                <c:pt idx="221">
                  <c:v>39943</c:v>
                </c:pt>
                <c:pt idx="222">
                  <c:v>39944</c:v>
                </c:pt>
                <c:pt idx="223">
                  <c:v>39945</c:v>
                </c:pt>
                <c:pt idx="224">
                  <c:v>39946</c:v>
                </c:pt>
                <c:pt idx="225">
                  <c:v>39947</c:v>
                </c:pt>
                <c:pt idx="226">
                  <c:v>39948</c:v>
                </c:pt>
                <c:pt idx="227">
                  <c:v>39949</c:v>
                </c:pt>
                <c:pt idx="228">
                  <c:v>39950</c:v>
                </c:pt>
                <c:pt idx="229">
                  <c:v>39951</c:v>
                </c:pt>
                <c:pt idx="230">
                  <c:v>39952</c:v>
                </c:pt>
                <c:pt idx="231">
                  <c:v>39953</c:v>
                </c:pt>
                <c:pt idx="232">
                  <c:v>39954</c:v>
                </c:pt>
                <c:pt idx="233">
                  <c:v>39955</c:v>
                </c:pt>
                <c:pt idx="234">
                  <c:v>39956</c:v>
                </c:pt>
                <c:pt idx="235">
                  <c:v>39957</c:v>
                </c:pt>
                <c:pt idx="236">
                  <c:v>39958</c:v>
                </c:pt>
                <c:pt idx="237">
                  <c:v>39959</c:v>
                </c:pt>
                <c:pt idx="238">
                  <c:v>39960</c:v>
                </c:pt>
                <c:pt idx="239">
                  <c:v>39961</c:v>
                </c:pt>
                <c:pt idx="240">
                  <c:v>39962</c:v>
                </c:pt>
                <c:pt idx="241">
                  <c:v>39963</c:v>
                </c:pt>
                <c:pt idx="242">
                  <c:v>39964</c:v>
                </c:pt>
                <c:pt idx="243">
                  <c:v>39965</c:v>
                </c:pt>
                <c:pt idx="244">
                  <c:v>39966</c:v>
                </c:pt>
                <c:pt idx="245">
                  <c:v>39967</c:v>
                </c:pt>
                <c:pt idx="246">
                  <c:v>39968</c:v>
                </c:pt>
                <c:pt idx="247">
                  <c:v>39969</c:v>
                </c:pt>
                <c:pt idx="248">
                  <c:v>39970</c:v>
                </c:pt>
                <c:pt idx="249">
                  <c:v>39971</c:v>
                </c:pt>
                <c:pt idx="250">
                  <c:v>39972</c:v>
                </c:pt>
                <c:pt idx="251">
                  <c:v>39973</c:v>
                </c:pt>
                <c:pt idx="252">
                  <c:v>39974</c:v>
                </c:pt>
                <c:pt idx="253">
                  <c:v>39975</c:v>
                </c:pt>
                <c:pt idx="254">
                  <c:v>39976</c:v>
                </c:pt>
                <c:pt idx="255">
                  <c:v>39977</c:v>
                </c:pt>
                <c:pt idx="256">
                  <c:v>39978</c:v>
                </c:pt>
                <c:pt idx="257">
                  <c:v>39979</c:v>
                </c:pt>
                <c:pt idx="258">
                  <c:v>39980</c:v>
                </c:pt>
                <c:pt idx="259">
                  <c:v>39981</c:v>
                </c:pt>
                <c:pt idx="260">
                  <c:v>39982</c:v>
                </c:pt>
                <c:pt idx="261">
                  <c:v>39983</c:v>
                </c:pt>
                <c:pt idx="262">
                  <c:v>39984</c:v>
                </c:pt>
                <c:pt idx="263">
                  <c:v>39985</c:v>
                </c:pt>
                <c:pt idx="264">
                  <c:v>39986</c:v>
                </c:pt>
                <c:pt idx="265">
                  <c:v>39987</c:v>
                </c:pt>
                <c:pt idx="266">
                  <c:v>39988</c:v>
                </c:pt>
                <c:pt idx="267">
                  <c:v>39989</c:v>
                </c:pt>
                <c:pt idx="268">
                  <c:v>39990</c:v>
                </c:pt>
                <c:pt idx="269">
                  <c:v>39991</c:v>
                </c:pt>
                <c:pt idx="270">
                  <c:v>39992</c:v>
                </c:pt>
                <c:pt idx="271">
                  <c:v>39993</c:v>
                </c:pt>
                <c:pt idx="272">
                  <c:v>39994</c:v>
                </c:pt>
                <c:pt idx="273">
                  <c:v>39995</c:v>
                </c:pt>
                <c:pt idx="274">
                  <c:v>39996</c:v>
                </c:pt>
                <c:pt idx="275">
                  <c:v>39997</c:v>
                </c:pt>
                <c:pt idx="276">
                  <c:v>39998</c:v>
                </c:pt>
                <c:pt idx="277">
                  <c:v>39999</c:v>
                </c:pt>
                <c:pt idx="278">
                  <c:v>40000</c:v>
                </c:pt>
                <c:pt idx="279">
                  <c:v>40001</c:v>
                </c:pt>
                <c:pt idx="280">
                  <c:v>40002</c:v>
                </c:pt>
                <c:pt idx="281">
                  <c:v>40003</c:v>
                </c:pt>
                <c:pt idx="282">
                  <c:v>40004</c:v>
                </c:pt>
                <c:pt idx="283">
                  <c:v>40005</c:v>
                </c:pt>
                <c:pt idx="284">
                  <c:v>40006</c:v>
                </c:pt>
                <c:pt idx="285">
                  <c:v>40007</c:v>
                </c:pt>
                <c:pt idx="286">
                  <c:v>40008</c:v>
                </c:pt>
                <c:pt idx="287">
                  <c:v>40009</c:v>
                </c:pt>
                <c:pt idx="288">
                  <c:v>40010</c:v>
                </c:pt>
                <c:pt idx="289">
                  <c:v>40011</c:v>
                </c:pt>
                <c:pt idx="290">
                  <c:v>40012</c:v>
                </c:pt>
                <c:pt idx="291">
                  <c:v>40013</c:v>
                </c:pt>
                <c:pt idx="292">
                  <c:v>40014</c:v>
                </c:pt>
                <c:pt idx="293">
                  <c:v>40015</c:v>
                </c:pt>
                <c:pt idx="294">
                  <c:v>40016</c:v>
                </c:pt>
                <c:pt idx="295">
                  <c:v>40017</c:v>
                </c:pt>
                <c:pt idx="296">
                  <c:v>40018</c:v>
                </c:pt>
                <c:pt idx="297">
                  <c:v>40019</c:v>
                </c:pt>
                <c:pt idx="298">
                  <c:v>40020</c:v>
                </c:pt>
                <c:pt idx="299">
                  <c:v>40021</c:v>
                </c:pt>
                <c:pt idx="300">
                  <c:v>40022</c:v>
                </c:pt>
                <c:pt idx="301">
                  <c:v>40023</c:v>
                </c:pt>
                <c:pt idx="302">
                  <c:v>40024</c:v>
                </c:pt>
                <c:pt idx="303">
                  <c:v>40025</c:v>
                </c:pt>
                <c:pt idx="304">
                  <c:v>40026</c:v>
                </c:pt>
                <c:pt idx="305">
                  <c:v>40027</c:v>
                </c:pt>
                <c:pt idx="306">
                  <c:v>40028</c:v>
                </c:pt>
                <c:pt idx="307">
                  <c:v>40029</c:v>
                </c:pt>
                <c:pt idx="308">
                  <c:v>40030</c:v>
                </c:pt>
                <c:pt idx="309">
                  <c:v>40031</c:v>
                </c:pt>
                <c:pt idx="310">
                  <c:v>40032</c:v>
                </c:pt>
                <c:pt idx="311">
                  <c:v>40033</c:v>
                </c:pt>
                <c:pt idx="312">
                  <c:v>40034</c:v>
                </c:pt>
                <c:pt idx="313">
                  <c:v>40035</c:v>
                </c:pt>
                <c:pt idx="314">
                  <c:v>40036</c:v>
                </c:pt>
                <c:pt idx="315">
                  <c:v>40037</c:v>
                </c:pt>
                <c:pt idx="316">
                  <c:v>40038</c:v>
                </c:pt>
                <c:pt idx="317">
                  <c:v>40039</c:v>
                </c:pt>
                <c:pt idx="318">
                  <c:v>40040</c:v>
                </c:pt>
                <c:pt idx="319">
                  <c:v>40041</c:v>
                </c:pt>
                <c:pt idx="320">
                  <c:v>40042</c:v>
                </c:pt>
                <c:pt idx="321">
                  <c:v>40043</c:v>
                </c:pt>
                <c:pt idx="322">
                  <c:v>40044</c:v>
                </c:pt>
                <c:pt idx="323">
                  <c:v>40045</c:v>
                </c:pt>
                <c:pt idx="324">
                  <c:v>40046</c:v>
                </c:pt>
                <c:pt idx="325">
                  <c:v>40047</c:v>
                </c:pt>
                <c:pt idx="326">
                  <c:v>40048</c:v>
                </c:pt>
                <c:pt idx="327">
                  <c:v>40049</c:v>
                </c:pt>
                <c:pt idx="328">
                  <c:v>40050</c:v>
                </c:pt>
                <c:pt idx="329">
                  <c:v>40051</c:v>
                </c:pt>
                <c:pt idx="330">
                  <c:v>40052</c:v>
                </c:pt>
                <c:pt idx="331">
                  <c:v>40053</c:v>
                </c:pt>
                <c:pt idx="332">
                  <c:v>40054</c:v>
                </c:pt>
                <c:pt idx="333">
                  <c:v>40055</c:v>
                </c:pt>
                <c:pt idx="334">
                  <c:v>40056</c:v>
                </c:pt>
                <c:pt idx="335">
                  <c:v>40057</c:v>
                </c:pt>
                <c:pt idx="336">
                  <c:v>40058</c:v>
                </c:pt>
                <c:pt idx="337">
                  <c:v>40059</c:v>
                </c:pt>
                <c:pt idx="338">
                  <c:v>40060</c:v>
                </c:pt>
                <c:pt idx="339">
                  <c:v>40061</c:v>
                </c:pt>
                <c:pt idx="340">
                  <c:v>40062</c:v>
                </c:pt>
                <c:pt idx="341">
                  <c:v>40063</c:v>
                </c:pt>
                <c:pt idx="342">
                  <c:v>40064</c:v>
                </c:pt>
                <c:pt idx="343">
                  <c:v>40065</c:v>
                </c:pt>
                <c:pt idx="344">
                  <c:v>40066</c:v>
                </c:pt>
                <c:pt idx="345">
                  <c:v>40067</c:v>
                </c:pt>
                <c:pt idx="346">
                  <c:v>40068</c:v>
                </c:pt>
                <c:pt idx="347">
                  <c:v>40069</c:v>
                </c:pt>
                <c:pt idx="348">
                  <c:v>40070</c:v>
                </c:pt>
                <c:pt idx="349">
                  <c:v>40071</c:v>
                </c:pt>
                <c:pt idx="350">
                  <c:v>40072</c:v>
                </c:pt>
                <c:pt idx="351">
                  <c:v>40073</c:v>
                </c:pt>
                <c:pt idx="352">
                  <c:v>40074</c:v>
                </c:pt>
                <c:pt idx="353">
                  <c:v>40075</c:v>
                </c:pt>
                <c:pt idx="354">
                  <c:v>40076</c:v>
                </c:pt>
                <c:pt idx="355">
                  <c:v>40077</c:v>
                </c:pt>
                <c:pt idx="356">
                  <c:v>40078</c:v>
                </c:pt>
                <c:pt idx="357">
                  <c:v>40079</c:v>
                </c:pt>
                <c:pt idx="358">
                  <c:v>40080</c:v>
                </c:pt>
                <c:pt idx="359">
                  <c:v>40081</c:v>
                </c:pt>
                <c:pt idx="360">
                  <c:v>40082</c:v>
                </c:pt>
                <c:pt idx="361">
                  <c:v>40083</c:v>
                </c:pt>
                <c:pt idx="362">
                  <c:v>40084</c:v>
                </c:pt>
                <c:pt idx="363">
                  <c:v>40085</c:v>
                </c:pt>
                <c:pt idx="364">
                  <c:v>40086</c:v>
                </c:pt>
                <c:pt idx="365">
                  <c:v>40087</c:v>
                </c:pt>
                <c:pt idx="366">
                  <c:v>40088</c:v>
                </c:pt>
                <c:pt idx="367">
                  <c:v>40089</c:v>
                </c:pt>
                <c:pt idx="368">
                  <c:v>40090</c:v>
                </c:pt>
                <c:pt idx="369">
                  <c:v>40091</c:v>
                </c:pt>
                <c:pt idx="370">
                  <c:v>40092</c:v>
                </c:pt>
                <c:pt idx="371">
                  <c:v>40093</c:v>
                </c:pt>
                <c:pt idx="372">
                  <c:v>40094</c:v>
                </c:pt>
                <c:pt idx="373">
                  <c:v>40095</c:v>
                </c:pt>
                <c:pt idx="374">
                  <c:v>40096</c:v>
                </c:pt>
                <c:pt idx="375">
                  <c:v>40097</c:v>
                </c:pt>
                <c:pt idx="376">
                  <c:v>40098</c:v>
                </c:pt>
                <c:pt idx="377">
                  <c:v>40099</c:v>
                </c:pt>
                <c:pt idx="378">
                  <c:v>40100</c:v>
                </c:pt>
                <c:pt idx="379">
                  <c:v>40101</c:v>
                </c:pt>
                <c:pt idx="380">
                  <c:v>40102</c:v>
                </c:pt>
                <c:pt idx="381">
                  <c:v>40103</c:v>
                </c:pt>
                <c:pt idx="382">
                  <c:v>40104</c:v>
                </c:pt>
                <c:pt idx="383">
                  <c:v>40105</c:v>
                </c:pt>
                <c:pt idx="384">
                  <c:v>40106</c:v>
                </c:pt>
                <c:pt idx="385">
                  <c:v>40107</c:v>
                </c:pt>
                <c:pt idx="386">
                  <c:v>40108</c:v>
                </c:pt>
                <c:pt idx="387">
                  <c:v>40109</c:v>
                </c:pt>
                <c:pt idx="388">
                  <c:v>40110</c:v>
                </c:pt>
                <c:pt idx="389">
                  <c:v>40111</c:v>
                </c:pt>
                <c:pt idx="390">
                  <c:v>40112</c:v>
                </c:pt>
                <c:pt idx="391">
                  <c:v>40113</c:v>
                </c:pt>
                <c:pt idx="392">
                  <c:v>40114</c:v>
                </c:pt>
                <c:pt idx="393">
                  <c:v>40115</c:v>
                </c:pt>
                <c:pt idx="394">
                  <c:v>40116</c:v>
                </c:pt>
                <c:pt idx="395">
                  <c:v>40117</c:v>
                </c:pt>
                <c:pt idx="396">
                  <c:v>40118</c:v>
                </c:pt>
                <c:pt idx="397">
                  <c:v>40119</c:v>
                </c:pt>
                <c:pt idx="398">
                  <c:v>40120</c:v>
                </c:pt>
                <c:pt idx="399">
                  <c:v>40121</c:v>
                </c:pt>
                <c:pt idx="400">
                  <c:v>40122</c:v>
                </c:pt>
                <c:pt idx="401">
                  <c:v>40123</c:v>
                </c:pt>
                <c:pt idx="402">
                  <c:v>40124</c:v>
                </c:pt>
                <c:pt idx="403">
                  <c:v>40125</c:v>
                </c:pt>
                <c:pt idx="404">
                  <c:v>40126</c:v>
                </c:pt>
                <c:pt idx="405">
                  <c:v>40127</c:v>
                </c:pt>
                <c:pt idx="406">
                  <c:v>40128</c:v>
                </c:pt>
                <c:pt idx="407">
                  <c:v>40129</c:v>
                </c:pt>
                <c:pt idx="408">
                  <c:v>40130</c:v>
                </c:pt>
                <c:pt idx="409">
                  <c:v>40131</c:v>
                </c:pt>
                <c:pt idx="410">
                  <c:v>40132</c:v>
                </c:pt>
                <c:pt idx="411">
                  <c:v>40133</c:v>
                </c:pt>
                <c:pt idx="412">
                  <c:v>40134</c:v>
                </c:pt>
                <c:pt idx="413">
                  <c:v>40135</c:v>
                </c:pt>
                <c:pt idx="414">
                  <c:v>40136</c:v>
                </c:pt>
                <c:pt idx="415">
                  <c:v>40137</c:v>
                </c:pt>
                <c:pt idx="416">
                  <c:v>40138</c:v>
                </c:pt>
                <c:pt idx="417">
                  <c:v>40139</c:v>
                </c:pt>
                <c:pt idx="418">
                  <c:v>40140</c:v>
                </c:pt>
                <c:pt idx="419">
                  <c:v>40141</c:v>
                </c:pt>
                <c:pt idx="420">
                  <c:v>40142</c:v>
                </c:pt>
                <c:pt idx="421">
                  <c:v>40143</c:v>
                </c:pt>
                <c:pt idx="422">
                  <c:v>40144</c:v>
                </c:pt>
                <c:pt idx="423">
                  <c:v>40145</c:v>
                </c:pt>
                <c:pt idx="424">
                  <c:v>40146</c:v>
                </c:pt>
                <c:pt idx="425">
                  <c:v>40147</c:v>
                </c:pt>
                <c:pt idx="426">
                  <c:v>40148</c:v>
                </c:pt>
                <c:pt idx="427">
                  <c:v>40149</c:v>
                </c:pt>
                <c:pt idx="428">
                  <c:v>40150</c:v>
                </c:pt>
                <c:pt idx="429">
                  <c:v>40151</c:v>
                </c:pt>
                <c:pt idx="430">
                  <c:v>40152</c:v>
                </c:pt>
                <c:pt idx="431">
                  <c:v>40153</c:v>
                </c:pt>
                <c:pt idx="432">
                  <c:v>40154</c:v>
                </c:pt>
                <c:pt idx="433">
                  <c:v>40155</c:v>
                </c:pt>
                <c:pt idx="434">
                  <c:v>40156</c:v>
                </c:pt>
                <c:pt idx="435">
                  <c:v>40157</c:v>
                </c:pt>
                <c:pt idx="436">
                  <c:v>40158</c:v>
                </c:pt>
                <c:pt idx="437">
                  <c:v>40159</c:v>
                </c:pt>
                <c:pt idx="438">
                  <c:v>40160</c:v>
                </c:pt>
                <c:pt idx="439">
                  <c:v>40161</c:v>
                </c:pt>
                <c:pt idx="440">
                  <c:v>40162</c:v>
                </c:pt>
                <c:pt idx="441">
                  <c:v>40163</c:v>
                </c:pt>
                <c:pt idx="442">
                  <c:v>40164</c:v>
                </c:pt>
                <c:pt idx="443">
                  <c:v>40165</c:v>
                </c:pt>
                <c:pt idx="444">
                  <c:v>40166</c:v>
                </c:pt>
                <c:pt idx="445">
                  <c:v>40167</c:v>
                </c:pt>
                <c:pt idx="446">
                  <c:v>40168</c:v>
                </c:pt>
                <c:pt idx="447">
                  <c:v>40169</c:v>
                </c:pt>
                <c:pt idx="448">
                  <c:v>40170</c:v>
                </c:pt>
                <c:pt idx="449">
                  <c:v>40171</c:v>
                </c:pt>
                <c:pt idx="450">
                  <c:v>40172</c:v>
                </c:pt>
                <c:pt idx="451">
                  <c:v>40173</c:v>
                </c:pt>
                <c:pt idx="452">
                  <c:v>40174</c:v>
                </c:pt>
                <c:pt idx="453">
                  <c:v>40175</c:v>
                </c:pt>
                <c:pt idx="454">
                  <c:v>40176</c:v>
                </c:pt>
                <c:pt idx="455">
                  <c:v>40177</c:v>
                </c:pt>
                <c:pt idx="456">
                  <c:v>40178</c:v>
                </c:pt>
                <c:pt idx="457">
                  <c:v>40179</c:v>
                </c:pt>
                <c:pt idx="458">
                  <c:v>40180</c:v>
                </c:pt>
                <c:pt idx="459">
                  <c:v>40181</c:v>
                </c:pt>
                <c:pt idx="460">
                  <c:v>40182</c:v>
                </c:pt>
                <c:pt idx="461">
                  <c:v>40183</c:v>
                </c:pt>
                <c:pt idx="462">
                  <c:v>40184</c:v>
                </c:pt>
                <c:pt idx="463">
                  <c:v>40185</c:v>
                </c:pt>
                <c:pt idx="464">
                  <c:v>40186</c:v>
                </c:pt>
                <c:pt idx="465">
                  <c:v>40187</c:v>
                </c:pt>
                <c:pt idx="466">
                  <c:v>40188</c:v>
                </c:pt>
                <c:pt idx="467">
                  <c:v>40189</c:v>
                </c:pt>
                <c:pt idx="468">
                  <c:v>40190</c:v>
                </c:pt>
                <c:pt idx="469">
                  <c:v>40191</c:v>
                </c:pt>
                <c:pt idx="470">
                  <c:v>40192</c:v>
                </c:pt>
                <c:pt idx="471">
                  <c:v>40193</c:v>
                </c:pt>
                <c:pt idx="472">
                  <c:v>40194</c:v>
                </c:pt>
                <c:pt idx="473">
                  <c:v>40195</c:v>
                </c:pt>
                <c:pt idx="474">
                  <c:v>40196</c:v>
                </c:pt>
                <c:pt idx="475">
                  <c:v>40197</c:v>
                </c:pt>
                <c:pt idx="476">
                  <c:v>40198</c:v>
                </c:pt>
                <c:pt idx="477">
                  <c:v>40199</c:v>
                </c:pt>
                <c:pt idx="478">
                  <c:v>40200</c:v>
                </c:pt>
                <c:pt idx="479">
                  <c:v>40201</c:v>
                </c:pt>
                <c:pt idx="480">
                  <c:v>40202</c:v>
                </c:pt>
                <c:pt idx="481">
                  <c:v>40203</c:v>
                </c:pt>
                <c:pt idx="482">
                  <c:v>40204</c:v>
                </c:pt>
                <c:pt idx="483">
                  <c:v>40205</c:v>
                </c:pt>
                <c:pt idx="484">
                  <c:v>40206</c:v>
                </c:pt>
                <c:pt idx="485">
                  <c:v>40207</c:v>
                </c:pt>
                <c:pt idx="486">
                  <c:v>40208</c:v>
                </c:pt>
                <c:pt idx="487">
                  <c:v>40209</c:v>
                </c:pt>
                <c:pt idx="488">
                  <c:v>40210</c:v>
                </c:pt>
                <c:pt idx="489">
                  <c:v>40211</c:v>
                </c:pt>
                <c:pt idx="490">
                  <c:v>40212</c:v>
                </c:pt>
                <c:pt idx="491">
                  <c:v>40213</c:v>
                </c:pt>
                <c:pt idx="492">
                  <c:v>40214</c:v>
                </c:pt>
                <c:pt idx="493">
                  <c:v>40215</c:v>
                </c:pt>
                <c:pt idx="494">
                  <c:v>40216</c:v>
                </c:pt>
                <c:pt idx="495">
                  <c:v>40217</c:v>
                </c:pt>
                <c:pt idx="496">
                  <c:v>40218</c:v>
                </c:pt>
                <c:pt idx="497">
                  <c:v>40219</c:v>
                </c:pt>
                <c:pt idx="498">
                  <c:v>40220</c:v>
                </c:pt>
                <c:pt idx="499">
                  <c:v>40221</c:v>
                </c:pt>
                <c:pt idx="500">
                  <c:v>40222</c:v>
                </c:pt>
                <c:pt idx="501">
                  <c:v>40223</c:v>
                </c:pt>
                <c:pt idx="502">
                  <c:v>40224</c:v>
                </c:pt>
                <c:pt idx="503">
                  <c:v>40225</c:v>
                </c:pt>
                <c:pt idx="504">
                  <c:v>40226</c:v>
                </c:pt>
                <c:pt idx="505">
                  <c:v>40227</c:v>
                </c:pt>
                <c:pt idx="506">
                  <c:v>40228</c:v>
                </c:pt>
                <c:pt idx="507">
                  <c:v>40229</c:v>
                </c:pt>
                <c:pt idx="508">
                  <c:v>40230</c:v>
                </c:pt>
                <c:pt idx="509">
                  <c:v>40231</c:v>
                </c:pt>
                <c:pt idx="510">
                  <c:v>40232</c:v>
                </c:pt>
                <c:pt idx="511">
                  <c:v>40233</c:v>
                </c:pt>
                <c:pt idx="512">
                  <c:v>40234</c:v>
                </c:pt>
                <c:pt idx="513">
                  <c:v>40235</c:v>
                </c:pt>
                <c:pt idx="514">
                  <c:v>40236</c:v>
                </c:pt>
                <c:pt idx="515">
                  <c:v>40237</c:v>
                </c:pt>
                <c:pt idx="516">
                  <c:v>40238</c:v>
                </c:pt>
                <c:pt idx="517">
                  <c:v>40239</c:v>
                </c:pt>
                <c:pt idx="518">
                  <c:v>40240</c:v>
                </c:pt>
                <c:pt idx="519">
                  <c:v>40241</c:v>
                </c:pt>
                <c:pt idx="520">
                  <c:v>40242</c:v>
                </c:pt>
                <c:pt idx="521">
                  <c:v>40243</c:v>
                </c:pt>
                <c:pt idx="522">
                  <c:v>40244</c:v>
                </c:pt>
                <c:pt idx="523">
                  <c:v>40245</c:v>
                </c:pt>
                <c:pt idx="524">
                  <c:v>40246</c:v>
                </c:pt>
                <c:pt idx="525">
                  <c:v>40247</c:v>
                </c:pt>
                <c:pt idx="526">
                  <c:v>40248</c:v>
                </c:pt>
                <c:pt idx="527">
                  <c:v>40249</c:v>
                </c:pt>
                <c:pt idx="528">
                  <c:v>40250</c:v>
                </c:pt>
                <c:pt idx="529">
                  <c:v>40251</c:v>
                </c:pt>
                <c:pt idx="530">
                  <c:v>40252</c:v>
                </c:pt>
                <c:pt idx="531">
                  <c:v>40253</c:v>
                </c:pt>
                <c:pt idx="532">
                  <c:v>40254</c:v>
                </c:pt>
                <c:pt idx="533">
                  <c:v>40255</c:v>
                </c:pt>
                <c:pt idx="534">
                  <c:v>40256</c:v>
                </c:pt>
                <c:pt idx="535">
                  <c:v>40257</c:v>
                </c:pt>
                <c:pt idx="536">
                  <c:v>40258</c:v>
                </c:pt>
                <c:pt idx="537">
                  <c:v>40259</c:v>
                </c:pt>
                <c:pt idx="538">
                  <c:v>40260</c:v>
                </c:pt>
                <c:pt idx="539">
                  <c:v>40261</c:v>
                </c:pt>
                <c:pt idx="540">
                  <c:v>40262</c:v>
                </c:pt>
                <c:pt idx="541">
                  <c:v>40263</c:v>
                </c:pt>
                <c:pt idx="542">
                  <c:v>40264</c:v>
                </c:pt>
                <c:pt idx="543">
                  <c:v>40265</c:v>
                </c:pt>
                <c:pt idx="544">
                  <c:v>40266</c:v>
                </c:pt>
                <c:pt idx="545">
                  <c:v>40267</c:v>
                </c:pt>
                <c:pt idx="546">
                  <c:v>40268</c:v>
                </c:pt>
                <c:pt idx="547">
                  <c:v>40269</c:v>
                </c:pt>
                <c:pt idx="548">
                  <c:v>40270</c:v>
                </c:pt>
                <c:pt idx="549">
                  <c:v>40271</c:v>
                </c:pt>
                <c:pt idx="550">
                  <c:v>40272</c:v>
                </c:pt>
                <c:pt idx="551">
                  <c:v>40273</c:v>
                </c:pt>
                <c:pt idx="552">
                  <c:v>40274</c:v>
                </c:pt>
                <c:pt idx="553">
                  <c:v>40275</c:v>
                </c:pt>
                <c:pt idx="554">
                  <c:v>40276</c:v>
                </c:pt>
                <c:pt idx="555">
                  <c:v>40277</c:v>
                </c:pt>
                <c:pt idx="556">
                  <c:v>40278</c:v>
                </c:pt>
                <c:pt idx="557">
                  <c:v>40279</c:v>
                </c:pt>
                <c:pt idx="558">
                  <c:v>40280</c:v>
                </c:pt>
                <c:pt idx="559">
                  <c:v>40281</c:v>
                </c:pt>
                <c:pt idx="560">
                  <c:v>40282</c:v>
                </c:pt>
                <c:pt idx="561">
                  <c:v>40283</c:v>
                </c:pt>
                <c:pt idx="562">
                  <c:v>40284</c:v>
                </c:pt>
                <c:pt idx="563">
                  <c:v>40285</c:v>
                </c:pt>
                <c:pt idx="564">
                  <c:v>40286</c:v>
                </c:pt>
                <c:pt idx="565">
                  <c:v>40287</c:v>
                </c:pt>
                <c:pt idx="566">
                  <c:v>40288</c:v>
                </c:pt>
                <c:pt idx="567">
                  <c:v>40289</c:v>
                </c:pt>
                <c:pt idx="568">
                  <c:v>40290</c:v>
                </c:pt>
                <c:pt idx="569">
                  <c:v>40291</c:v>
                </c:pt>
                <c:pt idx="570">
                  <c:v>40292</c:v>
                </c:pt>
                <c:pt idx="571">
                  <c:v>40293</c:v>
                </c:pt>
                <c:pt idx="572">
                  <c:v>40294</c:v>
                </c:pt>
                <c:pt idx="573">
                  <c:v>40295</c:v>
                </c:pt>
                <c:pt idx="574">
                  <c:v>40296</c:v>
                </c:pt>
                <c:pt idx="575">
                  <c:v>40297</c:v>
                </c:pt>
                <c:pt idx="576">
                  <c:v>40298</c:v>
                </c:pt>
                <c:pt idx="577">
                  <c:v>40299</c:v>
                </c:pt>
                <c:pt idx="578">
                  <c:v>40300</c:v>
                </c:pt>
                <c:pt idx="579">
                  <c:v>40301</c:v>
                </c:pt>
                <c:pt idx="580">
                  <c:v>40302</c:v>
                </c:pt>
                <c:pt idx="581">
                  <c:v>40303</c:v>
                </c:pt>
                <c:pt idx="582">
                  <c:v>40304</c:v>
                </c:pt>
                <c:pt idx="583">
                  <c:v>40305</c:v>
                </c:pt>
                <c:pt idx="584">
                  <c:v>40306</c:v>
                </c:pt>
                <c:pt idx="585">
                  <c:v>40307</c:v>
                </c:pt>
                <c:pt idx="586">
                  <c:v>40308</c:v>
                </c:pt>
                <c:pt idx="587">
                  <c:v>40309</c:v>
                </c:pt>
                <c:pt idx="588">
                  <c:v>40310</c:v>
                </c:pt>
                <c:pt idx="589">
                  <c:v>40311</c:v>
                </c:pt>
                <c:pt idx="590">
                  <c:v>40312</c:v>
                </c:pt>
                <c:pt idx="591">
                  <c:v>40313</c:v>
                </c:pt>
                <c:pt idx="592">
                  <c:v>40314</c:v>
                </c:pt>
                <c:pt idx="593">
                  <c:v>40315</c:v>
                </c:pt>
                <c:pt idx="594">
                  <c:v>40316</c:v>
                </c:pt>
                <c:pt idx="595">
                  <c:v>40317</c:v>
                </c:pt>
                <c:pt idx="596">
                  <c:v>40318</c:v>
                </c:pt>
                <c:pt idx="597">
                  <c:v>40319</c:v>
                </c:pt>
                <c:pt idx="598">
                  <c:v>40320</c:v>
                </c:pt>
                <c:pt idx="599">
                  <c:v>40321</c:v>
                </c:pt>
                <c:pt idx="600">
                  <c:v>40322</c:v>
                </c:pt>
                <c:pt idx="601">
                  <c:v>40323</c:v>
                </c:pt>
                <c:pt idx="602">
                  <c:v>40324</c:v>
                </c:pt>
                <c:pt idx="603">
                  <c:v>40325</c:v>
                </c:pt>
                <c:pt idx="604">
                  <c:v>40326</c:v>
                </c:pt>
                <c:pt idx="605">
                  <c:v>40327</c:v>
                </c:pt>
                <c:pt idx="606">
                  <c:v>40328</c:v>
                </c:pt>
                <c:pt idx="607">
                  <c:v>40329</c:v>
                </c:pt>
                <c:pt idx="608">
                  <c:v>40330</c:v>
                </c:pt>
                <c:pt idx="609">
                  <c:v>40331</c:v>
                </c:pt>
                <c:pt idx="610">
                  <c:v>40332</c:v>
                </c:pt>
                <c:pt idx="611">
                  <c:v>40333</c:v>
                </c:pt>
                <c:pt idx="612">
                  <c:v>40334</c:v>
                </c:pt>
                <c:pt idx="613">
                  <c:v>40335</c:v>
                </c:pt>
                <c:pt idx="614">
                  <c:v>40336</c:v>
                </c:pt>
                <c:pt idx="615">
                  <c:v>40337</c:v>
                </c:pt>
                <c:pt idx="616">
                  <c:v>40338</c:v>
                </c:pt>
                <c:pt idx="617">
                  <c:v>40339</c:v>
                </c:pt>
                <c:pt idx="618">
                  <c:v>40340</c:v>
                </c:pt>
                <c:pt idx="619">
                  <c:v>40341</c:v>
                </c:pt>
                <c:pt idx="620">
                  <c:v>40342</c:v>
                </c:pt>
                <c:pt idx="621">
                  <c:v>40343</c:v>
                </c:pt>
                <c:pt idx="622">
                  <c:v>40344</c:v>
                </c:pt>
                <c:pt idx="623">
                  <c:v>40345</c:v>
                </c:pt>
                <c:pt idx="624">
                  <c:v>40346</c:v>
                </c:pt>
                <c:pt idx="625">
                  <c:v>40347</c:v>
                </c:pt>
                <c:pt idx="626">
                  <c:v>40348</c:v>
                </c:pt>
                <c:pt idx="627">
                  <c:v>40349</c:v>
                </c:pt>
                <c:pt idx="628">
                  <c:v>40350</c:v>
                </c:pt>
                <c:pt idx="629">
                  <c:v>40351</c:v>
                </c:pt>
                <c:pt idx="630">
                  <c:v>40352</c:v>
                </c:pt>
                <c:pt idx="631">
                  <c:v>40353</c:v>
                </c:pt>
                <c:pt idx="632">
                  <c:v>40354</c:v>
                </c:pt>
                <c:pt idx="633">
                  <c:v>40355</c:v>
                </c:pt>
                <c:pt idx="634">
                  <c:v>40356</c:v>
                </c:pt>
                <c:pt idx="635">
                  <c:v>40357</c:v>
                </c:pt>
                <c:pt idx="636">
                  <c:v>40358</c:v>
                </c:pt>
                <c:pt idx="637">
                  <c:v>40359</c:v>
                </c:pt>
                <c:pt idx="638">
                  <c:v>40360</c:v>
                </c:pt>
                <c:pt idx="639">
                  <c:v>40361</c:v>
                </c:pt>
                <c:pt idx="640">
                  <c:v>40362</c:v>
                </c:pt>
                <c:pt idx="641">
                  <c:v>40363</c:v>
                </c:pt>
                <c:pt idx="642">
                  <c:v>40364</c:v>
                </c:pt>
                <c:pt idx="643">
                  <c:v>40365</c:v>
                </c:pt>
                <c:pt idx="644">
                  <c:v>40366</c:v>
                </c:pt>
                <c:pt idx="645">
                  <c:v>40367</c:v>
                </c:pt>
                <c:pt idx="646">
                  <c:v>40368</c:v>
                </c:pt>
                <c:pt idx="647">
                  <c:v>40369</c:v>
                </c:pt>
                <c:pt idx="648">
                  <c:v>40370</c:v>
                </c:pt>
                <c:pt idx="649">
                  <c:v>40371</c:v>
                </c:pt>
                <c:pt idx="650">
                  <c:v>40372</c:v>
                </c:pt>
                <c:pt idx="651">
                  <c:v>40373</c:v>
                </c:pt>
                <c:pt idx="652">
                  <c:v>40374</c:v>
                </c:pt>
                <c:pt idx="653">
                  <c:v>40375</c:v>
                </c:pt>
                <c:pt idx="654">
                  <c:v>40376</c:v>
                </c:pt>
                <c:pt idx="655">
                  <c:v>40377</c:v>
                </c:pt>
                <c:pt idx="656">
                  <c:v>40378</c:v>
                </c:pt>
                <c:pt idx="657">
                  <c:v>40379</c:v>
                </c:pt>
                <c:pt idx="658">
                  <c:v>40380</c:v>
                </c:pt>
                <c:pt idx="659">
                  <c:v>40381</c:v>
                </c:pt>
                <c:pt idx="660">
                  <c:v>40382</c:v>
                </c:pt>
                <c:pt idx="661">
                  <c:v>40383</c:v>
                </c:pt>
                <c:pt idx="662">
                  <c:v>40384</c:v>
                </c:pt>
                <c:pt idx="663">
                  <c:v>40385</c:v>
                </c:pt>
                <c:pt idx="664">
                  <c:v>40386</c:v>
                </c:pt>
                <c:pt idx="665">
                  <c:v>40387</c:v>
                </c:pt>
                <c:pt idx="666">
                  <c:v>40388</c:v>
                </c:pt>
                <c:pt idx="667">
                  <c:v>40389</c:v>
                </c:pt>
                <c:pt idx="668">
                  <c:v>40390</c:v>
                </c:pt>
                <c:pt idx="669">
                  <c:v>40391</c:v>
                </c:pt>
                <c:pt idx="670">
                  <c:v>40392</c:v>
                </c:pt>
                <c:pt idx="671">
                  <c:v>40393</c:v>
                </c:pt>
                <c:pt idx="672">
                  <c:v>40394</c:v>
                </c:pt>
                <c:pt idx="673">
                  <c:v>40395</c:v>
                </c:pt>
                <c:pt idx="674">
                  <c:v>40396</c:v>
                </c:pt>
                <c:pt idx="675">
                  <c:v>40397</c:v>
                </c:pt>
                <c:pt idx="676">
                  <c:v>40398</c:v>
                </c:pt>
                <c:pt idx="677">
                  <c:v>40399</c:v>
                </c:pt>
                <c:pt idx="678">
                  <c:v>40400</c:v>
                </c:pt>
                <c:pt idx="679">
                  <c:v>40401</c:v>
                </c:pt>
                <c:pt idx="680">
                  <c:v>40402</c:v>
                </c:pt>
                <c:pt idx="681">
                  <c:v>40403</c:v>
                </c:pt>
                <c:pt idx="682">
                  <c:v>40404</c:v>
                </c:pt>
                <c:pt idx="683">
                  <c:v>40405</c:v>
                </c:pt>
                <c:pt idx="684">
                  <c:v>40406</c:v>
                </c:pt>
                <c:pt idx="685">
                  <c:v>40407</c:v>
                </c:pt>
                <c:pt idx="686">
                  <c:v>40408</c:v>
                </c:pt>
                <c:pt idx="687">
                  <c:v>40409</c:v>
                </c:pt>
                <c:pt idx="688">
                  <c:v>40410</c:v>
                </c:pt>
                <c:pt idx="689">
                  <c:v>40411</c:v>
                </c:pt>
                <c:pt idx="690">
                  <c:v>40412</c:v>
                </c:pt>
                <c:pt idx="691">
                  <c:v>40413</c:v>
                </c:pt>
                <c:pt idx="692">
                  <c:v>40414</c:v>
                </c:pt>
                <c:pt idx="693">
                  <c:v>40415</c:v>
                </c:pt>
                <c:pt idx="694">
                  <c:v>40416</c:v>
                </c:pt>
                <c:pt idx="695">
                  <c:v>40417</c:v>
                </c:pt>
                <c:pt idx="696">
                  <c:v>40418</c:v>
                </c:pt>
                <c:pt idx="697">
                  <c:v>40419</c:v>
                </c:pt>
                <c:pt idx="698">
                  <c:v>40420</c:v>
                </c:pt>
                <c:pt idx="699">
                  <c:v>40421</c:v>
                </c:pt>
                <c:pt idx="700">
                  <c:v>40422</c:v>
                </c:pt>
                <c:pt idx="701">
                  <c:v>40423</c:v>
                </c:pt>
                <c:pt idx="702">
                  <c:v>40424</c:v>
                </c:pt>
                <c:pt idx="703">
                  <c:v>40425</c:v>
                </c:pt>
                <c:pt idx="704">
                  <c:v>40426</c:v>
                </c:pt>
                <c:pt idx="705">
                  <c:v>40427</c:v>
                </c:pt>
                <c:pt idx="706">
                  <c:v>40428</c:v>
                </c:pt>
                <c:pt idx="707">
                  <c:v>40429</c:v>
                </c:pt>
                <c:pt idx="708">
                  <c:v>40430</c:v>
                </c:pt>
                <c:pt idx="709">
                  <c:v>40431</c:v>
                </c:pt>
                <c:pt idx="710">
                  <c:v>40432</c:v>
                </c:pt>
                <c:pt idx="711">
                  <c:v>40433</c:v>
                </c:pt>
                <c:pt idx="712">
                  <c:v>40434</c:v>
                </c:pt>
                <c:pt idx="713">
                  <c:v>40435</c:v>
                </c:pt>
                <c:pt idx="714">
                  <c:v>40436</c:v>
                </c:pt>
                <c:pt idx="715">
                  <c:v>40437</c:v>
                </c:pt>
                <c:pt idx="716">
                  <c:v>40438</c:v>
                </c:pt>
                <c:pt idx="717">
                  <c:v>40439</c:v>
                </c:pt>
                <c:pt idx="718">
                  <c:v>40440</c:v>
                </c:pt>
                <c:pt idx="719">
                  <c:v>40441</c:v>
                </c:pt>
                <c:pt idx="720">
                  <c:v>40442</c:v>
                </c:pt>
                <c:pt idx="721">
                  <c:v>40443</c:v>
                </c:pt>
                <c:pt idx="722">
                  <c:v>40444</c:v>
                </c:pt>
                <c:pt idx="723">
                  <c:v>40445</c:v>
                </c:pt>
                <c:pt idx="724">
                  <c:v>40446</c:v>
                </c:pt>
                <c:pt idx="725">
                  <c:v>40447</c:v>
                </c:pt>
                <c:pt idx="726">
                  <c:v>40448</c:v>
                </c:pt>
                <c:pt idx="727">
                  <c:v>40449</c:v>
                </c:pt>
                <c:pt idx="728">
                  <c:v>40450</c:v>
                </c:pt>
                <c:pt idx="729">
                  <c:v>40451</c:v>
                </c:pt>
                <c:pt idx="730">
                  <c:v>40452</c:v>
                </c:pt>
                <c:pt idx="731">
                  <c:v>40453</c:v>
                </c:pt>
                <c:pt idx="732">
                  <c:v>40454</c:v>
                </c:pt>
                <c:pt idx="733">
                  <c:v>40455</c:v>
                </c:pt>
                <c:pt idx="734">
                  <c:v>40456</c:v>
                </c:pt>
                <c:pt idx="735">
                  <c:v>40457</c:v>
                </c:pt>
                <c:pt idx="736">
                  <c:v>40458</c:v>
                </c:pt>
                <c:pt idx="737">
                  <c:v>40459</c:v>
                </c:pt>
                <c:pt idx="738">
                  <c:v>40460</c:v>
                </c:pt>
                <c:pt idx="739">
                  <c:v>40461</c:v>
                </c:pt>
                <c:pt idx="740">
                  <c:v>40462</c:v>
                </c:pt>
                <c:pt idx="741">
                  <c:v>40463</c:v>
                </c:pt>
                <c:pt idx="742">
                  <c:v>40464</c:v>
                </c:pt>
                <c:pt idx="743">
                  <c:v>40465</c:v>
                </c:pt>
                <c:pt idx="744">
                  <c:v>40466</c:v>
                </c:pt>
                <c:pt idx="745">
                  <c:v>40467</c:v>
                </c:pt>
                <c:pt idx="746">
                  <c:v>40468</c:v>
                </c:pt>
                <c:pt idx="747">
                  <c:v>40469</c:v>
                </c:pt>
                <c:pt idx="748">
                  <c:v>40470</c:v>
                </c:pt>
                <c:pt idx="749">
                  <c:v>40471</c:v>
                </c:pt>
                <c:pt idx="750">
                  <c:v>40472</c:v>
                </c:pt>
                <c:pt idx="751">
                  <c:v>40473</c:v>
                </c:pt>
                <c:pt idx="752">
                  <c:v>40474</c:v>
                </c:pt>
                <c:pt idx="753">
                  <c:v>40475</c:v>
                </c:pt>
                <c:pt idx="754">
                  <c:v>40476</c:v>
                </c:pt>
                <c:pt idx="755">
                  <c:v>40477</c:v>
                </c:pt>
                <c:pt idx="756">
                  <c:v>40478</c:v>
                </c:pt>
                <c:pt idx="757">
                  <c:v>40479</c:v>
                </c:pt>
                <c:pt idx="758">
                  <c:v>40480</c:v>
                </c:pt>
                <c:pt idx="759">
                  <c:v>40481</c:v>
                </c:pt>
                <c:pt idx="760">
                  <c:v>40482</c:v>
                </c:pt>
                <c:pt idx="761">
                  <c:v>40483</c:v>
                </c:pt>
                <c:pt idx="762">
                  <c:v>40484</c:v>
                </c:pt>
                <c:pt idx="763">
                  <c:v>40485</c:v>
                </c:pt>
                <c:pt idx="764">
                  <c:v>40486</c:v>
                </c:pt>
                <c:pt idx="765">
                  <c:v>40487</c:v>
                </c:pt>
                <c:pt idx="766">
                  <c:v>40488</c:v>
                </c:pt>
                <c:pt idx="767">
                  <c:v>40489</c:v>
                </c:pt>
                <c:pt idx="768">
                  <c:v>40490</c:v>
                </c:pt>
                <c:pt idx="769">
                  <c:v>40491</c:v>
                </c:pt>
                <c:pt idx="770">
                  <c:v>40492</c:v>
                </c:pt>
                <c:pt idx="771">
                  <c:v>40493</c:v>
                </c:pt>
                <c:pt idx="772">
                  <c:v>40494</c:v>
                </c:pt>
                <c:pt idx="773">
                  <c:v>40495</c:v>
                </c:pt>
                <c:pt idx="774">
                  <c:v>40496</c:v>
                </c:pt>
                <c:pt idx="775">
                  <c:v>40497</c:v>
                </c:pt>
                <c:pt idx="776">
                  <c:v>40498</c:v>
                </c:pt>
                <c:pt idx="777">
                  <c:v>40499</c:v>
                </c:pt>
                <c:pt idx="778">
                  <c:v>40500</c:v>
                </c:pt>
                <c:pt idx="779">
                  <c:v>40501</c:v>
                </c:pt>
                <c:pt idx="780">
                  <c:v>40502</c:v>
                </c:pt>
                <c:pt idx="781">
                  <c:v>40503</c:v>
                </c:pt>
                <c:pt idx="782">
                  <c:v>40504</c:v>
                </c:pt>
                <c:pt idx="783">
                  <c:v>40505</c:v>
                </c:pt>
                <c:pt idx="784">
                  <c:v>40506</c:v>
                </c:pt>
                <c:pt idx="785">
                  <c:v>40507</c:v>
                </c:pt>
                <c:pt idx="786">
                  <c:v>40508</c:v>
                </c:pt>
                <c:pt idx="787">
                  <c:v>40509</c:v>
                </c:pt>
                <c:pt idx="788">
                  <c:v>40510</c:v>
                </c:pt>
                <c:pt idx="789">
                  <c:v>40511</c:v>
                </c:pt>
                <c:pt idx="790">
                  <c:v>40512</c:v>
                </c:pt>
                <c:pt idx="791">
                  <c:v>40513</c:v>
                </c:pt>
                <c:pt idx="792">
                  <c:v>40514</c:v>
                </c:pt>
                <c:pt idx="793">
                  <c:v>40515</c:v>
                </c:pt>
                <c:pt idx="794">
                  <c:v>40516</c:v>
                </c:pt>
                <c:pt idx="795">
                  <c:v>40517</c:v>
                </c:pt>
                <c:pt idx="796">
                  <c:v>40518</c:v>
                </c:pt>
                <c:pt idx="797">
                  <c:v>40519</c:v>
                </c:pt>
                <c:pt idx="798">
                  <c:v>40520</c:v>
                </c:pt>
                <c:pt idx="799">
                  <c:v>40521</c:v>
                </c:pt>
                <c:pt idx="800">
                  <c:v>40522</c:v>
                </c:pt>
                <c:pt idx="801">
                  <c:v>40523</c:v>
                </c:pt>
                <c:pt idx="802">
                  <c:v>40524</c:v>
                </c:pt>
                <c:pt idx="803">
                  <c:v>40525</c:v>
                </c:pt>
                <c:pt idx="804">
                  <c:v>40526</c:v>
                </c:pt>
                <c:pt idx="805">
                  <c:v>40527</c:v>
                </c:pt>
                <c:pt idx="806">
                  <c:v>40528</c:v>
                </c:pt>
                <c:pt idx="807">
                  <c:v>40529</c:v>
                </c:pt>
                <c:pt idx="808">
                  <c:v>40530</c:v>
                </c:pt>
                <c:pt idx="809">
                  <c:v>40531</c:v>
                </c:pt>
                <c:pt idx="810">
                  <c:v>40532</c:v>
                </c:pt>
                <c:pt idx="811">
                  <c:v>40533</c:v>
                </c:pt>
                <c:pt idx="812">
                  <c:v>40534</c:v>
                </c:pt>
                <c:pt idx="813">
                  <c:v>40535</c:v>
                </c:pt>
                <c:pt idx="814">
                  <c:v>40536</c:v>
                </c:pt>
                <c:pt idx="815">
                  <c:v>40537</c:v>
                </c:pt>
                <c:pt idx="816">
                  <c:v>40538</c:v>
                </c:pt>
                <c:pt idx="817">
                  <c:v>40539</c:v>
                </c:pt>
                <c:pt idx="818">
                  <c:v>40540</c:v>
                </c:pt>
                <c:pt idx="819">
                  <c:v>40541</c:v>
                </c:pt>
                <c:pt idx="820">
                  <c:v>40542</c:v>
                </c:pt>
                <c:pt idx="821">
                  <c:v>40543</c:v>
                </c:pt>
                <c:pt idx="822">
                  <c:v>40544</c:v>
                </c:pt>
                <c:pt idx="823">
                  <c:v>40545</c:v>
                </c:pt>
                <c:pt idx="824">
                  <c:v>40546</c:v>
                </c:pt>
                <c:pt idx="825">
                  <c:v>40547</c:v>
                </c:pt>
                <c:pt idx="826">
                  <c:v>40548</c:v>
                </c:pt>
                <c:pt idx="827">
                  <c:v>40549</c:v>
                </c:pt>
                <c:pt idx="828">
                  <c:v>40550</c:v>
                </c:pt>
                <c:pt idx="829">
                  <c:v>40551</c:v>
                </c:pt>
                <c:pt idx="830">
                  <c:v>40552</c:v>
                </c:pt>
                <c:pt idx="831">
                  <c:v>40553</c:v>
                </c:pt>
                <c:pt idx="832">
                  <c:v>40554</c:v>
                </c:pt>
                <c:pt idx="833">
                  <c:v>40555</c:v>
                </c:pt>
                <c:pt idx="834">
                  <c:v>40556</c:v>
                </c:pt>
                <c:pt idx="835">
                  <c:v>40557</c:v>
                </c:pt>
                <c:pt idx="836">
                  <c:v>40558</c:v>
                </c:pt>
                <c:pt idx="837">
                  <c:v>40559</c:v>
                </c:pt>
                <c:pt idx="838">
                  <c:v>40560</c:v>
                </c:pt>
                <c:pt idx="839">
                  <c:v>40561</c:v>
                </c:pt>
                <c:pt idx="840">
                  <c:v>40562</c:v>
                </c:pt>
                <c:pt idx="841">
                  <c:v>40563</c:v>
                </c:pt>
                <c:pt idx="842">
                  <c:v>40564</c:v>
                </c:pt>
                <c:pt idx="843">
                  <c:v>40565</c:v>
                </c:pt>
                <c:pt idx="844">
                  <c:v>40566</c:v>
                </c:pt>
                <c:pt idx="845">
                  <c:v>40567</c:v>
                </c:pt>
                <c:pt idx="846">
                  <c:v>40568</c:v>
                </c:pt>
                <c:pt idx="847">
                  <c:v>40569</c:v>
                </c:pt>
                <c:pt idx="848">
                  <c:v>40570</c:v>
                </c:pt>
                <c:pt idx="849">
                  <c:v>40571</c:v>
                </c:pt>
                <c:pt idx="850">
                  <c:v>40572</c:v>
                </c:pt>
                <c:pt idx="851">
                  <c:v>40573</c:v>
                </c:pt>
                <c:pt idx="852">
                  <c:v>40574</c:v>
                </c:pt>
                <c:pt idx="853">
                  <c:v>40575</c:v>
                </c:pt>
                <c:pt idx="854">
                  <c:v>40576</c:v>
                </c:pt>
                <c:pt idx="855">
                  <c:v>40577</c:v>
                </c:pt>
                <c:pt idx="856">
                  <c:v>40578</c:v>
                </c:pt>
                <c:pt idx="857">
                  <c:v>40579</c:v>
                </c:pt>
                <c:pt idx="858">
                  <c:v>40580</c:v>
                </c:pt>
                <c:pt idx="859">
                  <c:v>40581</c:v>
                </c:pt>
                <c:pt idx="860">
                  <c:v>40582</c:v>
                </c:pt>
                <c:pt idx="861">
                  <c:v>40583</c:v>
                </c:pt>
                <c:pt idx="862">
                  <c:v>40584</c:v>
                </c:pt>
                <c:pt idx="863">
                  <c:v>40585</c:v>
                </c:pt>
                <c:pt idx="864">
                  <c:v>40586</c:v>
                </c:pt>
                <c:pt idx="865">
                  <c:v>40587</c:v>
                </c:pt>
                <c:pt idx="866">
                  <c:v>40588</c:v>
                </c:pt>
                <c:pt idx="867">
                  <c:v>40589</c:v>
                </c:pt>
                <c:pt idx="868">
                  <c:v>40590</c:v>
                </c:pt>
                <c:pt idx="869">
                  <c:v>40591</c:v>
                </c:pt>
                <c:pt idx="870">
                  <c:v>40592</c:v>
                </c:pt>
                <c:pt idx="871">
                  <c:v>40593</c:v>
                </c:pt>
                <c:pt idx="872">
                  <c:v>40594</c:v>
                </c:pt>
                <c:pt idx="873">
                  <c:v>40595</c:v>
                </c:pt>
                <c:pt idx="874">
                  <c:v>40596</c:v>
                </c:pt>
                <c:pt idx="875">
                  <c:v>40597</c:v>
                </c:pt>
                <c:pt idx="876">
                  <c:v>40598</c:v>
                </c:pt>
                <c:pt idx="877">
                  <c:v>40599</c:v>
                </c:pt>
                <c:pt idx="878">
                  <c:v>40600</c:v>
                </c:pt>
                <c:pt idx="879">
                  <c:v>40601</c:v>
                </c:pt>
                <c:pt idx="880">
                  <c:v>40602</c:v>
                </c:pt>
                <c:pt idx="881">
                  <c:v>40603</c:v>
                </c:pt>
                <c:pt idx="882">
                  <c:v>40604</c:v>
                </c:pt>
                <c:pt idx="883">
                  <c:v>40605</c:v>
                </c:pt>
                <c:pt idx="884">
                  <c:v>40606</c:v>
                </c:pt>
                <c:pt idx="885">
                  <c:v>40607</c:v>
                </c:pt>
                <c:pt idx="886">
                  <c:v>40608</c:v>
                </c:pt>
                <c:pt idx="887">
                  <c:v>40609</c:v>
                </c:pt>
                <c:pt idx="888">
                  <c:v>40610</c:v>
                </c:pt>
                <c:pt idx="889">
                  <c:v>40611</c:v>
                </c:pt>
                <c:pt idx="890">
                  <c:v>40612</c:v>
                </c:pt>
                <c:pt idx="891">
                  <c:v>40613</c:v>
                </c:pt>
                <c:pt idx="892">
                  <c:v>40614</c:v>
                </c:pt>
                <c:pt idx="893">
                  <c:v>40615</c:v>
                </c:pt>
                <c:pt idx="894">
                  <c:v>40616</c:v>
                </c:pt>
                <c:pt idx="895">
                  <c:v>40617</c:v>
                </c:pt>
                <c:pt idx="896">
                  <c:v>40618</c:v>
                </c:pt>
                <c:pt idx="897">
                  <c:v>40619</c:v>
                </c:pt>
                <c:pt idx="898">
                  <c:v>40620</c:v>
                </c:pt>
                <c:pt idx="899">
                  <c:v>40621</c:v>
                </c:pt>
                <c:pt idx="900">
                  <c:v>40622</c:v>
                </c:pt>
                <c:pt idx="901">
                  <c:v>40623</c:v>
                </c:pt>
                <c:pt idx="902">
                  <c:v>40624</c:v>
                </c:pt>
                <c:pt idx="903">
                  <c:v>40625</c:v>
                </c:pt>
                <c:pt idx="904">
                  <c:v>40626</c:v>
                </c:pt>
                <c:pt idx="905">
                  <c:v>40627</c:v>
                </c:pt>
                <c:pt idx="906">
                  <c:v>40628</c:v>
                </c:pt>
                <c:pt idx="907">
                  <c:v>40629</c:v>
                </c:pt>
                <c:pt idx="908">
                  <c:v>40630</c:v>
                </c:pt>
                <c:pt idx="909">
                  <c:v>40631</c:v>
                </c:pt>
                <c:pt idx="910">
                  <c:v>40632</c:v>
                </c:pt>
                <c:pt idx="911">
                  <c:v>40633</c:v>
                </c:pt>
                <c:pt idx="912">
                  <c:v>40634</c:v>
                </c:pt>
                <c:pt idx="913">
                  <c:v>40635</c:v>
                </c:pt>
                <c:pt idx="914">
                  <c:v>40636</c:v>
                </c:pt>
                <c:pt idx="915">
                  <c:v>40637</c:v>
                </c:pt>
                <c:pt idx="916">
                  <c:v>40638</c:v>
                </c:pt>
                <c:pt idx="917">
                  <c:v>40639</c:v>
                </c:pt>
                <c:pt idx="918">
                  <c:v>40640</c:v>
                </c:pt>
                <c:pt idx="919">
                  <c:v>40641</c:v>
                </c:pt>
                <c:pt idx="920">
                  <c:v>40642</c:v>
                </c:pt>
                <c:pt idx="921">
                  <c:v>40643</c:v>
                </c:pt>
                <c:pt idx="922">
                  <c:v>40644</c:v>
                </c:pt>
                <c:pt idx="923">
                  <c:v>40645</c:v>
                </c:pt>
                <c:pt idx="924">
                  <c:v>40646</c:v>
                </c:pt>
                <c:pt idx="925">
                  <c:v>40647</c:v>
                </c:pt>
                <c:pt idx="926">
                  <c:v>40648</c:v>
                </c:pt>
                <c:pt idx="927">
                  <c:v>40649</c:v>
                </c:pt>
                <c:pt idx="928">
                  <c:v>40650</c:v>
                </c:pt>
                <c:pt idx="929">
                  <c:v>40651</c:v>
                </c:pt>
                <c:pt idx="930">
                  <c:v>40652</c:v>
                </c:pt>
                <c:pt idx="931">
                  <c:v>40653</c:v>
                </c:pt>
                <c:pt idx="932">
                  <c:v>40654</c:v>
                </c:pt>
                <c:pt idx="933">
                  <c:v>40655</c:v>
                </c:pt>
                <c:pt idx="934">
                  <c:v>40656</c:v>
                </c:pt>
                <c:pt idx="935">
                  <c:v>40657</c:v>
                </c:pt>
                <c:pt idx="936">
                  <c:v>40658</c:v>
                </c:pt>
                <c:pt idx="937">
                  <c:v>40659</c:v>
                </c:pt>
                <c:pt idx="938">
                  <c:v>40660</c:v>
                </c:pt>
                <c:pt idx="939">
                  <c:v>40661</c:v>
                </c:pt>
                <c:pt idx="940">
                  <c:v>40662</c:v>
                </c:pt>
                <c:pt idx="941">
                  <c:v>40663</c:v>
                </c:pt>
                <c:pt idx="942">
                  <c:v>40664</c:v>
                </c:pt>
                <c:pt idx="943">
                  <c:v>40665</c:v>
                </c:pt>
                <c:pt idx="944">
                  <c:v>40666</c:v>
                </c:pt>
                <c:pt idx="945">
                  <c:v>40667</c:v>
                </c:pt>
                <c:pt idx="946">
                  <c:v>40668</c:v>
                </c:pt>
                <c:pt idx="947">
                  <c:v>40669</c:v>
                </c:pt>
                <c:pt idx="948">
                  <c:v>40670</c:v>
                </c:pt>
                <c:pt idx="949">
                  <c:v>40671</c:v>
                </c:pt>
                <c:pt idx="950">
                  <c:v>40672</c:v>
                </c:pt>
                <c:pt idx="951">
                  <c:v>40673</c:v>
                </c:pt>
                <c:pt idx="952">
                  <c:v>40674</c:v>
                </c:pt>
                <c:pt idx="953">
                  <c:v>40675</c:v>
                </c:pt>
                <c:pt idx="954">
                  <c:v>40676</c:v>
                </c:pt>
                <c:pt idx="955">
                  <c:v>40677</c:v>
                </c:pt>
                <c:pt idx="956">
                  <c:v>40678</c:v>
                </c:pt>
                <c:pt idx="957">
                  <c:v>40679</c:v>
                </c:pt>
                <c:pt idx="958">
                  <c:v>40680</c:v>
                </c:pt>
                <c:pt idx="959">
                  <c:v>40681</c:v>
                </c:pt>
                <c:pt idx="960">
                  <c:v>40682</c:v>
                </c:pt>
                <c:pt idx="961">
                  <c:v>40683</c:v>
                </c:pt>
                <c:pt idx="962">
                  <c:v>40684</c:v>
                </c:pt>
                <c:pt idx="963">
                  <c:v>40685</c:v>
                </c:pt>
                <c:pt idx="964">
                  <c:v>40686</c:v>
                </c:pt>
                <c:pt idx="965">
                  <c:v>40687</c:v>
                </c:pt>
                <c:pt idx="966">
                  <c:v>40688</c:v>
                </c:pt>
                <c:pt idx="967">
                  <c:v>40689</c:v>
                </c:pt>
                <c:pt idx="968">
                  <c:v>40690</c:v>
                </c:pt>
                <c:pt idx="969">
                  <c:v>40691</c:v>
                </c:pt>
                <c:pt idx="970">
                  <c:v>40692</c:v>
                </c:pt>
                <c:pt idx="971">
                  <c:v>40693</c:v>
                </c:pt>
                <c:pt idx="972">
                  <c:v>40694</c:v>
                </c:pt>
                <c:pt idx="973">
                  <c:v>40695</c:v>
                </c:pt>
                <c:pt idx="974">
                  <c:v>40696</c:v>
                </c:pt>
                <c:pt idx="975">
                  <c:v>40697</c:v>
                </c:pt>
                <c:pt idx="976">
                  <c:v>40698</c:v>
                </c:pt>
                <c:pt idx="977">
                  <c:v>40699</c:v>
                </c:pt>
                <c:pt idx="978">
                  <c:v>40700</c:v>
                </c:pt>
                <c:pt idx="979">
                  <c:v>40701</c:v>
                </c:pt>
                <c:pt idx="980">
                  <c:v>40702</c:v>
                </c:pt>
                <c:pt idx="981">
                  <c:v>40703</c:v>
                </c:pt>
                <c:pt idx="982">
                  <c:v>40704</c:v>
                </c:pt>
                <c:pt idx="983">
                  <c:v>40705</c:v>
                </c:pt>
                <c:pt idx="984">
                  <c:v>40706</c:v>
                </c:pt>
                <c:pt idx="985">
                  <c:v>40707</c:v>
                </c:pt>
                <c:pt idx="986">
                  <c:v>40708</c:v>
                </c:pt>
                <c:pt idx="987">
                  <c:v>40709</c:v>
                </c:pt>
                <c:pt idx="988">
                  <c:v>40710</c:v>
                </c:pt>
                <c:pt idx="989">
                  <c:v>40711</c:v>
                </c:pt>
                <c:pt idx="990">
                  <c:v>40712</c:v>
                </c:pt>
                <c:pt idx="991">
                  <c:v>40713</c:v>
                </c:pt>
                <c:pt idx="992">
                  <c:v>40714</c:v>
                </c:pt>
                <c:pt idx="993">
                  <c:v>40715</c:v>
                </c:pt>
                <c:pt idx="994">
                  <c:v>40716</c:v>
                </c:pt>
                <c:pt idx="995">
                  <c:v>40717</c:v>
                </c:pt>
                <c:pt idx="996">
                  <c:v>40718</c:v>
                </c:pt>
                <c:pt idx="997">
                  <c:v>40719</c:v>
                </c:pt>
                <c:pt idx="998">
                  <c:v>40720</c:v>
                </c:pt>
                <c:pt idx="999">
                  <c:v>40721</c:v>
                </c:pt>
                <c:pt idx="1000">
                  <c:v>40722</c:v>
                </c:pt>
                <c:pt idx="1001">
                  <c:v>40723</c:v>
                </c:pt>
                <c:pt idx="1002">
                  <c:v>40724</c:v>
                </c:pt>
                <c:pt idx="1003">
                  <c:v>40725</c:v>
                </c:pt>
                <c:pt idx="1004">
                  <c:v>40726</c:v>
                </c:pt>
                <c:pt idx="1005">
                  <c:v>40727</c:v>
                </c:pt>
                <c:pt idx="1006">
                  <c:v>40728</c:v>
                </c:pt>
                <c:pt idx="1007">
                  <c:v>40729</c:v>
                </c:pt>
                <c:pt idx="1008">
                  <c:v>40730</c:v>
                </c:pt>
                <c:pt idx="1009">
                  <c:v>40731</c:v>
                </c:pt>
                <c:pt idx="1010">
                  <c:v>40732</c:v>
                </c:pt>
                <c:pt idx="1011">
                  <c:v>40733</c:v>
                </c:pt>
                <c:pt idx="1012">
                  <c:v>40734</c:v>
                </c:pt>
                <c:pt idx="1013">
                  <c:v>40735</c:v>
                </c:pt>
                <c:pt idx="1014">
                  <c:v>40736</c:v>
                </c:pt>
                <c:pt idx="1015">
                  <c:v>40737</c:v>
                </c:pt>
                <c:pt idx="1016">
                  <c:v>40738</c:v>
                </c:pt>
                <c:pt idx="1017">
                  <c:v>40739</c:v>
                </c:pt>
                <c:pt idx="1018">
                  <c:v>40740</c:v>
                </c:pt>
                <c:pt idx="1019">
                  <c:v>40741</c:v>
                </c:pt>
                <c:pt idx="1020">
                  <c:v>40742</c:v>
                </c:pt>
                <c:pt idx="1021">
                  <c:v>40743</c:v>
                </c:pt>
                <c:pt idx="1022">
                  <c:v>40744</c:v>
                </c:pt>
                <c:pt idx="1023">
                  <c:v>40745</c:v>
                </c:pt>
                <c:pt idx="1024">
                  <c:v>40746</c:v>
                </c:pt>
                <c:pt idx="1025">
                  <c:v>40747</c:v>
                </c:pt>
                <c:pt idx="1026">
                  <c:v>40748</c:v>
                </c:pt>
                <c:pt idx="1027">
                  <c:v>40749</c:v>
                </c:pt>
                <c:pt idx="1028">
                  <c:v>40750</c:v>
                </c:pt>
                <c:pt idx="1029">
                  <c:v>40751</c:v>
                </c:pt>
                <c:pt idx="1030">
                  <c:v>40752</c:v>
                </c:pt>
                <c:pt idx="1031">
                  <c:v>40753</c:v>
                </c:pt>
                <c:pt idx="1032">
                  <c:v>40754</c:v>
                </c:pt>
                <c:pt idx="1033">
                  <c:v>40755</c:v>
                </c:pt>
                <c:pt idx="1034">
                  <c:v>40756</c:v>
                </c:pt>
                <c:pt idx="1035">
                  <c:v>40757</c:v>
                </c:pt>
                <c:pt idx="1036">
                  <c:v>40758</c:v>
                </c:pt>
                <c:pt idx="1037">
                  <c:v>40759</c:v>
                </c:pt>
                <c:pt idx="1038">
                  <c:v>40760</c:v>
                </c:pt>
                <c:pt idx="1039">
                  <c:v>40761</c:v>
                </c:pt>
                <c:pt idx="1040">
                  <c:v>40762</c:v>
                </c:pt>
                <c:pt idx="1041">
                  <c:v>40763</c:v>
                </c:pt>
                <c:pt idx="1042">
                  <c:v>40764</c:v>
                </c:pt>
                <c:pt idx="1043">
                  <c:v>40765</c:v>
                </c:pt>
                <c:pt idx="1044">
                  <c:v>40766</c:v>
                </c:pt>
                <c:pt idx="1045">
                  <c:v>40767</c:v>
                </c:pt>
                <c:pt idx="1046">
                  <c:v>40768</c:v>
                </c:pt>
                <c:pt idx="1047">
                  <c:v>40769</c:v>
                </c:pt>
                <c:pt idx="1048">
                  <c:v>40770</c:v>
                </c:pt>
                <c:pt idx="1049">
                  <c:v>40771</c:v>
                </c:pt>
                <c:pt idx="1050">
                  <c:v>40772</c:v>
                </c:pt>
                <c:pt idx="1051">
                  <c:v>40773</c:v>
                </c:pt>
                <c:pt idx="1052">
                  <c:v>40774</c:v>
                </c:pt>
                <c:pt idx="1053">
                  <c:v>40775</c:v>
                </c:pt>
                <c:pt idx="1054">
                  <c:v>40776</c:v>
                </c:pt>
                <c:pt idx="1055">
                  <c:v>40777</c:v>
                </c:pt>
                <c:pt idx="1056">
                  <c:v>40778</c:v>
                </c:pt>
                <c:pt idx="1057">
                  <c:v>40779</c:v>
                </c:pt>
                <c:pt idx="1058">
                  <c:v>40780</c:v>
                </c:pt>
                <c:pt idx="1059">
                  <c:v>40781</c:v>
                </c:pt>
                <c:pt idx="1060">
                  <c:v>40782</c:v>
                </c:pt>
                <c:pt idx="1061">
                  <c:v>40783</c:v>
                </c:pt>
                <c:pt idx="1062">
                  <c:v>40784</c:v>
                </c:pt>
                <c:pt idx="1063">
                  <c:v>40785</c:v>
                </c:pt>
                <c:pt idx="1064">
                  <c:v>40786</c:v>
                </c:pt>
                <c:pt idx="1065">
                  <c:v>40787</c:v>
                </c:pt>
                <c:pt idx="1066">
                  <c:v>40788</c:v>
                </c:pt>
                <c:pt idx="1067">
                  <c:v>40789</c:v>
                </c:pt>
                <c:pt idx="1068">
                  <c:v>40790</c:v>
                </c:pt>
                <c:pt idx="1069">
                  <c:v>40791</c:v>
                </c:pt>
                <c:pt idx="1070">
                  <c:v>40792</c:v>
                </c:pt>
                <c:pt idx="1071">
                  <c:v>40793</c:v>
                </c:pt>
                <c:pt idx="1072">
                  <c:v>40794</c:v>
                </c:pt>
                <c:pt idx="1073">
                  <c:v>40795</c:v>
                </c:pt>
                <c:pt idx="1074">
                  <c:v>40796</c:v>
                </c:pt>
                <c:pt idx="1075">
                  <c:v>40797</c:v>
                </c:pt>
                <c:pt idx="1076">
                  <c:v>40798</c:v>
                </c:pt>
                <c:pt idx="1077">
                  <c:v>40799</c:v>
                </c:pt>
                <c:pt idx="1078">
                  <c:v>40800</c:v>
                </c:pt>
                <c:pt idx="1079">
                  <c:v>40801</c:v>
                </c:pt>
                <c:pt idx="1080">
                  <c:v>40802</c:v>
                </c:pt>
                <c:pt idx="1081">
                  <c:v>40803</c:v>
                </c:pt>
                <c:pt idx="1082">
                  <c:v>40804</c:v>
                </c:pt>
                <c:pt idx="1083">
                  <c:v>40805</c:v>
                </c:pt>
                <c:pt idx="1084">
                  <c:v>40806</c:v>
                </c:pt>
                <c:pt idx="1085">
                  <c:v>40807</c:v>
                </c:pt>
                <c:pt idx="1086">
                  <c:v>40808</c:v>
                </c:pt>
                <c:pt idx="1087">
                  <c:v>40809</c:v>
                </c:pt>
                <c:pt idx="1088">
                  <c:v>40810</c:v>
                </c:pt>
                <c:pt idx="1089">
                  <c:v>40811</c:v>
                </c:pt>
                <c:pt idx="1090">
                  <c:v>40812</c:v>
                </c:pt>
                <c:pt idx="1091">
                  <c:v>40813</c:v>
                </c:pt>
                <c:pt idx="1092">
                  <c:v>40814</c:v>
                </c:pt>
                <c:pt idx="1093">
                  <c:v>40815</c:v>
                </c:pt>
                <c:pt idx="1094">
                  <c:v>40816</c:v>
                </c:pt>
                <c:pt idx="1095">
                  <c:v>40817</c:v>
                </c:pt>
                <c:pt idx="1096">
                  <c:v>40818</c:v>
                </c:pt>
                <c:pt idx="1097">
                  <c:v>40819</c:v>
                </c:pt>
                <c:pt idx="1098">
                  <c:v>40820</c:v>
                </c:pt>
                <c:pt idx="1099">
                  <c:v>40821</c:v>
                </c:pt>
                <c:pt idx="1100">
                  <c:v>40822</c:v>
                </c:pt>
                <c:pt idx="1101">
                  <c:v>40823</c:v>
                </c:pt>
                <c:pt idx="1102">
                  <c:v>40824</c:v>
                </c:pt>
                <c:pt idx="1103">
                  <c:v>40825</c:v>
                </c:pt>
                <c:pt idx="1104">
                  <c:v>40826</c:v>
                </c:pt>
                <c:pt idx="1105">
                  <c:v>40827</c:v>
                </c:pt>
                <c:pt idx="1106">
                  <c:v>40828</c:v>
                </c:pt>
                <c:pt idx="1107">
                  <c:v>40829</c:v>
                </c:pt>
                <c:pt idx="1108">
                  <c:v>40830</c:v>
                </c:pt>
                <c:pt idx="1109">
                  <c:v>40831</c:v>
                </c:pt>
                <c:pt idx="1110">
                  <c:v>40832</c:v>
                </c:pt>
                <c:pt idx="1111">
                  <c:v>40833</c:v>
                </c:pt>
                <c:pt idx="1112">
                  <c:v>40834</c:v>
                </c:pt>
                <c:pt idx="1113">
                  <c:v>40835</c:v>
                </c:pt>
                <c:pt idx="1114">
                  <c:v>40836</c:v>
                </c:pt>
                <c:pt idx="1115">
                  <c:v>40837</c:v>
                </c:pt>
                <c:pt idx="1116">
                  <c:v>40838</c:v>
                </c:pt>
                <c:pt idx="1117">
                  <c:v>40839</c:v>
                </c:pt>
                <c:pt idx="1118">
                  <c:v>40840</c:v>
                </c:pt>
                <c:pt idx="1119">
                  <c:v>40841</c:v>
                </c:pt>
                <c:pt idx="1120">
                  <c:v>40842</c:v>
                </c:pt>
                <c:pt idx="1121">
                  <c:v>40843</c:v>
                </c:pt>
                <c:pt idx="1122">
                  <c:v>40844</c:v>
                </c:pt>
                <c:pt idx="1123">
                  <c:v>40845</c:v>
                </c:pt>
                <c:pt idx="1124">
                  <c:v>40846</c:v>
                </c:pt>
                <c:pt idx="1125">
                  <c:v>40847</c:v>
                </c:pt>
                <c:pt idx="1126">
                  <c:v>40848</c:v>
                </c:pt>
                <c:pt idx="1127">
                  <c:v>40849</c:v>
                </c:pt>
                <c:pt idx="1128">
                  <c:v>40850</c:v>
                </c:pt>
                <c:pt idx="1129">
                  <c:v>40851</c:v>
                </c:pt>
                <c:pt idx="1130">
                  <c:v>40852</c:v>
                </c:pt>
                <c:pt idx="1131">
                  <c:v>40853</c:v>
                </c:pt>
                <c:pt idx="1132">
                  <c:v>40854</c:v>
                </c:pt>
                <c:pt idx="1133">
                  <c:v>40855</c:v>
                </c:pt>
                <c:pt idx="1134">
                  <c:v>40856</c:v>
                </c:pt>
                <c:pt idx="1135">
                  <c:v>40857</c:v>
                </c:pt>
                <c:pt idx="1136">
                  <c:v>40858</c:v>
                </c:pt>
                <c:pt idx="1137">
                  <c:v>40859</c:v>
                </c:pt>
                <c:pt idx="1138">
                  <c:v>40860</c:v>
                </c:pt>
                <c:pt idx="1139">
                  <c:v>40861</c:v>
                </c:pt>
                <c:pt idx="1140">
                  <c:v>40862</c:v>
                </c:pt>
                <c:pt idx="1141">
                  <c:v>40863</c:v>
                </c:pt>
                <c:pt idx="1142">
                  <c:v>40864</c:v>
                </c:pt>
                <c:pt idx="1143">
                  <c:v>40865</c:v>
                </c:pt>
                <c:pt idx="1144">
                  <c:v>40866</c:v>
                </c:pt>
                <c:pt idx="1145">
                  <c:v>40867</c:v>
                </c:pt>
                <c:pt idx="1146">
                  <c:v>40868</c:v>
                </c:pt>
                <c:pt idx="1147">
                  <c:v>40869</c:v>
                </c:pt>
                <c:pt idx="1148">
                  <c:v>40870</c:v>
                </c:pt>
                <c:pt idx="1149">
                  <c:v>40871</c:v>
                </c:pt>
                <c:pt idx="1150">
                  <c:v>40872</c:v>
                </c:pt>
                <c:pt idx="1151">
                  <c:v>40873</c:v>
                </c:pt>
                <c:pt idx="1152">
                  <c:v>40874</c:v>
                </c:pt>
                <c:pt idx="1153">
                  <c:v>40875</c:v>
                </c:pt>
                <c:pt idx="1154">
                  <c:v>40876</c:v>
                </c:pt>
                <c:pt idx="1155">
                  <c:v>40877</c:v>
                </c:pt>
                <c:pt idx="1156">
                  <c:v>40878</c:v>
                </c:pt>
                <c:pt idx="1157">
                  <c:v>40879</c:v>
                </c:pt>
                <c:pt idx="1158">
                  <c:v>40880</c:v>
                </c:pt>
                <c:pt idx="1159">
                  <c:v>40881</c:v>
                </c:pt>
                <c:pt idx="1160">
                  <c:v>40882</c:v>
                </c:pt>
                <c:pt idx="1161">
                  <c:v>40883</c:v>
                </c:pt>
                <c:pt idx="1162">
                  <c:v>40884</c:v>
                </c:pt>
                <c:pt idx="1163">
                  <c:v>40885</c:v>
                </c:pt>
                <c:pt idx="1164">
                  <c:v>40886</c:v>
                </c:pt>
                <c:pt idx="1165">
                  <c:v>40887</c:v>
                </c:pt>
                <c:pt idx="1166">
                  <c:v>40888</c:v>
                </c:pt>
                <c:pt idx="1167">
                  <c:v>40889</c:v>
                </c:pt>
                <c:pt idx="1168">
                  <c:v>40890</c:v>
                </c:pt>
                <c:pt idx="1169">
                  <c:v>40891</c:v>
                </c:pt>
                <c:pt idx="1170">
                  <c:v>40892</c:v>
                </c:pt>
                <c:pt idx="1171">
                  <c:v>40893</c:v>
                </c:pt>
                <c:pt idx="1172">
                  <c:v>40894</c:v>
                </c:pt>
                <c:pt idx="1173">
                  <c:v>40895</c:v>
                </c:pt>
                <c:pt idx="1174">
                  <c:v>40896</c:v>
                </c:pt>
                <c:pt idx="1175">
                  <c:v>40897</c:v>
                </c:pt>
                <c:pt idx="1176">
                  <c:v>40898</c:v>
                </c:pt>
                <c:pt idx="1177">
                  <c:v>40899</c:v>
                </c:pt>
                <c:pt idx="1178">
                  <c:v>40900</c:v>
                </c:pt>
                <c:pt idx="1179">
                  <c:v>40901</c:v>
                </c:pt>
                <c:pt idx="1180">
                  <c:v>40902</c:v>
                </c:pt>
                <c:pt idx="1181">
                  <c:v>40903</c:v>
                </c:pt>
                <c:pt idx="1182">
                  <c:v>40904</c:v>
                </c:pt>
                <c:pt idx="1183">
                  <c:v>40905</c:v>
                </c:pt>
                <c:pt idx="1184">
                  <c:v>40906</c:v>
                </c:pt>
                <c:pt idx="1185">
                  <c:v>40907</c:v>
                </c:pt>
                <c:pt idx="1186">
                  <c:v>40908</c:v>
                </c:pt>
                <c:pt idx="1187">
                  <c:v>40909</c:v>
                </c:pt>
                <c:pt idx="1188">
                  <c:v>40910</c:v>
                </c:pt>
                <c:pt idx="1189">
                  <c:v>40911</c:v>
                </c:pt>
                <c:pt idx="1190">
                  <c:v>40912</c:v>
                </c:pt>
                <c:pt idx="1191">
                  <c:v>40913</c:v>
                </c:pt>
                <c:pt idx="1192">
                  <c:v>40914</c:v>
                </c:pt>
                <c:pt idx="1193">
                  <c:v>40915</c:v>
                </c:pt>
                <c:pt idx="1194">
                  <c:v>40916</c:v>
                </c:pt>
                <c:pt idx="1195">
                  <c:v>40917</c:v>
                </c:pt>
                <c:pt idx="1196">
                  <c:v>40918</c:v>
                </c:pt>
                <c:pt idx="1197">
                  <c:v>40919</c:v>
                </c:pt>
                <c:pt idx="1198">
                  <c:v>40920</c:v>
                </c:pt>
                <c:pt idx="1199">
                  <c:v>40921</c:v>
                </c:pt>
                <c:pt idx="1200">
                  <c:v>40922</c:v>
                </c:pt>
                <c:pt idx="1201">
                  <c:v>40923</c:v>
                </c:pt>
                <c:pt idx="1202">
                  <c:v>40924</c:v>
                </c:pt>
                <c:pt idx="1203">
                  <c:v>40925</c:v>
                </c:pt>
                <c:pt idx="1204">
                  <c:v>40926</c:v>
                </c:pt>
                <c:pt idx="1205">
                  <c:v>40927</c:v>
                </c:pt>
                <c:pt idx="1206">
                  <c:v>40928</c:v>
                </c:pt>
                <c:pt idx="1207">
                  <c:v>40929</c:v>
                </c:pt>
                <c:pt idx="1208">
                  <c:v>40930</c:v>
                </c:pt>
                <c:pt idx="1209">
                  <c:v>40931</c:v>
                </c:pt>
                <c:pt idx="1210">
                  <c:v>40932</c:v>
                </c:pt>
                <c:pt idx="1211">
                  <c:v>40933</c:v>
                </c:pt>
                <c:pt idx="1212">
                  <c:v>40934</c:v>
                </c:pt>
                <c:pt idx="1213">
                  <c:v>40935</c:v>
                </c:pt>
                <c:pt idx="1214">
                  <c:v>40936</c:v>
                </c:pt>
                <c:pt idx="1215">
                  <c:v>40937</c:v>
                </c:pt>
                <c:pt idx="1216">
                  <c:v>40938</c:v>
                </c:pt>
                <c:pt idx="1217">
                  <c:v>40939</c:v>
                </c:pt>
                <c:pt idx="1218">
                  <c:v>40940</c:v>
                </c:pt>
                <c:pt idx="1219">
                  <c:v>40941</c:v>
                </c:pt>
                <c:pt idx="1220">
                  <c:v>40942</c:v>
                </c:pt>
                <c:pt idx="1221">
                  <c:v>40943</c:v>
                </c:pt>
                <c:pt idx="1222">
                  <c:v>40944</c:v>
                </c:pt>
                <c:pt idx="1223">
                  <c:v>40945</c:v>
                </c:pt>
                <c:pt idx="1224">
                  <c:v>40946</c:v>
                </c:pt>
                <c:pt idx="1225">
                  <c:v>40947</c:v>
                </c:pt>
                <c:pt idx="1226">
                  <c:v>40948</c:v>
                </c:pt>
                <c:pt idx="1227">
                  <c:v>40949</c:v>
                </c:pt>
                <c:pt idx="1228">
                  <c:v>40950</c:v>
                </c:pt>
                <c:pt idx="1229">
                  <c:v>40951</c:v>
                </c:pt>
                <c:pt idx="1230">
                  <c:v>40952</c:v>
                </c:pt>
                <c:pt idx="1231">
                  <c:v>40953</c:v>
                </c:pt>
                <c:pt idx="1232">
                  <c:v>40954</c:v>
                </c:pt>
                <c:pt idx="1233">
                  <c:v>40955</c:v>
                </c:pt>
                <c:pt idx="1234">
                  <c:v>40956</c:v>
                </c:pt>
                <c:pt idx="1235">
                  <c:v>40957</c:v>
                </c:pt>
                <c:pt idx="1236">
                  <c:v>40958</c:v>
                </c:pt>
                <c:pt idx="1237">
                  <c:v>40959</c:v>
                </c:pt>
                <c:pt idx="1238">
                  <c:v>40960</c:v>
                </c:pt>
                <c:pt idx="1239">
                  <c:v>40961</c:v>
                </c:pt>
                <c:pt idx="1240">
                  <c:v>40962</c:v>
                </c:pt>
                <c:pt idx="1241">
                  <c:v>40963</c:v>
                </c:pt>
                <c:pt idx="1242">
                  <c:v>40964</c:v>
                </c:pt>
                <c:pt idx="1243">
                  <c:v>40965</c:v>
                </c:pt>
                <c:pt idx="1244">
                  <c:v>40966</c:v>
                </c:pt>
                <c:pt idx="1245">
                  <c:v>40967</c:v>
                </c:pt>
                <c:pt idx="1246">
                  <c:v>40968</c:v>
                </c:pt>
                <c:pt idx="1247">
                  <c:v>40969</c:v>
                </c:pt>
                <c:pt idx="1248">
                  <c:v>40970</c:v>
                </c:pt>
                <c:pt idx="1249">
                  <c:v>40971</c:v>
                </c:pt>
                <c:pt idx="1250">
                  <c:v>40972</c:v>
                </c:pt>
                <c:pt idx="1251">
                  <c:v>40973</c:v>
                </c:pt>
                <c:pt idx="1252">
                  <c:v>40974</c:v>
                </c:pt>
                <c:pt idx="1253">
                  <c:v>40975</c:v>
                </c:pt>
                <c:pt idx="1254">
                  <c:v>40976</c:v>
                </c:pt>
                <c:pt idx="1255">
                  <c:v>40977</c:v>
                </c:pt>
                <c:pt idx="1256">
                  <c:v>40978</c:v>
                </c:pt>
                <c:pt idx="1257">
                  <c:v>40979</c:v>
                </c:pt>
                <c:pt idx="1258">
                  <c:v>40980</c:v>
                </c:pt>
                <c:pt idx="1259">
                  <c:v>40981</c:v>
                </c:pt>
                <c:pt idx="1260">
                  <c:v>40982</c:v>
                </c:pt>
                <c:pt idx="1261">
                  <c:v>40983</c:v>
                </c:pt>
                <c:pt idx="1262">
                  <c:v>40984</c:v>
                </c:pt>
                <c:pt idx="1263">
                  <c:v>40985</c:v>
                </c:pt>
                <c:pt idx="1264">
                  <c:v>40986</c:v>
                </c:pt>
                <c:pt idx="1265">
                  <c:v>40987</c:v>
                </c:pt>
                <c:pt idx="1266">
                  <c:v>40988</c:v>
                </c:pt>
                <c:pt idx="1267">
                  <c:v>40989</c:v>
                </c:pt>
                <c:pt idx="1268">
                  <c:v>40990</c:v>
                </c:pt>
                <c:pt idx="1269">
                  <c:v>40991</c:v>
                </c:pt>
                <c:pt idx="1270">
                  <c:v>40992</c:v>
                </c:pt>
                <c:pt idx="1271">
                  <c:v>40993</c:v>
                </c:pt>
                <c:pt idx="1272">
                  <c:v>40994</c:v>
                </c:pt>
                <c:pt idx="1273">
                  <c:v>40995</c:v>
                </c:pt>
                <c:pt idx="1274">
                  <c:v>40996</c:v>
                </c:pt>
                <c:pt idx="1275">
                  <c:v>40997</c:v>
                </c:pt>
                <c:pt idx="1276">
                  <c:v>40998</c:v>
                </c:pt>
                <c:pt idx="1277">
                  <c:v>40999</c:v>
                </c:pt>
                <c:pt idx="1278">
                  <c:v>41000</c:v>
                </c:pt>
                <c:pt idx="1279">
                  <c:v>41001</c:v>
                </c:pt>
                <c:pt idx="1280">
                  <c:v>41002</c:v>
                </c:pt>
                <c:pt idx="1281">
                  <c:v>41003</c:v>
                </c:pt>
                <c:pt idx="1282">
                  <c:v>41004</c:v>
                </c:pt>
                <c:pt idx="1283">
                  <c:v>41005</c:v>
                </c:pt>
                <c:pt idx="1284">
                  <c:v>41006</c:v>
                </c:pt>
                <c:pt idx="1285">
                  <c:v>41007</c:v>
                </c:pt>
                <c:pt idx="1286">
                  <c:v>41008</c:v>
                </c:pt>
                <c:pt idx="1287">
                  <c:v>41009</c:v>
                </c:pt>
                <c:pt idx="1288">
                  <c:v>41010</c:v>
                </c:pt>
                <c:pt idx="1289">
                  <c:v>41011</c:v>
                </c:pt>
                <c:pt idx="1290">
                  <c:v>41012</c:v>
                </c:pt>
                <c:pt idx="1291">
                  <c:v>41013</c:v>
                </c:pt>
                <c:pt idx="1292">
                  <c:v>41014</c:v>
                </c:pt>
                <c:pt idx="1293">
                  <c:v>41015</c:v>
                </c:pt>
                <c:pt idx="1294">
                  <c:v>41016</c:v>
                </c:pt>
                <c:pt idx="1295">
                  <c:v>41017</c:v>
                </c:pt>
                <c:pt idx="1296">
                  <c:v>41018</c:v>
                </c:pt>
                <c:pt idx="1297">
                  <c:v>41019</c:v>
                </c:pt>
                <c:pt idx="1298">
                  <c:v>41020</c:v>
                </c:pt>
                <c:pt idx="1299">
                  <c:v>41021</c:v>
                </c:pt>
                <c:pt idx="1300">
                  <c:v>41022</c:v>
                </c:pt>
                <c:pt idx="1301">
                  <c:v>41023</c:v>
                </c:pt>
                <c:pt idx="1302">
                  <c:v>41024</c:v>
                </c:pt>
                <c:pt idx="1303">
                  <c:v>41025</c:v>
                </c:pt>
                <c:pt idx="1304">
                  <c:v>41026</c:v>
                </c:pt>
                <c:pt idx="1305">
                  <c:v>41027</c:v>
                </c:pt>
                <c:pt idx="1306">
                  <c:v>41028</c:v>
                </c:pt>
                <c:pt idx="1307">
                  <c:v>41029</c:v>
                </c:pt>
                <c:pt idx="1308">
                  <c:v>41030</c:v>
                </c:pt>
                <c:pt idx="1309">
                  <c:v>41031</c:v>
                </c:pt>
                <c:pt idx="1310">
                  <c:v>41032</c:v>
                </c:pt>
                <c:pt idx="1311">
                  <c:v>41033</c:v>
                </c:pt>
                <c:pt idx="1312">
                  <c:v>41034</c:v>
                </c:pt>
                <c:pt idx="1313">
                  <c:v>41035</c:v>
                </c:pt>
                <c:pt idx="1314">
                  <c:v>41036</c:v>
                </c:pt>
                <c:pt idx="1315">
                  <c:v>41037</c:v>
                </c:pt>
                <c:pt idx="1316">
                  <c:v>41038</c:v>
                </c:pt>
                <c:pt idx="1317">
                  <c:v>41039</c:v>
                </c:pt>
                <c:pt idx="1318">
                  <c:v>41040</c:v>
                </c:pt>
                <c:pt idx="1319">
                  <c:v>41041</c:v>
                </c:pt>
                <c:pt idx="1320">
                  <c:v>41042</c:v>
                </c:pt>
                <c:pt idx="1321">
                  <c:v>41043</c:v>
                </c:pt>
                <c:pt idx="1322">
                  <c:v>41044</c:v>
                </c:pt>
                <c:pt idx="1323">
                  <c:v>41045</c:v>
                </c:pt>
                <c:pt idx="1324">
                  <c:v>41046</c:v>
                </c:pt>
                <c:pt idx="1325">
                  <c:v>41047</c:v>
                </c:pt>
                <c:pt idx="1326">
                  <c:v>41048</c:v>
                </c:pt>
                <c:pt idx="1327">
                  <c:v>41049</c:v>
                </c:pt>
                <c:pt idx="1328">
                  <c:v>41050</c:v>
                </c:pt>
                <c:pt idx="1329">
                  <c:v>41051</c:v>
                </c:pt>
                <c:pt idx="1330">
                  <c:v>41052</c:v>
                </c:pt>
                <c:pt idx="1331">
                  <c:v>41053</c:v>
                </c:pt>
                <c:pt idx="1332">
                  <c:v>41054</c:v>
                </c:pt>
                <c:pt idx="1333">
                  <c:v>41055</c:v>
                </c:pt>
                <c:pt idx="1334">
                  <c:v>41056</c:v>
                </c:pt>
                <c:pt idx="1335">
                  <c:v>41057</c:v>
                </c:pt>
                <c:pt idx="1336">
                  <c:v>41058</c:v>
                </c:pt>
                <c:pt idx="1337">
                  <c:v>41059</c:v>
                </c:pt>
                <c:pt idx="1338">
                  <c:v>41060</c:v>
                </c:pt>
                <c:pt idx="1339">
                  <c:v>41061</c:v>
                </c:pt>
                <c:pt idx="1340">
                  <c:v>41062</c:v>
                </c:pt>
                <c:pt idx="1341">
                  <c:v>41063</c:v>
                </c:pt>
                <c:pt idx="1342">
                  <c:v>41064</c:v>
                </c:pt>
                <c:pt idx="1343">
                  <c:v>41065</c:v>
                </c:pt>
                <c:pt idx="1344">
                  <c:v>41066</c:v>
                </c:pt>
                <c:pt idx="1345">
                  <c:v>41067</c:v>
                </c:pt>
                <c:pt idx="1346">
                  <c:v>41068</c:v>
                </c:pt>
                <c:pt idx="1347">
                  <c:v>41069</c:v>
                </c:pt>
                <c:pt idx="1348">
                  <c:v>41070</c:v>
                </c:pt>
                <c:pt idx="1349">
                  <c:v>41071</c:v>
                </c:pt>
                <c:pt idx="1350">
                  <c:v>41072</c:v>
                </c:pt>
                <c:pt idx="1351">
                  <c:v>41073</c:v>
                </c:pt>
                <c:pt idx="1352">
                  <c:v>41074</c:v>
                </c:pt>
                <c:pt idx="1353">
                  <c:v>41075</c:v>
                </c:pt>
                <c:pt idx="1354">
                  <c:v>41076</c:v>
                </c:pt>
                <c:pt idx="1355">
                  <c:v>41077</c:v>
                </c:pt>
                <c:pt idx="1356">
                  <c:v>41078</c:v>
                </c:pt>
                <c:pt idx="1357">
                  <c:v>41079</c:v>
                </c:pt>
                <c:pt idx="1358">
                  <c:v>41080</c:v>
                </c:pt>
                <c:pt idx="1359">
                  <c:v>41081</c:v>
                </c:pt>
                <c:pt idx="1360">
                  <c:v>41082</c:v>
                </c:pt>
                <c:pt idx="1361">
                  <c:v>41083</c:v>
                </c:pt>
                <c:pt idx="1362">
                  <c:v>41084</c:v>
                </c:pt>
                <c:pt idx="1363">
                  <c:v>41085</c:v>
                </c:pt>
                <c:pt idx="1364">
                  <c:v>41086</c:v>
                </c:pt>
                <c:pt idx="1365">
                  <c:v>41087</c:v>
                </c:pt>
                <c:pt idx="1366">
                  <c:v>41088</c:v>
                </c:pt>
                <c:pt idx="1367">
                  <c:v>41089</c:v>
                </c:pt>
                <c:pt idx="1368">
                  <c:v>41090</c:v>
                </c:pt>
                <c:pt idx="1369">
                  <c:v>41091</c:v>
                </c:pt>
                <c:pt idx="1370">
                  <c:v>41092</c:v>
                </c:pt>
                <c:pt idx="1371">
                  <c:v>41093</c:v>
                </c:pt>
                <c:pt idx="1372">
                  <c:v>41094</c:v>
                </c:pt>
                <c:pt idx="1373">
                  <c:v>41095</c:v>
                </c:pt>
                <c:pt idx="1374">
                  <c:v>41096</c:v>
                </c:pt>
                <c:pt idx="1375">
                  <c:v>41097</c:v>
                </c:pt>
                <c:pt idx="1376">
                  <c:v>41098</c:v>
                </c:pt>
                <c:pt idx="1377">
                  <c:v>41099</c:v>
                </c:pt>
                <c:pt idx="1378">
                  <c:v>41100</c:v>
                </c:pt>
                <c:pt idx="1379">
                  <c:v>41101</c:v>
                </c:pt>
                <c:pt idx="1380">
                  <c:v>41102</c:v>
                </c:pt>
                <c:pt idx="1381">
                  <c:v>41103</c:v>
                </c:pt>
                <c:pt idx="1382">
                  <c:v>41104</c:v>
                </c:pt>
                <c:pt idx="1383">
                  <c:v>41105</c:v>
                </c:pt>
                <c:pt idx="1384">
                  <c:v>41106</c:v>
                </c:pt>
                <c:pt idx="1385">
                  <c:v>41107</c:v>
                </c:pt>
                <c:pt idx="1386">
                  <c:v>41108</c:v>
                </c:pt>
                <c:pt idx="1387">
                  <c:v>41109</c:v>
                </c:pt>
                <c:pt idx="1388">
                  <c:v>41110</c:v>
                </c:pt>
                <c:pt idx="1389">
                  <c:v>41111</c:v>
                </c:pt>
                <c:pt idx="1390">
                  <c:v>41112</c:v>
                </c:pt>
                <c:pt idx="1391">
                  <c:v>41113</c:v>
                </c:pt>
                <c:pt idx="1392">
                  <c:v>41114</c:v>
                </c:pt>
                <c:pt idx="1393">
                  <c:v>41115</c:v>
                </c:pt>
                <c:pt idx="1394">
                  <c:v>41116</c:v>
                </c:pt>
                <c:pt idx="1395">
                  <c:v>41117</c:v>
                </c:pt>
                <c:pt idx="1396">
                  <c:v>41118</c:v>
                </c:pt>
                <c:pt idx="1397">
                  <c:v>41119</c:v>
                </c:pt>
                <c:pt idx="1398">
                  <c:v>41120</c:v>
                </c:pt>
                <c:pt idx="1399">
                  <c:v>41121</c:v>
                </c:pt>
                <c:pt idx="1400">
                  <c:v>41122</c:v>
                </c:pt>
                <c:pt idx="1401">
                  <c:v>41123</c:v>
                </c:pt>
                <c:pt idx="1402">
                  <c:v>41124</c:v>
                </c:pt>
                <c:pt idx="1403">
                  <c:v>41125</c:v>
                </c:pt>
                <c:pt idx="1404">
                  <c:v>41126</c:v>
                </c:pt>
                <c:pt idx="1405">
                  <c:v>41127</c:v>
                </c:pt>
                <c:pt idx="1406">
                  <c:v>41128</c:v>
                </c:pt>
                <c:pt idx="1407">
                  <c:v>41129</c:v>
                </c:pt>
                <c:pt idx="1408">
                  <c:v>41130</c:v>
                </c:pt>
                <c:pt idx="1409">
                  <c:v>41131</c:v>
                </c:pt>
                <c:pt idx="1410">
                  <c:v>41132</c:v>
                </c:pt>
                <c:pt idx="1411">
                  <c:v>41133</c:v>
                </c:pt>
                <c:pt idx="1412">
                  <c:v>41134</c:v>
                </c:pt>
                <c:pt idx="1413">
                  <c:v>41135</c:v>
                </c:pt>
                <c:pt idx="1414">
                  <c:v>41136</c:v>
                </c:pt>
                <c:pt idx="1415">
                  <c:v>41137</c:v>
                </c:pt>
                <c:pt idx="1416">
                  <c:v>41138</c:v>
                </c:pt>
                <c:pt idx="1417">
                  <c:v>41139</c:v>
                </c:pt>
                <c:pt idx="1418">
                  <c:v>41140</c:v>
                </c:pt>
                <c:pt idx="1419">
                  <c:v>41141</c:v>
                </c:pt>
                <c:pt idx="1420">
                  <c:v>41142</c:v>
                </c:pt>
                <c:pt idx="1421">
                  <c:v>41143</c:v>
                </c:pt>
                <c:pt idx="1422">
                  <c:v>41144</c:v>
                </c:pt>
                <c:pt idx="1423">
                  <c:v>41145</c:v>
                </c:pt>
                <c:pt idx="1424">
                  <c:v>41146</c:v>
                </c:pt>
                <c:pt idx="1425">
                  <c:v>41147</c:v>
                </c:pt>
                <c:pt idx="1426">
                  <c:v>41148</c:v>
                </c:pt>
                <c:pt idx="1427">
                  <c:v>41149</c:v>
                </c:pt>
                <c:pt idx="1428">
                  <c:v>41150</c:v>
                </c:pt>
                <c:pt idx="1429">
                  <c:v>41151</c:v>
                </c:pt>
                <c:pt idx="1430">
                  <c:v>41152</c:v>
                </c:pt>
                <c:pt idx="1431">
                  <c:v>41153</c:v>
                </c:pt>
                <c:pt idx="1432">
                  <c:v>41154</c:v>
                </c:pt>
                <c:pt idx="1433">
                  <c:v>41155</c:v>
                </c:pt>
                <c:pt idx="1434">
                  <c:v>41156</c:v>
                </c:pt>
                <c:pt idx="1435">
                  <c:v>41157</c:v>
                </c:pt>
                <c:pt idx="1436">
                  <c:v>41158</c:v>
                </c:pt>
                <c:pt idx="1437">
                  <c:v>41159</c:v>
                </c:pt>
                <c:pt idx="1438">
                  <c:v>41160</c:v>
                </c:pt>
                <c:pt idx="1439">
                  <c:v>41161</c:v>
                </c:pt>
                <c:pt idx="1440">
                  <c:v>41162</c:v>
                </c:pt>
                <c:pt idx="1441">
                  <c:v>41163</c:v>
                </c:pt>
                <c:pt idx="1442">
                  <c:v>41164</c:v>
                </c:pt>
                <c:pt idx="1443">
                  <c:v>41165</c:v>
                </c:pt>
                <c:pt idx="1444">
                  <c:v>41166</c:v>
                </c:pt>
                <c:pt idx="1445">
                  <c:v>41167</c:v>
                </c:pt>
                <c:pt idx="1446">
                  <c:v>41168</c:v>
                </c:pt>
                <c:pt idx="1447">
                  <c:v>41169</c:v>
                </c:pt>
                <c:pt idx="1448">
                  <c:v>41170</c:v>
                </c:pt>
                <c:pt idx="1449">
                  <c:v>41171</c:v>
                </c:pt>
                <c:pt idx="1450">
                  <c:v>41172</c:v>
                </c:pt>
                <c:pt idx="1451">
                  <c:v>41173</c:v>
                </c:pt>
                <c:pt idx="1452">
                  <c:v>41174</c:v>
                </c:pt>
                <c:pt idx="1453">
                  <c:v>41175</c:v>
                </c:pt>
                <c:pt idx="1454">
                  <c:v>41176</c:v>
                </c:pt>
                <c:pt idx="1455">
                  <c:v>41177</c:v>
                </c:pt>
                <c:pt idx="1456">
                  <c:v>41178</c:v>
                </c:pt>
                <c:pt idx="1457">
                  <c:v>41179</c:v>
                </c:pt>
                <c:pt idx="1458">
                  <c:v>41180</c:v>
                </c:pt>
                <c:pt idx="1459">
                  <c:v>41181</c:v>
                </c:pt>
                <c:pt idx="1460">
                  <c:v>41182</c:v>
                </c:pt>
                <c:pt idx="1461">
                  <c:v>41183</c:v>
                </c:pt>
                <c:pt idx="1462">
                  <c:v>41184</c:v>
                </c:pt>
                <c:pt idx="1463">
                  <c:v>41185</c:v>
                </c:pt>
                <c:pt idx="1464">
                  <c:v>41186</c:v>
                </c:pt>
                <c:pt idx="1465">
                  <c:v>41187</c:v>
                </c:pt>
                <c:pt idx="1466">
                  <c:v>41188</c:v>
                </c:pt>
                <c:pt idx="1467">
                  <c:v>41189</c:v>
                </c:pt>
                <c:pt idx="1468">
                  <c:v>41190</c:v>
                </c:pt>
                <c:pt idx="1469">
                  <c:v>41191</c:v>
                </c:pt>
                <c:pt idx="1470">
                  <c:v>41192</c:v>
                </c:pt>
                <c:pt idx="1471">
                  <c:v>41193</c:v>
                </c:pt>
                <c:pt idx="1472">
                  <c:v>41194</c:v>
                </c:pt>
                <c:pt idx="1473">
                  <c:v>41195</c:v>
                </c:pt>
                <c:pt idx="1474">
                  <c:v>41196</c:v>
                </c:pt>
                <c:pt idx="1475">
                  <c:v>41197</c:v>
                </c:pt>
                <c:pt idx="1476">
                  <c:v>41198</c:v>
                </c:pt>
                <c:pt idx="1477">
                  <c:v>41199</c:v>
                </c:pt>
                <c:pt idx="1478">
                  <c:v>41200</c:v>
                </c:pt>
                <c:pt idx="1479">
                  <c:v>41201</c:v>
                </c:pt>
                <c:pt idx="1480">
                  <c:v>41202</c:v>
                </c:pt>
                <c:pt idx="1481">
                  <c:v>41203</c:v>
                </c:pt>
                <c:pt idx="1482">
                  <c:v>41204</c:v>
                </c:pt>
                <c:pt idx="1483">
                  <c:v>41205</c:v>
                </c:pt>
                <c:pt idx="1484">
                  <c:v>41206</c:v>
                </c:pt>
                <c:pt idx="1485">
                  <c:v>41207</c:v>
                </c:pt>
                <c:pt idx="1486">
                  <c:v>41208</c:v>
                </c:pt>
                <c:pt idx="1487">
                  <c:v>41209</c:v>
                </c:pt>
                <c:pt idx="1488">
                  <c:v>41210</c:v>
                </c:pt>
                <c:pt idx="1489">
                  <c:v>41211</c:v>
                </c:pt>
                <c:pt idx="1490">
                  <c:v>41212</c:v>
                </c:pt>
                <c:pt idx="1491">
                  <c:v>41213</c:v>
                </c:pt>
                <c:pt idx="1492">
                  <c:v>41214</c:v>
                </c:pt>
                <c:pt idx="1493">
                  <c:v>41215</c:v>
                </c:pt>
                <c:pt idx="1494">
                  <c:v>41216</c:v>
                </c:pt>
                <c:pt idx="1495">
                  <c:v>41217</c:v>
                </c:pt>
                <c:pt idx="1496">
                  <c:v>41218</c:v>
                </c:pt>
                <c:pt idx="1497">
                  <c:v>41219</c:v>
                </c:pt>
                <c:pt idx="1498">
                  <c:v>41220</c:v>
                </c:pt>
                <c:pt idx="1499">
                  <c:v>41221</c:v>
                </c:pt>
                <c:pt idx="1500">
                  <c:v>41222</c:v>
                </c:pt>
                <c:pt idx="1501">
                  <c:v>41223</c:v>
                </c:pt>
                <c:pt idx="1502">
                  <c:v>41224</c:v>
                </c:pt>
                <c:pt idx="1503">
                  <c:v>41225</c:v>
                </c:pt>
                <c:pt idx="1504">
                  <c:v>41226</c:v>
                </c:pt>
                <c:pt idx="1505">
                  <c:v>41227</c:v>
                </c:pt>
                <c:pt idx="1506">
                  <c:v>41228</c:v>
                </c:pt>
                <c:pt idx="1507">
                  <c:v>41229</c:v>
                </c:pt>
                <c:pt idx="1508">
                  <c:v>41230</c:v>
                </c:pt>
                <c:pt idx="1509">
                  <c:v>41231</c:v>
                </c:pt>
                <c:pt idx="1510">
                  <c:v>41232</c:v>
                </c:pt>
                <c:pt idx="1511">
                  <c:v>41233</c:v>
                </c:pt>
                <c:pt idx="1512">
                  <c:v>41234</c:v>
                </c:pt>
                <c:pt idx="1513">
                  <c:v>41235</c:v>
                </c:pt>
                <c:pt idx="1514">
                  <c:v>41236</c:v>
                </c:pt>
                <c:pt idx="1515">
                  <c:v>41237</c:v>
                </c:pt>
                <c:pt idx="1516">
                  <c:v>41238</c:v>
                </c:pt>
                <c:pt idx="1517">
                  <c:v>41239</c:v>
                </c:pt>
                <c:pt idx="1518">
                  <c:v>41240</c:v>
                </c:pt>
                <c:pt idx="1519">
                  <c:v>41241</c:v>
                </c:pt>
                <c:pt idx="1520">
                  <c:v>41242</c:v>
                </c:pt>
                <c:pt idx="1521">
                  <c:v>41243</c:v>
                </c:pt>
              </c:numCache>
            </c:numRef>
          </c:cat>
          <c:val>
            <c:numRef>
              <c:f>'Riesgo Soberano'!$Q$3168:$Q$4689</c:f>
              <c:numCache>
                <c:formatCode>General</c:formatCode>
                <c:ptCount val="1522"/>
                <c:pt idx="0">
                  <c:v>338</c:v>
                </c:pt>
                <c:pt idx="1">
                  <c:v>358</c:v>
                </c:pt>
                <c:pt idx="2">
                  <c:v>351</c:v>
                </c:pt>
                <c:pt idx="3">
                  <c:v>351</c:v>
                </c:pt>
                <c:pt idx="4">
                  <c:v>351</c:v>
                </c:pt>
                <c:pt idx="5">
                  <c:v>411</c:v>
                </c:pt>
                <c:pt idx="6">
                  <c:v>406</c:v>
                </c:pt>
                <c:pt idx="7">
                  <c:v>442</c:v>
                </c:pt>
                <c:pt idx="8">
                  <c:v>444</c:v>
                </c:pt>
                <c:pt idx="9">
                  <c:v>522</c:v>
                </c:pt>
                <c:pt idx="10">
                  <c:v>522</c:v>
                </c:pt>
                <c:pt idx="11">
                  <c:v>522</c:v>
                </c:pt>
                <c:pt idx="12">
                  <c:v>522</c:v>
                </c:pt>
                <c:pt idx="13">
                  <c:v>440</c:v>
                </c:pt>
                <c:pt idx="14">
                  <c:v>469</c:v>
                </c:pt>
                <c:pt idx="15">
                  <c:v>496</c:v>
                </c:pt>
                <c:pt idx="16">
                  <c:v>485</c:v>
                </c:pt>
                <c:pt idx="17">
                  <c:v>485</c:v>
                </c:pt>
                <c:pt idx="18">
                  <c:v>485</c:v>
                </c:pt>
                <c:pt idx="19">
                  <c:v>490</c:v>
                </c:pt>
                <c:pt idx="20">
                  <c:v>532</c:v>
                </c:pt>
                <c:pt idx="21">
                  <c:v>670</c:v>
                </c:pt>
                <c:pt idx="22">
                  <c:v>688</c:v>
                </c:pt>
                <c:pt idx="23">
                  <c:v>668</c:v>
                </c:pt>
                <c:pt idx="24">
                  <c:v>668</c:v>
                </c:pt>
                <c:pt idx="25">
                  <c:v>668</c:v>
                </c:pt>
                <c:pt idx="26">
                  <c:v>614</c:v>
                </c:pt>
                <c:pt idx="27">
                  <c:v>562</c:v>
                </c:pt>
                <c:pt idx="28">
                  <c:v>518</c:v>
                </c:pt>
                <c:pt idx="29">
                  <c:v>491</c:v>
                </c:pt>
                <c:pt idx="30">
                  <c:v>451</c:v>
                </c:pt>
                <c:pt idx="31">
                  <c:v>451</c:v>
                </c:pt>
                <c:pt idx="32">
                  <c:v>451</c:v>
                </c:pt>
                <c:pt idx="33">
                  <c:v>440</c:v>
                </c:pt>
                <c:pt idx="34">
                  <c:v>419</c:v>
                </c:pt>
                <c:pt idx="35">
                  <c:v>444</c:v>
                </c:pt>
                <c:pt idx="36">
                  <c:v>451</c:v>
                </c:pt>
                <c:pt idx="37">
                  <c:v>441</c:v>
                </c:pt>
                <c:pt idx="38">
                  <c:v>441</c:v>
                </c:pt>
                <c:pt idx="39">
                  <c:v>441</c:v>
                </c:pt>
                <c:pt idx="40">
                  <c:v>434</c:v>
                </c:pt>
                <c:pt idx="41">
                  <c:v>434</c:v>
                </c:pt>
                <c:pt idx="42">
                  <c:v>461</c:v>
                </c:pt>
                <c:pt idx="43">
                  <c:v>460</c:v>
                </c:pt>
                <c:pt idx="44">
                  <c:v>462</c:v>
                </c:pt>
                <c:pt idx="45">
                  <c:v>462</c:v>
                </c:pt>
                <c:pt idx="46">
                  <c:v>462</c:v>
                </c:pt>
                <c:pt idx="47">
                  <c:v>452</c:v>
                </c:pt>
                <c:pt idx="48">
                  <c:v>466</c:v>
                </c:pt>
                <c:pt idx="49">
                  <c:v>496</c:v>
                </c:pt>
                <c:pt idx="50">
                  <c:v>535</c:v>
                </c:pt>
                <c:pt idx="51">
                  <c:v>540</c:v>
                </c:pt>
                <c:pt idx="52">
                  <c:v>540</c:v>
                </c:pt>
                <c:pt idx="53">
                  <c:v>540</c:v>
                </c:pt>
                <c:pt idx="54">
                  <c:v>500</c:v>
                </c:pt>
                <c:pt idx="55">
                  <c:v>484</c:v>
                </c:pt>
                <c:pt idx="56">
                  <c:v>489</c:v>
                </c:pt>
                <c:pt idx="57">
                  <c:v>489</c:v>
                </c:pt>
                <c:pt idx="58">
                  <c:v>490</c:v>
                </c:pt>
                <c:pt idx="59">
                  <c:v>490</c:v>
                </c:pt>
                <c:pt idx="60">
                  <c:v>490</c:v>
                </c:pt>
                <c:pt idx="61">
                  <c:v>530</c:v>
                </c:pt>
                <c:pt idx="62">
                  <c:v>526</c:v>
                </c:pt>
                <c:pt idx="63">
                  <c:v>524</c:v>
                </c:pt>
                <c:pt idx="64">
                  <c:v>531</c:v>
                </c:pt>
                <c:pt idx="65">
                  <c:v>523</c:v>
                </c:pt>
                <c:pt idx="66">
                  <c:v>523</c:v>
                </c:pt>
                <c:pt idx="67">
                  <c:v>523</c:v>
                </c:pt>
                <c:pt idx="68">
                  <c:v>500</c:v>
                </c:pt>
                <c:pt idx="69">
                  <c:v>500</c:v>
                </c:pt>
                <c:pt idx="70">
                  <c:v>490</c:v>
                </c:pt>
                <c:pt idx="71">
                  <c:v>490</c:v>
                </c:pt>
                <c:pt idx="72">
                  <c:v>495</c:v>
                </c:pt>
                <c:pt idx="73">
                  <c:v>495</c:v>
                </c:pt>
                <c:pt idx="74">
                  <c:v>495</c:v>
                </c:pt>
                <c:pt idx="75">
                  <c:v>506</c:v>
                </c:pt>
                <c:pt idx="76">
                  <c:v>504</c:v>
                </c:pt>
                <c:pt idx="77">
                  <c:v>465</c:v>
                </c:pt>
                <c:pt idx="78">
                  <c:v>455</c:v>
                </c:pt>
                <c:pt idx="79">
                  <c:v>450</c:v>
                </c:pt>
                <c:pt idx="80">
                  <c:v>450</c:v>
                </c:pt>
                <c:pt idx="81">
                  <c:v>450</c:v>
                </c:pt>
                <c:pt idx="82">
                  <c:v>446</c:v>
                </c:pt>
                <c:pt idx="83">
                  <c:v>438</c:v>
                </c:pt>
                <c:pt idx="84">
                  <c:v>437</c:v>
                </c:pt>
                <c:pt idx="85">
                  <c:v>437</c:v>
                </c:pt>
                <c:pt idx="86">
                  <c:v>437</c:v>
                </c:pt>
                <c:pt idx="87">
                  <c:v>437</c:v>
                </c:pt>
                <c:pt idx="88">
                  <c:v>437</c:v>
                </c:pt>
                <c:pt idx="89">
                  <c:v>440</c:v>
                </c:pt>
                <c:pt idx="90">
                  <c:v>431</c:v>
                </c:pt>
                <c:pt idx="91">
                  <c:v>429</c:v>
                </c:pt>
                <c:pt idx="92">
                  <c:v>429</c:v>
                </c:pt>
                <c:pt idx="93">
                  <c:v>405</c:v>
                </c:pt>
                <c:pt idx="94">
                  <c:v>405</c:v>
                </c:pt>
                <c:pt idx="95">
                  <c:v>405</c:v>
                </c:pt>
                <c:pt idx="96">
                  <c:v>393</c:v>
                </c:pt>
                <c:pt idx="97">
                  <c:v>388</c:v>
                </c:pt>
                <c:pt idx="98">
                  <c:v>402</c:v>
                </c:pt>
                <c:pt idx="99">
                  <c:v>427</c:v>
                </c:pt>
                <c:pt idx="100">
                  <c:v>424</c:v>
                </c:pt>
                <c:pt idx="101">
                  <c:v>424</c:v>
                </c:pt>
                <c:pt idx="102">
                  <c:v>424</c:v>
                </c:pt>
                <c:pt idx="103">
                  <c:v>446</c:v>
                </c:pt>
                <c:pt idx="104">
                  <c:v>447</c:v>
                </c:pt>
                <c:pt idx="105">
                  <c:v>460</c:v>
                </c:pt>
                <c:pt idx="106">
                  <c:v>466</c:v>
                </c:pt>
                <c:pt idx="107">
                  <c:v>451</c:v>
                </c:pt>
                <c:pt idx="108">
                  <c:v>451</c:v>
                </c:pt>
                <c:pt idx="109">
                  <c:v>451</c:v>
                </c:pt>
                <c:pt idx="110">
                  <c:v>451</c:v>
                </c:pt>
                <c:pt idx="111">
                  <c:v>461</c:v>
                </c:pt>
                <c:pt idx="112">
                  <c:v>449</c:v>
                </c:pt>
                <c:pt idx="113">
                  <c:v>439</c:v>
                </c:pt>
                <c:pt idx="114">
                  <c:v>433</c:v>
                </c:pt>
                <c:pt idx="115">
                  <c:v>433</c:v>
                </c:pt>
                <c:pt idx="116">
                  <c:v>433</c:v>
                </c:pt>
                <c:pt idx="117">
                  <c:v>425</c:v>
                </c:pt>
                <c:pt idx="118">
                  <c:v>431</c:v>
                </c:pt>
                <c:pt idx="119">
                  <c:v>415</c:v>
                </c:pt>
                <c:pt idx="120">
                  <c:v>413</c:v>
                </c:pt>
                <c:pt idx="121">
                  <c:v>409</c:v>
                </c:pt>
                <c:pt idx="122">
                  <c:v>409</c:v>
                </c:pt>
                <c:pt idx="123">
                  <c:v>409</c:v>
                </c:pt>
                <c:pt idx="124">
                  <c:v>426</c:v>
                </c:pt>
                <c:pt idx="125">
                  <c:v>414</c:v>
                </c:pt>
                <c:pt idx="126">
                  <c:v>419</c:v>
                </c:pt>
                <c:pt idx="127">
                  <c:v>429</c:v>
                </c:pt>
                <c:pt idx="128">
                  <c:v>414</c:v>
                </c:pt>
                <c:pt idx="129">
                  <c:v>414</c:v>
                </c:pt>
                <c:pt idx="130">
                  <c:v>414</c:v>
                </c:pt>
                <c:pt idx="131">
                  <c:v>409</c:v>
                </c:pt>
                <c:pt idx="132">
                  <c:v>426</c:v>
                </c:pt>
                <c:pt idx="133">
                  <c:v>439</c:v>
                </c:pt>
                <c:pt idx="134">
                  <c:v>451</c:v>
                </c:pt>
                <c:pt idx="135">
                  <c:v>426</c:v>
                </c:pt>
                <c:pt idx="136">
                  <c:v>426</c:v>
                </c:pt>
                <c:pt idx="137">
                  <c:v>426</c:v>
                </c:pt>
                <c:pt idx="138">
                  <c:v>426</c:v>
                </c:pt>
                <c:pt idx="139">
                  <c:v>451</c:v>
                </c:pt>
                <c:pt idx="140">
                  <c:v>441</c:v>
                </c:pt>
                <c:pt idx="141">
                  <c:v>417</c:v>
                </c:pt>
                <c:pt idx="142">
                  <c:v>427</c:v>
                </c:pt>
                <c:pt idx="143">
                  <c:v>427</c:v>
                </c:pt>
                <c:pt idx="144">
                  <c:v>427</c:v>
                </c:pt>
                <c:pt idx="145">
                  <c:v>438</c:v>
                </c:pt>
                <c:pt idx="146">
                  <c:v>430</c:v>
                </c:pt>
                <c:pt idx="147">
                  <c:v>419</c:v>
                </c:pt>
                <c:pt idx="148">
                  <c:v>418</c:v>
                </c:pt>
                <c:pt idx="149">
                  <c:v>420</c:v>
                </c:pt>
                <c:pt idx="150">
                  <c:v>420</c:v>
                </c:pt>
                <c:pt idx="151">
                  <c:v>420</c:v>
                </c:pt>
                <c:pt idx="152">
                  <c:v>441</c:v>
                </c:pt>
                <c:pt idx="153">
                  <c:v>440</c:v>
                </c:pt>
                <c:pt idx="154">
                  <c:v>433</c:v>
                </c:pt>
                <c:pt idx="155">
                  <c:v>457</c:v>
                </c:pt>
                <c:pt idx="156">
                  <c:v>456</c:v>
                </c:pt>
                <c:pt idx="157">
                  <c:v>456</c:v>
                </c:pt>
                <c:pt idx="158">
                  <c:v>456</c:v>
                </c:pt>
                <c:pt idx="159">
                  <c:v>453</c:v>
                </c:pt>
                <c:pt idx="160">
                  <c:v>441</c:v>
                </c:pt>
                <c:pt idx="161">
                  <c:v>446</c:v>
                </c:pt>
                <c:pt idx="162">
                  <c:v>445</c:v>
                </c:pt>
                <c:pt idx="163">
                  <c:v>441</c:v>
                </c:pt>
                <c:pt idx="164">
                  <c:v>441</c:v>
                </c:pt>
                <c:pt idx="165">
                  <c:v>441</c:v>
                </c:pt>
                <c:pt idx="166">
                  <c:v>430</c:v>
                </c:pt>
                <c:pt idx="167">
                  <c:v>428</c:v>
                </c:pt>
                <c:pt idx="168">
                  <c:v>438</c:v>
                </c:pt>
                <c:pt idx="169">
                  <c:v>423</c:v>
                </c:pt>
                <c:pt idx="170">
                  <c:v>425</c:v>
                </c:pt>
                <c:pt idx="171">
                  <c:v>425</c:v>
                </c:pt>
                <c:pt idx="172">
                  <c:v>425</c:v>
                </c:pt>
                <c:pt idx="173">
                  <c:v>418</c:v>
                </c:pt>
                <c:pt idx="174">
                  <c:v>420</c:v>
                </c:pt>
                <c:pt idx="175">
                  <c:v>417</c:v>
                </c:pt>
                <c:pt idx="176">
                  <c:v>410</c:v>
                </c:pt>
                <c:pt idx="177">
                  <c:v>413</c:v>
                </c:pt>
                <c:pt idx="178">
                  <c:v>413</c:v>
                </c:pt>
                <c:pt idx="179">
                  <c:v>413</c:v>
                </c:pt>
                <c:pt idx="180">
                  <c:v>426</c:v>
                </c:pt>
                <c:pt idx="181">
                  <c:v>424</c:v>
                </c:pt>
                <c:pt idx="182">
                  <c:v>426</c:v>
                </c:pt>
                <c:pt idx="183">
                  <c:v>411</c:v>
                </c:pt>
                <c:pt idx="184">
                  <c:v>382</c:v>
                </c:pt>
                <c:pt idx="185">
                  <c:v>382</c:v>
                </c:pt>
                <c:pt idx="186">
                  <c:v>382</c:v>
                </c:pt>
                <c:pt idx="187">
                  <c:v>377</c:v>
                </c:pt>
                <c:pt idx="188">
                  <c:v>382</c:v>
                </c:pt>
                <c:pt idx="189">
                  <c:v>375</c:v>
                </c:pt>
                <c:pt idx="190">
                  <c:v>367</c:v>
                </c:pt>
                <c:pt idx="191">
                  <c:v>367</c:v>
                </c:pt>
                <c:pt idx="192">
                  <c:v>367</c:v>
                </c:pt>
                <c:pt idx="193">
                  <c:v>367</c:v>
                </c:pt>
                <c:pt idx="194">
                  <c:v>368</c:v>
                </c:pt>
                <c:pt idx="195">
                  <c:v>380</c:v>
                </c:pt>
                <c:pt idx="196">
                  <c:v>388</c:v>
                </c:pt>
                <c:pt idx="197">
                  <c:v>387</c:v>
                </c:pt>
                <c:pt idx="198">
                  <c:v>381</c:v>
                </c:pt>
                <c:pt idx="199">
                  <c:v>381</c:v>
                </c:pt>
                <c:pt idx="200">
                  <c:v>381</c:v>
                </c:pt>
                <c:pt idx="201">
                  <c:v>398</c:v>
                </c:pt>
                <c:pt idx="202">
                  <c:v>391</c:v>
                </c:pt>
                <c:pt idx="203">
                  <c:v>386</c:v>
                </c:pt>
                <c:pt idx="204">
                  <c:v>389</c:v>
                </c:pt>
                <c:pt idx="205">
                  <c:v>375</c:v>
                </c:pt>
                <c:pt idx="206">
                  <c:v>375</c:v>
                </c:pt>
                <c:pt idx="207">
                  <c:v>375</c:v>
                </c:pt>
                <c:pt idx="208">
                  <c:v>383</c:v>
                </c:pt>
                <c:pt idx="209">
                  <c:v>369</c:v>
                </c:pt>
                <c:pt idx="210">
                  <c:v>358</c:v>
                </c:pt>
                <c:pt idx="211">
                  <c:v>353</c:v>
                </c:pt>
                <c:pt idx="212">
                  <c:v>349</c:v>
                </c:pt>
                <c:pt idx="213">
                  <c:v>349</c:v>
                </c:pt>
                <c:pt idx="214">
                  <c:v>349</c:v>
                </c:pt>
                <c:pt idx="215">
                  <c:v>341</c:v>
                </c:pt>
                <c:pt idx="216">
                  <c:v>329</c:v>
                </c:pt>
                <c:pt idx="217">
                  <c:v>313</c:v>
                </c:pt>
                <c:pt idx="218">
                  <c:v>305</c:v>
                </c:pt>
                <c:pt idx="219">
                  <c:v>309</c:v>
                </c:pt>
                <c:pt idx="220">
                  <c:v>309</c:v>
                </c:pt>
                <c:pt idx="221">
                  <c:v>309</c:v>
                </c:pt>
                <c:pt idx="222">
                  <c:v>323</c:v>
                </c:pt>
                <c:pt idx="223">
                  <c:v>324</c:v>
                </c:pt>
                <c:pt idx="224">
                  <c:v>336</c:v>
                </c:pt>
                <c:pt idx="225">
                  <c:v>332</c:v>
                </c:pt>
                <c:pt idx="226">
                  <c:v>328</c:v>
                </c:pt>
                <c:pt idx="227">
                  <c:v>328</c:v>
                </c:pt>
                <c:pt idx="228">
                  <c:v>328</c:v>
                </c:pt>
                <c:pt idx="229">
                  <c:v>315</c:v>
                </c:pt>
                <c:pt idx="230">
                  <c:v>308</c:v>
                </c:pt>
                <c:pt idx="231">
                  <c:v>308</c:v>
                </c:pt>
                <c:pt idx="232">
                  <c:v>304</c:v>
                </c:pt>
                <c:pt idx="233">
                  <c:v>298</c:v>
                </c:pt>
                <c:pt idx="234">
                  <c:v>298</c:v>
                </c:pt>
                <c:pt idx="235">
                  <c:v>298</c:v>
                </c:pt>
                <c:pt idx="236">
                  <c:v>298</c:v>
                </c:pt>
                <c:pt idx="237">
                  <c:v>289</c:v>
                </c:pt>
                <c:pt idx="238">
                  <c:v>275</c:v>
                </c:pt>
                <c:pt idx="239">
                  <c:v>280</c:v>
                </c:pt>
                <c:pt idx="240">
                  <c:v>291</c:v>
                </c:pt>
                <c:pt idx="241">
                  <c:v>291</c:v>
                </c:pt>
                <c:pt idx="242">
                  <c:v>291</c:v>
                </c:pt>
                <c:pt idx="243">
                  <c:v>263</c:v>
                </c:pt>
                <c:pt idx="244">
                  <c:v>277</c:v>
                </c:pt>
                <c:pt idx="245">
                  <c:v>288</c:v>
                </c:pt>
                <c:pt idx="246">
                  <c:v>275</c:v>
                </c:pt>
                <c:pt idx="247">
                  <c:v>266</c:v>
                </c:pt>
                <c:pt idx="248">
                  <c:v>266</c:v>
                </c:pt>
                <c:pt idx="249">
                  <c:v>266</c:v>
                </c:pt>
                <c:pt idx="250">
                  <c:v>264</c:v>
                </c:pt>
                <c:pt idx="251">
                  <c:v>261</c:v>
                </c:pt>
                <c:pt idx="252">
                  <c:v>258</c:v>
                </c:pt>
                <c:pt idx="253">
                  <c:v>258</c:v>
                </c:pt>
                <c:pt idx="254">
                  <c:v>263</c:v>
                </c:pt>
                <c:pt idx="255">
                  <c:v>263</c:v>
                </c:pt>
                <c:pt idx="256">
                  <c:v>263</c:v>
                </c:pt>
                <c:pt idx="257">
                  <c:v>272</c:v>
                </c:pt>
                <c:pt idx="258">
                  <c:v>279</c:v>
                </c:pt>
                <c:pt idx="259">
                  <c:v>293</c:v>
                </c:pt>
                <c:pt idx="260">
                  <c:v>283</c:v>
                </c:pt>
                <c:pt idx="261">
                  <c:v>289</c:v>
                </c:pt>
                <c:pt idx="262">
                  <c:v>289</c:v>
                </c:pt>
                <c:pt idx="263">
                  <c:v>289</c:v>
                </c:pt>
                <c:pt idx="264">
                  <c:v>307</c:v>
                </c:pt>
                <c:pt idx="265">
                  <c:v>307</c:v>
                </c:pt>
                <c:pt idx="266">
                  <c:v>292</c:v>
                </c:pt>
                <c:pt idx="267">
                  <c:v>293</c:v>
                </c:pt>
                <c:pt idx="268">
                  <c:v>287</c:v>
                </c:pt>
                <c:pt idx="269">
                  <c:v>287</c:v>
                </c:pt>
                <c:pt idx="270">
                  <c:v>287</c:v>
                </c:pt>
                <c:pt idx="271">
                  <c:v>276</c:v>
                </c:pt>
                <c:pt idx="272">
                  <c:v>282</c:v>
                </c:pt>
                <c:pt idx="273">
                  <c:v>275</c:v>
                </c:pt>
                <c:pt idx="274">
                  <c:v>287</c:v>
                </c:pt>
                <c:pt idx="275">
                  <c:v>287</c:v>
                </c:pt>
                <c:pt idx="276">
                  <c:v>287</c:v>
                </c:pt>
                <c:pt idx="277">
                  <c:v>287</c:v>
                </c:pt>
                <c:pt idx="278">
                  <c:v>284</c:v>
                </c:pt>
                <c:pt idx="279">
                  <c:v>285</c:v>
                </c:pt>
                <c:pt idx="280">
                  <c:v>305</c:v>
                </c:pt>
                <c:pt idx="281">
                  <c:v>289</c:v>
                </c:pt>
                <c:pt idx="282">
                  <c:v>302</c:v>
                </c:pt>
                <c:pt idx="283">
                  <c:v>302</c:v>
                </c:pt>
                <c:pt idx="284">
                  <c:v>302</c:v>
                </c:pt>
                <c:pt idx="285">
                  <c:v>292</c:v>
                </c:pt>
                <c:pt idx="286">
                  <c:v>277</c:v>
                </c:pt>
                <c:pt idx="287">
                  <c:v>260</c:v>
                </c:pt>
                <c:pt idx="288">
                  <c:v>261</c:v>
                </c:pt>
                <c:pt idx="289">
                  <c:v>248</c:v>
                </c:pt>
                <c:pt idx="290">
                  <c:v>248</c:v>
                </c:pt>
                <c:pt idx="291">
                  <c:v>248</c:v>
                </c:pt>
                <c:pt idx="292">
                  <c:v>256</c:v>
                </c:pt>
                <c:pt idx="293">
                  <c:v>268</c:v>
                </c:pt>
                <c:pt idx="294">
                  <c:v>262</c:v>
                </c:pt>
                <c:pt idx="295">
                  <c:v>242</c:v>
                </c:pt>
                <c:pt idx="296">
                  <c:v>247</c:v>
                </c:pt>
                <c:pt idx="297">
                  <c:v>247</c:v>
                </c:pt>
                <c:pt idx="298">
                  <c:v>247</c:v>
                </c:pt>
                <c:pt idx="299">
                  <c:v>242</c:v>
                </c:pt>
                <c:pt idx="300">
                  <c:v>247</c:v>
                </c:pt>
                <c:pt idx="301">
                  <c:v>252</c:v>
                </c:pt>
                <c:pt idx="302">
                  <c:v>252</c:v>
                </c:pt>
                <c:pt idx="303">
                  <c:v>266</c:v>
                </c:pt>
                <c:pt idx="304">
                  <c:v>266</c:v>
                </c:pt>
                <c:pt idx="305">
                  <c:v>266</c:v>
                </c:pt>
                <c:pt idx="306">
                  <c:v>244</c:v>
                </c:pt>
                <c:pt idx="307">
                  <c:v>239</c:v>
                </c:pt>
                <c:pt idx="308">
                  <c:v>231</c:v>
                </c:pt>
                <c:pt idx="309">
                  <c:v>238</c:v>
                </c:pt>
                <c:pt idx="310">
                  <c:v>228</c:v>
                </c:pt>
                <c:pt idx="311">
                  <c:v>228</c:v>
                </c:pt>
                <c:pt idx="312">
                  <c:v>228</c:v>
                </c:pt>
                <c:pt idx="313">
                  <c:v>238</c:v>
                </c:pt>
                <c:pt idx="314">
                  <c:v>248</c:v>
                </c:pt>
                <c:pt idx="315">
                  <c:v>246</c:v>
                </c:pt>
                <c:pt idx="316">
                  <c:v>254</c:v>
                </c:pt>
                <c:pt idx="317">
                  <c:v>256</c:v>
                </c:pt>
                <c:pt idx="318">
                  <c:v>256</c:v>
                </c:pt>
                <c:pt idx="319">
                  <c:v>256</c:v>
                </c:pt>
                <c:pt idx="320">
                  <c:v>262</c:v>
                </c:pt>
                <c:pt idx="321">
                  <c:v>256</c:v>
                </c:pt>
                <c:pt idx="322">
                  <c:v>264</c:v>
                </c:pt>
                <c:pt idx="323">
                  <c:v>266</c:v>
                </c:pt>
                <c:pt idx="324">
                  <c:v>253</c:v>
                </c:pt>
                <c:pt idx="325">
                  <c:v>253</c:v>
                </c:pt>
                <c:pt idx="326">
                  <c:v>253</c:v>
                </c:pt>
                <c:pt idx="327">
                  <c:v>254</c:v>
                </c:pt>
                <c:pt idx="328">
                  <c:v>262</c:v>
                </c:pt>
                <c:pt idx="329">
                  <c:v>266</c:v>
                </c:pt>
                <c:pt idx="330">
                  <c:v>263</c:v>
                </c:pt>
                <c:pt idx="331">
                  <c:v>266</c:v>
                </c:pt>
                <c:pt idx="332">
                  <c:v>266</c:v>
                </c:pt>
                <c:pt idx="333">
                  <c:v>266</c:v>
                </c:pt>
                <c:pt idx="334">
                  <c:v>270</c:v>
                </c:pt>
                <c:pt idx="335">
                  <c:v>272</c:v>
                </c:pt>
                <c:pt idx="336">
                  <c:v>276</c:v>
                </c:pt>
                <c:pt idx="337">
                  <c:v>265</c:v>
                </c:pt>
                <c:pt idx="338">
                  <c:v>260</c:v>
                </c:pt>
                <c:pt idx="339">
                  <c:v>260</c:v>
                </c:pt>
                <c:pt idx="340">
                  <c:v>260</c:v>
                </c:pt>
                <c:pt idx="341">
                  <c:v>260</c:v>
                </c:pt>
                <c:pt idx="342">
                  <c:v>241</c:v>
                </c:pt>
                <c:pt idx="343">
                  <c:v>239</c:v>
                </c:pt>
                <c:pt idx="344">
                  <c:v>249</c:v>
                </c:pt>
                <c:pt idx="345">
                  <c:v>243</c:v>
                </c:pt>
                <c:pt idx="346">
                  <c:v>243</c:v>
                </c:pt>
                <c:pt idx="347">
                  <c:v>243</c:v>
                </c:pt>
                <c:pt idx="348">
                  <c:v>234</c:v>
                </c:pt>
                <c:pt idx="349">
                  <c:v>227</c:v>
                </c:pt>
                <c:pt idx="350">
                  <c:v>216</c:v>
                </c:pt>
                <c:pt idx="351">
                  <c:v>228</c:v>
                </c:pt>
                <c:pt idx="352">
                  <c:v>222</c:v>
                </c:pt>
                <c:pt idx="353">
                  <c:v>222</c:v>
                </c:pt>
                <c:pt idx="354">
                  <c:v>222</c:v>
                </c:pt>
                <c:pt idx="355">
                  <c:v>224</c:v>
                </c:pt>
                <c:pt idx="356">
                  <c:v>224</c:v>
                </c:pt>
                <c:pt idx="357">
                  <c:v>227</c:v>
                </c:pt>
                <c:pt idx="358">
                  <c:v>234</c:v>
                </c:pt>
                <c:pt idx="359">
                  <c:v>240</c:v>
                </c:pt>
                <c:pt idx="360">
                  <c:v>240</c:v>
                </c:pt>
                <c:pt idx="361">
                  <c:v>240</c:v>
                </c:pt>
                <c:pt idx="362">
                  <c:v>240</c:v>
                </c:pt>
                <c:pt idx="363">
                  <c:v>239</c:v>
                </c:pt>
                <c:pt idx="364">
                  <c:v>234</c:v>
                </c:pt>
                <c:pt idx="365">
                  <c:v>251</c:v>
                </c:pt>
                <c:pt idx="366">
                  <c:v>249</c:v>
                </c:pt>
                <c:pt idx="367">
                  <c:v>249</c:v>
                </c:pt>
                <c:pt idx="368">
                  <c:v>249</c:v>
                </c:pt>
                <c:pt idx="369">
                  <c:v>238</c:v>
                </c:pt>
                <c:pt idx="370">
                  <c:v>233</c:v>
                </c:pt>
                <c:pt idx="371">
                  <c:v>238</c:v>
                </c:pt>
                <c:pt idx="372">
                  <c:v>220</c:v>
                </c:pt>
                <c:pt idx="373">
                  <c:v>213</c:v>
                </c:pt>
                <c:pt idx="374">
                  <c:v>213</c:v>
                </c:pt>
                <c:pt idx="375">
                  <c:v>213</c:v>
                </c:pt>
                <c:pt idx="376">
                  <c:v>213</c:v>
                </c:pt>
                <c:pt idx="377">
                  <c:v>218</c:v>
                </c:pt>
                <c:pt idx="378">
                  <c:v>205</c:v>
                </c:pt>
                <c:pt idx="379">
                  <c:v>207</c:v>
                </c:pt>
                <c:pt idx="380">
                  <c:v>215</c:v>
                </c:pt>
                <c:pt idx="381">
                  <c:v>215</c:v>
                </c:pt>
                <c:pt idx="382">
                  <c:v>215</c:v>
                </c:pt>
                <c:pt idx="383">
                  <c:v>217</c:v>
                </c:pt>
                <c:pt idx="384">
                  <c:v>224</c:v>
                </c:pt>
                <c:pt idx="385">
                  <c:v>221</c:v>
                </c:pt>
                <c:pt idx="386">
                  <c:v>222</c:v>
                </c:pt>
                <c:pt idx="387">
                  <c:v>223</c:v>
                </c:pt>
                <c:pt idx="388">
                  <c:v>223</c:v>
                </c:pt>
                <c:pt idx="389">
                  <c:v>223</c:v>
                </c:pt>
                <c:pt idx="390">
                  <c:v>220</c:v>
                </c:pt>
                <c:pt idx="391">
                  <c:v>238</c:v>
                </c:pt>
                <c:pt idx="392">
                  <c:v>247</c:v>
                </c:pt>
                <c:pt idx="393">
                  <c:v>231</c:v>
                </c:pt>
                <c:pt idx="394">
                  <c:v>238</c:v>
                </c:pt>
                <c:pt idx="395">
                  <c:v>238</c:v>
                </c:pt>
                <c:pt idx="396">
                  <c:v>238</c:v>
                </c:pt>
                <c:pt idx="397">
                  <c:v>236</c:v>
                </c:pt>
                <c:pt idx="398">
                  <c:v>234</c:v>
                </c:pt>
                <c:pt idx="399">
                  <c:v>223</c:v>
                </c:pt>
                <c:pt idx="400">
                  <c:v>226</c:v>
                </c:pt>
                <c:pt idx="401">
                  <c:v>226</c:v>
                </c:pt>
                <c:pt idx="402">
                  <c:v>226</c:v>
                </c:pt>
                <c:pt idx="403">
                  <c:v>226</c:v>
                </c:pt>
                <c:pt idx="404">
                  <c:v>215</c:v>
                </c:pt>
                <c:pt idx="405">
                  <c:v>210</c:v>
                </c:pt>
                <c:pt idx="406">
                  <c:v>210</c:v>
                </c:pt>
                <c:pt idx="407">
                  <c:v>215</c:v>
                </c:pt>
                <c:pt idx="408">
                  <c:v>217</c:v>
                </c:pt>
                <c:pt idx="409">
                  <c:v>217</c:v>
                </c:pt>
                <c:pt idx="410">
                  <c:v>217</c:v>
                </c:pt>
                <c:pt idx="411">
                  <c:v>218</c:v>
                </c:pt>
                <c:pt idx="412">
                  <c:v>218</c:v>
                </c:pt>
                <c:pt idx="413">
                  <c:v>214</c:v>
                </c:pt>
                <c:pt idx="414">
                  <c:v>217</c:v>
                </c:pt>
                <c:pt idx="415">
                  <c:v>215</c:v>
                </c:pt>
                <c:pt idx="416">
                  <c:v>215</c:v>
                </c:pt>
                <c:pt idx="417">
                  <c:v>215</c:v>
                </c:pt>
                <c:pt idx="418">
                  <c:v>211</c:v>
                </c:pt>
                <c:pt idx="419">
                  <c:v>214</c:v>
                </c:pt>
                <c:pt idx="420">
                  <c:v>215</c:v>
                </c:pt>
                <c:pt idx="421">
                  <c:v>215</c:v>
                </c:pt>
                <c:pt idx="422">
                  <c:v>225</c:v>
                </c:pt>
                <c:pt idx="423">
                  <c:v>225</c:v>
                </c:pt>
                <c:pt idx="424">
                  <c:v>225</c:v>
                </c:pt>
                <c:pt idx="425">
                  <c:v>228</c:v>
                </c:pt>
                <c:pt idx="426">
                  <c:v>217</c:v>
                </c:pt>
                <c:pt idx="427">
                  <c:v>215</c:v>
                </c:pt>
                <c:pt idx="428">
                  <c:v>209</c:v>
                </c:pt>
                <c:pt idx="429">
                  <c:v>204</c:v>
                </c:pt>
                <c:pt idx="430">
                  <c:v>204</c:v>
                </c:pt>
                <c:pt idx="431">
                  <c:v>204</c:v>
                </c:pt>
                <c:pt idx="432">
                  <c:v>204</c:v>
                </c:pt>
                <c:pt idx="433">
                  <c:v>210</c:v>
                </c:pt>
                <c:pt idx="434">
                  <c:v>206</c:v>
                </c:pt>
                <c:pt idx="435">
                  <c:v>200</c:v>
                </c:pt>
                <c:pt idx="436">
                  <c:v>198</c:v>
                </c:pt>
                <c:pt idx="437">
                  <c:v>198</c:v>
                </c:pt>
                <c:pt idx="438">
                  <c:v>198</c:v>
                </c:pt>
                <c:pt idx="439">
                  <c:v>196</c:v>
                </c:pt>
                <c:pt idx="440">
                  <c:v>193</c:v>
                </c:pt>
                <c:pt idx="441">
                  <c:v>198</c:v>
                </c:pt>
                <c:pt idx="442">
                  <c:v>213</c:v>
                </c:pt>
                <c:pt idx="443">
                  <c:v>210</c:v>
                </c:pt>
                <c:pt idx="444">
                  <c:v>210</c:v>
                </c:pt>
                <c:pt idx="445">
                  <c:v>210</c:v>
                </c:pt>
                <c:pt idx="446">
                  <c:v>201</c:v>
                </c:pt>
                <c:pt idx="447">
                  <c:v>202</c:v>
                </c:pt>
                <c:pt idx="448">
                  <c:v>201</c:v>
                </c:pt>
                <c:pt idx="449">
                  <c:v>197</c:v>
                </c:pt>
                <c:pt idx="450">
                  <c:v>197</c:v>
                </c:pt>
                <c:pt idx="451">
                  <c:v>197</c:v>
                </c:pt>
                <c:pt idx="452">
                  <c:v>197</c:v>
                </c:pt>
                <c:pt idx="453">
                  <c:v>190</c:v>
                </c:pt>
                <c:pt idx="454">
                  <c:v>193</c:v>
                </c:pt>
                <c:pt idx="455">
                  <c:v>193</c:v>
                </c:pt>
                <c:pt idx="456">
                  <c:v>189</c:v>
                </c:pt>
                <c:pt idx="457">
                  <c:v>189</c:v>
                </c:pt>
                <c:pt idx="458">
                  <c:v>189</c:v>
                </c:pt>
                <c:pt idx="459">
                  <c:v>189</c:v>
                </c:pt>
                <c:pt idx="460">
                  <c:v>187</c:v>
                </c:pt>
                <c:pt idx="461">
                  <c:v>194</c:v>
                </c:pt>
                <c:pt idx="462">
                  <c:v>188</c:v>
                </c:pt>
                <c:pt idx="463">
                  <c:v>190</c:v>
                </c:pt>
                <c:pt idx="464">
                  <c:v>192</c:v>
                </c:pt>
                <c:pt idx="465">
                  <c:v>192</c:v>
                </c:pt>
                <c:pt idx="466">
                  <c:v>192</c:v>
                </c:pt>
                <c:pt idx="467">
                  <c:v>187</c:v>
                </c:pt>
                <c:pt idx="468">
                  <c:v>198</c:v>
                </c:pt>
                <c:pt idx="469">
                  <c:v>193</c:v>
                </c:pt>
                <c:pt idx="470">
                  <c:v>202</c:v>
                </c:pt>
                <c:pt idx="471">
                  <c:v>209</c:v>
                </c:pt>
                <c:pt idx="472">
                  <c:v>209</c:v>
                </c:pt>
                <c:pt idx="473">
                  <c:v>209</c:v>
                </c:pt>
                <c:pt idx="474">
                  <c:v>209</c:v>
                </c:pt>
                <c:pt idx="475">
                  <c:v>206</c:v>
                </c:pt>
                <c:pt idx="476">
                  <c:v>212</c:v>
                </c:pt>
                <c:pt idx="477">
                  <c:v>221</c:v>
                </c:pt>
                <c:pt idx="478">
                  <c:v>221</c:v>
                </c:pt>
                <c:pt idx="479">
                  <c:v>221</c:v>
                </c:pt>
                <c:pt idx="480">
                  <c:v>221</c:v>
                </c:pt>
                <c:pt idx="481">
                  <c:v>216</c:v>
                </c:pt>
                <c:pt idx="482">
                  <c:v>217</c:v>
                </c:pt>
                <c:pt idx="483">
                  <c:v>223</c:v>
                </c:pt>
                <c:pt idx="484">
                  <c:v>226</c:v>
                </c:pt>
                <c:pt idx="485">
                  <c:v>232</c:v>
                </c:pt>
                <c:pt idx="486">
                  <c:v>232</c:v>
                </c:pt>
                <c:pt idx="487">
                  <c:v>232</c:v>
                </c:pt>
                <c:pt idx="488">
                  <c:v>229</c:v>
                </c:pt>
                <c:pt idx="489">
                  <c:v>228</c:v>
                </c:pt>
                <c:pt idx="490">
                  <c:v>223</c:v>
                </c:pt>
                <c:pt idx="491">
                  <c:v>238</c:v>
                </c:pt>
                <c:pt idx="492">
                  <c:v>247</c:v>
                </c:pt>
                <c:pt idx="493">
                  <c:v>247</c:v>
                </c:pt>
                <c:pt idx="494">
                  <c:v>247</c:v>
                </c:pt>
                <c:pt idx="495">
                  <c:v>241</c:v>
                </c:pt>
                <c:pt idx="496">
                  <c:v>232</c:v>
                </c:pt>
                <c:pt idx="497">
                  <c:v>222</c:v>
                </c:pt>
                <c:pt idx="498">
                  <c:v>214</c:v>
                </c:pt>
                <c:pt idx="499">
                  <c:v>220</c:v>
                </c:pt>
                <c:pt idx="500">
                  <c:v>220</c:v>
                </c:pt>
                <c:pt idx="501">
                  <c:v>220</c:v>
                </c:pt>
                <c:pt idx="502">
                  <c:v>220</c:v>
                </c:pt>
                <c:pt idx="503">
                  <c:v>217</c:v>
                </c:pt>
                <c:pt idx="504">
                  <c:v>209</c:v>
                </c:pt>
                <c:pt idx="505">
                  <c:v>204</c:v>
                </c:pt>
                <c:pt idx="506">
                  <c:v>206</c:v>
                </c:pt>
                <c:pt idx="507">
                  <c:v>206</c:v>
                </c:pt>
                <c:pt idx="508">
                  <c:v>206</c:v>
                </c:pt>
                <c:pt idx="509">
                  <c:v>205</c:v>
                </c:pt>
                <c:pt idx="510">
                  <c:v>219</c:v>
                </c:pt>
                <c:pt idx="511">
                  <c:v>216</c:v>
                </c:pt>
                <c:pt idx="512">
                  <c:v>213</c:v>
                </c:pt>
                <c:pt idx="513">
                  <c:v>212</c:v>
                </c:pt>
                <c:pt idx="514">
                  <c:v>212</c:v>
                </c:pt>
                <c:pt idx="515">
                  <c:v>212</c:v>
                </c:pt>
                <c:pt idx="516">
                  <c:v>199</c:v>
                </c:pt>
                <c:pt idx="517">
                  <c:v>198</c:v>
                </c:pt>
                <c:pt idx="518">
                  <c:v>200</c:v>
                </c:pt>
                <c:pt idx="519">
                  <c:v>196</c:v>
                </c:pt>
                <c:pt idx="520">
                  <c:v>186</c:v>
                </c:pt>
                <c:pt idx="521">
                  <c:v>186</c:v>
                </c:pt>
                <c:pt idx="522">
                  <c:v>186</c:v>
                </c:pt>
                <c:pt idx="523">
                  <c:v>180</c:v>
                </c:pt>
                <c:pt idx="524">
                  <c:v>180</c:v>
                </c:pt>
                <c:pt idx="525">
                  <c:v>182</c:v>
                </c:pt>
                <c:pt idx="526">
                  <c:v>183</c:v>
                </c:pt>
                <c:pt idx="527">
                  <c:v>186</c:v>
                </c:pt>
                <c:pt idx="528">
                  <c:v>186</c:v>
                </c:pt>
                <c:pt idx="529">
                  <c:v>186</c:v>
                </c:pt>
                <c:pt idx="530">
                  <c:v>186</c:v>
                </c:pt>
                <c:pt idx="531">
                  <c:v>188</c:v>
                </c:pt>
                <c:pt idx="532">
                  <c:v>189</c:v>
                </c:pt>
                <c:pt idx="533">
                  <c:v>190</c:v>
                </c:pt>
                <c:pt idx="534">
                  <c:v>191</c:v>
                </c:pt>
                <c:pt idx="535">
                  <c:v>191</c:v>
                </c:pt>
                <c:pt idx="536">
                  <c:v>191</c:v>
                </c:pt>
                <c:pt idx="537">
                  <c:v>194</c:v>
                </c:pt>
                <c:pt idx="538">
                  <c:v>189</c:v>
                </c:pt>
                <c:pt idx="539">
                  <c:v>180</c:v>
                </c:pt>
                <c:pt idx="540">
                  <c:v>178</c:v>
                </c:pt>
                <c:pt idx="541">
                  <c:v>181</c:v>
                </c:pt>
                <c:pt idx="542">
                  <c:v>181</c:v>
                </c:pt>
                <c:pt idx="543">
                  <c:v>181</c:v>
                </c:pt>
                <c:pt idx="544">
                  <c:v>180</c:v>
                </c:pt>
                <c:pt idx="545">
                  <c:v>180</c:v>
                </c:pt>
                <c:pt idx="546">
                  <c:v>182</c:v>
                </c:pt>
                <c:pt idx="547">
                  <c:v>181</c:v>
                </c:pt>
                <c:pt idx="548">
                  <c:v>181</c:v>
                </c:pt>
                <c:pt idx="549">
                  <c:v>181</c:v>
                </c:pt>
                <c:pt idx="550">
                  <c:v>181</c:v>
                </c:pt>
                <c:pt idx="551">
                  <c:v>169</c:v>
                </c:pt>
                <c:pt idx="552">
                  <c:v>170</c:v>
                </c:pt>
                <c:pt idx="553">
                  <c:v>179</c:v>
                </c:pt>
                <c:pt idx="554">
                  <c:v>172</c:v>
                </c:pt>
                <c:pt idx="555">
                  <c:v>173</c:v>
                </c:pt>
                <c:pt idx="556">
                  <c:v>173</c:v>
                </c:pt>
                <c:pt idx="557">
                  <c:v>173</c:v>
                </c:pt>
                <c:pt idx="558">
                  <c:v>177</c:v>
                </c:pt>
                <c:pt idx="559">
                  <c:v>176</c:v>
                </c:pt>
                <c:pt idx="560">
                  <c:v>168</c:v>
                </c:pt>
                <c:pt idx="561">
                  <c:v>165</c:v>
                </c:pt>
                <c:pt idx="562">
                  <c:v>175</c:v>
                </c:pt>
                <c:pt idx="563">
                  <c:v>175</c:v>
                </c:pt>
                <c:pt idx="564">
                  <c:v>175</c:v>
                </c:pt>
                <c:pt idx="565">
                  <c:v>173</c:v>
                </c:pt>
                <c:pt idx="566">
                  <c:v>172</c:v>
                </c:pt>
                <c:pt idx="567">
                  <c:v>177</c:v>
                </c:pt>
                <c:pt idx="568">
                  <c:v>177</c:v>
                </c:pt>
                <c:pt idx="569">
                  <c:v>175</c:v>
                </c:pt>
                <c:pt idx="570">
                  <c:v>175</c:v>
                </c:pt>
                <c:pt idx="571">
                  <c:v>175</c:v>
                </c:pt>
                <c:pt idx="572">
                  <c:v>174</c:v>
                </c:pt>
                <c:pt idx="573">
                  <c:v>191</c:v>
                </c:pt>
                <c:pt idx="574">
                  <c:v>183</c:v>
                </c:pt>
                <c:pt idx="575">
                  <c:v>188</c:v>
                </c:pt>
                <c:pt idx="576">
                  <c:v>196</c:v>
                </c:pt>
                <c:pt idx="577">
                  <c:v>196</c:v>
                </c:pt>
                <c:pt idx="578">
                  <c:v>196</c:v>
                </c:pt>
                <c:pt idx="579">
                  <c:v>190</c:v>
                </c:pt>
                <c:pt idx="580">
                  <c:v>206</c:v>
                </c:pt>
                <c:pt idx="581">
                  <c:v>218</c:v>
                </c:pt>
                <c:pt idx="582">
                  <c:v>249</c:v>
                </c:pt>
                <c:pt idx="583">
                  <c:v>242</c:v>
                </c:pt>
                <c:pt idx="584">
                  <c:v>242</c:v>
                </c:pt>
                <c:pt idx="585">
                  <c:v>242</c:v>
                </c:pt>
                <c:pt idx="586">
                  <c:v>215</c:v>
                </c:pt>
                <c:pt idx="587">
                  <c:v>210</c:v>
                </c:pt>
                <c:pt idx="588">
                  <c:v>196</c:v>
                </c:pt>
                <c:pt idx="589">
                  <c:v>198</c:v>
                </c:pt>
                <c:pt idx="590">
                  <c:v>212</c:v>
                </c:pt>
                <c:pt idx="591">
                  <c:v>212</c:v>
                </c:pt>
                <c:pt idx="592">
                  <c:v>212</c:v>
                </c:pt>
                <c:pt idx="593">
                  <c:v>210</c:v>
                </c:pt>
                <c:pt idx="594">
                  <c:v>225</c:v>
                </c:pt>
                <c:pt idx="595">
                  <c:v>230</c:v>
                </c:pt>
                <c:pt idx="596">
                  <c:v>244</c:v>
                </c:pt>
                <c:pt idx="597">
                  <c:v>248</c:v>
                </c:pt>
                <c:pt idx="598">
                  <c:v>248</c:v>
                </c:pt>
                <c:pt idx="599">
                  <c:v>248</c:v>
                </c:pt>
                <c:pt idx="600">
                  <c:v>242</c:v>
                </c:pt>
                <c:pt idx="601">
                  <c:v>251</c:v>
                </c:pt>
                <c:pt idx="602">
                  <c:v>241</c:v>
                </c:pt>
                <c:pt idx="603">
                  <c:v>228</c:v>
                </c:pt>
                <c:pt idx="604">
                  <c:v>234</c:v>
                </c:pt>
                <c:pt idx="605">
                  <c:v>234</c:v>
                </c:pt>
                <c:pt idx="606">
                  <c:v>234</c:v>
                </c:pt>
                <c:pt idx="607">
                  <c:v>234</c:v>
                </c:pt>
                <c:pt idx="608">
                  <c:v>235</c:v>
                </c:pt>
                <c:pt idx="609">
                  <c:v>229</c:v>
                </c:pt>
                <c:pt idx="610">
                  <c:v>222</c:v>
                </c:pt>
                <c:pt idx="611">
                  <c:v>244</c:v>
                </c:pt>
                <c:pt idx="612">
                  <c:v>244</c:v>
                </c:pt>
                <c:pt idx="613">
                  <c:v>244</c:v>
                </c:pt>
                <c:pt idx="614">
                  <c:v>244</c:v>
                </c:pt>
                <c:pt idx="615">
                  <c:v>251</c:v>
                </c:pt>
                <c:pt idx="616">
                  <c:v>247</c:v>
                </c:pt>
                <c:pt idx="617">
                  <c:v>234</c:v>
                </c:pt>
                <c:pt idx="618">
                  <c:v>242</c:v>
                </c:pt>
                <c:pt idx="619">
                  <c:v>242</c:v>
                </c:pt>
                <c:pt idx="620">
                  <c:v>242</c:v>
                </c:pt>
                <c:pt idx="621">
                  <c:v>233</c:v>
                </c:pt>
                <c:pt idx="622">
                  <c:v>222</c:v>
                </c:pt>
                <c:pt idx="623">
                  <c:v>224</c:v>
                </c:pt>
                <c:pt idx="624">
                  <c:v>228</c:v>
                </c:pt>
                <c:pt idx="625">
                  <c:v>222</c:v>
                </c:pt>
                <c:pt idx="626">
                  <c:v>222</c:v>
                </c:pt>
                <c:pt idx="627">
                  <c:v>222</c:v>
                </c:pt>
                <c:pt idx="628">
                  <c:v>221</c:v>
                </c:pt>
                <c:pt idx="629">
                  <c:v>231</c:v>
                </c:pt>
                <c:pt idx="630">
                  <c:v>237</c:v>
                </c:pt>
                <c:pt idx="631">
                  <c:v>235</c:v>
                </c:pt>
                <c:pt idx="632">
                  <c:v>237</c:v>
                </c:pt>
                <c:pt idx="633">
                  <c:v>237</c:v>
                </c:pt>
                <c:pt idx="634">
                  <c:v>237</c:v>
                </c:pt>
                <c:pt idx="635">
                  <c:v>238</c:v>
                </c:pt>
                <c:pt idx="636">
                  <c:v>248</c:v>
                </c:pt>
                <c:pt idx="637">
                  <c:v>247</c:v>
                </c:pt>
                <c:pt idx="638">
                  <c:v>250</c:v>
                </c:pt>
                <c:pt idx="639">
                  <c:v>246</c:v>
                </c:pt>
                <c:pt idx="640">
                  <c:v>246</c:v>
                </c:pt>
                <c:pt idx="641">
                  <c:v>246</c:v>
                </c:pt>
                <c:pt idx="642">
                  <c:v>246</c:v>
                </c:pt>
                <c:pt idx="643">
                  <c:v>244</c:v>
                </c:pt>
                <c:pt idx="644">
                  <c:v>235</c:v>
                </c:pt>
                <c:pt idx="645">
                  <c:v>232</c:v>
                </c:pt>
                <c:pt idx="646">
                  <c:v>228</c:v>
                </c:pt>
                <c:pt idx="647">
                  <c:v>228</c:v>
                </c:pt>
                <c:pt idx="648">
                  <c:v>228</c:v>
                </c:pt>
                <c:pt idx="649">
                  <c:v>223</c:v>
                </c:pt>
                <c:pt idx="650">
                  <c:v>211</c:v>
                </c:pt>
                <c:pt idx="651">
                  <c:v>220</c:v>
                </c:pt>
                <c:pt idx="652">
                  <c:v>226</c:v>
                </c:pt>
                <c:pt idx="653">
                  <c:v>227</c:v>
                </c:pt>
                <c:pt idx="654">
                  <c:v>227</c:v>
                </c:pt>
                <c:pt idx="655">
                  <c:v>227</c:v>
                </c:pt>
                <c:pt idx="656">
                  <c:v>221</c:v>
                </c:pt>
                <c:pt idx="657">
                  <c:v>219</c:v>
                </c:pt>
                <c:pt idx="658">
                  <c:v>225</c:v>
                </c:pt>
                <c:pt idx="659">
                  <c:v>217</c:v>
                </c:pt>
                <c:pt idx="660">
                  <c:v>210</c:v>
                </c:pt>
                <c:pt idx="661">
                  <c:v>210</c:v>
                </c:pt>
                <c:pt idx="662">
                  <c:v>210</c:v>
                </c:pt>
                <c:pt idx="663">
                  <c:v>203</c:v>
                </c:pt>
                <c:pt idx="664">
                  <c:v>200</c:v>
                </c:pt>
                <c:pt idx="665">
                  <c:v>205</c:v>
                </c:pt>
                <c:pt idx="666">
                  <c:v>202</c:v>
                </c:pt>
                <c:pt idx="667">
                  <c:v>212</c:v>
                </c:pt>
                <c:pt idx="668">
                  <c:v>212</c:v>
                </c:pt>
                <c:pt idx="669">
                  <c:v>212</c:v>
                </c:pt>
                <c:pt idx="670">
                  <c:v>203</c:v>
                </c:pt>
                <c:pt idx="671">
                  <c:v>203</c:v>
                </c:pt>
                <c:pt idx="672">
                  <c:v>198</c:v>
                </c:pt>
                <c:pt idx="673">
                  <c:v>203</c:v>
                </c:pt>
                <c:pt idx="674">
                  <c:v>206</c:v>
                </c:pt>
                <c:pt idx="675">
                  <c:v>206</c:v>
                </c:pt>
                <c:pt idx="676">
                  <c:v>206</c:v>
                </c:pt>
                <c:pt idx="677">
                  <c:v>193</c:v>
                </c:pt>
                <c:pt idx="678">
                  <c:v>194</c:v>
                </c:pt>
                <c:pt idx="679">
                  <c:v>194</c:v>
                </c:pt>
                <c:pt idx="680">
                  <c:v>194</c:v>
                </c:pt>
                <c:pt idx="681">
                  <c:v>198</c:v>
                </c:pt>
                <c:pt idx="682">
                  <c:v>198</c:v>
                </c:pt>
                <c:pt idx="683">
                  <c:v>198</c:v>
                </c:pt>
                <c:pt idx="684">
                  <c:v>206</c:v>
                </c:pt>
                <c:pt idx="685">
                  <c:v>197</c:v>
                </c:pt>
                <c:pt idx="686">
                  <c:v>194</c:v>
                </c:pt>
                <c:pt idx="687">
                  <c:v>199</c:v>
                </c:pt>
                <c:pt idx="688">
                  <c:v>201</c:v>
                </c:pt>
                <c:pt idx="689">
                  <c:v>201</c:v>
                </c:pt>
                <c:pt idx="690">
                  <c:v>201</c:v>
                </c:pt>
                <c:pt idx="691">
                  <c:v>199</c:v>
                </c:pt>
                <c:pt idx="692">
                  <c:v>212</c:v>
                </c:pt>
                <c:pt idx="693">
                  <c:v>209</c:v>
                </c:pt>
                <c:pt idx="694">
                  <c:v>219</c:v>
                </c:pt>
                <c:pt idx="695">
                  <c:v>212</c:v>
                </c:pt>
                <c:pt idx="696">
                  <c:v>212</c:v>
                </c:pt>
                <c:pt idx="697">
                  <c:v>212</c:v>
                </c:pt>
                <c:pt idx="698">
                  <c:v>226</c:v>
                </c:pt>
                <c:pt idx="699">
                  <c:v>229</c:v>
                </c:pt>
                <c:pt idx="700">
                  <c:v>217</c:v>
                </c:pt>
                <c:pt idx="701">
                  <c:v>216</c:v>
                </c:pt>
                <c:pt idx="702">
                  <c:v>208</c:v>
                </c:pt>
                <c:pt idx="703">
                  <c:v>208</c:v>
                </c:pt>
                <c:pt idx="704">
                  <c:v>208</c:v>
                </c:pt>
                <c:pt idx="705">
                  <c:v>208</c:v>
                </c:pt>
                <c:pt idx="706">
                  <c:v>221</c:v>
                </c:pt>
                <c:pt idx="707">
                  <c:v>220</c:v>
                </c:pt>
                <c:pt idx="708">
                  <c:v>213</c:v>
                </c:pt>
                <c:pt idx="709">
                  <c:v>209</c:v>
                </c:pt>
                <c:pt idx="710">
                  <c:v>209</c:v>
                </c:pt>
                <c:pt idx="711">
                  <c:v>209</c:v>
                </c:pt>
                <c:pt idx="712">
                  <c:v>210</c:v>
                </c:pt>
                <c:pt idx="713">
                  <c:v>212</c:v>
                </c:pt>
                <c:pt idx="714">
                  <c:v>203</c:v>
                </c:pt>
                <c:pt idx="715">
                  <c:v>192</c:v>
                </c:pt>
                <c:pt idx="716">
                  <c:v>196</c:v>
                </c:pt>
                <c:pt idx="717">
                  <c:v>196</c:v>
                </c:pt>
                <c:pt idx="718">
                  <c:v>196</c:v>
                </c:pt>
                <c:pt idx="719">
                  <c:v>198</c:v>
                </c:pt>
                <c:pt idx="720">
                  <c:v>210</c:v>
                </c:pt>
                <c:pt idx="721">
                  <c:v>211</c:v>
                </c:pt>
                <c:pt idx="722">
                  <c:v>210</c:v>
                </c:pt>
                <c:pt idx="723">
                  <c:v>202</c:v>
                </c:pt>
                <c:pt idx="724">
                  <c:v>202</c:v>
                </c:pt>
                <c:pt idx="725">
                  <c:v>202</c:v>
                </c:pt>
                <c:pt idx="726">
                  <c:v>206</c:v>
                </c:pt>
                <c:pt idx="727">
                  <c:v>211</c:v>
                </c:pt>
                <c:pt idx="728">
                  <c:v>204</c:v>
                </c:pt>
                <c:pt idx="729">
                  <c:v>203</c:v>
                </c:pt>
                <c:pt idx="730">
                  <c:v>199</c:v>
                </c:pt>
                <c:pt idx="731">
                  <c:v>199</c:v>
                </c:pt>
                <c:pt idx="732">
                  <c:v>199</c:v>
                </c:pt>
                <c:pt idx="733">
                  <c:v>202</c:v>
                </c:pt>
                <c:pt idx="734">
                  <c:v>200</c:v>
                </c:pt>
                <c:pt idx="735">
                  <c:v>199</c:v>
                </c:pt>
                <c:pt idx="736">
                  <c:v>198</c:v>
                </c:pt>
                <c:pt idx="737">
                  <c:v>194</c:v>
                </c:pt>
                <c:pt idx="738">
                  <c:v>194</c:v>
                </c:pt>
                <c:pt idx="739">
                  <c:v>194</c:v>
                </c:pt>
                <c:pt idx="740">
                  <c:v>194</c:v>
                </c:pt>
                <c:pt idx="741">
                  <c:v>182</c:v>
                </c:pt>
                <c:pt idx="742">
                  <c:v>177</c:v>
                </c:pt>
                <c:pt idx="743">
                  <c:v>174</c:v>
                </c:pt>
                <c:pt idx="744">
                  <c:v>170</c:v>
                </c:pt>
                <c:pt idx="745">
                  <c:v>170</c:v>
                </c:pt>
                <c:pt idx="746">
                  <c:v>170</c:v>
                </c:pt>
                <c:pt idx="747">
                  <c:v>179</c:v>
                </c:pt>
                <c:pt idx="748">
                  <c:v>188</c:v>
                </c:pt>
                <c:pt idx="749">
                  <c:v>185</c:v>
                </c:pt>
                <c:pt idx="750">
                  <c:v>183</c:v>
                </c:pt>
                <c:pt idx="751">
                  <c:v>181</c:v>
                </c:pt>
                <c:pt idx="752">
                  <c:v>181</c:v>
                </c:pt>
                <c:pt idx="753">
                  <c:v>181</c:v>
                </c:pt>
                <c:pt idx="754">
                  <c:v>176</c:v>
                </c:pt>
                <c:pt idx="755">
                  <c:v>172</c:v>
                </c:pt>
                <c:pt idx="756">
                  <c:v>169</c:v>
                </c:pt>
                <c:pt idx="757">
                  <c:v>170</c:v>
                </c:pt>
                <c:pt idx="758">
                  <c:v>173</c:v>
                </c:pt>
                <c:pt idx="759">
                  <c:v>173</c:v>
                </c:pt>
                <c:pt idx="760">
                  <c:v>173</c:v>
                </c:pt>
                <c:pt idx="761">
                  <c:v>169</c:v>
                </c:pt>
                <c:pt idx="762">
                  <c:v>172</c:v>
                </c:pt>
                <c:pt idx="763">
                  <c:v>169</c:v>
                </c:pt>
                <c:pt idx="764">
                  <c:v>173</c:v>
                </c:pt>
                <c:pt idx="765">
                  <c:v>171</c:v>
                </c:pt>
                <c:pt idx="766">
                  <c:v>171</c:v>
                </c:pt>
                <c:pt idx="767">
                  <c:v>171</c:v>
                </c:pt>
                <c:pt idx="768">
                  <c:v>177</c:v>
                </c:pt>
                <c:pt idx="769">
                  <c:v>171</c:v>
                </c:pt>
                <c:pt idx="770">
                  <c:v>173</c:v>
                </c:pt>
                <c:pt idx="771">
                  <c:v>173</c:v>
                </c:pt>
                <c:pt idx="772">
                  <c:v>174</c:v>
                </c:pt>
                <c:pt idx="773">
                  <c:v>174</c:v>
                </c:pt>
                <c:pt idx="774">
                  <c:v>174</c:v>
                </c:pt>
                <c:pt idx="775">
                  <c:v>169</c:v>
                </c:pt>
                <c:pt idx="776">
                  <c:v>185</c:v>
                </c:pt>
                <c:pt idx="777">
                  <c:v>173</c:v>
                </c:pt>
                <c:pt idx="778">
                  <c:v>173</c:v>
                </c:pt>
                <c:pt idx="779">
                  <c:v>175</c:v>
                </c:pt>
                <c:pt idx="780">
                  <c:v>175</c:v>
                </c:pt>
                <c:pt idx="781">
                  <c:v>175</c:v>
                </c:pt>
                <c:pt idx="782">
                  <c:v>181</c:v>
                </c:pt>
                <c:pt idx="783">
                  <c:v>187</c:v>
                </c:pt>
                <c:pt idx="784">
                  <c:v>175</c:v>
                </c:pt>
                <c:pt idx="785">
                  <c:v>175</c:v>
                </c:pt>
                <c:pt idx="786">
                  <c:v>175</c:v>
                </c:pt>
                <c:pt idx="787">
                  <c:v>175</c:v>
                </c:pt>
                <c:pt idx="788">
                  <c:v>175</c:v>
                </c:pt>
                <c:pt idx="789">
                  <c:v>189</c:v>
                </c:pt>
                <c:pt idx="790">
                  <c:v>198</c:v>
                </c:pt>
                <c:pt idx="791">
                  <c:v>183</c:v>
                </c:pt>
                <c:pt idx="792">
                  <c:v>178</c:v>
                </c:pt>
                <c:pt idx="793">
                  <c:v>172</c:v>
                </c:pt>
                <c:pt idx="794">
                  <c:v>172</c:v>
                </c:pt>
                <c:pt idx="795">
                  <c:v>172</c:v>
                </c:pt>
                <c:pt idx="796">
                  <c:v>177</c:v>
                </c:pt>
                <c:pt idx="797">
                  <c:v>163</c:v>
                </c:pt>
                <c:pt idx="798">
                  <c:v>168</c:v>
                </c:pt>
                <c:pt idx="799">
                  <c:v>169</c:v>
                </c:pt>
                <c:pt idx="800">
                  <c:v>167</c:v>
                </c:pt>
                <c:pt idx="801">
                  <c:v>167</c:v>
                </c:pt>
                <c:pt idx="802">
                  <c:v>167</c:v>
                </c:pt>
                <c:pt idx="803">
                  <c:v>172</c:v>
                </c:pt>
                <c:pt idx="804">
                  <c:v>166</c:v>
                </c:pt>
                <c:pt idx="805">
                  <c:v>175</c:v>
                </c:pt>
                <c:pt idx="806">
                  <c:v>184</c:v>
                </c:pt>
                <c:pt idx="807">
                  <c:v>199</c:v>
                </c:pt>
                <c:pt idx="808">
                  <c:v>199</c:v>
                </c:pt>
                <c:pt idx="809">
                  <c:v>199</c:v>
                </c:pt>
                <c:pt idx="810">
                  <c:v>184</c:v>
                </c:pt>
                <c:pt idx="811">
                  <c:v>187</c:v>
                </c:pt>
                <c:pt idx="812">
                  <c:v>181</c:v>
                </c:pt>
                <c:pt idx="813">
                  <c:v>180</c:v>
                </c:pt>
                <c:pt idx="814">
                  <c:v>180</c:v>
                </c:pt>
                <c:pt idx="815">
                  <c:v>180</c:v>
                </c:pt>
                <c:pt idx="816">
                  <c:v>180</c:v>
                </c:pt>
                <c:pt idx="817">
                  <c:v>178</c:v>
                </c:pt>
                <c:pt idx="818">
                  <c:v>178</c:v>
                </c:pt>
                <c:pt idx="819">
                  <c:v>184</c:v>
                </c:pt>
                <c:pt idx="820">
                  <c:v>180</c:v>
                </c:pt>
                <c:pt idx="821">
                  <c:v>189</c:v>
                </c:pt>
                <c:pt idx="822">
                  <c:v>189</c:v>
                </c:pt>
                <c:pt idx="823">
                  <c:v>189</c:v>
                </c:pt>
                <c:pt idx="824">
                  <c:v>181</c:v>
                </c:pt>
                <c:pt idx="825">
                  <c:v>168</c:v>
                </c:pt>
                <c:pt idx="826">
                  <c:v>164</c:v>
                </c:pt>
                <c:pt idx="827">
                  <c:v>165</c:v>
                </c:pt>
                <c:pt idx="828">
                  <c:v>170</c:v>
                </c:pt>
                <c:pt idx="829">
                  <c:v>170</c:v>
                </c:pt>
                <c:pt idx="830">
                  <c:v>170</c:v>
                </c:pt>
                <c:pt idx="831">
                  <c:v>174</c:v>
                </c:pt>
                <c:pt idx="832">
                  <c:v>169</c:v>
                </c:pt>
                <c:pt idx="833">
                  <c:v>166</c:v>
                </c:pt>
                <c:pt idx="834">
                  <c:v>168</c:v>
                </c:pt>
                <c:pt idx="835">
                  <c:v>170</c:v>
                </c:pt>
                <c:pt idx="836">
                  <c:v>170</c:v>
                </c:pt>
                <c:pt idx="837">
                  <c:v>170</c:v>
                </c:pt>
                <c:pt idx="838">
                  <c:v>170</c:v>
                </c:pt>
                <c:pt idx="839">
                  <c:v>167</c:v>
                </c:pt>
                <c:pt idx="840">
                  <c:v>175</c:v>
                </c:pt>
                <c:pt idx="841">
                  <c:v>172</c:v>
                </c:pt>
                <c:pt idx="842">
                  <c:v>170</c:v>
                </c:pt>
                <c:pt idx="843">
                  <c:v>170</c:v>
                </c:pt>
                <c:pt idx="844">
                  <c:v>170</c:v>
                </c:pt>
                <c:pt idx="845">
                  <c:v>166</c:v>
                </c:pt>
                <c:pt idx="846">
                  <c:v>173</c:v>
                </c:pt>
                <c:pt idx="847">
                  <c:v>167</c:v>
                </c:pt>
                <c:pt idx="848">
                  <c:v>175</c:v>
                </c:pt>
                <c:pt idx="849">
                  <c:v>186</c:v>
                </c:pt>
                <c:pt idx="850">
                  <c:v>186</c:v>
                </c:pt>
                <c:pt idx="851">
                  <c:v>186</c:v>
                </c:pt>
                <c:pt idx="852">
                  <c:v>179</c:v>
                </c:pt>
                <c:pt idx="853">
                  <c:v>170</c:v>
                </c:pt>
                <c:pt idx="854">
                  <c:v>166</c:v>
                </c:pt>
                <c:pt idx="855">
                  <c:v>166</c:v>
                </c:pt>
                <c:pt idx="856">
                  <c:v>160</c:v>
                </c:pt>
                <c:pt idx="857">
                  <c:v>160</c:v>
                </c:pt>
                <c:pt idx="858">
                  <c:v>160</c:v>
                </c:pt>
                <c:pt idx="859">
                  <c:v>164</c:v>
                </c:pt>
                <c:pt idx="860">
                  <c:v>163</c:v>
                </c:pt>
                <c:pt idx="861">
                  <c:v>174</c:v>
                </c:pt>
                <c:pt idx="862">
                  <c:v>172</c:v>
                </c:pt>
                <c:pt idx="863">
                  <c:v>176</c:v>
                </c:pt>
                <c:pt idx="864">
                  <c:v>176</c:v>
                </c:pt>
                <c:pt idx="865">
                  <c:v>176</c:v>
                </c:pt>
                <c:pt idx="866">
                  <c:v>182</c:v>
                </c:pt>
                <c:pt idx="867">
                  <c:v>181</c:v>
                </c:pt>
                <c:pt idx="868">
                  <c:v>175</c:v>
                </c:pt>
                <c:pt idx="869">
                  <c:v>176</c:v>
                </c:pt>
                <c:pt idx="870">
                  <c:v>176</c:v>
                </c:pt>
                <c:pt idx="871">
                  <c:v>176</c:v>
                </c:pt>
                <c:pt idx="872">
                  <c:v>176</c:v>
                </c:pt>
                <c:pt idx="873">
                  <c:v>176</c:v>
                </c:pt>
                <c:pt idx="874">
                  <c:v>184</c:v>
                </c:pt>
                <c:pt idx="875">
                  <c:v>185</c:v>
                </c:pt>
                <c:pt idx="876">
                  <c:v>188</c:v>
                </c:pt>
                <c:pt idx="877">
                  <c:v>187</c:v>
                </c:pt>
                <c:pt idx="878">
                  <c:v>187</c:v>
                </c:pt>
                <c:pt idx="879">
                  <c:v>187</c:v>
                </c:pt>
                <c:pt idx="880">
                  <c:v>178</c:v>
                </c:pt>
                <c:pt idx="881">
                  <c:v>176</c:v>
                </c:pt>
                <c:pt idx="882">
                  <c:v>170</c:v>
                </c:pt>
                <c:pt idx="883">
                  <c:v>162</c:v>
                </c:pt>
                <c:pt idx="884">
                  <c:v>167</c:v>
                </c:pt>
                <c:pt idx="885">
                  <c:v>167</c:v>
                </c:pt>
                <c:pt idx="886">
                  <c:v>167</c:v>
                </c:pt>
                <c:pt idx="887">
                  <c:v>165</c:v>
                </c:pt>
                <c:pt idx="888">
                  <c:v>157</c:v>
                </c:pt>
                <c:pt idx="889">
                  <c:v>162</c:v>
                </c:pt>
                <c:pt idx="890">
                  <c:v>174</c:v>
                </c:pt>
                <c:pt idx="891">
                  <c:v>172</c:v>
                </c:pt>
                <c:pt idx="892">
                  <c:v>172</c:v>
                </c:pt>
                <c:pt idx="893">
                  <c:v>172</c:v>
                </c:pt>
                <c:pt idx="894">
                  <c:v>175</c:v>
                </c:pt>
                <c:pt idx="895">
                  <c:v>182</c:v>
                </c:pt>
                <c:pt idx="896">
                  <c:v>192</c:v>
                </c:pt>
                <c:pt idx="897">
                  <c:v>189</c:v>
                </c:pt>
                <c:pt idx="898">
                  <c:v>185</c:v>
                </c:pt>
                <c:pt idx="899">
                  <c:v>185</c:v>
                </c:pt>
                <c:pt idx="900">
                  <c:v>185</c:v>
                </c:pt>
                <c:pt idx="901">
                  <c:v>179</c:v>
                </c:pt>
                <c:pt idx="902">
                  <c:v>179</c:v>
                </c:pt>
                <c:pt idx="903">
                  <c:v>177</c:v>
                </c:pt>
                <c:pt idx="904">
                  <c:v>174</c:v>
                </c:pt>
                <c:pt idx="905">
                  <c:v>172</c:v>
                </c:pt>
                <c:pt idx="906">
                  <c:v>172</c:v>
                </c:pt>
                <c:pt idx="907">
                  <c:v>172</c:v>
                </c:pt>
                <c:pt idx="908">
                  <c:v>170</c:v>
                </c:pt>
                <c:pt idx="909">
                  <c:v>174</c:v>
                </c:pt>
                <c:pt idx="910">
                  <c:v>171</c:v>
                </c:pt>
                <c:pt idx="911">
                  <c:v>174</c:v>
                </c:pt>
                <c:pt idx="912">
                  <c:v>172</c:v>
                </c:pt>
                <c:pt idx="913">
                  <c:v>172</c:v>
                </c:pt>
                <c:pt idx="914">
                  <c:v>172</c:v>
                </c:pt>
                <c:pt idx="915">
                  <c:v>170</c:v>
                </c:pt>
                <c:pt idx="916">
                  <c:v>169</c:v>
                </c:pt>
                <c:pt idx="917">
                  <c:v>164</c:v>
                </c:pt>
                <c:pt idx="918">
                  <c:v>165</c:v>
                </c:pt>
                <c:pt idx="919">
                  <c:v>165</c:v>
                </c:pt>
                <c:pt idx="920">
                  <c:v>165</c:v>
                </c:pt>
                <c:pt idx="921">
                  <c:v>165</c:v>
                </c:pt>
                <c:pt idx="922">
                  <c:v>165</c:v>
                </c:pt>
                <c:pt idx="923">
                  <c:v>171</c:v>
                </c:pt>
                <c:pt idx="924">
                  <c:v>173</c:v>
                </c:pt>
                <c:pt idx="925">
                  <c:v>173</c:v>
                </c:pt>
                <c:pt idx="926">
                  <c:v>177</c:v>
                </c:pt>
                <c:pt idx="927">
                  <c:v>177</c:v>
                </c:pt>
                <c:pt idx="928">
                  <c:v>177</c:v>
                </c:pt>
                <c:pt idx="929">
                  <c:v>180</c:v>
                </c:pt>
                <c:pt idx="930">
                  <c:v>182</c:v>
                </c:pt>
                <c:pt idx="931">
                  <c:v>178</c:v>
                </c:pt>
                <c:pt idx="932">
                  <c:v>177</c:v>
                </c:pt>
                <c:pt idx="933">
                  <c:v>177</c:v>
                </c:pt>
                <c:pt idx="934">
                  <c:v>177</c:v>
                </c:pt>
                <c:pt idx="935">
                  <c:v>177</c:v>
                </c:pt>
                <c:pt idx="936">
                  <c:v>180</c:v>
                </c:pt>
                <c:pt idx="937">
                  <c:v>180</c:v>
                </c:pt>
                <c:pt idx="938">
                  <c:v>178</c:v>
                </c:pt>
                <c:pt idx="939">
                  <c:v>177</c:v>
                </c:pt>
                <c:pt idx="940">
                  <c:v>172</c:v>
                </c:pt>
                <c:pt idx="941">
                  <c:v>172</c:v>
                </c:pt>
                <c:pt idx="942">
                  <c:v>172</c:v>
                </c:pt>
                <c:pt idx="943">
                  <c:v>168</c:v>
                </c:pt>
                <c:pt idx="944">
                  <c:v>171</c:v>
                </c:pt>
                <c:pt idx="945">
                  <c:v>175</c:v>
                </c:pt>
                <c:pt idx="946">
                  <c:v>173</c:v>
                </c:pt>
                <c:pt idx="947">
                  <c:v>174</c:v>
                </c:pt>
                <c:pt idx="948">
                  <c:v>174</c:v>
                </c:pt>
                <c:pt idx="949">
                  <c:v>174</c:v>
                </c:pt>
                <c:pt idx="950">
                  <c:v>171</c:v>
                </c:pt>
                <c:pt idx="951">
                  <c:v>168</c:v>
                </c:pt>
                <c:pt idx="952">
                  <c:v>174</c:v>
                </c:pt>
                <c:pt idx="953">
                  <c:v>170</c:v>
                </c:pt>
                <c:pt idx="954">
                  <c:v>170</c:v>
                </c:pt>
                <c:pt idx="955">
                  <c:v>170</c:v>
                </c:pt>
                <c:pt idx="956">
                  <c:v>170</c:v>
                </c:pt>
                <c:pt idx="957">
                  <c:v>171</c:v>
                </c:pt>
                <c:pt idx="958">
                  <c:v>172</c:v>
                </c:pt>
                <c:pt idx="959">
                  <c:v>169</c:v>
                </c:pt>
                <c:pt idx="960">
                  <c:v>165</c:v>
                </c:pt>
                <c:pt idx="961">
                  <c:v>164</c:v>
                </c:pt>
                <c:pt idx="962">
                  <c:v>164</c:v>
                </c:pt>
                <c:pt idx="963">
                  <c:v>164</c:v>
                </c:pt>
                <c:pt idx="964">
                  <c:v>167</c:v>
                </c:pt>
                <c:pt idx="965">
                  <c:v>167</c:v>
                </c:pt>
                <c:pt idx="966">
                  <c:v>168</c:v>
                </c:pt>
                <c:pt idx="967">
                  <c:v>176</c:v>
                </c:pt>
                <c:pt idx="968">
                  <c:v>177</c:v>
                </c:pt>
                <c:pt idx="969">
                  <c:v>177</c:v>
                </c:pt>
                <c:pt idx="970">
                  <c:v>177</c:v>
                </c:pt>
                <c:pt idx="971">
                  <c:v>177</c:v>
                </c:pt>
                <c:pt idx="972">
                  <c:v>177</c:v>
                </c:pt>
                <c:pt idx="973">
                  <c:v>185</c:v>
                </c:pt>
                <c:pt idx="974">
                  <c:v>177</c:v>
                </c:pt>
                <c:pt idx="975">
                  <c:v>178</c:v>
                </c:pt>
                <c:pt idx="976">
                  <c:v>178</c:v>
                </c:pt>
                <c:pt idx="977">
                  <c:v>178</c:v>
                </c:pt>
                <c:pt idx="978">
                  <c:v>179</c:v>
                </c:pt>
                <c:pt idx="979">
                  <c:v>177</c:v>
                </c:pt>
                <c:pt idx="980">
                  <c:v>181</c:v>
                </c:pt>
                <c:pt idx="981">
                  <c:v>178</c:v>
                </c:pt>
                <c:pt idx="982">
                  <c:v>179</c:v>
                </c:pt>
                <c:pt idx="983">
                  <c:v>179</c:v>
                </c:pt>
                <c:pt idx="984">
                  <c:v>179</c:v>
                </c:pt>
                <c:pt idx="985">
                  <c:v>178</c:v>
                </c:pt>
                <c:pt idx="986">
                  <c:v>163</c:v>
                </c:pt>
                <c:pt idx="987">
                  <c:v>176</c:v>
                </c:pt>
                <c:pt idx="988">
                  <c:v>181</c:v>
                </c:pt>
                <c:pt idx="989">
                  <c:v>182</c:v>
                </c:pt>
                <c:pt idx="990">
                  <c:v>182</c:v>
                </c:pt>
                <c:pt idx="991">
                  <c:v>182</c:v>
                </c:pt>
                <c:pt idx="992">
                  <c:v>175</c:v>
                </c:pt>
                <c:pt idx="993">
                  <c:v>170</c:v>
                </c:pt>
                <c:pt idx="994">
                  <c:v>169</c:v>
                </c:pt>
                <c:pt idx="995">
                  <c:v>175</c:v>
                </c:pt>
                <c:pt idx="996">
                  <c:v>177</c:v>
                </c:pt>
                <c:pt idx="997">
                  <c:v>177</c:v>
                </c:pt>
                <c:pt idx="998">
                  <c:v>177</c:v>
                </c:pt>
                <c:pt idx="999">
                  <c:v>170</c:v>
                </c:pt>
                <c:pt idx="1000">
                  <c:v>162</c:v>
                </c:pt>
                <c:pt idx="1001">
                  <c:v>155</c:v>
                </c:pt>
                <c:pt idx="1002">
                  <c:v>150</c:v>
                </c:pt>
                <c:pt idx="1003">
                  <c:v>148</c:v>
                </c:pt>
                <c:pt idx="1004">
                  <c:v>148</c:v>
                </c:pt>
                <c:pt idx="1005">
                  <c:v>148</c:v>
                </c:pt>
                <c:pt idx="1006">
                  <c:v>148</c:v>
                </c:pt>
                <c:pt idx="1007">
                  <c:v>155</c:v>
                </c:pt>
                <c:pt idx="1008">
                  <c:v>160</c:v>
                </c:pt>
                <c:pt idx="1009">
                  <c:v>154</c:v>
                </c:pt>
                <c:pt idx="1010">
                  <c:v>164</c:v>
                </c:pt>
                <c:pt idx="1011">
                  <c:v>164</c:v>
                </c:pt>
                <c:pt idx="1012">
                  <c:v>164</c:v>
                </c:pt>
                <c:pt idx="1013">
                  <c:v>174</c:v>
                </c:pt>
                <c:pt idx="1014">
                  <c:v>174</c:v>
                </c:pt>
                <c:pt idx="1015">
                  <c:v>177</c:v>
                </c:pt>
                <c:pt idx="1016">
                  <c:v>173</c:v>
                </c:pt>
                <c:pt idx="1017">
                  <c:v>174</c:v>
                </c:pt>
                <c:pt idx="1018">
                  <c:v>174</c:v>
                </c:pt>
                <c:pt idx="1019">
                  <c:v>174</c:v>
                </c:pt>
                <c:pt idx="1020">
                  <c:v>171</c:v>
                </c:pt>
                <c:pt idx="1021">
                  <c:v>172</c:v>
                </c:pt>
                <c:pt idx="1022">
                  <c:v>168</c:v>
                </c:pt>
                <c:pt idx="1023">
                  <c:v>163</c:v>
                </c:pt>
                <c:pt idx="1024">
                  <c:v>165</c:v>
                </c:pt>
                <c:pt idx="1025">
                  <c:v>165</c:v>
                </c:pt>
                <c:pt idx="1026">
                  <c:v>165</c:v>
                </c:pt>
                <c:pt idx="1027">
                  <c:v>161</c:v>
                </c:pt>
                <c:pt idx="1028">
                  <c:v>161</c:v>
                </c:pt>
                <c:pt idx="1029">
                  <c:v>158</c:v>
                </c:pt>
                <c:pt idx="1030">
                  <c:v>155</c:v>
                </c:pt>
                <c:pt idx="1031">
                  <c:v>160</c:v>
                </c:pt>
                <c:pt idx="1032">
                  <c:v>160</c:v>
                </c:pt>
                <c:pt idx="1033">
                  <c:v>160</c:v>
                </c:pt>
                <c:pt idx="1034">
                  <c:v>159</c:v>
                </c:pt>
                <c:pt idx="1035">
                  <c:v>165</c:v>
                </c:pt>
                <c:pt idx="1036">
                  <c:v>167</c:v>
                </c:pt>
                <c:pt idx="1037">
                  <c:v>188</c:v>
                </c:pt>
                <c:pt idx="1038">
                  <c:v>181</c:v>
                </c:pt>
                <c:pt idx="1039">
                  <c:v>181</c:v>
                </c:pt>
                <c:pt idx="1040">
                  <c:v>181</c:v>
                </c:pt>
                <c:pt idx="1041">
                  <c:v>215</c:v>
                </c:pt>
                <c:pt idx="1042">
                  <c:v>221</c:v>
                </c:pt>
                <c:pt idx="1043">
                  <c:v>225</c:v>
                </c:pt>
                <c:pt idx="1044">
                  <c:v>217</c:v>
                </c:pt>
                <c:pt idx="1045">
                  <c:v>217</c:v>
                </c:pt>
                <c:pt idx="1046">
                  <c:v>217</c:v>
                </c:pt>
                <c:pt idx="1047">
                  <c:v>217</c:v>
                </c:pt>
                <c:pt idx="1048">
                  <c:v>201</c:v>
                </c:pt>
                <c:pt idx="1049">
                  <c:v>208</c:v>
                </c:pt>
                <c:pt idx="1050">
                  <c:v>208</c:v>
                </c:pt>
                <c:pt idx="1051">
                  <c:v>215</c:v>
                </c:pt>
                <c:pt idx="1052">
                  <c:v>217</c:v>
                </c:pt>
                <c:pt idx="1053">
                  <c:v>217</c:v>
                </c:pt>
                <c:pt idx="1054">
                  <c:v>217</c:v>
                </c:pt>
                <c:pt idx="1055">
                  <c:v>215</c:v>
                </c:pt>
                <c:pt idx="1056">
                  <c:v>214</c:v>
                </c:pt>
                <c:pt idx="1057">
                  <c:v>202</c:v>
                </c:pt>
                <c:pt idx="1058">
                  <c:v>206</c:v>
                </c:pt>
                <c:pt idx="1059">
                  <c:v>212</c:v>
                </c:pt>
                <c:pt idx="1060">
                  <c:v>212</c:v>
                </c:pt>
                <c:pt idx="1061">
                  <c:v>212</c:v>
                </c:pt>
                <c:pt idx="1062">
                  <c:v>202</c:v>
                </c:pt>
                <c:pt idx="1063">
                  <c:v>209</c:v>
                </c:pt>
                <c:pt idx="1064">
                  <c:v>197</c:v>
                </c:pt>
                <c:pt idx="1065">
                  <c:v>205</c:v>
                </c:pt>
                <c:pt idx="1066">
                  <c:v>217</c:v>
                </c:pt>
                <c:pt idx="1067">
                  <c:v>217</c:v>
                </c:pt>
                <c:pt idx="1068">
                  <c:v>217</c:v>
                </c:pt>
                <c:pt idx="1069">
                  <c:v>217</c:v>
                </c:pt>
                <c:pt idx="1070">
                  <c:v>219</c:v>
                </c:pt>
                <c:pt idx="1071">
                  <c:v>213</c:v>
                </c:pt>
                <c:pt idx="1072">
                  <c:v>219</c:v>
                </c:pt>
                <c:pt idx="1073">
                  <c:v>230</c:v>
                </c:pt>
                <c:pt idx="1074">
                  <c:v>230</c:v>
                </c:pt>
                <c:pt idx="1075">
                  <c:v>230</c:v>
                </c:pt>
                <c:pt idx="1076">
                  <c:v>235</c:v>
                </c:pt>
                <c:pt idx="1077">
                  <c:v>230</c:v>
                </c:pt>
                <c:pt idx="1078">
                  <c:v>235</c:v>
                </c:pt>
                <c:pt idx="1079">
                  <c:v>230</c:v>
                </c:pt>
                <c:pt idx="1080">
                  <c:v>233</c:v>
                </c:pt>
                <c:pt idx="1081">
                  <c:v>233</c:v>
                </c:pt>
                <c:pt idx="1082">
                  <c:v>233</c:v>
                </c:pt>
                <c:pt idx="1083">
                  <c:v>252</c:v>
                </c:pt>
                <c:pt idx="1084">
                  <c:v>246</c:v>
                </c:pt>
                <c:pt idx="1085">
                  <c:v>256</c:v>
                </c:pt>
                <c:pt idx="1086">
                  <c:v>285</c:v>
                </c:pt>
                <c:pt idx="1087">
                  <c:v>281</c:v>
                </c:pt>
                <c:pt idx="1088">
                  <c:v>281</c:v>
                </c:pt>
                <c:pt idx="1089">
                  <c:v>281</c:v>
                </c:pt>
                <c:pt idx="1090">
                  <c:v>283</c:v>
                </c:pt>
                <c:pt idx="1091">
                  <c:v>266</c:v>
                </c:pt>
                <c:pt idx="1092">
                  <c:v>267</c:v>
                </c:pt>
                <c:pt idx="1093">
                  <c:v>272</c:v>
                </c:pt>
                <c:pt idx="1094">
                  <c:v>277</c:v>
                </c:pt>
                <c:pt idx="1095">
                  <c:v>277</c:v>
                </c:pt>
                <c:pt idx="1096">
                  <c:v>277</c:v>
                </c:pt>
                <c:pt idx="1097">
                  <c:v>290</c:v>
                </c:pt>
                <c:pt idx="1098">
                  <c:v>292</c:v>
                </c:pt>
                <c:pt idx="1099">
                  <c:v>280</c:v>
                </c:pt>
                <c:pt idx="1100">
                  <c:v>264</c:v>
                </c:pt>
                <c:pt idx="1101">
                  <c:v>259</c:v>
                </c:pt>
                <c:pt idx="1102">
                  <c:v>259</c:v>
                </c:pt>
                <c:pt idx="1103">
                  <c:v>259</c:v>
                </c:pt>
                <c:pt idx="1104">
                  <c:v>259</c:v>
                </c:pt>
                <c:pt idx="1105">
                  <c:v>241</c:v>
                </c:pt>
                <c:pt idx="1106">
                  <c:v>223</c:v>
                </c:pt>
                <c:pt idx="1107">
                  <c:v>234</c:v>
                </c:pt>
                <c:pt idx="1108">
                  <c:v>226</c:v>
                </c:pt>
                <c:pt idx="1109">
                  <c:v>226</c:v>
                </c:pt>
                <c:pt idx="1110">
                  <c:v>226</c:v>
                </c:pt>
                <c:pt idx="1111">
                  <c:v>232</c:v>
                </c:pt>
                <c:pt idx="1112">
                  <c:v>233</c:v>
                </c:pt>
                <c:pt idx="1113">
                  <c:v>236</c:v>
                </c:pt>
                <c:pt idx="1114">
                  <c:v>239</c:v>
                </c:pt>
                <c:pt idx="1115">
                  <c:v>233</c:v>
                </c:pt>
                <c:pt idx="1116">
                  <c:v>233</c:v>
                </c:pt>
                <c:pt idx="1117">
                  <c:v>233</c:v>
                </c:pt>
                <c:pt idx="1118">
                  <c:v>228</c:v>
                </c:pt>
                <c:pt idx="1119">
                  <c:v>236</c:v>
                </c:pt>
                <c:pt idx="1120">
                  <c:v>226</c:v>
                </c:pt>
                <c:pt idx="1121">
                  <c:v>198</c:v>
                </c:pt>
                <c:pt idx="1122">
                  <c:v>212</c:v>
                </c:pt>
                <c:pt idx="1123">
                  <c:v>212</c:v>
                </c:pt>
                <c:pt idx="1124">
                  <c:v>212</c:v>
                </c:pt>
                <c:pt idx="1125">
                  <c:v>223</c:v>
                </c:pt>
                <c:pt idx="1126">
                  <c:v>231</c:v>
                </c:pt>
                <c:pt idx="1127">
                  <c:v>227</c:v>
                </c:pt>
                <c:pt idx="1128">
                  <c:v>217</c:v>
                </c:pt>
                <c:pt idx="1129">
                  <c:v>220</c:v>
                </c:pt>
                <c:pt idx="1130">
                  <c:v>220</c:v>
                </c:pt>
                <c:pt idx="1131">
                  <c:v>220</c:v>
                </c:pt>
                <c:pt idx="1132">
                  <c:v>224</c:v>
                </c:pt>
                <c:pt idx="1133">
                  <c:v>214</c:v>
                </c:pt>
                <c:pt idx="1134">
                  <c:v>231</c:v>
                </c:pt>
                <c:pt idx="1135">
                  <c:v>221</c:v>
                </c:pt>
                <c:pt idx="1136">
                  <c:v>221</c:v>
                </c:pt>
                <c:pt idx="1137">
                  <c:v>221</c:v>
                </c:pt>
                <c:pt idx="1138">
                  <c:v>221</c:v>
                </c:pt>
                <c:pt idx="1139">
                  <c:v>221</c:v>
                </c:pt>
                <c:pt idx="1140">
                  <c:v>220</c:v>
                </c:pt>
                <c:pt idx="1141">
                  <c:v>226</c:v>
                </c:pt>
                <c:pt idx="1142">
                  <c:v>237</c:v>
                </c:pt>
                <c:pt idx="1143">
                  <c:v>233</c:v>
                </c:pt>
                <c:pt idx="1144">
                  <c:v>233</c:v>
                </c:pt>
                <c:pt idx="1145">
                  <c:v>233</c:v>
                </c:pt>
                <c:pt idx="1146">
                  <c:v>242</c:v>
                </c:pt>
                <c:pt idx="1147">
                  <c:v>240</c:v>
                </c:pt>
                <c:pt idx="1148">
                  <c:v>249</c:v>
                </c:pt>
                <c:pt idx="1149">
                  <c:v>249</c:v>
                </c:pt>
                <c:pt idx="1150">
                  <c:v>249</c:v>
                </c:pt>
                <c:pt idx="1151">
                  <c:v>249</c:v>
                </c:pt>
                <c:pt idx="1152">
                  <c:v>249</c:v>
                </c:pt>
                <c:pt idx="1153">
                  <c:v>243</c:v>
                </c:pt>
                <c:pt idx="1154">
                  <c:v>239</c:v>
                </c:pt>
                <c:pt idx="1155">
                  <c:v>229</c:v>
                </c:pt>
                <c:pt idx="1156">
                  <c:v>220</c:v>
                </c:pt>
                <c:pt idx="1157">
                  <c:v>225</c:v>
                </c:pt>
                <c:pt idx="1158">
                  <c:v>225</c:v>
                </c:pt>
                <c:pt idx="1159">
                  <c:v>225</c:v>
                </c:pt>
                <c:pt idx="1160">
                  <c:v>221</c:v>
                </c:pt>
                <c:pt idx="1161">
                  <c:v>216</c:v>
                </c:pt>
                <c:pt idx="1162">
                  <c:v>223</c:v>
                </c:pt>
                <c:pt idx="1163">
                  <c:v>224</c:v>
                </c:pt>
                <c:pt idx="1164">
                  <c:v>211</c:v>
                </c:pt>
                <c:pt idx="1165">
                  <c:v>211</c:v>
                </c:pt>
                <c:pt idx="1166">
                  <c:v>211</c:v>
                </c:pt>
                <c:pt idx="1167">
                  <c:v>214</c:v>
                </c:pt>
                <c:pt idx="1168">
                  <c:v>216</c:v>
                </c:pt>
                <c:pt idx="1169">
                  <c:v>224</c:v>
                </c:pt>
                <c:pt idx="1170">
                  <c:v>223</c:v>
                </c:pt>
                <c:pt idx="1171">
                  <c:v>233</c:v>
                </c:pt>
                <c:pt idx="1172">
                  <c:v>233</c:v>
                </c:pt>
                <c:pt idx="1173">
                  <c:v>233</c:v>
                </c:pt>
                <c:pt idx="1174">
                  <c:v>237</c:v>
                </c:pt>
                <c:pt idx="1175">
                  <c:v>226</c:v>
                </c:pt>
                <c:pt idx="1176">
                  <c:v>220</c:v>
                </c:pt>
                <c:pt idx="1177">
                  <c:v>221</c:v>
                </c:pt>
                <c:pt idx="1178">
                  <c:v>212</c:v>
                </c:pt>
                <c:pt idx="1179">
                  <c:v>212</c:v>
                </c:pt>
                <c:pt idx="1180">
                  <c:v>212</c:v>
                </c:pt>
                <c:pt idx="1181">
                  <c:v>212</c:v>
                </c:pt>
                <c:pt idx="1182">
                  <c:v>213</c:v>
                </c:pt>
                <c:pt idx="1183">
                  <c:v>223</c:v>
                </c:pt>
                <c:pt idx="1184">
                  <c:v>225</c:v>
                </c:pt>
                <c:pt idx="1185">
                  <c:v>225</c:v>
                </c:pt>
                <c:pt idx="1186">
                  <c:v>225</c:v>
                </c:pt>
                <c:pt idx="1187">
                  <c:v>225</c:v>
                </c:pt>
                <c:pt idx="1188">
                  <c:v>225</c:v>
                </c:pt>
                <c:pt idx="1189">
                  <c:v>218</c:v>
                </c:pt>
                <c:pt idx="1190">
                  <c:v>218</c:v>
                </c:pt>
                <c:pt idx="1191">
                  <c:v>216</c:v>
                </c:pt>
                <c:pt idx="1192">
                  <c:v>220</c:v>
                </c:pt>
                <c:pt idx="1193">
                  <c:v>220</c:v>
                </c:pt>
                <c:pt idx="1194">
                  <c:v>220</c:v>
                </c:pt>
                <c:pt idx="1195">
                  <c:v>221</c:v>
                </c:pt>
                <c:pt idx="1196">
                  <c:v>225</c:v>
                </c:pt>
                <c:pt idx="1197">
                  <c:v>234</c:v>
                </c:pt>
                <c:pt idx="1198">
                  <c:v>231</c:v>
                </c:pt>
                <c:pt idx="1199">
                  <c:v>238</c:v>
                </c:pt>
                <c:pt idx="1200">
                  <c:v>238</c:v>
                </c:pt>
                <c:pt idx="1201">
                  <c:v>238</c:v>
                </c:pt>
                <c:pt idx="1202">
                  <c:v>238</c:v>
                </c:pt>
                <c:pt idx="1203">
                  <c:v>236</c:v>
                </c:pt>
                <c:pt idx="1204">
                  <c:v>231</c:v>
                </c:pt>
                <c:pt idx="1205">
                  <c:v>220</c:v>
                </c:pt>
                <c:pt idx="1206">
                  <c:v>215</c:v>
                </c:pt>
                <c:pt idx="1207">
                  <c:v>215</c:v>
                </c:pt>
                <c:pt idx="1208">
                  <c:v>215</c:v>
                </c:pt>
                <c:pt idx="1209">
                  <c:v>211</c:v>
                </c:pt>
                <c:pt idx="1210">
                  <c:v>214</c:v>
                </c:pt>
                <c:pt idx="1211">
                  <c:v>211</c:v>
                </c:pt>
                <c:pt idx="1212">
                  <c:v>219</c:v>
                </c:pt>
                <c:pt idx="1213">
                  <c:v>220</c:v>
                </c:pt>
                <c:pt idx="1214">
                  <c:v>220</c:v>
                </c:pt>
                <c:pt idx="1215">
                  <c:v>220</c:v>
                </c:pt>
                <c:pt idx="1216">
                  <c:v>225</c:v>
                </c:pt>
                <c:pt idx="1217">
                  <c:v>225</c:v>
                </c:pt>
                <c:pt idx="1218">
                  <c:v>218</c:v>
                </c:pt>
                <c:pt idx="1219">
                  <c:v>219</c:v>
                </c:pt>
                <c:pt idx="1220">
                  <c:v>209</c:v>
                </c:pt>
                <c:pt idx="1221">
                  <c:v>209</c:v>
                </c:pt>
                <c:pt idx="1222">
                  <c:v>209</c:v>
                </c:pt>
                <c:pt idx="1223">
                  <c:v>212</c:v>
                </c:pt>
                <c:pt idx="1224">
                  <c:v>205</c:v>
                </c:pt>
                <c:pt idx="1225">
                  <c:v>205</c:v>
                </c:pt>
                <c:pt idx="1226">
                  <c:v>197</c:v>
                </c:pt>
                <c:pt idx="1227">
                  <c:v>203</c:v>
                </c:pt>
                <c:pt idx="1228">
                  <c:v>203</c:v>
                </c:pt>
                <c:pt idx="1229">
                  <c:v>203</c:v>
                </c:pt>
                <c:pt idx="1230">
                  <c:v>198</c:v>
                </c:pt>
                <c:pt idx="1231">
                  <c:v>205</c:v>
                </c:pt>
                <c:pt idx="1232">
                  <c:v>207</c:v>
                </c:pt>
                <c:pt idx="1233">
                  <c:v>204</c:v>
                </c:pt>
                <c:pt idx="1234">
                  <c:v>200</c:v>
                </c:pt>
                <c:pt idx="1235">
                  <c:v>200</c:v>
                </c:pt>
                <c:pt idx="1236">
                  <c:v>200</c:v>
                </c:pt>
                <c:pt idx="1237">
                  <c:v>200</c:v>
                </c:pt>
                <c:pt idx="1238">
                  <c:v>195</c:v>
                </c:pt>
                <c:pt idx="1239">
                  <c:v>198</c:v>
                </c:pt>
                <c:pt idx="1240">
                  <c:v>202</c:v>
                </c:pt>
                <c:pt idx="1241">
                  <c:v>202</c:v>
                </c:pt>
                <c:pt idx="1242">
                  <c:v>202</c:v>
                </c:pt>
                <c:pt idx="1243">
                  <c:v>202</c:v>
                </c:pt>
                <c:pt idx="1244">
                  <c:v>207</c:v>
                </c:pt>
                <c:pt idx="1245">
                  <c:v>203</c:v>
                </c:pt>
                <c:pt idx="1246">
                  <c:v>197</c:v>
                </c:pt>
                <c:pt idx="1247">
                  <c:v>194</c:v>
                </c:pt>
                <c:pt idx="1248">
                  <c:v>191</c:v>
                </c:pt>
                <c:pt idx="1249">
                  <c:v>191</c:v>
                </c:pt>
                <c:pt idx="1250">
                  <c:v>191</c:v>
                </c:pt>
                <c:pt idx="1251">
                  <c:v>192</c:v>
                </c:pt>
                <c:pt idx="1252">
                  <c:v>201</c:v>
                </c:pt>
                <c:pt idx="1253">
                  <c:v>196</c:v>
                </c:pt>
                <c:pt idx="1254">
                  <c:v>187</c:v>
                </c:pt>
                <c:pt idx="1255">
                  <c:v>184</c:v>
                </c:pt>
                <c:pt idx="1256">
                  <c:v>184</c:v>
                </c:pt>
                <c:pt idx="1257">
                  <c:v>184</c:v>
                </c:pt>
                <c:pt idx="1258">
                  <c:v>178</c:v>
                </c:pt>
                <c:pt idx="1259">
                  <c:v>174</c:v>
                </c:pt>
                <c:pt idx="1260">
                  <c:v>167</c:v>
                </c:pt>
                <c:pt idx="1261">
                  <c:v>169</c:v>
                </c:pt>
                <c:pt idx="1262">
                  <c:v>171</c:v>
                </c:pt>
                <c:pt idx="1263">
                  <c:v>171</c:v>
                </c:pt>
                <c:pt idx="1264">
                  <c:v>171</c:v>
                </c:pt>
                <c:pt idx="1265">
                  <c:v>166</c:v>
                </c:pt>
                <c:pt idx="1266">
                  <c:v>165</c:v>
                </c:pt>
                <c:pt idx="1267">
                  <c:v>168</c:v>
                </c:pt>
                <c:pt idx="1268">
                  <c:v>171</c:v>
                </c:pt>
                <c:pt idx="1269">
                  <c:v>175</c:v>
                </c:pt>
                <c:pt idx="1270">
                  <c:v>175</c:v>
                </c:pt>
                <c:pt idx="1271">
                  <c:v>175</c:v>
                </c:pt>
                <c:pt idx="1272">
                  <c:v>174</c:v>
                </c:pt>
                <c:pt idx="1273">
                  <c:v>178</c:v>
                </c:pt>
                <c:pt idx="1274">
                  <c:v>179</c:v>
                </c:pt>
                <c:pt idx="1275">
                  <c:v>183</c:v>
                </c:pt>
                <c:pt idx="1276">
                  <c:v>177</c:v>
                </c:pt>
                <c:pt idx="1277">
                  <c:v>177</c:v>
                </c:pt>
                <c:pt idx="1278">
                  <c:v>177</c:v>
                </c:pt>
                <c:pt idx="1279">
                  <c:v>178</c:v>
                </c:pt>
                <c:pt idx="1280">
                  <c:v>171</c:v>
                </c:pt>
                <c:pt idx="1281">
                  <c:v>178</c:v>
                </c:pt>
                <c:pt idx="1282">
                  <c:v>185</c:v>
                </c:pt>
                <c:pt idx="1283">
                  <c:v>185</c:v>
                </c:pt>
                <c:pt idx="1284">
                  <c:v>185</c:v>
                </c:pt>
                <c:pt idx="1285">
                  <c:v>185</c:v>
                </c:pt>
                <c:pt idx="1286">
                  <c:v>196</c:v>
                </c:pt>
                <c:pt idx="1287">
                  <c:v>195</c:v>
                </c:pt>
                <c:pt idx="1288">
                  <c:v>189</c:v>
                </c:pt>
                <c:pt idx="1289">
                  <c:v>183</c:v>
                </c:pt>
                <c:pt idx="1290">
                  <c:v>189</c:v>
                </c:pt>
                <c:pt idx="1291">
                  <c:v>189</c:v>
                </c:pt>
                <c:pt idx="1292">
                  <c:v>189</c:v>
                </c:pt>
                <c:pt idx="1293">
                  <c:v>191</c:v>
                </c:pt>
                <c:pt idx="1294">
                  <c:v>184</c:v>
                </c:pt>
                <c:pt idx="1295">
                  <c:v>185</c:v>
                </c:pt>
                <c:pt idx="1296">
                  <c:v>182</c:v>
                </c:pt>
                <c:pt idx="1297">
                  <c:v>183</c:v>
                </c:pt>
                <c:pt idx="1298">
                  <c:v>183</c:v>
                </c:pt>
                <c:pt idx="1299">
                  <c:v>183</c:v>
                </c:pt>
                <c:pt idx="1300">
                  <c:v>189</c:v>
                </c:pt>
                <c:pt idx="1301">
                  <c:v>186</c:v>
                </c:pt>
                <c:pt idx="1302">
                  <c:v>185</c:v>
                </c:pt>
                <c:pt idx="1303">
                  <c:v>186</c:v>
                </c:pt>
                <c:pt idx="1304">
                  <c:v>188</c:v>
                </c:pt>
                <c:pt idx="1305">
                  <c:v>188</c:v>
                </c:pt>
                <c:pt idx="1306">
                  <c:v>188</c:v>
                </c:pt>
                <c:pt idx="1307">
                  <c:v>188</c:v>
                </c:pt>
                <c:pt idx="1308">
                  <c:v>184</c:v>
                </c:pt>
                <c:pt idx="1309">
                  <c:v>184</c:v>
                </c:pt>
                <c:pt idx="1310">
                  <c:v>183</c:v>
                </c:pt>
                <c:pt idx="1311">
                  <c:v>188</c:v>
                </c:pt>
                <c:pt idx="1312">
                  <c:v>188</c:v>
                </c:pt>
                <c:pt idx="1313">
                  <c:v>188</c:v>
                </c:pt>
                <c:pt idx="1314">
                  <c:v>189</c:v>
                </c:pt>
                <c:pt idx="1315">
                  <c:v>193</c:v>
                </c:pt>
                <c:pt idx="1316">
                  <c:v>196</c:v>
                </c:pt>
                <c:pt idx="1317">
                  <c:v>195</c:v>
                </c:pt>
                <c:pt idx="1318">
                  <c:v>201</c:v>
                </c:pt>
                <c:pt idx="1319">
                  <c:v>201</c:v>
                </c:pt>
                <c:pt idx="1320">
                  <c:v>201</c:v>
                </c:pt>
                <c:pt idx="1321">
                  <c:v>208</c:v>
                </c:pt>
                <c:pt idx="1322">
                  <c:v>212</c:v>
                </c:pt>
                <c:pt idx="1323">
                  <c:v>216</c:v>
                </c:pt>
                <c:pt idx="1324">
                  <c:v>227</c:v>
                </c:pt>
                <c:pt idx="1325">
                  <c:v>229</c:v>
                </c:pt>
                <c:pt idx="1326">
                  <c:v>229</c:v>
                </c:pt>
                <c:pt idx="1327">
                  <c:v>229</c:v>
                </c:pt>
                <c:pt idx="1328">
                  <c:v>226</c:v>
                </c:pt>
                <c:pt idx="1329">
                  <c:v>223</c:v>
                </c:pt>
                <c:pt idx="1330">
                  <c:v>235</c:v>
                </c:pt>
                <c:pt idx="1331">
                  <c:v>229</c:v>
                </c:pt>
                <c:pt idx="1332">
                  <c:v>229</c:v>
                </c:pt>
                <c:pt idx="1333">
                  <c:v>229</c:v>
                </c:pt>
                <c:pt idx="1334">
                  <c:v>229</c:v>
                </c:pt>
                <c:pt idx="1335">
                  <c:v>229</c:v>
                </c:pt>
                <c:pt idx="1336">
                  <c:v>230</c:v>
                </c:pt>
                <c:pt idx="1337">
                  <c:v>238</c:v>
                </c:pt>
                <c:pt idx="1338">
                  <c:v>244</c:v>
                </c:pt>
                <c:pt idx="1339">
                  <c:v>252</c:v>
                </c:pt>
                <c:pt idx="1340">
                  <c:v>252</c:v>
                </c:pt>
                <c:pt idx="1341">
                  <c:v>252</c:v>
                </c:pt>
                <c:pt idx="1342">
                  <c:v>245</c:v>
                </c:pt>
                <c:pt idx="1343">
                  <c:v>235</c:v>
                </c:pt>
                <c:pt idx="1344">
                  <c:v>222</c:v>
                </c:pt>
                <c:pt idx="1345">
                  <c:v>222</c:v>
                </c:pt>
                <c:pt idx="1346">
                  <c:v>222</c:v>
                </c:pt>
                <c:pt idx="1347">
                  <c:v>222</c:v>
                </c:pt>
                <c:pt idx="1348">
                  <c:v>222</c:v>
                </c:pt>
                <c:pt idx="1349">
                  <c:v>227</c:v>
                </c:pt>
                <c:pt idx="1350">
                  <c:v>217</c:v>
                </c:pt>
                <c:pt idx="1351">
                  <c:v>216</c:v>
                </c:pt>
                <c:pt idx="1352">
                  <c:v>214</c:v>
                </c:pt>
                <c:pt idx="1353">
                  <c:v>204</c:v>
                </c:pt>
                <c:pt idx="1354">
                  <c:v>204</c:v>
                </c:pt>
                <c:pt idx="1355">
                  <c:v>204</c:v>
                </c:pt>
                <c:pt idx="1356">
                  <c:v>212</c:v>
                </c:pt>
                <c:pt idx="1357">
                  <c:v>211</c:v>
                </c:pt>
                <c:pt idx="1358">
                  <c:v>211</c:v>
                </c:pt>
                <c:pt idx="1359">
                  <c:v>212</c:v>
                </c:pt>
                <c:pt idx="1360">
                  <c:v>207</c:v>
                </c:pt>
                <c:pt idx="1361">
                  <c:v>207</c:v>
                </c:pt>
                <c:pt idx="1362">
                  <c:v>207</c:v>
                </c:pt>
                <c:pt idx="1363">
                  <c:v>213</c:v>
                </c:pt>
                <c:pt idx="1364">
                  <c:v>212</c:v>
                </c:pt>
                <c:pt idx="1365">
                  <c:v>213</c:v>
                </c:pt>
                <c:pt idx="1366">
                  <c:v>218</c:v>
                </c:pt>
                <c:pt idx="1367">
                  <c:v>208</c:v>
                </c:pt>
                <c:pt idx="1368">
                  <c:v>208</c:v>
                </c:pt>
                <c:pt idx="1369">
                  <c:v>208</c:v>
                </c:pt>
                <c:pt idx="1370">
                  <c:v>213</c:v>
                </c:pt>
                <c:pt idx="1371">
                  <c:v>204</c:v>
                </c:pt>
                <c:pt idx="1372">
                  <c:v>204</c:v>
                </c:pt>
                <c:pt idx="1373">
                  <c:v>204</c:v>
                </c:pt>
                <c:pt idx="1374">
                  <c:v>208</c:v>
                </c:pt>
                <c:pt idx="1375">
                  <c:v>208</c:v>
                </c:pt>
                <c:pt idx="1376">
                  <c:v>208</c:v>
                </c:pt>
                <c:pt idx="1377">
                  <c:v>208</c:v>
                </c:pt>
                <c:pt idx="1378">
                  <c:v>211</c:v>
                </c:pt>
                <c:pt idx="1379">
                  <c:v>208</c:v>
                </c:pt>
                <c:pt idx="1380">
                  <c:v>206</c:v>
                </c:pt>
                <c:pt idx="1381">
                  <c:v>203</c:v>
                </c:pt>
                <c:pt idx="1382">
                  <c:v>203</c:v>
                </c:pt>
                <c:pt idx="1383">
                  <c:v>203</c:v>
                </c:pt>
                <c:pt idx="1384">
                  <c:v>201</c:v>
                </c:pt>
                <c:pt idx="1385">
                  <c:v>195</c:v>
                </c:pt>
                <c:pt idx="1386">
                  <c:v>199</c:v>
                </c:pt>
                <c:pt idx="1387">
                  <c:v>197</c:v>
                </c:pt>
                <c:pt idx="1388">
                  <c:v>198</c:v>
                </c:pt>
                <c:pt idx="1389">
                  <c:v>198</c:v>
                </c:pt>
                <c:pt idx="1390">
                  <c:v>198</c:v>
                </c:pt>
                <c:pt idx="1391">
                  <c:v>204</c:v>
                </c:pt>
                <c:pt idx="1392">
                  <c:v>210</c:v>
                </c:pt>
                <c:pt idx="1393">
                  <c:v>210</c:v>
                </c:pt>
                <c:pt idx="1394">
                  <c:v>206</c:v>
                </c:pt>
                <c:pt idx="1395">
                  <c:v>189</c:v>
                </c:pt>
                <c:pt idx="1396">
                  <c:v>189</c:v>
                </c:pt>
                <c:pt idx="1397">
                  <c:v>189</c:v>
                </c:pt>
                <c:pt idx="1398">
                  <c:v>182</c:v>
                </c:pt>
                <c:pt idx="1399">
                  <c:v>183</c:v>
                </c:pt>
                <c:pt idx="1400">
                  <c:v>175</c:v>
                </c:pt>
                <c:pt idx="1401">
                  <c:v>182</c:v>
                </c:pt>
                <c:pt idx="1402">
                  <c:v>174</c:v>
                </c:pt>
                <c:pt idx="1403">
                  <c:v>174</c:v>
                </c:pt>
                <c:pt idx="1404">
                  <c:v>174</c:v>
                </c:pt>
                <c:pt idx="1405">
                  <c:v>173</c:v>
                </c:pt>
                <c:pt idx="1406">
                  <c:v>168</c:v>
                </c:pt>
                <c:pt idx="1407">
                  <c:v>163</c:v>
                </c:pt>
                <c:pt idx="1408">
                  <c:v>165</c:v>
                </c:pt>
                <c:pt idx="1409">
                  <c:v>169</c:v>
                </c:pt>
                <c:pt idx="1410">
                  <c:v>169</c:v>
                </c:pt>
                <c:pt idx="1411">
                  <c:v>169</c:v>
                </c:pt>
                <c:pt idx="1412">
                  <c:v>168</c:v>
                </c:pt>
                <c:pt idx="1413">
                  <c:v>165</c:v>
                </c:pt>
                <c:pt idx="1414">
                  <c:v>162</c:v>
                </c:pt>
                <c:pt idx="1415">
                  <c:v>164</c:v>
                </c:pt>
                <c:pt idx="1416">
                  <c:v>165</c:v>
                </c:pt>
                <c:pt idx="1417">
                  <c:v>165</c:v>
                </c:pt>
                <c:pt idx="1418">
                  <c:v>165</c:v>
                </c:pt>
                <c:pt idx="1419">
                  <c:v>167</c:v>
                </c:pt>
                <c:pt idx="1420">
                  <c:v>165</c:v>
                </c:pt>
                <c:pt idx="1421">
                  <c:v>168</c:v>
                </c:pt>
                <c:pt idx="1422">
                  <c:v>171</c:v>
                </c:pt>
                <c:pt idx="1423">
                  <c:v>173</c:v>
                </c:pt>
                <c:pt idx="1424">
                  <c:v>173</c:v>
                </c:pt>
                <c:pt idx="1425">
                  <c:v>173</c:v>
                </c:pt>
                <c:pt idx="1426">
                  <c:v>176</c:v>
                </c:pt>
                <c:pt idx="1427">
                  <c:v>172</c:v>
                </c:pt>
                <c:pt idx="1428">
                  <c:v>172</c:v>
                </c:pt>
                <c:pt idx="1429">
                  <c:v>173</c:v>
                </c:pt>
                <c:pt idx="1430">
                  <c:v>179</c:v>
                </c:pt>
                <c:pt idx="1431">
                  <c:v>179</c:v>
                </c:pt>
                <c:pt idx="1432">
                  <c:v>179</c:v>
                </c:pt>
                <c:pt idx="1433">
                  <c:v>179</c:v>
                </c:pt>
                <c:pt idx="1434">
                  <c:v>174</c:v>
                </c:pt>
                <c:pt idx="1435">
                  <c:v>175</c:v>
                </c:pt>
                <c:pt idx="1436">
                  <c:v>166</c:v>
                </c:pt>
                <c:pt idx="1437">
                  <c:v>165</c:v>
                </c:pt>
                <c:pt idx="1438">
                  <c:v>165</c:v>
                </c:pt>
                <c:pt idx="1439">
                  <c:v>165</c:v>
                </c:pt>
                <c:pt idx="1440">
                  <c:v>163</c:v>
                </c:pt>
                <c:pt idx="1441">
                  <c:v>161</c:v>
                </c:pt>
                <c:pt idx="1442">
                  <c:v>155</c:v>
                </c:pt>
                <c:pt idx="1443">
                  <c:v>156</c:v>
                </c:pt>
                <c:pt idx="1444">
                  <c:v>150</c:v>
                </c:pt>
                <c:pt idx="1445">
                  <c:v>150</c:v>
                </c:pt>
                <c:pt idx="1446">
                  <c:v>150</c:v>
                </c:pt>
                <c:pt idx="1447">
                  <c:v>151</c:v>
                </c:pt>
                <c:pt idx="1448">
                  <c:v>154</c:v>
                </c:pt>
                <c:pt idx="1449">
                  <c:v>154</c:v>
                </c:pt>
                <c:pt idx="1450">
                  <c:v>155</c:v>
                </c:pt>
                <c:pt idx="1451">
                  <c:v>153</c:v>
                </c:pt>
                <c:pt idx="1452">
                  <c:v>153</c:v>
                </c:pt>
                <c:pt idx="1453">
                  <c:v>153</c:v>
                </c:pt>
                <c:pt idx="1454">
                  <c:v>156</c:v>
                </c:pt>
                <c:pt idx="1455">
                  <c:v>163</c:v>
                </c:pt>
                <c:pt idx="1456">
                  <c:v>166</c:v>
                </c:pt>
                <c:pt idx="1457">
                  <c:v>165</c:v>
                </c:pt>
                <c:pt idx="1458">
                  <c:v>162</c:v>
                </c:pt>
                <c:pt idx="1459">
                  <c:v>162</c:v>
                </c:pt>
                <c:pt idx="1460">
                  <c:v>162</c:v>
                </c:pt>
                <c:pt idx="1461">
                  <c:v>159</c:v>
                </c:pt>
                <c:pt idx="1462">
                  <c:v>156</c:v>
                </c:pt>
                <c:pt idx="1463">
                  <c:v>154</c:v>
                </c:pt>
                <c:pt idx="1464">
                  <c:v>149</c:v>
                </c:pt>
                <c:pt idx="1465">
                  <c:v>143</c:v>
                </c:pt>
                <c:pt idx="1466">
                  <c:v>143</c:v>
                </c:pt>
                <c:pt idx="1467">
                  <c:v>143</c:v>
                </c:pt>
                <c:pt idx="1468">
                  <c:v>143</c:v>
                </c:pt>
                <c:pt idx="1469">
                  <c:v>145</c:v>
                </c:pt>
                <c:pt idx="1470">
                  <c:v>149</c:v>
                </c:pt>
                <c:pt idx="1471">
                  <c:v>151</c:v>
                </c:pt>
                <c:pt idx="1472">
                  <c:v>149</c:v>
                </c:pt>
                <c:pt idx="1473">
                  <c:v>149</c:v>
                </c:pt>
                <c:pt idx="1474">
                  <c:v>149</c:v>
                </c:pt>
                <c:pt idx="1475">
                  <c:v>147</c:v>
                </c:pt>
                <c:pt idx="1476">
                  <c:v>142</c:v>
                </c:pt>
                <c:pt idx="1477">
                  <c:v>136</c:v>
                </c:pt>
                <c:pt idx="1478">
                  <c:v>133</c:v>
                </c:pt>
                <c:pt idx="1479">
                  <c:v>140</c:v>
                </c:pt>
                <c:pt idx="1480">
                  <c:v>140</c:v>
                </c:pt>
                <c:pt idx="1481">
                  <c:v>140</c:v>
                </c:pt>
                <c:pt idx="1482">
                  <c:v>140</c:v>
                </c:pt>
                <c:pt idx="1483">
                  <c:v>142</c:v>
                </c:pt>
                <c:pt idx="1484">
                  <c:v>141</c:v>
                </c:pt>
                <c:pt idx="1485">
                  <c:v>140</c:v>
                </c:pt>
                <c:pt idx="1486">
                  <c:v>150</c:v>
                </c:pt>
                <c:pt idx="1487">
                  <c:v>150</c:v>
                </c:pt>
                <c:pt idx="1488">
                  <c:v>150</c:v>
                </c:pt>
                <c:pt idx="1489">
                  <c:v>152</c:v>
                </c:pt>
                <c:pt idx="1490">
                  <c:v>152</c:v>
                </c:pt>
                <c:pt idx="1491">
                  <c:v>154</c:v>
                </c:pt>
                <c:pt idx="1492">
                  <c:v>148</c:v>
                </c:pt>
                <c:pt idx="1493">
                  <c:v>149</c:v>
                </c:pt>
                <c:pt idx="1494">
                  <c:v>149</c:v>
                </c:pt>
                <c:pt idx="1495">
                  <c:v>149</c:v>
                </c:pt>
                <c:pt idx="1496">
                  <c:v>143</c:v>
                </c:pt>
                <c:pt idx="1497">
                  <c:v>139</c:v>
                </c:pt>
                <c:pt idx="1498">
                  <c:v>144</c:v>
                </c:pt>
                <c:pt idx="1499">
                  <c:v>149</c:v>
                </c:pt>
                <c:pt idx="1500">
                  <c:v>151</c:v>
                </c:pt>
                <c:pt idx="1501">
                  <c:v>151</c:v>
                </c:pt>
                <c:pt idx="1502">
                  <c:v>151</c:v>
                </c:pt>
                <c:pt idx="1503">
                  <c:v>151</c:v>
                </c:pt>
                <c:pt idx="1504">
                  <c:v>157</c:v>
                </c:pt>
                <c:pt idx="1505">
                  <c:v>161</c:v>
                </c:pt>
                <c:pt idx="1506">
                  <c:v>164</c:v>
                </c:pt>
                <c:pt idx="1507">
                  <c:v>162</c:v>
                </c:pt>
                <c:pt idx="1508">
                  <c:v>162</c:v>
                </c:pt>
                <c:pt idx="1509">
                  <c:v>162</c:v>
                </c:pt>
                <c:pt idx="1510">
                  <c:v>159</c:v>
                </c:pt>
                <c:pt idx="1511">
                  <c:v>155</c:v>
                </c:pt>
                <c:pt idx="1512">
                  <c:v>151</c:v>
                </c:pt>
                <c:pt idx="1513">
                  <c:v>151</c:v>
                </c:pt>
                <c:pt idx="1514">
                  <c:v>151</c:v>
                </c:pt>
                <c:pt idx="1515">
                  <c:v>151</c:v>
                </c:pt>
                <c:pt idx="1516">
                  <c:v>151</c:v>
                </c:pt>
                <c:pt idx="1517">
                  <c:v>152</c:v>
                </c:pt>
                <c:pt idx="1518">
                  <c:v>152</c:v>
                </c:pt>
                <c:pt idx="1519">
                  <c:v>153</c:v>
                </c:pt>
                <c:pt idx="1520">
                  <c:v>150</c:v>
                </c:pt>
                <c:pt idx="1521">
                  <c:v>150</c:v>
                </c:pt>
              </c:numCache>
            </c:numRef>
          </c:val>
          <c:smooth val="0"/>
        </c:ser>
        <c:ser>
          <c:idx val="0"/>
          <c:order val="2"/>
          <c:tx>
            <c:v>EMBI Global</c:v>
          </c:tx>
          <c:spPr>
            <a:ln>
              <a:solidFill>
                <a:schemeClr val="accent5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'Riesgo Soberano'!$AH$3168:$AH$4689</c:f>
              <c:numCache>
                <c:formatCode>m/d/yyyy</c:formatCode>
                <c:ptCount val="1522"/>
                <c:pt idx="0">
                  <c:v>39722</c:v>
                </c:pt>
                <c:pt idx="1">
                  <c:v>39723</c:v>
                </c:pt>
                <c:pt idx="2">
                  <c:v>39724</c:v>
                </c:pt>
                <c:pt idx="3">
                  <c:v>39725</c:v>
                </c:pt>
                <c:pt idx="4">
                  <c:v>39726</c:v>
                </c:pt>
                <c:pt idx="5">
                  <c:v>39727</c:v>
                </c:pt>
                <c:pt idx="6">
                  <c:v>39728</c:v>
                </c:pt>
                <c:pt idx="7">
                  <c:v>39729</c:v>
                </c:pt>
                <c:pt idx="8">
                  <c:v>39730</c:v>
                </c:pt>
                <c:pt idx="9">
                  <c:v>39731</c:v>
                </c:pt>
                <c:pt idx="10">
                  <c:v>39732</c:v>
                </c:pt>
                <c:pt idx="11">
                  <c:v>39733</c:v>
                </c:pt>
                <c:pt idx="12">
                  <c:v>39734</c:v>
                </c:pt>
                <c:pt idx="13">
                  <c:v>39735</c:v>
                </c:pt>
                <c:pt idx="14">
                  <c:v>39736</c:v>
                </c:pt>
                <c:pt idx="15">
                  <c:v>39737</c:v>
                </c:pt>
                <c:pt idx="16">
                  <c:v>39738</c:v>
                </c:pt>
                <c:pt idx="17">
                  <c:v>39739</c:v>
                </c:pt>
                <c:pt idx="18">
                  <c:v>39740</c:v>
                </c:pt>
                <c:pt idx="19">
                  <c:v>39741</c:v>
                </c:pt>
                <c:pt idx="20">
                  <c:v>39742</c:v>
                </c:pt>
                <c:pt idx="21">
                  <c:v>39743</c:v>
                </c:pt>
                <c:pt idx="22">
                  <c:v>39744</c:v>
                </c:pt>
                <c:pt idx="23">
                  <c:v>39745</c:v>
                </c:pt>
                <c:pt idx="24">
                  <c:v>39746</c:v>
                </c:pt>
                <c:pt idx="25">
                  <c:v>39747</c:v>
                </c:pt>
                <c:pt idx="26">
                  <c:v>39748</c:v>
                </c:pt>
                <c:pt idx="27">
                  <c:v>39749</c:v>
                </c:pt>
                <c:pt idx="28">
                  <c:v>39750</c:v>
                </c:pt>
                <c:pt idx="29">
                  <c:v>39751</c:v>
                </c:pt>
                <c:pt idx="30">
                  <c:v>39752</c:v>
                </c:pt>
                <c:pt idx="31">
                  <c:v>39753</c:v>
                </c:pt>
                <c:pt idx="32">
                  <c:v>39754</c:v>
                </c:pt>
                <c:pt idx="33">
                  <c:v>39755</c:v>
                </c:pt>
                <c:pt idx="34">
                  <c:v>39756</c:v>
                </c:pt>
                <c:pt idx="35">
                  <c:v>39757</c:v>
                </c:pt>
                <c:pt idx="36">
                  <c:v>39758</c:v>
                </c:pt>
                <c:pt idx="37">
                  <c:v>39759</c:v>
                </c:pt>
                <c:pt idx="38">
                  <c:v>39760</c:v>
                </c:pt>
                <c:pt idx="39">
                  <c:v>39761</c:v>
                </c:pt>
                <c:pt idx="40">
                  <c:v>39762</c:v>
                </c:pt>
                <c:pt idx="41">
                  <c:v>39763</c:v>
                </c:pt>
                <c:pt idx="42">
                  <c:v>39764</c:v>
                </c:pt>
                <c:pt idx="43">
                  <c:v>39765</c:v>
                </c:pt>
                <c:pt idx="44">
                  <c:v>39766</c:v>
                </c:pt>
                <c:pt idx="45">
                  <c:v>39767</c:v>
                </c:pt>
                <c:pt idx="46">
                  <c:v>39768</c:v>
                </c:pt>
                <c:pt idx="47">
                  <c:v>39769</c:v>
                </c:pt>
                <c:pt idx="48">
                  <c:v>39770</c:v>
                </c:pt>
                <c:pt idx="49">
                  <c:v>39771</c:v>
                </c:pt>
                <c:pt idx="50">
                  <c:v>39772</c:v>
                </c:pt>
                <c:pt idx="51">
                  <c:v>39773</c:v>
                </c:pt>
                <c:pt idx="52">
                  <c:v>39774</c:v>
                </c:pt>
                <c:pt idx="53">
                  <c:v>39775</c:v>
                </c:pt>
                <c:pt idx="54">
                  <c:v>39776</c:v>
                </c:pt>
                <c:pt idx="55">
                  <c:v>39777</c:v>
                </c:pt>
                <c:pt idx="56">
                  <c:v>39778</c:v>
                </c:pt>
                <c:pt idx="57">
                  <c:v>39779</c:v>
                </c:pt>
                <c:pt idx="58">
                  <c:v>39780</c:v>
                </c:pt>
                <c:pt idx="59">
                  <c:v>39781</c:v>
                </c:pt>
                <c:pt idx="60">
                  <c:v>39782</c:v>
                </c:pt>
                <c:pt idx="61">
                  <c:v>39783</c:v>
                </c:pt>
                <c:pt idx="62">
                  <c:v>39784</c:v>
                </c:pt>
                <c:pt idx="63">
                  <c:v>39785</c:v>
                </c:pt>
                <c:pt idx="64">
                  <c:v>39786</c:v>
                </c:pt>
                <c:pt idx="65">
                  <c:v>39787</c:v>
                </c:pt>
                <c:pt idx="66">
                  <c:v>39788</c:v>
                </c:pt>
                <c:pt idx="67">
                  <c:v>39789</c:v>
                </c:pt>
                <c:pt idx="68">
                  <c:v>39790</c:v>
                </c:pt>
                <c:pt idx="69">
                  <c:v>39791</c:v>
                </c:pt>
                <c:pt idx="70">
                  <c:v>39792</c:v>
                </c:pt>
                <c:pt idx="71">
                  <c:v>39793</c:v>
                </c:pt>
                <c:pt idx="72">
                  <c:v>39794</c:v>
                </c:pt>
                <c:pt idx="73">
                  <c:v>39795</c:v>
                </c:pt>
                <c:pt idx="74">
                  <c:v>39796</c:v>
                </c:pt>
                <c:pt idx="75">
                  <c:v>39797</c:v>
                </c:pt>
                <c:pt idx="76">
                  <c:v>39798</c:v>
                </c:pt>
                <c:pt idx="77">
                  <c:v>39799</c:v>
                </c:pt>
                <c:pt idx="78">
                  <c:v>39800</c:v>
                </c:pt>
                <c:pt idx="79">
                  <c:v>39801</c:v>
                </c:pt>
                <c:pt idx="80">
                  <c:v>39802</c:v>
                </c:pt>
                <c:pt idx="81">
                  <c:v>39803</c:v>
                </c:pt>
                <c:pt idx="82">
                  <c:v>39804</c:v>
                </c:pt>
                <c:pt idx="83">
                  <c:v>39805</c:v>
                </c:pt>
                <c:pt idx="84">
                  <c:v>39806</c:v>
                </c:pt>
                <c:pt idx="85">
                  <c:v>39807</c:v>
                </c:pt>
                <c:pt idx="86">
                  <c:v>39808</c:v>
                </c:pt>
                <c:pt idx="87">
                  <c:v>39809</c:v>
                </c:pt>
                <c:pt idx="88">
                  <c:v>39810</c:v>
                </c:pt>
                <c:pt idx="89">
                  <c:v>39811</c:v>
                </c:pt>
                <c:pt idx="90">
                  <c:v>39812</c:v>
                </c:pt>
                <c:pt idx="91">
                  <c:v>39813</c:v>
                </c:pt>
                <c:pt idx="92">
                  <c:v>39814</c:v>
                </c:pt>
                <c:pt idx="93">
                  <c:v>39815</c:v>
                </c:pt>
                <c:pt idx="94">
                  <c:v>39816</c:v>
                </c:pt>
                <c:pt idx="95">
                  <c:v>39817</c:v>
                </c:pt>
                <c:pt idx="96">
                  <c:v>39818</c:v>
                </c:pt>
                <c:pt idx="97">
                  <c:v>39819</c:v>
                </c:pt>
                <c:pt idx="98">
                  <c:v>39820</c:v>
                </c:pt>
                <c:pt idx="99">
                  <c:v>39821</c:v>
                </c:pt>
                <c:pt idx="100">
                  <c:v>39822</c:v>
                </c:pt>
                <c:pt idx="101">
                  <c:v>39823</c:v>
                </c:pt>
                <c:pt idx="102">
                  <c:v>39824</c:v>
                </c:pt>
                <c:pt idx="103">
                  <c:v>39825</c:v>
                </c:pt>
                <c:pt idx="104">
                  <c:v>39826</c:v>
                </c:pt>
                <c:pt idx="105">
                  <c:v>39827</c:v>
                </c:pt>
                <c:pt idx="106">
                  <c:v>39828</c:v>
                </c:pt>
                <c:pt idx="107">
                  <c:v>39829</c:v>
                </c:pt>
                <c:pt idx="108">
                  <c:v>39830</c:v>
                </c:pt>
                <c:pt idx="109">
                  <c:v>39831</c:v>
                </c:pt>
                <c:pt idx="110">
                  <c:v>39832</c:v>
                </c:pt>
                <c:pt idx="111">
                  <c:v>39833</c:v>
                </c:pt>
                <c:pt idx="112">
                  <c:v>39834</c:v>
                </c:pt>
                <c:pt idx="113">
                  <c:v>39835</c:v>
                </c:pt>
                <c:pt idx="114">
                  <c:v>39836</c:v>
                </c:pt>
                <c:pt idx="115">
                  <c:v>39837</c:v>
                </c:pt>
                <c:pt idx="116">
                  <c:v>39838</c:v>
                </c:pt>
                <c:pt idx="117">
                  <c:v>39839</c:v>
                </c:pt>
                <c:pt idx="118">
                  <c:v>39840</c:v>
                </c:pt>
                <c:pt idx="119">
                  <c:v>39841</c:v>
                </c:pt>
                <c:pt idx="120">
                  <c:v>39842</c:v>
                </c:pt>
                <c:pt idx="121">
                  <c:v>39843</c:v>
                </c:pt>
                <c:pt idx="122">
                  <c:v>39844</c:v>
                </c:pt>
                <c:pt idx="123">
                  <c:v>39845</c:v>
                </c:pt>
                <c:pt idx="124">
                  <c:v>39846</c:v>
                </c:pt>
                <c:pt idx="125">
                  <c:v>39847</c:v>
                </c:pt>
                <c:pt idx="126">
                  <c:v>39848</c:v>
                </c:pt>
                <c:pt idx="127">
                  <c:v>39849</c:v>
                </c:pt>
                <c:pt idx="128">
                  <c:v>39850</c:v>
                </c:pt>
                <c:pt idx="129">
                  <c:v>39851</c:v>
                </c:pt>
                <c:pt idx="130">
                  <c:v>39852</c:v>
                </c:pt>
                <c:pt idx="131">
                  <c:v>39853</c:v>
                </c:pt>
                <c:pt idx="132">
                  <c:v>39854</c:v>
                </c:pt>
                <c:pt idx="133">
                  <c:v>39855</c:v>
                </c:pt>
                <c:pt idx="134">
                  <c:v>39856</c:v>
                </c:pt>
                <c:pt idx="135">
                  <c:v>39857</c:v>
                </c:pt>
                <c:pt idx="136">
                  <c:v>39858</c:v>
                </c:pt>
                <c:pt idx="137">
                  <c:v>39859</c:v>
                </c:pt>
                <c:pt idx="138">
                  <c:v>39860</c:v>
                </c:pt>
                <c:pt idx="139">
                  <c:v>39861</c:v>
                </c:pt>
                <c:pt idx="140">
                  <c:v>39862</c:v>
                </c:pt>
                <c:pt idx="141">
                  <c:v>39863</c:v>
                </c:pt>
                <c:pt idx="142">
                  <c:v>39864</c:v>
                </c:pt>
                <c:pt idx="143">
                  <c:v>39865</c:v>
                </c:pt>
                <c:pt idx="144">
                  <c:v>39866</c:v>
                </c:pt>
                <c:pt idx="145">
                  <c:v>39867</c:v>
                </c:pt>
                <c:pt idx="146">
                  <c:v>39868</c:v>
                </c:pt>
                <c:pt idx="147">
                  <c:v>39869</c:v>
                </c:pt>
                <c:pt idx="148">
                  <c:v>39870</c:v>
                </c:pt>
                <c:pt idx="149">
                  <c:v>39871</c:v>
                </c:pt>
                <c:pt idx="150">
                  <c:v>39872</c:v>
                </c:pt>
                <c:pt idx="151">
                  <c:v>39873</c:v>
                </c:pt>
                <c:pt idx="152">
                  <c:v>39874</c:v>
                </c:pt>
                <c:pt idx="153">
                  <c:v>39875</c:v>
                </c:pt>
                <c:pt idx="154">
                  <c:v>39876</c:v>
                </c:pt>
                <c:pt idx="155">
                  <c:v>39877</c:v>
                </c:pt>
                <c:pt idx="156">
                  <c:v>39878</c:v>
                </c:pt>
                <c:pt idx="157">
                  <c:v>39879</c:v>
                </c:pt>
                <c:pt idx="158">
                  <c:v>39880</c:v>
                </c:pt>
                <c:pt idx="159">
                  <c:v>39881</c:v>
                </c:pt>
                <c:pt idx="160">
                  <c:v>39882</c:v>
                </c:pt>
                <c:pt idx="161">
                  <c:v>39883</c:v>
                </c:pt>
                <c:pt idx="162">
                  <c:v>39884</c:v>
                </c:pt>
                <c:pt idx="163">
                  <c:v>39885</c:v>
                </c:pt>
                <c:pt idx="164">
                  <c:v>39886</c:v>
                </c:pt>
                <c:pt idx="165">
                  <c:v>39887</c:v>
                </c:pt>
                <c:pt idx="166">
                  <c:v>39888</c:v>
                </c:pt>
                <c:pt idx="167">
                  <c:v>39889</c:v>
                </c:pt>
                <c:pt idx="168">
                  <c:v>39890</c:v>
                </c:pt>
                <c:pt idx="169">
                  <c:v>39891</c:v>
                </c:pt>
                <c:pt idx="170">
                  <c:v>39892</c:v>
                </c:pt>
                <c:pt idx="171">
                  <c:v>39893</c:v>
                </c:pt>
                <c:pt idx="172">
                  <c:v>39894</c:v>
                </c:pt>
                <c:pt idx="173">
                  <c:v>39895</c:v>
                </c:pt>
                <c:pt idx="174">
                  <c:v>39896</c:v>
                </c:pt>
                <c:pt idx="175">
                  <c:v>39897</c:v>
                </c:pt>
                <c:pt idx="176">
                  <c:v>39898</c:v>
                </c:pt>
                <c:pt idx="177">
                  <c:v>39899</c:v>
                </c:pt>
                <c:pt idx="178">
                  <c:v>39900</c:v>
                </c:pt>
                <c:pt idx="179">
                  <c:v>39901</c:v>
                </c:pt>
                <c:pt idx="180">
                  <c:v>39902</c:v>
                </c:pt>
                <c:pt idx="181">
                  <c:v>39903</c:v>
                </c:pt>
                <c:pt idx="182">
                  <c:v>39904</c:v>
                </c:pt>
                <c:pt idx="183">
                  <c:v>39905</c:v>
                </c:pt>
                <c:pt idx="184">
                  <c:v>39906</c:v>
                </c:pt>
                <c:pt idx="185">
                  <c:v>39907</c:v>
                </c:pt>
                <c:pt idx="186">
                  <c:v>39908</c:v>
                </c:pt>
                <c:pt idx="187">
                  <c:v>39909</c:v>
                </c:pt>
                <c:pt idx="188">
                  <c:v>39910</c:v>
                </c:pt>
                <c:pt idx="189">
                  <c:v>39911</c:v>
                </c:pt>
                <c:pt idx="190">
                  <c:v>39912</c:v>
                </c:pt>
                <c:pt idx="191">
                  <c:v>39913</c:v>
                </c:pt>
                <c:pt idx="192">
                  <c:v>39914</c:v>
                </c:pt>
                <c:pt idx="193">
                  <c:v>39915</c:v>
                </c:pt>
                <c:pt idx="194">
                  <c:v>39916</c:v>
                </c:pt>
                <c:pt idx="195">
                  <c:v>39917</c:v>
                </c:pt>
                <c:pt idx="196">
                  <c:v>39918</c:v>
                </c:pt>
                <c:pt idx="197">
                  <c:v>39919</c:v>
                </c:pt>
                <c:pt idx="198">
                  <c:v>39920</c:v>
                </c:pt>
                <c:pt idx="199">
                  <c:v>39921</c:v>
                </c:pt>
                <c:pt idx="200">
                  <c:v>39922</c:v>
                </c:pt>
                <c:pt idx="201">
                  <c:v>39923</c:v>
                </c:pt>
                <c:pt idx="202">
                  <c:v>39924</c:v>
                </c:pt>
                <c:pt idx="203">
                  <c:v>39925</c:v>
                </c:pt>
                <c:pt idx="204">
                  <c:v>39926</c:v>
                </c:pt>
                <c:pt idx="205">
                  <c:v>39927</c:v>
                </c:pt>
                <c:pt idx="206">
                  <c:v>39928</c:v>
                </c:pt>
                <c:pt idx="207">
                  <c:v>39929</c:v>
                </c:pt>
                <c:pt idx="208">
                  <c:v>39930</c:v>
                </c:pt>
                <c:pt idx="209">
                  <c:v>39931</c:v>
                </c:pt>
                <c:pt idx="210">
                  <c:v>39932</c:v>
                </c:pt>
                <c:pt idx="211">
                  <c:v>39933</c:v>
                </c:pt>
                <c:pt idx="212">
                  <c:v>39934</c:v>
                </c:pt>
                <c:pt idx="213">
                  <c:v>39935</c:v>
                </c:pt>
                <c:pt idx="214">
                  <c:v>39936</c:v>
                </c:pt>
                <c:pt idx="215">
                  <c:v>39937</c:v>
                </c:pt>
                <c:pt idx="216">
                  <c:v>39938</c:v>
                </c:pt>
                <c:pt idx="217">
                  <c:v>39939</c:v>
                </c:pt>
                <c:pt idx="218">
                  <c:v>39940</c:v>
                </c:pt>
                <c:pt idx="219">
                  <c:v>39941</c:v>
                </c:pt>
                <c:pt idx="220">
                  <c:v>39942</c:v>
                </c:pt>
                <c:pt idx="221">
                  <c:v>39943</c:v>
                </c:pt>
                <c:pt idx="222">
                  <c:v>39944</c:v>
                </c:pt>
                <c:pt idx="223">
                  <c:v>39945</c:v>
                </c:pt>
                <c:pt idx="224">
                  <c:v>39946</c:v>
                </c:pt>
                <c:pt idx="225">
                  <c:v>39947</c:v>
                </c:pt>
                <c:pt idx="226">
                  <c:v>39948</c:v>
                </c:pt>
                <c:pt idx="227">
                  <c:v>39949</c:v>
                </c:pt>
                <c:pt idx="228">
                  <c:v>39950</c:v>
                </c:pt>
                <c:pt idx="229">
                  <c:v>39951</c:v>
                </c:pt>
                <c:pt idx="230">
                  <c:v>39952</c:v>
                </c:pt>
                <c:pt idx="231">
                  <c:v>39953</c:v>
                </c:pt>
                <c:pt idx="232">
                  <c:v>39954</c:v>
                </c:pt>
                <c:pt idx="233">
                  <c:v>39955</c:v>
                </c:pt>
                <c:pt idx="234">
                  <c:v>39956</c:v>
                </c:pt>
                <c:pt idx="235">
                  <c:v>39957</c:v>
                </c:pt>
                <c:pt idx="236">
                  <c:v>39958</c:v>
                </c:pt>
                <c:pt idx="237">
                  <c:v>39959</c:v>
                </c:pt>
                <c:pt idx="238">
                  <c:v>39960</c:v>
                </c:pt>
                <c:pt idx="239">
                  <c:v>39961</c:v>
                </c:pt>
                <c:pt idx="240">
                  <c:v>39962</c:v>
                </c:pt>
                <c:pt idx="241">
                  <c:v>39963</c:v>
                </c:pt>
                <c:pt idx="242">
                  <c:v>39964</c:v>
                </c:pt>
                <c:pt idx="243">
                  <c:v>39965</c:v>
                </c:pt>
                <c:pt idx="244">
                  <c:v>39966</c:v>
                </c:pt>
                <c:pt idx="245">
                  <c:v>39967</c:v>
                </c:pt>
                <c:pt idx="246">
                  <c:v>39968</c:v>
                </c:pt>
                <c:pt idx="247">
                  <c:v>39969</c:v>
                </c:pt>
                <c:pt idx="248">
                  <c:v>39970</c:v>
                </c:pt>
                <c:pt idx="249">
                  <c:v>39971</c:v>
                </c:pt>
                <c:pt idx="250">
                  <c:v>39972</c:v>
                </c:pt>
                <c:pt idx="251">
                  <c:v>39973</c:v>
                </c:pt>
                <c:pt idx="252">
                  <c:v>39974</c:v>
                </c:pt>
                <c:pt idx="253">
                  <c:v>39975</c:v>
                </c:pt>
                <c:pt idx="254">
                  <c:v>39976</c:v>
                </c:pt>
                <c:pt idx="255">
                  <c:v>39977</c:v>
                </c:pt>
                <c:pt idx="256">
                  <c:v>39978</c:v>
                </c:pt>
                <c:pt idx="257">
                  <c:v>39979</c:v>
                </c:pt>
                <c:pt idx="258">
                  <c:v>39980</c:v>
                </c:pt>
                <c:pt idx="259">
                  <c:v>39981</c:v>
                </c:pt>
                <c:pt idx="260">
                  <c:v>39982</c:v>
                </c:pt>
                <c:pt idx="261">
                  <c:v>39983</c:v>
                </c:pt>
                <c:pt idx="262">
                  <c:v>39984</c:v>
                </c:pt>
                <c:pt idx="263">
                  <c:v>39985</c:v>
                </c:pt>
                <c:pt idx="264">
                  <c:v>39986</c:v>
                </c:pt>
                <c:pt idx="265">
                  <c:v>39987</c:v>
                </c:pt>
                <c:pt idx="266">
                  <c:v>39988</c:v>
                </c:pt>
                <c:pt idx="267">
                  <c:v>39989</c:v>
                </c:pt>
                <c:pt idx="268">
                  <c:v>39990</c:v>
                </c:pt>
                <c:pt idx="269">
                  <c:v>39991</c:v>
                </c:pt>
                <c:pt idx="270">
                  <c:v>39992</c:v>
                </c:pt>
                <c:pt idx="271">
                  <c:v>39993</c:v>
                </c:pt>
                <c:pt idx="272">
                  <c:v>39994</c:v>
                </c:pt>
                <c:pt idx="273">
                  <c:v>39995</c:v>
                </c:pt>
                <c:pt idx="274">
                  <c:v>39996</c:v>
                </c:pt>
                <c:pt idx="275">
                  <c:v>39997</c:v>
                </c:pt>
                <c:pt idx="276">
                  <c:v>39998</c:v>
                </c:pt>
                <c:pt idx="277">
                  <c:v>39999</c:v>
                </c:pt>
                <c:pt idx="278">
                  <c:v>40000</c:v>
                </c:pt>
                <c:pt idx="279">
                  <c:v>40001</c:v>
                </c:pt>
                <c:pt idx="280">
                  <c:v>40002</c:v>
                </c:pt>
                <c:pt idx="281">
                  <c:v>40003</c:v>
                </c:pt>
                <c:pt idx="282">
                  <c:v>40004</c:v>
                </c:pt>
                <c:pt idx="283">
                  <c:v>40005</c:v>
                </c:pt>
                <c:pt idx="284">
                  <c:v>40006</c:v>
                </c:pt>
                <c:pt idx="285">
                  <c:v>40007</c:v>
                </c:pt>
                <c:pt idx="286">
                  <c:v>40008</c:v>
                </c:pt>
                <c:pt idx="287">
                  <c:v>40009</c:v>
                </c:pt>
                <c:pt idx="288">
                  <c:v>40010</c:v>
                </c:pt>
                <c:pt idx="289">
                  <c:v>40011</c:v>
                </c:pt>
                <c:pt idx="290">
                  <c:v>40012</c:v>
                </c:pt>
                <c:pt idx="291">
                  <c:v>40013</c:v>
                </c:pt>
                <c:pt idx="292">
                  <c:v>40014</c:v>
                </c:pt>
                <c:pt idx="293">
                  <c:v>40015</c:v>
                </c:pt>
                <c:pt idx="294">
                  <c:v>40016</c:v>
                </c:pt>
                <c:pt idx="295">
                  <c:v>40017</c:v>
                </c:pt>
                <c:pt idx="296">
                  <c:v>40018</c:v>
                </c:pt>
                <c:pt idx="297">
                  <c:v>40019</c:v>
                </c:pt>
                <c:pt idx="298">
                  <c:v>40020</c:v>
                </c:pt>
                <c:pt idx="299">
                  <c:v>40021</c:v>
                </c:pt>
                <c:pt idx="300">
                  <c:v>40022</c:v>
                </c:pt>
                <c:pt idx="301">
                  <c:v>40023</c:v>
                </c:pt>
                <c:pt idx="302">
                  <c:v>40024</c:v>
                </c:pt>
                <c:pt idx="303">
                  <c:v>40025</c:v>
                </c:pt>
                <c:pt idx="304">
                  <c:v>40026</c:v>
                </c:pt>
                <c:pt idx="305">
                  <c:v>40027</c:v>
                </c:pt>
                <c:pt idx="306">
                  <c:v>40028</c:v>
                </c:pt>
                <c:pt idx="307">
                  <c:v>40029</c:v>
                </c:pt>
                <c:pt idx="308">
                  <c:v>40030</c:v>
                </c:pt>
                <c:pt idx="309">
                  <c:v>40031</c:v>
                </c:pt>
                <c:pt idx="310">
                  <c:v>40032</c:v>
                </c:pt>
                <c:pt idx="311">
                  <c:v>40033</c:v>
                </c:pt>
                <c:pt idx="312">
                  <c:v>40034</c:v>
                </c:pt>
                <c:pt idx="313">
                  <c:v>40035</c:v>
                </c:pt>
                <c:pt idx="314">
                  <c:v>40036</c:v>
                </c:pt>
                <c:pt idx="315">
                  <c:v>40037</c:v>
                </c:pt>
                <c:pt idx="316">
                  <c:v>40038</c:v>
                </c:pt>
                <c:pt idx="317">
                  <c:v>40039</c:v>
                </c:pt>
                <c:pt idx="318">
                  <c:v>40040</c:v>
                </c:pt>
                <c:pt idx="319">
                  <c:v>40041</c:v>
                </c:pt>
                <c:pt idx="320">
                  <c:v>40042</c:v>
                </c:pt>
                <c:pt idx="321">
                  <c:v>40043</c:v>
                </c:pt>
                <c:pt idx="322">
                  <c:v>40044</c:v>
                </c:pt>
                <c:pt idx="323">
                  <c:v>40045</c:v>
                </c:pt>
                <c:pt idx="324">
                  <c:v>40046</c:v>
                </c:pt>
                <c:pt idx="325">
                  <c:v>40047</c:v>
                </c:pt>
                <c:pt idx="326">
                  <c:v>40048</c:v>
                </c:pt>
                <c:pt idx="327">
                  <c:v>40049</c:v>
                </c:pt>
                <c:pt idx="328">
                  <c:v>40050</c:v>
                </c:pt>
                <c:pt idx="329">
                  <c:v>40051</c:v>
                </c:pt>
                <c:pt idx="330">
                  <c:v>40052</c:v>
                </c:pt>
                <c:pt idx="331">
                  <c:v>40053</c:v>
                </c:pt>
                <c:pt idx="332">
                  <c:v>40054</c:v>
                </c:pt>
                <c:pt idx="333">
                  <c:v>40055</c:v>
                </c:pt>
                <c:pt idx="334">
                  <c:v>40056</c:v>
                </c:pt>
                <c:pt idx="335">
                  <c:v>40057</c:v>
                </c:pt>
                <c:pt idx="336">
                  <c:v>40058</c:v>
                </c:pt>
                <c:pt idx="337">
                  <c:v>40059</c:v>
                </c:pt>
                <c:pt idx="338">
                  <c:v>40060</c:v>
                </c:pt>
                <c:pt idx="339">
                  <c:v>40061</c:v>
                </c:pt>
                <c:pt idx="340">
                  <c:v>40062</c:v>
                </c:pt>
                <c:pt idx="341">
                  <c:v>40063</c:v>
                </c:pt>
                <c:pt idx="342">
                  <c:v>40064</c:v>
                </c:pt>
                <c:pt idx="343">
                  <c:v>40065</c:v>
                </c:pt>
                <c:pt idx="344">
                  <c:v>40066</c:v>
                </c:pt>
                <c:pt idx="345">
                  <c:v>40067</c:v>
                </c:pt>
                <c:pt idx="346">
                  <c:v>40068</c:v>
                </c:pt>
                <c:pt idx="347">
                  <c:v>40069</c:v>
                </c:pt>
                <c:pt idx="348">
                  <c:v>40070</c:v>
                </c:pt>
                <c:pt idx="349">
                  <c:v>40071</c:v>
                </c:pt>
                <c:pt idx="350">
                  <c:v>40072</c:v>
                </c:pt>
                <c:pt idx="351">
                  <c:v>40073</c:v>
                </c:pt>
                <c:pt idx="352">
                  <c:v>40074</c:v>
                </c:pt>
                <c:pt idx="353">
                  <c:v>40075</c:v>
                </c:pt>
                <c:pt idx="354">
                  <c:v>40076</c:v>
                </c:pt>
                <c:pt idx="355">
                  <c:v>40077</c:v>
                </c:pt>
                <c:pt idx="356">
                  <c:v>40078</c:v>
                </c:pt>
                <c:pt idx="357">
                  <c:v>40079</c:v>
                </c:pt>
                <c:pt idx="358">
                  <c:v>40080</c:v>
                </c:pt>
                <c:pt idx="359">
                  <c:v>40081</c:v>
                </c:pt>
                <c:pt idx="360">
                  <c:v>40082</c:v>
                </c:pt>
                <c:pt idx="361">
                  <c:v>40083</c:v>
                </c:pt>
                <c:pt idx="362">
                  <c:v>40084</c:v>
                </c:pt>
                <c:pt idx="363">
                  <c:v>40085</c:v>
                </c:pt>
                <c:pt idx="364">
                  <c:v>40086</c:v>
                </c:pt>
                <c:pt idx="365">
                  <c:v>40087</c:v>
                </c:pt>
                <c:pt idx="366">
                  <c:v>40088</c:v>
                </c:pt>
                <c:pt idx="367">
                  <c:v>40089</c:v>
                </c:pt>
                <c:pt idx="368">
                  <c:v>40090</c:v>
                </c:pt>
                <c:pt idx="369">
                  <c:v>40091</c:v>
                </c:pt>
                <c:pt idx="370">
                  <c:v>40092</c:v>
                </c:pt>
                <c:pt idx="371">
                  <c:v>40093</c:v>
                </c:pt>
                <c:pt idx="372">
                  <c:v>40094</c:v>
                </c:pt>
                <c:pt idx="373">
                  <c:v>40095</c:v>
                </c:pt>
                <c:pt idx="374">
                  <c:v>40096</c:v>
                </c:pt>
                <c:pt idx="375">
                  <c:v>40097</c:v>
                </c:pt>
                <c:pt idx="376">
                  <c:v>40098</c:v>
                </c:pt>
                <c:pt idx="377">
                  <c:v>40099</c:v>
                </c:pt>
                <c:pt idx="378">
                  <c:v>40100</c:v>
                </c:pt>
                <c:pt idx="379">
                  <c:v>40101</c:v>
                </c:pt>
                <c:pt idx="380">
                  <c:v>40102</c:v>
                </c:pt>
                <c:pt idx="381">
                  <c:v>40103</c:v>
                </c:pt>
                <c:pt idx="382">
                  <c:v>40104</c:v>
                </c:pt>
                <c:pt idx="383">
                  <c:v>40105</c:v>
                </c:pt>
                <c:pt idx="384">
                  <c:v>40106</c:v>
                </c:pt>
                <c:pt idx="385">
                  <c:v>40107</c:v>
                </c:pt>
                <c:pt idx="386">
                  <c:v>40108</c:v>
                </c:pt>
                <c:pt idx="387">
                  <c:v>40109</c:v>
                </c:pt>
                <c:pt idx="388">
                  <c:v>40110</c:v>
                </c:pt>
                <c:pt idx="389">
                  <c:v>40111</c:v>
                </c:pt>
                <c:pt idx="390">
                  <c:v>40112</c:v>
                </c:pt>
                <c:pt idx="391">
                  <c:v>40113</c:v>
                </c:pt>
                <c:pt idx="392">
                  <c:v>40114</c:v>
                </c:pt>
                <c:pt idx="393">
                  <c:v>40115</c:v>
                </c:pt>
                <c:pt idx="394">
                  <c:v>40116</c:v>
                </c:pt>
                <c:pt idx="395">
                  <c:v>40117</c:v>
                </c:pt>
                <c:pt idx="396">
                  <c:v>40118</c:v>
                </c:pt>
                <c:pt idx="397">
                  <c:v>40119</c:v>
                </c:pt>
                <c:pt idx="398">
                  <c:v>40120</c:v>
                </c:pt>
                <c:pt idx="399">
                  <c:v>40121</c:v>
                </c:pt>
                <c:pt idx="400">
                  <c:v>40122</c:v>
                </c:pt>
                <c:pt idx="401">
                  <c:v>40123</c:v>
                </c:pt>
                <c:pt idx="402">
                  <c:v>40124</c:v>
                </c:pt>
                <c:pt idx="403">
                  <c:v>40125</c:v>
                </c:pt>
                <c:pt idx="404">
                  <c:v>40126</c:v>
                </c:pt>
                <c:pt idx="405">
                  <c:v>40127</c:v>
                </c:pt>
                <c:pt idx="406">
                  <c:v>40128</c:v>
                </c:pt>
                <c:pt idx="407">
                  <c:v>40129</c:v>
                </c:pt>
                <c:pt idx="408">
                  <c:v>40130</c:v>
                </c:pt>
                <c:pt idx="409">
                  <c:v>40131</c:v>
                </c:pt>
                <c:pt idx="410">
                  <c:v>40132</c:v>
                </c:pt>
                <c:pt idx="411">
                  <c:v>40133</c:v>
                </c:pt>
                <c:pt idx="412">
                  <c:v>40134</c:v>
                </c:pt>
                <c:pt idx="413">
                  <c:v>40135</c:v>
                </c:pt>
                <c:pt idx="414">
                  <c:v>40136</c:v>
                </c:pt>
                <c:pt idx="415">
                  <c:v>40137</c:v>
                </c:pt>
                <c:pt idx="416">
                  <c:v>40138</c:v>
                </c:pt>
                <c:pt idx="417">
                  <c:v>40139</c:v>
                </c:pt>
                <c:pt idx="418">
                  <c:v>40140</c:v>
                </c:pt>
                <c:pt idx="419">
                  <c:v>40141</c:v>
                </c:pt>
                <c:pt idx="420">
                  <c:v>40142</c:v>
                </c:pt>
                <c:pt idx="421">
                  <c:v>40143</c:v>
                </c:pt>
                <c:pt idx="422">
                  <c:v>40144</c:v>
                </c:pt>
                <c:pt idx="423">
                  <c:v>40145</c:v>
                </c:pt>
                <c:pt idx="424">
                  <c:v>40146</c:v>
                </c:pt>
                <c:pt idx="425">
                  <c:v>40147</c:v>
                </c:pt>
                <c:pt idx="426">
                  <c:v>40148</c:v>
                </c:pt>
                <c:pt idx="427">
                  <c:v>40149</c:v>
                </c:pt>
                <c:pt idx="428">
                  <c:v>40150</c:v>
                </c:pt>
                <c:pt idx="429">
                  <c:v>40151</c:v>
                </c:pt>
                <c:pt idx="430">
                  <c:v>40152</c:v>
                </c:pt>
                <c:pt idx="431">
                  <c:v>40153</c:v>
                </c:pt>
                <c:pt idx="432">
                  <c:v>40154</c:v>
                </c:pt>
                <c:pt idx="433">
                  <c:v>40155</c:v>
                </c:pt>
                <c:pt idx="434">
                  <c:v>40156</c:v>
                </c:pt>
                <c:pt idx="435">
                  <c:v>40157</c:v>
                </c:pt>
                <c:pt idx="436">
                  <c:v>40158</c:v>
                </c:pt>
                <c:pt idx="437">
                  <c:v>40159</c:v>
                </c:pt>
                <c:pt idx="438">
                  <c:v>40160</c:v>
                </c:pt>
                <c:pt idx="439">
                  <c:v>40161</c:v>
                </c:pt>
                <c:pt idx="440">
                  <c:v>40162</c:v>
                </c:pt>
                <c:pt idx="441">
                  <c:v>40163</c:v>
                </c:pt>
                <c:pt idx="442">
                  <c:v>40164</c:v>
                </c:pt>
                <c:pt idx="443">
                  <c:v>40165</c:v>
                </c:pt>
                <c:pt idx="444">
                  <c:v>40166</c:v>
                </c:pt>
                <c:pt idx="445">
                  <c:v>40167</c:v>
                </c:pt>
                <c:pt idx="446">
                  <c:v>40168</c:v>
                </c:pt>
                <c:pt idx="447">
                  <c:v>40169</c:v>
                </c:pt>
                <c:pt idx="448">
                  <c:v>40170</c:v>
                </c:pt>
                <c:pt idx="449">
                  <c:v>40171</c:v>
                </c:pt>
                <c:pt idx="450">
                  <c:v>40172</c:v>
                </c:pt>
                <c:pt idx="451">
                  <c:v>40173</c:v>
                </c:pt>
                <c:pt idx="452">
                  <c:v>40174</c:v>
                </c:pt>
                <c:pt idx="453">
                  <c:v>40175</c:v>
                </c:pt>
                <c:pt idx="454">
                  <c:v>40176</c:v>
                </c:pt>
                <c:pt idx="455">
                  <c:v>40177</c:v>
                </c:pt>
                <c:pt idx="456">
                  <c:v>40178</c:v>
                </c:pt>
                <c:pt idx="457">
                  <c:v>40179</c:v>
                </c:pt>
                <c:pt idx="458">
                  <c:v>40180</c:v>
                </c:pt>
                <c:pt idx="459">
                  <c:v>40181</c:v>
                </c:pt>
                <c:pt idx="460">
                  <c:v>40182</c:v>
                </c:pt>
                <c:pt idx="461">
                  <c:v>40183</c:v>
                </c:pt>
                <c:pt idx="462">
                  <c:v>40184</c:v>
                </c:pt>
                <c:pt idx="463">
                  <c:v>40185</c:v>
                </c:pt>
                <c:pt idx="464">
                  <c:v>40186</c:v>
                </c:pt>
                <c:pt idx="465">
                  <c:v>40187</c:v>
                </c:pt>
                <c:pt idx="466">
                  <c:v>40188</c:v>
                </c:pt>
                <c:pt idx="467">
                  <c:v>40189</c:v>
                </c:pt>
                <c:pt idx="468">
                  <c:v>40190</c:v>
                </c:pt>
                <c:pt idx="469">
                  <c:v>40191</c:v>
                </c:pt>
                <c:pt idx="470">
                  <c:v>40192</c:v>
                </c:pt>
                <c:pt idx="471">
                  <c:v>40193</c:v>
                </c:pt>
                <c:pt idx="472">
                  <c:v>40194</c:v>
                </c:pt>
                <c:pt idx="473">
                  <c:v>40195</c:v>
                </c:pt>
                <c:pt idx="474">
                  <c:v>40196</c:v>
                </c:pt>
                <c:pt idx="475">
                  <c:v>40197</c:v>
                </c:pt>
                <c:pt idx="476">
                  <c:v>40198</c:v>
                </c:pt>
                <c:pt idx="477">
                  <c:v>40199</c:v>
                </c:pt>
                <c:pt idx="478">
                  <c:v>40200</c:v>
                </c:pt>
                <c:pt idx="479">
                  <c:v>40201</c:v>
                </c:pt>
                <c:pt idx="480">
                  <c:v>40202</c:v>
                </c:pt>
                <c:pt idx="481">
                  <c:v>40203</c:v>
                </c:pt>
                <c:pt idx="482">
                  <c:v>40204</c:v>
                </c:pt>
                <c:pt idx="483">
                  <c:v>40205</c:v>
                </c:pt>
                <c:pt idx="484">
                  <c:v>40206</c:v>
                </c:pt>
                <c:pt idx="485">
                  <c:v>40207</c:v>
                </c:pt>
                <c:pt idx="486">
                  <c:v>40208</c:v>
                </c:pt>
                <c:pt idx="487">
                  <c:v>40209</c:v>
                </c:pt>
                <c:pt idx="488">
                  <c:v>40210</c:v>
                </c:pt>
                <c:pt idx="489">
                  <c:v>40211</c:v>
                </c:pt>
                <c:pt idx="490">
                  <c:v>40212</c:v>
                </c:pt>
                <c:pt idx="491">
                  <c:v>40213</c:v>
                </c:pt>
                <c:pt idx="492">
                  <c:v>40214</c:v>
                </c:pt>
                <c:pt idx="493">
                  <c:v>40215</c:v>
                </c:pt>
                <c:pt idx="494">
                  <c:v>40216</c:v>
                </c:pt>
                <c:pt idx="495">
                  <c:v>40217</c:v>
                </c:pt>
                <c:pt idx="496">
                  <c:v>40218</c:v>
                </c:pt>
                <c:pt idx="497">
                  <c:v>40219</c:v>
                </c:pt>
                <c:pt idx="498">
                  <c:v>40220</c:v>
                </c:pt>
                <c:pt idx="499">
                  <c:v>40221</c:v>
                </c:pt>
                <c:pt idx="500">
                  <c:v>40222</c:v>
                </c:pt>
                <c:pt idx="501">
                  <c:v>40223</c:v>
                </c:pt>
                <c:pt idx="502">
                  <c:v>40224</c:v>
                </c:pt>
                <c:pt idx="503">
                  <c:v>40225</c:v>
                </c:pt>
                <c:pt idx="504">
                  <c:v>40226</c:v>
                </c:pt>
                <c:pt idx="505">
                  <c:v>40227</c:v>
                </c:pt>
                <c:pt idx="506">
                  <c:v>40228</c:v>
                </c:pt>
                <c:pt idx="507">
                  <c:v>40229</c:v>
                </c:pt>
                <c:pt idx="508">
                  <c:v>40230</c:v>
                </c:pt>
                <c:pt idx="509">
                  <c:v>40231</c:v>
                </c:pt>
                <c:pt idx="510">
                  <c:v>40232</c:v>
                </c:pt>
                <c:pt idx="511">
                  <c:v>40233</c:v>
                </c:pt>
                <c:pt idx="512">
                  <c:v>40234</c:v>
                </c:pt>
                <c:pt idx="513">
                  <c:v>40235</c:v>
                </c:pt>
                <c:pt idx="514">
                  <c:v>40236</c:v>
                </c:pt>
                <c:pt idx="515">
                  <c:v>40237</c:v>
                </c:pt>
                <c:pt idx="516">
                  <c:v>40238</c:v>
                </c:pt>
                <c:pt idx="517">
                  <c:v>40239</c:v>
                </c:pt>
                <c:pt idx="518">
                  <c:v>40240</c:v>
                </c:pt>
                <c:pt idx="519">
                  <c:v>40241</c:v>
                </c:pt>
                <c:pt idx="520">
                  <c:v>40242</c:v>
                </c:pt>
                <c:pt idx="521">
                  <c:v>40243</c:v>
                </c:pt>
                <c:pt idx="522">
                  <c:v>40244</c:v>
                </c:pt>
                <c:pt idx="523">
                  <c:v>40245</c:v>
                </c:pt>
                <c:pt idx="524">
                  <c:v>40246</c:v>
                </c:pt>
                <c:pt idx="525">
                  <c:v>40247</c:v>
                </c:pt>
                <c:pt idx="526">
                  <c:v>40248</c:v>
                </c:pt>
                <c:pt idx="527">
                  <c:v>40249</c:v>
                </c:pt>
                <c:pt idx="528">
                  <c:v>40250</c:v>
                </c:pt>
                <c:pt idx="529">
                  <c:v>40251</c:v>
                </c:pt>
                <c:pt idx="530">
                  <c:v>40252</c:v>
                </c:pt>
                <c:pt idx="531">
                  <c:v>40253</c:v>
                </c:pt>
                <c:pt idx="532">
                  <c:v>40254</c:v>
                </c:pt>
                <c:pt idx="533">
                  <c:v>40255</c:v>
                </c:pt>
                <c:pt idx="534">
                  <c:v>40256</c:v>
                </c:pt>
                <c:pt idx="535">
                  <c:v>40257</c:v>
                </c:pt>
                <c:pt idx="536">
                  <c:v>40258</c:v>
                </c:pt>
                <c:pt idx="537">
                  <c:v>40259</c:v>
                </c:pt>
                <c:pt idx="538">
                  <c:v>40260</c:v>
                </c:pt>
                <c:pt idx="539">
                  <c:v>40261</c:v>
                </c:pt>
                <c:pt idx="540">
                  <c:v>40262</c:v>
                </c:pt>
                <c:pt idx="541">
                  <c:v>40263</c:v>
                </c:pt>
                <c:pt idx="542">
                  <c:v>40264</c:v>
                </c:pt>
                <c:pt idx="543">
                  <c:v>40265</c:v>
                </c:pt>
                <c:pt idx="544">
                  <c:v>40266</c:v>
                </c:pt>
                <c:pt idx="545">
                  <c:v>40267</c:v>
                </c:pt>
                <c:pt idx="546">
                  <c:v>40268</c:v>
                </c:pt>
                <c:pt idx="547">
                  <c:v>40269</c:v>
                </c:pt>
                <c:pt idx="548">
                  <c:v>40270</c:v>
                </c:pt>
                <c:pt idx="549">
                  <c:v>40271</c:v>
                </c:pt>
                <c:pt idx="550">
                  <c:v>40272</c:v>
                </c:pt>
                <c:pt idx="551">
                  <c:v>40273</c:v>
                </c:pt>
                <c:pt idx="552">
                  <c:v>40274</c:v>
                </c:pt>
                <c:pt idx="553">
                  <c:v>40275</c:v>
                </c:pt>
                <c:pt idx="554">
                  <c:v>40276</c:v>
                </c:pt>
                <c:pt idx="555">
                  <c:v>40277</c:v>
                </c:pt>
                <c:pt idx="556">
                  <c:v>40278</c:v>
                </c:pt>
                <c:pt idx="557">
                  <c:v>40279</c:v>
                </c:pt>
                <c:pt idx="558">
                  <c:v>40280</c:v>
                </c:pt>
                <c:pt idx="559">
                  <c:v>40281</c:v>
                </c:pt>
                <c:pt idx="560">
                  <c:v>40282</c:v>
                </c:pt>
                <c:pt idx="561">
                  <c:v>40283</c:v>
                </c:pt>
                <c:pt idx="562">
                  <c:v>40284</c:v>
                </c:pt>
                <c:pt idx="563">
                  <c:v>40285</c:v>
                </c:pt>
                <c:pt idx="564">
                  <c:v>40286</c:v>
                </c:pt>
                <c:pt idx="565">
                  <c:v>40287</c:v>
                </c:pt>
                <c:pt idx="566">
                  <c:v>40288</c:v>
                </c:pt>
                <c:pt idx="567">
                  <c:v>40289</c:v>
                </c:pt>
                <c:pt idx="568">
                  <c:v>40290</c:v>
                </c:pt>
                <c:pt idx="569">
                  <c:v>40291</c:v>
                </c:pt>
                <c:pt idx="570">
                  <c:v>40292</c:v>
                </c:pt>
                <c:pt idx="571">
                  <c:v>40293</c:v>
                </c:pt>
                <c:pt idx="572">
                  <c:v>40294</c:v>
                </c:pt>
                <c:pt idx="573">
                  <c:v>40295</c:v>
                </c:pt>
                <c:pt idx="574">
                  <c:v>40296</c:v>
                </c:pt>
                <c:pt idx="575">
                  <c:v>40297</c:v>
                </c:pt>
                <c:pt idx="576">
                  <c:v>40298</c:v>
                </c:pt>
                <c:pt idx="577">
                  <c:v>40299</c:v>
                </c:pt>
                <c:pt idx="578">
                  <c:v>40300</c:v>
                </c:pt>
                <c:pt idx="579">
                  <c:v>40301</c:v>
                </c:pt>
                <c:pt idx="580">
                  <c:v>40302</c:v>
                </c:pt>
                <c:pt idx="581">
                  <c:v>40303</c:v>
                </c:pt>
                <c:pt idx="582">
                  <c:v>40304</c:v>
                </c:pt>
                <c:pt idx="583">
                  <c:v>40305</c:v>
                </c:pt>
                <c:pt idx="584">
                  <c:v>40306</c:v>
                </c:pt>
                <c:pt idx="585">
                  <c:v>40307</c:v>
                </c:pt>
                <c:pt idx="586">
                  <c:v>40308</c:v>
                </c:pt>
                <c:pt idx="587">
                  <c:v>40309</c:v>
                </c:pt>
                <c:pt idx="588">
                  <c:v>40310</c:v>
                </c:pt>
                <c:pt idx="589">
                  <c:v>40311</c:v>
                </c:pt>
                <c:pt idx="590">
                  <c:v>40312</c:v>
                </c:pt>
                <c:pt idx="591">
                  <c:v>40313</c:v>
                </c:pt>
                <c:pt idx="592">
                  <c:v>40314</c:v>
                </c:pt>
                <c:pt idx="593">
                  <c:v>40315</c:v>
                </c:pt>
                <c:pt idx="594">
                  <c:v>40316</c:v>
                </c:pt>
                <c:pt idx="595">
                  <c:v>40317</c:v>
                </c:pt>
                <c:pt idx="596">
                  <c:v>40318</c:v>
                </c:pt>
                <c:pt idx="597">
                  <c:v>40319</c:v>
                </c:pt>
                <c:pt idx="598">
                  <c:v>40320</c:v>
                </c:pt>
                <c:pt idx="599">
                  <c:v>40321</c:v>
                </c:pt>
                <c:pt idx="600">
                  <c:v>40322</c:v>
                </c:pt>
                <c:pt idx="601">
                  <c:v>40323</c:v>
                </c:pt>
                <c:pt idx="602">
                  <c:v>40324</c:v>
                </c:pt>
                <c:pt idx="603">
                  <c:v>40325</c:v>
                </c:pt>
                <c:pt idx="604">
                  <c:v>40326</c:v>
                </c:pt>
                <c:pt idx="605">
                  <c:v>40327</c:v>
                </c:pt>
                <c:pt idx="606">
                  <c:v>40328</c:v>
                </c:pt>
                <c:pt idx="607">
                  <c:v>40329</c:v>
                </c:pt>
                <c:pt idx="608">
                  <c:v>40330</c:v>
                </c:pt>
                <c:pt idx="609">
                  <c:v>40331</c:v>
                </c:pt>
                <c:pt idx="610">
                  <c:v>40332</c:v>
                </c:pt>
                <c:pt idx="611">
                  <c:v>40333</c:v>
                </c:pt>
                <c:pt idx="612">
                  <c:v>40334</c:v>
                </c:pt>
                <c:pt idx="613">
                  <c:v>40335</c:v>
                </c:pt>
                <c:pt idx="614">
                  <c:v>40336</c:v>
                </c:pt>
                <c:pt idx="615">
                  <c:v>40337</c:v>
                </c:pt>
                <c:pt idx="616">
                  <c:v>40338</c:v>
                </c:pt>
                <c:pt idx="617">
                  <c:v>40339</c:v>
                </c:pt>
                <c:pt idx="618">
                  <c:v>40340</c:v>
                </c:pt>
                <c:pt idx="619">
                  <c:v>40341</c:v>
                </c:pt>
                <c:pt idx="620">
                  <c:v>40342</c:v>
                </c:pt>
                <c:pt idx="621">
                  <c:v>40343</c:v>
                </c:pt>
                <c:pt idx="622">
                  <c:v>40344</c:v>
                </c:pt>
                <c:pt idx="623">
                  <c:v>40345</c:v>
                </c:pt>
                <c:pt idx="624">
                  <c:v>40346</c:v>
                </c:pt>
                <c:pt idx="625">
                  <c:v>40347</c:v>
                </c:pt>
                <c:pt idx="626">
                  <c:v>40348</c:v>
                </c:pt>
                <c:pt idx="627">
                  <c:v>40349</c:v>
                </c:pt>
                <c:pt idx="628">
                  <c:v>40350</c:v>
                </c:pt>
                <c:pt idx="629">
                  <c:v>40351</c:v>
                </c:pt>
                <c:pt idx="630">
                  <c:v>40352</c:v>
                </c:pt>
                <c:pt idx="631">
                  <c:v>40353</c:v>
                </c:pt>
                <c:pt idx="632">
                  <c:v>40354</c:v>
                </c:pt>
                <c:pt idx="633">
                  <c:v>40355</c:v>
                </c:pt>
                <c:pt idx="634">
                  <c:v>40356</c:v>
                </c:pt>
                <c:pt idx="635">
                  <c:v>40357</c:v>
                </c:pt>
                <c:pt idx="636">
                  <c:v>40358</c:v>
                </c:pt>
                <c:pt idx="637">
                  <c:v>40359</c:v>
                </c:pt>
                <c:pt idx="638">
                  <c:v>40360</c:v>
                </c:pt>
                <c:pt idx="639">
                  <c:v>40361</c:v>
                </c:pt>
                <c:pt idx="640">
                  <c:v>40362</c:v>
                </c:pt>
                <c:pt idx="641">
                  <c:v>40363</c:v>
                </c:pt>
                <c:pt idx="642">
                  <c:v>40364</c:v>
                </c:pt>
                <c:pt idx="643">
                  <c:v>40365</c:v>
                </c:pt>
                <c:pt idx="644">
                  <c:v>40366</c:v>
                </c:pt>
                <c:pt idx="645">
                  <c:v>40367</c:v>
                </c:pt>
                <c:pt idx="646">
                  <c:v>40368</c:v>
                </c:pt>
                <c:pt idx="647">
                  <c:v>40369</c:v>
                </c:pt>
                <c:pt idx="648">
                  <c:v>40370</c:v>
                </c:pt>
                <c:pt idx="649">
                  <c:v>40371</c:v>
                </c:pt>
                <c:pt idx="650">
                  <c:v>40372</c:v>
                </c:pt>
                <c:pt idx="651">
                  <c:v>40373</c:v>
                </c:pt>
                <c:pt idx="652">
                  <c:v>40374</c:v>
                </c:pt>
                <c:pt idx="653">
                  <c:v>40375</c:v>
                </c:pt>
                <c:pt idx="654">
                  <c:v>40376</c:v>
                </c:pt>
                <c:pt idx="655">
                  <c:v>40377</c:v>
                </c:pt>
                <c:pt idx="656">
                  <c:v>40378</c:v>
                </c:pt>
                <c:pt idx="657">
                  <c:v>40379</c:v>
                </c:pt>
                <c:pt idx="658">
                  <c:v>40380</c:v>
                </c:pt>
                <c:pt idx="659">
                  <c:v>40381</c:v>
                </c:pt>
                <c:pt idx="660">
                  <c:v>40382</c:v>
                </c:pt>
                <c:pt idx="661">
                  <c:v>40383</c:v>
                </c:pt>
                <c:pt idx="662">
                  <c:v>40384</c:v>
                </c:pt>
                <c:pt idx="663">
                  <c:v>40385</c:v>
                </c:pt>
                <c:pt idx="664">
                  <c:v>40386</c:v>
                </c:pt>
                <c:pt idx="665">
                  <c:v>40387</c:v>
                </c:pt>
                <c:pt idx="666">
                  <c:v>40388</c:v>
                </c:pt>
                <c:pt idx="667">
                  <c:v>40389</c:v>
                </c:pt>
                <c:pt idx="668">
                  <c:v>40390</c:v>
                </c:pt>
                <c:pt idx="669">
                  <c:v>40391</c:v>
                </c:pt>
                <c:pt idx="670">
                  <c:v>40392</c:v>
                </c:pt>
                <c:pt idx="671">
                  <c:v>40393</c:v>
                </c:pt>
                <c:pt idx="672">
                  <c:v>40394</c:v>
                </c:pt>
                <c:pt idx="673">
                  <c:v>40395</c:v>
                </c:pt>
                <c:pt idx="674">
                  <c:v>40396</c:v>
                </c:pt>
                <c:pt idx="675">
                  <c:v>40397</c:v>
                </c:pt>
                <c:pt idx="676">
                  <c:v>40398</c:v>
                </c:pt>
                <c:pt idx="677">
                  <c:v>40399</c:v>
                </c:pt>
                <c:pt idx="678">
                  <c:v>40400</c:v>
                </c:pt>
                <c:pt idx="679">
                  <c:v>40401</c:v>
                </c:pt>
                <c:pt idx="680">
                  <c:v>40402</c:v>
                </c:pt>
                <c:pt idx="681">
                  <c:v>40403</c:v>
                </c:pt>
                <c:pt idx="682">
                  <c:v>40404</c:v>
                </c:pt>
                <c:pt idx="683">
                  <c:v>40405</c:v>
                </c:pt>
                <c:pt idx="684">
                  <c:v>40406</c:v>
                </c:pt>
                <c:pt idx="685">
                  <c:v>40407</c:v>
                </c:pt>
                <c:pt idx="686">
                  <c:v>40408</c:v>
                </c:pt>
                <c:pt idx="687">
                  <c:v>40409</c:v>
                </c:pt>
                <c:pt idx="688">
                  <c:v>40410</c:v>
                </c:pt>
                <c:pt idx="689">
                  <c:v>40411</c:v>
                </c:pt>
                <c:pt idx="690">
                  <c:v>40412</c:v>
                </c:pt>
                <c:pt idx="691">
                  <c:v>40413</c:v>
                </c:pt>
                <c:pt idx="692">
                  <c:v>40414</c:v>
                </c:pt>
                <c:pt idx="693">
                  <c:v>40415</c:v>
                </c:pt>
                <c:pt idx="694">
                  <c:v>40416</c:v>
                </c:pt>
                <c:pt idx="695">
                  <c:v>40417</c:v>
                </c:pt>
                <c:pt idx="696">
                  <c:v>40418</c:v>
                </c:pt>
                <c:pt idx="697">
                  <c:v>40419</c:v>
                </c:pt>
                <c:pt idx="698">
                  <c:v>40420</c:v>
                </c:pt>
                <c:pt idx="699">
                  <c:v>40421</c:v>
                </c:pt>
                <c:pt idx="700">
                  <c:v>40422</c:v>
                </c:pt>
                <c:pt idx="701">
                  <c:v>40423</c:v>
                </c:pt>
                <c:pt idx="702">
                  <c:v>40424</c:v>
                </c:pt>
                <c:pt idx="703">
                  <c:v>40425</c:v>
                </c:pt>
                <c:pt idx="704">
                  <c:v>40426</c:v>
                </c:pt>
                <c:pt idx="705">
                  <c:v>40427</c:v>
                </c:pt>
                <c:pt idx="706">
                  <c:v>40428</c:v>
                </c:pt>
                <c:pt idx="707">
                  <c:v>40429</c:v>
                </c:pt>
                <c:pt idx="708">
                  <c:v>40430</c:v>
                </c:pt>
                <c:pt idx="709">
                  <c:v>40431</c:v>
                </c:pt>
                <c:pt idx="710">
                  <c:v>40432</c:v>
                </c:pt>
                <c:pt idx="711">
                  <c:v>40433</c:v>
                </c:pt>
                <c:pt idx="712">
                  <c:v>40434</c:v>
                </c:pt>
                <c:pt idx="713">
                  <c:v>40435</c:v>
                </c:pt>
                <c:pt idx="714">
                  <c:v>40436</c:v>
                </c:pt>
                <c:pt idx="715">
                  <c:v>40437</c:v>
                </c:pt>
                <c:pt idx="716">
                  <c:v>40438</c:v>
                </c:pt>
                <c:pt idx="717">
                  <c:v>40439</c:v>
                </c:pt>
                <c:pt idx="718">
                  <c:v>40440</c:v>
                </c:pt>
                <c:pt idx="719">
                  <c:v>40441</c:v>
                </c:pt>
                <c:pt idx="720">
                  <c:v>40442</c:v>
                </c:pt>
                <c:pt idx="721">
                  <c:v>40443</c:v>
                </c:pt>
                <c:pt idx="722">
                  <c:v>40444</c:v>
                </c:pt>
                <c:pt idx="723">
                  <c:v>40445</c:v>
                </c:pt>
                <c:pt idx="724">
                  <c:v>40446</c:v>
                </c:pt>
                <c:pt idx="725">
                  <c:v>40447</c:v>
                </c:pt>
                <c:pt idx="726">
                  <c:v>40448</c:v>
                </c:pt>
                <c:pt idx="727">
                  <c:v>40449</c:v>
                </c:pt>
                <c:pt idx="728">
                  <c:v>40450</c:v>
                </c:pt>
                <c:pt idx="729">
                  <c:v>40451</c:v>
                </c:pt>
                <c:pt idx="730">
                  <c:v>40452</c:v>
                </c:pt>
                <c:pt idx="731">
                  <c:v>40453</c:v>
                </c:pt>
                <c:pt idx="732">
                  <c:v>40454</c:v>
                </c:pt>
                <c:pt idx="733">
                  <c:v>40455</c:v>
                </c:pt>
                <c:pt idx="734">
                  <c:v>40456</c:v>
                </c:pt>
                <c:pt idx="735">
                  <c:v>40457</c:v>
                </c:pt>
                <c:pt idx="736">
                  <c:v>40458</c:v>
                </c:pt>
                <c:pt idx="737">
                  <c:v>40459</c:v>
                </c:pt>
                <c:pt idx="738">
                  <c:v>40460</c:v>
                </c:pt>
                <c:pt idx="739">
                  <c:v>40461</c:v>
                </c:pt>
                <c:pt idx="740">
                  <c:v>40462</c:v>
                </c:pt>
                <c:pt idx="741">
                  <c:v>40463</c:v>
                </c:pt>
                <c:pt idx="742">
                  <c:v>40464</c:v>
                </c:pt>
                <c:pt idx="743">
                  <c:v>40465</c:v>
                </c:pt>
                <c:pt idx="744">
                  <c:v>40466</c:v>
                </c:pt>
                <c:pt idx="745">
                  <c:v>40467</c:v>
                </c:pt>
                <c:pt idx="746">
                  <c:v>40468</c:v>
                </c:pt>
                <c:pt idx="747">
                  <c:v>40469</c:v>
                </c:pt>
                <c:pt idx="748">
                  <c:v>40470</c:v>
                </c:pt>
                <c:pt idx="749">
                  <c:v>40471</c:v>
                </c:pt>
                <c:pt idx="750">
                  <c:v>40472</c:v>
                </c:pt>
                <c:pt idx="751">
                  <c:v>40473</c:v>
                </c:pt>
                <c:pt idx="752">
                  <c:v>40474</c:v>
                </c:pt>
                <c:pt idx="753">
                  <c:v>40475</c:v>
                </c:pt>
                <c:pt idx="754">
                  <c:v>40476</c:v>
                </c:pt>
                <c:pt idx="755">
                  <c:v>40477</c:v>
                </c:pt>
                <c:pt idx="756">
                  <c:v>40478</c:v>
                </c:pt>
                <c:pt idx="757">
                  <c:v>40479</c:v>
                </c:pt>
                <c:pt idx="758">
                  <c:v>40480</c:v>
                </c:pt>
                <c:pt idx="759">
                  <c:v>40481</c:v>
                </c:pt>
                <c:pt idx="760">
                  <c:v>40482</c:v>
                </c:pt>
                <c:pt idx="761">
                  <c:v>40483</c:v>
                </c:pt>
                <c:pt idx="762">
                  <c:v>40484</c:v>
                </c:pt>
                <c:pt idx="763">
                  <c:v>40485</c:v>
                </c:pt>
                <c:pt idx="764">
                  <c:v>40486</c:v>
                </c:pt>
                <c:pt idx="765">
                  <c:v>40487</c:v>
                </c:pt>
                <c:pt idx="766">
                  <c:v>40488</c:v>
                </c:pt>
                <c:pt idx="767">
                  <c:v>40489</c:v>
                </c:pt>
                <c:pt idx="768">
                  <c:v>40490</c:v>
                </c:pt>
                <c:pt idx="769">
                  <c:v>40491</c:v>
                </c:pt>
                <c:pt idx="770">
                  <c:v>40492</c:v>
                </c:pt>
                <c:pt idx="771">
                  <c:v>40493</c:v>
                </c:pt>
                <c:pt idx="772">
                  <c:v>40494</c:v>
                </c:pt>
                <c:pt idx="773">
                  <c:v>40495</c:v>
                </c:pt>
                <c:pt idx="774">
                  <c:v>40496</c:v>
                </c:pt>
                <c:pt idx="775">
                  <c:v>40497</c:v>
                </c:pt>
                <c:pt idx="776">
                  <c:v>40498</c:v>
                </c:pt>
                <c:pt idx="777">
                  <c:v>40499</c:v>
                </c:pt>
                <c:pt idx="778">
                  <c:v>40500</c:v>
                </c:pt>
                <c:pt idx="779">
                  <c:v>40501</c:v>
                </c:pt>
                <c:pt idx="780">
                  <c:v>40502</c:v>
                </c:pt>
                <c:pt idx="781">
                  <c:v>40503</c:v>
                </c:pt>
                <c:pt idx="782">
                  <c:v>40504</c:v>
                </c:pt>
                <c:pt idx="783">
                  <c:v>40505</c:v>
                </c:pt>
                <c:pt idx="784">
                  <c:v>40506</c:v>
                </c:pt>
                <c:pt idx="785">
                  <c:v>40507</c:v>
                </c:pt>
                <c:pt idx="786">
                  <c:v>40508</c:v>
                </c:pt>
                <c:pt idx="787">
                  <c:v>40509</c:v>
                </c:pt>
                <c:pt idx="788">
                  <c:v>40510</c:v>
                </c:pt>
                <c:pt idx="789">
                  <c:v>40511</c:v>
                </c:pt>
                <c:pt idx="790">
                  <c:v>40512</c:v>
                </c:pt>
                <c:pt idx="791">
                  <c:v>40513</c:v>
                </c:pt>
                <c:pt idx="792">
                  <c:v>40514</c:v>
                </c:pt>
                <c:pt idx="793">
                  <c:v>40515</c:v>
                </c:pt>
                <c:pt idx="794">
                  <c:v>40516</c:v>
                </c:pt>
                <c:pt idx="795">
                  <c:v>40517</c:v>
                </c:pt>
                <c:pt idx="796">
                  <c:v>40518</c:v>
                </c:pt>
                <c:pt idx="797">
                  <c:v>40519</c:v>
                </c:pt>
                <c:pt idx="798">
                  <c:v>40520</c:v>
                </c:pt>
                <c:pt idx="799">
                  <c:v>40521</c:v>
                </c:pt>
                <c:pt idx="800">
                  <c:v>40522</c:v>
                </c:pt>
                <c:pt idx="801">
                  <c:v>40523</c:v>
                </c:pt>
                <c:pt idx="802">
                  <c:v>40524</c:v>
                </c:pt>
                <c:pt idx="803">
                  <c:v>40525</c:v>
                </c:pt>
                <c:pt idx="804">
                  <c:v>40526</c:v>
                </c:pt>
                <c:pt idx="805">
                  <c:v>40527</c:v>
                </c:pt>
                <c:pt idx="806">
                  <c:v>40528</c:v>
                </c:pt>
                <c:pt idx="807">
                  <c:v>40529</c:v>
                </c:pt>
                <c:pt idx="808">
                  <c:v>40530</c:v>
                </c:pt>
                <c:pt idx="809">
                  <c:v>40531</c:v>
                </c:pt>
                <c:pt idx="810">
                  <c:v>40532</c:v>
                </c:pt>
                <c:pt idx="811">
                  <c:v>40533</c:v>
                </c:pt>
                <c:pt idx="812">
                  <c:v>40534</c:v>
                </c:pt>
                <c:pt idx="813">
                  <c:v>40535</c:v>
                </c:pt>
                <c:pt idx="814">
                  <c:v>40536</c:v>
                </c:pt>
                <c:pt idx="815">
                  <c:v>40537</c:v>
                </c:pt>
                <c:pt idx="816">
                  <c:v>40538</c:v>
                </c:pt>
                <c:pt idx="817">
                  <c:v>40539</c:v>
                </c:pt>
                <c:pt idx="818">
                  <c:v>40540</c:v>
                </c:pt>
                <c:pt idx="819">
                  <c:v>40541</c:v>
                </c:pt>
                <c:pt idx="820">
                  <c:v>40542</c:v>
                </c:pt>
                <c:pt idx="821">
                  <c:v>40543</c:v>
                </c:pt>
                <c:pt idx="822">
                  <c:v>40544</c:v>
                </c:pt>
                <c:pt idx="823">
                  <c:v>40545</c:v>
                </c:pt>
                <c:pt idx="824">
                  <c:v>40546</c:v>
                </c:pt>
                <c:pt idx="825">
                  <c:v>40547</c:v>
                </c:pt>
                <c:pt idx="826">
                  <c:v>40548</c:v>
                </c:pt>
                <c:pt idx="827">
                  <c:v>40549</c:v>
                </c:pt>
                <c:pt idx="828">
                  <c:v>40550</c:v>
                </c:pt>
                <c:pt idx="829">
                  <c:v>40551</c:v>
                </c:pt>
                <c:pt idx="830">
                  <c:v>40552</c:v>
                </c:pt>
                <c:pt idx="831">
                  <c:v>40553</c:v>
                </c:pt>
                <c:pt idx="832">
                  <c:v>40554</c:v>
                </c:pt>
                <c:pt idx="833">
                  <c:v>40555</c:v>
                </c:pt>
                <c:pt idx="834">
                  <c:v>40556</c:v>
                </c:pt>
                <c:pt idx="835">
                  <c:v>40557</c:v>
                </c:pt>
                <c:pt idx="836">
                  <c:v>40558</c:v>
                </c:pt>
                <c:pt idx="837">
                  <c:v>40559</c:v>
                </c:pt>
                <c:pt idx="838">
                  <c:v>40560</c:v>
                </c:pt>
                <c:pt idx="839">
                  <c:v>40561</c:v>
                </c:pt>
                <c:pt idx="840">
                  <c:v>40562</c:v>
                </c:pt>
                <c:pt idx="841">
                  <c:v>40563</c:v>
                </c:pt>
                <c:pt idx="842">
                  <c:v>40564</c:v>
                </c:pt>
                <c:pt idx="843">
                  <c:v>40565</c:v>
                </c:pt>
                <c:pt idx="844">
                  <c:v>40566</c:v>
                </c:pt>
                <c:pt idx="845">
                  <c:v>40567</c:v>
                </c:pt>
                <c:pt idx="846">
                  <c:v>40568</c:v>
                </c:pt>
                <c:pt idx="847">
                  <c:v>40569</c:v>
                </c:pt>
                <c:pt idx="848">
                  <c:v>40570</c:v>
                </c:pt>
                <c:pt idx="849">
                  <c:v>40571</c:v>
                </c:pt>
                <c:pt idx="850">
                  <c:v>40572</c:v>
                </c:pt>
                <c:pt idx="851">
                  <c:v>40573</c:v>
                </c:pt>
                <c:pt idx="852">
                  <c:v>40574</c:v>
                </c:pt>
                <c:pt idx="853">
                  <c:v>40575</c:v>
                </c:pt>
                <c:pt idx="854">
                  <c:v>40576</c:v>
                </c:pt>
                <c:pt idx="855">
                  <c:v>40577</c:v>
                </c:pt>
                <c:pt idx="856">
                  <c:v>40578</c:v>
                </c:pt>
                <c:pt idx="857">
                  <c:v>40579</c:v>
                </c:pt>
                <c:pt idx="858">
                  <c:v>40580</c:v>
                </c:pt>
                <c:pt idx="859">
                  <c:v>40581</c:v>
                </c:pt>
                <c:pt idx="860">
                  <c:v>40582</c:v>
                </c:pt>
                <c:pt idx="861">
                  <c:v>40583</c:v>
                </c:pt>
                <c:pt idx="862">
                  <c:v>40584</c:v>
                </c:pt>
                <c:pt idx="863">
                  <c:v>40585</c:v>
                </c:pt>
                <c:pt idx="864">
                  <c:v>40586</c:v>
                </c:pt>
                <c:pt idx="865">
                  <c:v>40587</c:v>
                </c:pt>
                <c:pt idx="866">
                  <c:v>40588</c:v>
                </c:pt>
                <c:pt idx="867">
                  <c:v>40589</c:v>
                </c:pt>
                <c:pt idx="868">
                  <c:v>40590</c:v>
                </c:pt>
                <c:pt idx="869">
                  <c:v>40591</c:v>
                </c:pt>
                <c:pt idx="870">
                  <c:v>40592</c:v>
                </c:pt>
                <c:pt idx="871">
                  <c:v>40593</c:v>
                </c:pt>
                <c:pt idx="872">
                  <c:v>40594</c:v>
                </c:pt>
                <c:pt idx="873">
                  <c:v>40595</c:v>
                </c:pt>
                <c:pt idx="874">
                  <c:v>40596</c:v>
                </c:pt>
                <c:pt idx="875">
                  <c:v>40597</c:v>
                </c:pt>
                <c:pt idx="876">
                  <c:v>40598</c:v>
                </c:pt>
                <c:pt idx="877">
                  <c:v>40599</c:v>
                </c:pt>
                <c:pt idx="878">
                  <c:v>40600</c:v>
                </c:pt>
                <c:pt idx="879">
                  <c:v>40601</c:v>
                </c:pt>
                <c:pt idx="880">
                  <c:v>40602</c:v>
                </c:pt>
                <c:pt idx="881">
                  <c:v>40603</c:v>
                </c:pt>
                <c:pt idx="882">
                  <c:v>40604</c:v>
                </c:pt>
                <c:pt idx="883">
                  <c:v>40605</c:v>
                </c:pt>
                <c:pt idx="884">
                  <c:v>40606</c:v>
                </c:pt>
                <c:pt idx="885">
                  <c:v>40607</c:v>
                </c:pt>
                <c:pt idx="886">
                  <c:v>40608</c:v>
                </c:pt>
                <c:pt idx="887">
                  <c:v>40609</c:v>
                </c:pt>
                <c:pt idx="888">
                  <c:v>40610</c:v>
                </c:pt>
                <c:pt idx="889">
                  <c:v>40611</c:v>
                </c:pt>
                <c:pt idx="890">
                  <c:v>40612</c:v>
                </c:pt>
                <c:pt idx="891">
                  <c:v>40613</c:v>
                </c:pt>
                <c:pt idx="892">
                  <c:v>40614</c:v>
                </c:pt>
                <c:pt idx="893">
                  <c:v>40615</c:v>
                </c:pt>
                <c:pt idx="894">
                  <c:v>40616</c:v>
                </c:pt>
                <c:pt idx="895">
                  <c:v>40617</c:v>
                </c:pt>
                <c:pt idx="896">
                  <c:v>40618</c:v>
                </c:pt>
                <c:pt idx="897">
                  <c:v>40619</c:v>
                </c:pt>
                <c:pt idx="898">
                  <c:v>40620</c:v>
                </c:pt>
                <c:pt idx="899">
                  <c:v>40621</c:v>
                </c:pt>
                <c:pt idx="900">
                  <c:v>40622</c:v>
                </c:pt>
                <c:pt idx="901">
                  <c:v>40623</c:v>
                </c:pt>
                <c:pt idx="902">
                  <c:v>40624</c:v>
                </c:pt>
                <c:pt idx="903">
                  <c:v>40625</c:v>
                </c:pt>
                <c:pt idx="904">
                  <c:v>40626</c:v>
                </c:pt>
                <c:pt idx="905">
                  <c:v>40627</c:v>
                </c:pt>
                <c:pt idx="906">
                  <c:v>40628</c:v>
                </c:pt>
                <c:pt idx="907">
                  <c:v>40629</c:v>
                </c:pt>
                <c:pt idx="908">
                  <c:v>40630</c:v>
                </c:pt>
                <c:pt idx="909">
                  <c:v>40631</c:v>
                </c:pt>
                <c:pt idx="910">
                  <c:v>40632</c:v>
                </c:pt>
                <c:pt idx="911">
                  <c:v>40633</c:v>
                </c:pt>
                <c:pt idx="912">
                  <c:v>40634</c:v>
                </c:pt>
                <c:pt idx="913">
                  <c:v>40635</c:v>
                </c:pt>
                <c:pt idx="914">
                  <c:v>40636</c:v>
                </c:pt>
                <c:pt idx="915">
                  <c:v>40637</c:v>
                </c:pt>
                <c:pt idx="916">
                  <c:v>40638</c:v>
                </c:pt>
                <c:pt idx="917">
                  <c:v>40639</c:v>
                </c:pt>
                <c:pt idx="918">
                  <c:v>40640</c:v>
                </c:pt>
                <c:pt idx="919">
                  <c:v>40641</c:v>
                </c:pt>
                <c:pt idx="920">
                  <c:v>40642</c:v>
                </c:pt>
                <c:pt idx="921">
                  <c:v>40643</c:v>
                </c:pt>
                <c:pt idx="922">
                  <c:v>40644</c:v>
                </c:pt>
                <c:pt idx="923">
                  <c:v>40645</c:v>
                </c:pt>
                <c:pt idx="924">
                  <c:v>40646</c:v>
                </c:pt>
                <c:pt idx="925">
                  <c:v>40647</c:v>
                </c:pt>
                <c:pt idx="926">
                  <c:v>40648</c:v>
                </c:pt>
                <c:pt idx="927">
                  <c:v>40649</c:v>
                </c:pt>
                <c:pt idx="928">
                  <c:v>40650</c:v>
                </c:pt>
                <c:pt idx="929">
                  <c:v>40651</c:v>
                </c:pt>
                <c:pt idx="930">
                  <c:v>40652</c:v>
                </c:pt>
                <c:pt idx="931">
                  <c:v>40653</c:v>
                </c:pt>
                <c:pt idx="932">
                  <c:v>40654</c:v>
                </c:pt>
                <c:pt idx="933">
                  <c:v>40655</c:v>
                </c:pt>
                <c:pt idx="934">
                  <c:v>40656</c:v>
                </c:pt>
                <c:pt idx="935">
                  <c:v>40657</c:v>
                </c:pt>
                <c:pt idx="936">
                  <c:v>40658</c:v>
                </c:pt>
                <c:pt idx="937">
                  <c:v>40659</c:v>
                </c:pt>
                <c:pt idx="938">
                  <c:v>40660</c:v>
                </c:pt>
                <c:pt idx="939">
                  <c:v>40661</c:v>
                </c:pt>
                <c:pt idx="940">
                  <c:v>40662</c:v>
                </c:pt>
                <c:pt idx="941">
                  <c:v>40663</c:v>
                </c:pt>
                <c:pt idx="942">
                  <c:v>40664</c:v>
                </c:pt>
                <c:pt idx="943">
                  <c:v>40665</c:v>
                </c:pt>
                <c:pt idx="944">
                  <c:v>40666</c:v>
                </c:pt>
                <c:pt idx="945">
                  <c:v>40667</c:v>
                </c:pt>
                <c:pt idx="946">
                  <c:v>40668</c:v>
                </c:pt>
                <c:pt idx="947">
                  <c:v>40669</c:v>
                </c:pt>
                <c:pt idx="948">
                  <c:v>40670</c:v>
                </c:pt>
                <c:pt idx="949">
                  <c:v>40671</c:v>
                </c:pt>
                <c:pt idx="950">
                  <c:v>40672</c:v>
                </c:pt>
                <c:pt idx="951">
                  <c:v>40673</c:v>
                </c:pt>
                <c:pt idx="952">
                  <c:v>40674</c:v>
                </c:pt>
                <c:pt idx="953">
                  <c:v>40675</c:v>
                </c:pt>
                <c:pt idx="954">
                  <c:v>40676</c:v>
                </c:pt>
                <c:pt idx="955">
                  <c:v>40677</c:v>
                </c:pt>
                <c:pt idx="956">
                  <c:v>40678</c:v>
                </c:pt>
                <c:pt idx="957">
                  <c:v>40679</c:v>
                </c:pt>
                <c:pt idx="958">
                  <c:v>40680</c:v>
                </c:pt>
                <c:pt idx="959">
                  <c:v>40681</c:v>
                </c:pt>
                <c:pt idx="960">
                  <c:v>40682</c:v>
                </c:pt>
                <c:pt idx="961">
                  <c:v>40683</c:v>
                </c:pt>
                <c:pt idx="962">
                  <c:v>40684</c:v>
                </c:pt>
                <c:pt idx="963">
                  <c:v>40685</c:v>
                </c:pt>
                <c:pt idx="964">
                  <c:v>40686</c:v>
                </c:pt>
                <c:pt idx="965">
                  <c:v>40687</c:v>
                </c:pt>
                <c:pt idx="966">
                  <c:v>40688</c:v>
                </c:pt>
                <c:pt idx="967">
                  <c:v>40689</c:v>
                </c:pt>
                <c:pt idx="968">
                  <c:v>40690</c:v>
                </c:pt>
                <c:pt idx="969">
                  <c:v>40691</c:v>
                </c:pt>
                <c:pt idx="970">
                  <c:v>40692</c:v>
                </c:pt>
                <c:pt idx="971">
                  <c:v>40693</c:v>
                </c:pt>
                <c:pt idx="972">
                  <c:v>40694</c:v>
                </c:pt>
                <c:pt idx="973">
                  <c:v>40695</c:v>
                </c:pt>
                <c:pt idx="974">
                  <c:v>40696</c:v>
                </c:pt>
                <c:pt idx="975">
                  <c:v>40697</c:v>
                </c:pt>
                <c:pt idx="976">
                  <c:v>40698</c:v>
                </c:pt>
                <c:pt idx="977">
                  <c:v>40699</c:v>
                </c:pt>
                <c:pt idx="978">
                  <c:v>40700</c:v>
                </c:pt>
                <c:pt idx="979">
                  <c:v>40701</c:v>
                </c:pt>
                <c:pt idx="980">
                  <c:v>40702</c:v>
                </c:pt>
                <c:pt idx="981">
                  <c:v>40703</c:v>
                </c:pt>
                <c:pt idx="982">
                  <c:v>40704</c:v>
                </c:pt>
                <c:pt idx="983">
                  <c:v>40705</c:v>
                </c:pt>
                <c:pt idx="984">
                  <c:v>40706</c:v>
                </c:pt>
                <c:pt idx="985">
                  <c:v>40707</c:v>
                </c:pt>
                <c:pt idx="986">
                  <c:v>40708</c:v>
                </c:pt>
                <c:pt idx="987">
                  <c:v>40709</c:v>
                </c:pt>
                <c:pt idx="988">
                  <c:v>40710</c:v>
                </c:pt>
                <c:pt idx="989">
                  <c:v>40711</c:v>
                </c:pt>
                <c:pt idx="990">
                  <c:v>40712</c:v>
                </c:pt>
                <c:pt idx="991">
                  <c:v>40713</c:v>
                </c:pt>
                <c:pt idx="992">
                  <c:v>40714</c:v>
                </c:pt>
                <c:pt idx="993">
                  <c:v>40715</c:v>
                </c:pt>
                <c:pt idx="994">
                  <c:v>40716</c:v>
                </c:pt>
                <c:pt idx="995">
                  <c:v>40717</c:v>
                </c:pt>
                <c:pt idx="996">
                  <c:v>40718</c:v>
                </c:pt>
                <c:pt idx="997">
                  <c:v>40719</c:v>
                </c:pt>
                <c:pt idx="998">
                  <c:v>40720</c:v>
                </c:pt>
                <c:pt idx="999">
                  <c:v>40721</c:v>
                </c:pt>
                <c:pt idx="1000">
                  <c:v>40722</c:v>
                </c:pt>
                <c:pt idx="1001">
                  <c:v>40723</c:v>
                </c:pt>
                <c:pt idx="1002">
                  <c:v>40724</c:v>
                </c:pt>
                <c:pt idx="1003">
                  <c:v>40725</c:v>
                </c:pt>
                <c:pt idx="1004">
                  <c:v>40726</c:v>
                </c:pt>
                <c:pt idx="1005">
                  <c:v>40727</c:v>
                </c:pt>
                <c:pt idx="1006">
                  <c:v>40728</c:v>
                </c:pt>
                <c:pt idx="1007">
                  <c:v>40729</c:v>
                </c:pt>
                <c:pt idx="1008">
                  <c:v>40730</c:v>
                </c:pt>
                <c:pt idx="1009">
                  <c:v>40731</c:v>
                </c:pt>
                <c:pt idx="1010">
                  <c:v>40732</c:v>
                </c:pt>
                <c:pt idx="1011">
                  <c:v>40733</c:v>
                </c:pt>
                <c:pt idx="1012">
                  <c:v>40734</c:v>
                </c:pt>
                <c:pt idx="1013">
                  <c:v>40735</c:v>
                </c:pt>
                <c:pt idx="1014">
                  <c:v>40736</c:v>
                </c:pt>
                <c:pt idx="1015">
                  <c:v>40737</c:v>
                </c:pt>
                <c:pt idx="1016">
                  <c:v>40738</c:v>
                </c:pt>
                <c:pt idx="1017">
                  <c:v>40739</c:v>
                </c:pt>
                <c:pt idx="1018">
                  <c:v>40740</c:v>
                </c:pt>
                <c:pt idx="1019">
                  <c:v>40741</c:v>
                </c:pt>
                <c:pt idx="1020">
                  <c:v>40742</c:v>
                </c:pt>
                <c:pt idx="1021">
                  <c:v>40743</c:v>
                </c:pt>
                <c:pt idx="1022">
                  <c:v>40744</c:v>
                </c:pt>
                <c:pt idx="1023">
                  <c:v>40745</c:v>
                </c:pt>
                <c:pt idx="1024">
                  <c:v>40746</c:v>
                </c:pt>
                <c:pt idx="1025">
                  <c:v>40747</c:v>
                </c:pt>
                <c:pt idx="1026">
                  <c:v>40748</c:v>
                </c:pt>
                <c:pt idx="1027">
                  <c:v>40749</c:v>
                </c:pt>
                <c:pt idx="1028">
                  <c:v>40750</c:v>
                </c:pt>
                <c:pt idx="1029">
                  <c:v>40751</c:v>
                </c:pt>
                <c:pt idx="1030">
                  <c:v>40752</c:v>
                </c:pt>
                <c:pt idx="1031">
                  <c:v>40753</c:v>
                </c:pt>
                <c:pt idx="1032">
                  <c:v>40754</c:v>
                </c:pt>
                <c:pt idx="1033">
                  <c:v>40755</c:v>
                </c:pt>
                <c:pt idx="1034">
                  <c:v>40756</c:v>
                </c:pt>
                <c:pt idx="1035">
                  <c:v>40757</c:v>
                </c:pt>
                <c:pt idx="1036">
                  <c:v>40758</c:v>
                </c:pt>
                <c:pt idx="1037">
                  <c:v>40759</c:v>
                </c:pt>
                <c:pt idx="1038">
                  <c:v>40760</c:v>
                </c:pt>
                <c:pt idx="1039">
                  <c:v>40761</c:v>
                </c:pt>
                <c:pt idx="1040">
                  <c:v>40762</c:v>
                </c:pt>
                <c:pt idx="1041">
                  <c:v>40763</c:v>
                </c:pt>
                <c:pt idx="1042">
                  <c:v>40764</c:v>
                </c:pt>
                <c:pt idx="1043">
                  <c:v>40765</c:v>
                </c:pt>
                <c:pt idx="1044">
                  <c:v>40766</c:v>
                </c:pt>
                <c:pt idx="1045">
                  <c:v>40767</c:v>
                </c:pt>
                <c:pt idx="1046">
                  <c:v>40768</c:v>
                </c:pt>
                <c:pt idx="1047">
                  <c:v>40769</c:v>
                </c:pt>
                <c:pt idx="1048">
                  <c:v>40770</c:v>
                </c:pt>
                <c:pt idx="1049">
                  <c:v>40771</c:v>
                </c:pt>
                <c:pt idx="1050">
                  <c:v>40772</c:v>
                </c:pt>
                <c:pt idx="1051">
                  <c:v>40773</c:v>
                </c:pt>
                <c:pt idx="1052">
                  <c:v>40774</c:v>
                </c:pt>
                <c:pt idx="1053">
                  <c:v>40775</c:v>
                </c:pt>
                <c:pt idx="1054">
                  <c:v>40776</c:v>
                </c:pt>
                <c:pt idx="1055">
                  <c:v>40777</c:v>
                </c:pt>
                <c:pt idx="1056">
                  <c:v>40778</c:v>
                </c:pt>
                <c:pt idx="1057">
                  <c:v>40779</c:v>
                </c:pt>
                <c:pt idx="1058">
                  <c:v>40780</c:v>
                </c:pt>
                <c:pt idx="1059">
                  <c:v>40781</c:v>
                </c:pt>
                <c:pt idx="1060">
                  <c:v>40782</c:v>
                </c:pt>
                <c:pt idx="1061">
                  <c:v>40783</c:v>
                </c:pt>
                <c:pt idx="1062">
                  <c:v>40784</c:v>
                </c:pt>
                <c:pt idx="1063">
                  <c:v>40785</c:v>
                </c:pt>
                <c:pt idx="1064">
                  <c:v>40786</c:v>
                </c:pt>
                <c:pt idx="1065">
                  <c:v>40787</c:v>
                </c:pt>
                <c:pt idx="1066">
                  <c:v>40788</c:v>
                </c:pt>
                <c:pt idx="1067">
                  <c:v>40789</c:v>
                </c:pt>
                <c:pt idx="1068">
                  <c:v>40790</c:v>
                </c:pt>
                <c:pt idx="1069">
                  <c:v>40791</c:v>
                </c:pt>
                <c:pt idx="1070">
                  <c:v>40792</c:v>
                </c:pt>
                <c:pt idx="1071">
                  <c:v>40793</c:v>
                </c:pt>
                <c:pt idx="1072">
                  <c:v>40794</c:v>
                </c:pt>
                <c:pt idx="1073">
                  <c:v>40795</c:v>
                </c:pt>
                <c:pt idx="1074">
                  <c:v>40796</c:v>
                </c:pt>
                <c:pt idx="1075">
                  <c:v>40797</c:v>
                </c:pt>
                <c:pt idx="1076">
                  <c:v>40798</c:v>
                </c:pt>
                <c:pt idx="1077">
                  <c:v>40799</c:v>
                </c:pt>
                <c:pt idx="1078">
                  <c:v>40800</c:v>
                </c:pt>
                <c:pt idx="1079">
                  <c:v>40801</c:v>
                </c:pt>
                <c:pt idx="1080">
                  <c:v>40802</c:v>
                </c:pt>
                <c:pt idx="1081">
                  <c:v>40803</c:v>
                </c:pt>
                <c:pt idx="1082">
                  <c:v>40804</c:v>
                </c:pt>
                <c:pt idx="1083">
                  <c:v>40805</c:v>
                </c:pt>
                <c:pt idx="1084">
                  <c:v>40806</c:v>
                </c:pt>
                <c:pt idx="1085">
                  <c:v>40807</c:v>
                </c:pt>
                <c:pt idx="1086">
                  <c:v>40808</c:v>
                </c:pt>
                <c:pt idx="1087">
                  <c:v>40809</c:v>
                </c:pt>
                <c:pt idx="1088">
                  <c:v>40810</c:v>
                </c:pt>
                <c:pt idx="1089">
                  <c:v>40811</c:v>
                </c:pt>
                <c:pt idx="1090">
                  <c:v>40812</c:v>
                </c:pt>
                <c:pt idx="1091">
                  <c:v>40813</c:v>
                </c:pt>
                <c:pt idx="1092">
                  <c:v>40814</c:v>
                </c:pt>
                <c:pt idx="1093">
                  <c:v>40815</c:v>
                </c:pt>
                <c:pt idx="1094">
                  <c:v>40816</c:v>
                </c:pt>
                <c:pt idx="1095">
                  <c:v>40817</c:v>
                </c:pt>
                <c:pt idx="1096">
                  <c:v>40818</c:v>
                </c:pt>
                <c:pt idx="1097">
                  <c:v>40819</c:v>
                </c:pt>
                <c:pt idx="1098">
                  <c:v>40820</c:v>
                </c:pt>
                <c:pt idx="1099">
                  <c:v>40821</c:v>
                </c:pt>
                <c:pt idx="1100">
                  <c:v>40822</c:v>
                </c:pt>
                <c:pt idx="1101">
                  <c:v>40823</c:v>
                </c:pt>
                <c:pt idx="1102">
                  <c:v>40824</c:v>
                </c:pt>
                <c:pt idx="1103">
                  <c:v>40825</c:v>
                </c:pt>
                <c:pt idx="1104">
                  <c:v>40826</c:v>
                </c:pt>
                <c:pt idx="1105">
                  <c:v>40827</c:v>
                </c:pt>
                <c:pt idx="1106">
                  <c:v>40828</c:v>
                </c:pt>
                <c:pt idx="1107">
                  <c:v>40829</c:v>
                </c:pt>
                <c:pt idx="1108">
                  <c:v>40830</c:v>
                </c:pt>
                <c:pt idx="1109">
                  <c:v>40831</c:v>
                </c:pt>
                <c:pt idx="1110">
                  <c:v>40832</c:v>
                </c:pt>
                <c:pt idx="1111">
                  <c:v>40833</c:v>
                </c:pt>
                <c:pt idx="1112">
                  <c:v>40834</c:v>
                </c:pt>
                <c:pt idx="1113">
                  <c:v>40835</c:v>
                </c:pt>
                <c:pt idx="1114">
                  <c:v>40836</c:v>
                </c:pt>
                <c:pt idx="1115">
                  <c:v>40837</c:v>
                </c:pt>
                <c:pt idx="1116">
                  <c:v>40838</c:v>
                </c:pt>
                <c:pt idx="1117">
                  <c:v>40839</c:v>
                </c:pt>
                <c:pt idx="1118">
                  <c:v>40840</c:v>
                </c:pt>
                <c:pt idx="1119">
                  <c:v>40841</c:v>
                </c:pt>
                <c:pt idx="1120">
                  <c:v>40842</c:v>
                </c:pt>
                <c:pt idx="1121">
                  <c:v>40843</c:v>
                </c:pt>
                <c:pt idx="1122">
                  <c:v>40844</c:v>
                </c:pt>
                <c:pt idx="1123">
                  <c:v>40845</c:v>
                </c:pt>
                <c:pt idx="1124">
                  <c:v>40846</c:v>
                </c:pt>
                <c:pt idx="1125">
                  <c:v>40847</c:v>
                </c:pt>
                <c:pt idx="1126">
                  <c:v>40848</c:v>
                </c:pt>
                <c:pt idx="1127">
                  <c:v>40849</c:v>
                </c:pt>
                <c:pt idx="1128">
                  <c:v>40850</c:v>
                </c:pt>
                <c:pt idx="1129">
                  <c:v>40851</c:v>
                </c:pt>
                <c:pt idx="1130">
                  <c:v>40852</c:v>
                </c:pt>
                <c:pt idx="1131">
                  <c:v>40853</c:v>
                </c:pt>
                <c:pt idx="1132">
                  <c:v>40854</c:v>
                </c:pt>
                <c:pt idx="1133">
                  <c:v>40855</c:v>
                </c:pt>
                <c:pt idx="1134">
                  <c:v>40856</c:v>
                </c:pt>
                <c:pt idx="1135">
                  <c:v>40857</c:v>
                </c:pt>
                <c:pt idx="1136">
                  <c:v>40858</c:v>
                </c:pt>
                <c:pt idx="1137">
                  <c:v>40859</c:v>
                </c:pt>
                <c:pt idx="1138">
                  <c:v>40860</c:v>
                </c:pt>
                <c:pt idx="1139">
                  <c:v>40861</c:v>
                </c:pt>
                <c:pt idx="1140">
                  <c:v>40862</c:v>
                </c:pt>
                <c:pt idx="1141">
                  <c:v>40863</c:v>
                </c:pt>
                <c:pt idx="1142">
                  <c:v>40864</c:v>
                </c:pt>
                <c:pt idx="1143">
                  <c:v>40865</c:v>
                </c:pt>
                <c:pt idx="1144">
                  <c:v>40866</c:v>
                </c:pt>
                <c:pt idx="1145">
                  <c:v>40867</c:v>
                </c:pt>
                <c:pt idx="1146">
                  <c:v>40868</c:v>
                </c:pt>
                <c:pt idx="1147">
                  <c:v>40869</c:v>
                </c:pt>
                <c:pt idx="1148">
                  <c:v>40870</c:v>
                </c:pt>
                <c:pt idx="1149">
                  <c:v>40871</c:v>
                </c:pt>
                <c:pt idx="1150">
                  <c:v>40872</c:v>
                </c:pt>
                <c:pt idx="1151">
                  <c:v>40873</c:v>
                </c:pt>
                <c:pt idx="1152">
                  <c:v>40874</c:v>
                </c:pt>
                <c:pt idx="1153">
                  <c:v>40875</c:v>
                </c:pt>
                <c:pt idx="1154">
                  <c:v>40876</c:v>
                </c:pt>
                <c:pt idx="1155">
                  <c:v>40877</c:v>
                </c:pt>
                <c:pt idx="1156">
                  <c:v>40878</c:v>
                </c:pt>
                <c:pt idx="1157">
                  <c:v>40879</c:v>
                </c:pt>
                <c:pt idx="1158">
                  <c:v>40880</c:v>
                </c:pt>
                <c:pt idx="1159">
                  <c:v>40881</c:v>
                </c:pt>
                <c:pt idx="1160">
                  <c:v>40882</c:v>
                </c:pt>
                <c:pt idx="1161">
                  <c:v>40883</c:v>
                </c:pt>
                <c:pt idx="1162">
                  <c:v>40884</c:v>
                </c:pt>
                <c:pt idx="1163">
                  <c:v>40885</c:v>
                </c:pt>
                <c:pt idx="1164">
                  <c:v>40886</c:v>
                </c:pt>
                <c:pt idx="1165">
                  <c:v>40887</c:v>
                </c:pt>
                <c:pt idx="1166">
                  <c:v>40888</c:v>
                </c:pt>
                <c:pt idx="1167">
                  <c:v>40889</c:v>
                </c:pt>
                <c:pt idx="1168">
                  <c:v>40890</c:v>
                </c:pt>
                <c:pt idx="1169">
                  <c:v>40891</c:v>
                </c:pt>
                <c:pt idx="1170">
                  <c:v>40892</c:v>
                </c:pt>
                <c:pt idx="1171">
                  <c:v>40893</c:v>
                </c:pt>
                <c:pt idx="1172">
                  <c:v>40894</c:v>
                </c:pt>
                <c:pt idx="1173">
                  <c:v>40895</c:v>
                </c:pt>
                <c:pt idx="1174">
                  <c:v>40896</c:v>
                </c:pt>
                <c:pt idx="1175">
                  <c:v>40897</c:v>
                </c:pt>
                <c:pt idx="1176">
                  <c:v>40898</c:v>
                </c:pt>
                <c:pt idx="1177">
                  <c:v>40899</c:v>
                </c:pt>
                <c:pt idx="1178">
                  <c:v>40900</c:v>
                </c:pt>
                <c:pt idx="1179">
                  <c:v>40901</c:v>
                </c:pt>
                <c:pt idx="1180">
                  <c:v>40902</c:v>
                </c:pt>
                <c:pt idx="1181">
                  <c:v>40903</c:v>
                </c:pt>
                <c:pt idx="1182">
                  <c:v>40904</c:v>
                </c:pt>
                <c:pt idx="1183">
                  <c:v>40905</c:v>
                </c:pt>
                <c:pt idx="1184">
                  <c:v>40906</c:v>
                </c:pt>
                <c:pt idx="1185">
                  <c:v>40907</c:v>
                </c:pt>
                <c:pt idx="1186">
                  <c:v>40908</c:v>
                </c:pt>
                <c:pt idx="1187">
                  <c:v>40909</c:v>
                </c:pt>
                <c:pt idx="1188">
                  <c:v>40910</c:v>
                </c:pt>
                <c:pt idx="1189">
                  <c:v>40911</c:v>
                </c:pt>
                <c:pt idx="1190">
                  <c:v>40912</c:v>
                </c:pt>
                <c:pt idx="1191">
                  <c:v>40913</c:v>
                </c:pt>
                <c:pt idx="1192">
                  <c:v>40914</c:v>
                </c:pt>
                <c:pt idx="1193">
                  <c:v>40915</c:v>
                </c:pt>
                <c:pt idx="1194">
                  <c:v>40916</c:v>
                </c:pt>
                <c:pt idx="1195">
                  <c:v>40917</c:v>
                </c:pt>
                <c:pt idx="1196">
                  <c:v>40918</c:v>
                </c:pt>
                <c:pt idx="1197">
                  <c:v>40919</c:v>
                </c:pt>
                <c:pt idx="1198">
                  <c:v>40920</c:v>
                </c:pt>
                <c:pt idx="1199">
                  <c:v>40921</c:v>
                </c:pt>
                <c:pt idx="1200">
                  <c:v>40922</c:v>
                </c:pt>
                <c:pt idx="1201">
                  <c:v>40923</c:v>
                </c:pt>
                <c:pt idx="1202">
                  <c:v>40924</c:v>
                </c:pt>
                <c:pt idx="1203">
                  <c:v>40925</c:v>
                </c:pt>
                <c:pt idx="1204">
                  <c:v>40926</c:v>
                </c:pt>
                <c:pt idx="1205">
                  <c:v>40927</c:v>
                </c:pt>
                <c:pt idx="1206">
                  <c:v>40928</c:v>
                </c:pt>
                <c:pt idx="1207">
                  <c:v>40929</c:v>
                </c:pt>
                <c:pt idx="1208">
                  <c:v>40930</c:v>
                </c:pt>
                <c:pt idx="1209">
                  <c:v>40931</c:v>
                </c:pt>
                <c:pt idx="1210">
                  <c:v>40932</c:v>
                </c:pt>
                <c:pt idx="1211">
                  <c:v>40933</c:v>
                </c:pt>
                <c:pt idx="1212">
                  <c:v>40934</c:v>
                </c:pt>
                <c:pt idx="1213">
                  <c:v>40935</c:v>
                </c:pt>
                <c:pt idx="1214">
                  <c:v>40936</c:v>
                </c:pt>
                <c:pt idx="1215">
                  <c:v>40937</c:v>
                </c:pt>
                <c:pt idx="1216">
                  <c:v>40938</c:v>
                </c:pt>
                <c:pt idx="1217">
                  <c:v>40939</c:v>
                </c:pt>
                <c:pt idx="1218">
                  <c:v>40940</c:v>
                </c:pt>
                <c:pt idx="1219">
                  <c:v>40941</c:v>
                </c:pt>
                <c:pt idx="1220">
                  <c:v>40942</c:v>
                </c:pt>
                <c:pt idx="1221">
                  <c:v>40943</c:v>
                </c:pt>
                <c:pt idx="1222">
                  <c:v>40944</c:v>
                </c:pt>
                <c:pt idx="1223">
                  <c:v>40945</c:v>
                </c:pt>
                <c:pt idx="1224">
                  <c:v>40946</c:v>
                </c:pt>
                <c:pt idx="1225">
                  <c:v>40947</c:v>
                </c:pt>
                <c:pt idx="1226">
                  <c:v>40948</c:v>
                </c:pt>
                <c:pt idx="1227">
                  <c:v>40949</c:v>
                </c:pt>
                <c:pt idx="1228">
                  <c:v>40950</c:v>
                </c:pt>
                <c:pt idx="1229">
                  <c:v>40951</c:v>
                </c:pt>
                <c:pt idx="1230">
                  <c:v>40952</c:v>
                </c:pt>
                <c:pt idx="1231">
                  <c:v>40953</c:v>
                </c:pt>
                <c:pt idx="1232">
                  <c:v>40954</c:v>
                </c:pt>
                <c:pt idx="1233">
                  <c:v>40955</c:v>
                </c:pt>
                <c:pt idx="1234">
                  <c:v>40956</c:v>
                </c:pt>
                <c:pt idx="1235">
                  <c:v>40957</c:v>
                </c:pt>
                <c:pt idx="1236">
                  <c:v>40958</c:v>
                </c:pt>
                <c:pt idx="1237">
                  <c:v>40959</c:v>
                </c:pt>
                <c:pt idx="1238">
                  <c:v>40960</c:v>
                </c:pt>
                <c:pt idx="1239">
                  <c:v>40961</c:v>
                </c:pt>
                <c:pt idx="1240">
                  <c:v>40962</c:v>
                </c:pt>
                <c:pt idx="1241">
                  <c:v>40963</c:v>
                </c:pt>
                <c:pt idx="1242">
                  <c:v>40964</c:v>
                </c:pt>
                <c:pt idx="1243">
                  <c:v>40965</c:v>
                </c:pt>
                <c:pt idx="1244">
                  <c:v>40966</c:v>
                </c:pt>
                <c:pt idx="1245">
                  <c:v>40967</c:v>
                </c:pt>
                <c:pt idx="1246">
                  <c:v>40968</c:v>
                </c:pt>
                <c:pt idx="1247">
                  <c:v>40969</c:v>
                </c:pt>
                <c:pt idx="1248">
                  <c:v>40970</c:v>
                </c:pt>
                <c:pt idx="1249">
                  <c:v>40971</c:v>
                </c:pt>
                <c:pt idx="1250">
                  <c:v>40972</c:v>
                </c:pt>
                <c:pt idx="1251">
                  <c:v>40973</c:v>
                </c:pt>
                <c:pt idx="1252">
                  <c:v>40974</c:v>
                </c:pt>
                <c:pt idx="1253">
                  <c:v>40975</c:v>
                </c:pt>
                <c:pt idx="1254">
                  <c:v>40976</c:v>
                </c:pt>
                <c:pt idx="1255">
                  <c:v>40977</c:v>
                </c:pt>
                <c:pt idx="1256">
                  <c:v>40978</c:v>
                </c:pt>
                <c:pt idx="1257">
                  <c:v>40979</c:v>
                </c:pt>
                <c:pt idx="1258">
                  <c:v>40980</c:v>
                </c:pt>
                <c:pt idx="1259">
                  <c:v>40981</c:v>
                </c:pt>
                <c:pt idx="1260">
                  <c:v>40982</c:v>
                </c:pt>
                <c:pt idx="1261">
                  <c:v>40983</c:v>
                </c:pt>
                <c:pt idx="1262">
                  <c:v>40984</c:v>
                </c:pt>
                <c:pt idx="1263">
                  <c:v>40985</c:v>
                </c:pt>
                <c:pt idx="1264">
                  <c:v>40986</c:v>
                </c:pt>
                <c:pt idx="1265">
                  <c:v>40987</c:v>
                </c:pt>
                <c:pt idx="1266">
                  <c:v>40988</c:v>
                </c:pt>
                <c:pt idx="1267">
                  <c:v>40989</c:v>
                </c:pt>
                <c:pt idx="1268">
                  <c:v>40990</c:v>
                </c:pt>
                <c:pt idx="1269">
                  <c:v>40991</c:v>
                </c:pt>
                <c:pt idx="1270">
                  <c:v>40992</c:v>
                </c:pt>
                <c:pt idx="1271">
                  <c:v>40993</c:v>
                </c:pt>
                <c:pt idx="1272">
                  <c:v>40994</c:v>
                </c:pt>
                <c:pt idx="1273">
                  <c:v>40995</c:v>
                </c:pt>
                <c:pt idx="1274">
                  <c:v>40996</c:v>
                </c:pt>
                <c:pt idx="1275">
                  <c:v>40997</c:v>
                </c:pt>
                <c:pt idx="1276">
                  <c:v>40998</c:v>
                </c:pt>
                <c:pt idx="1277">
                  <c:v>40999</c:v>
                </c:pt>
                <c:pt idx="1278">
                  <c:v>41000</c:v>
                </c:pt>
                <c:pt idx="1279">
                  <c:v>41001</c:v>
                </c:pt>
                <c:pt idx="1280">
                  <c:v>41002</c:v>
                </c:pt>
                <c:pt idx="1281">
                  <c:v>41003</c:v>
                </c:pt>
                <c:pt idx="1282">
                  <c:v>41004</c:v>
                </c:pt>
                <c:pt idx="1283">
                  <c:v>41005</c:v>
                </c:pt>
                <c:pt idx="1284">
                  <c:v>41006</c:v>
                </c:pt>
                <c:pt idx="1285">
                  <c:v>41007</c:v>
                </c:pt>
                <c:pt idx="1286">
                  <c:v>41008</c:v>
                </c:pt>
                <c:pt idx="1287">
                  <c:v>41009</c:v>
                </c:pt>
                <c:pt idx="1288">
                  <c:v>41010</c:v>
                </c:pt>
                <c:pt idx="1289">
                  <c:v>41011</c:v>
                </c:pt>
                <c:pt idx="1290">
                  <c:v>41012</c:v>
                </c:pt>
                <c:pt idx="1291">
                  <c:v>41013</c:v>
                </c:pt>
                <c:pt idx="1292">
                  <c:v>41014</c:v>
                </c:pt>
                <c:pt idx="1293">
                  <c:v>41015</c:v>
                </c:pt>
                <c:pt idx="1294">
                  <c:v>41016</c:v>
                </c:pt>
                <c:pt idx="1295">
                  <c:v>41017</c:v>
                </c:pt>
                <c:pt idx="1296">
                  <c:v>41018</c:v>
                </c:pt>
                <c:pt idx="1297">
                  <c:v>41019</c:v>
                </c:pt>
                <c:pt idx="1298">
                  <c:v>41020</c:v>
                </c:pt>
                <c:pt idx="1299">
                  <c:v>41021</c:v>
                </c:pt>
                <c:pt idx="1300">
                  <c:v>41022</c:v>
                </c:pt>
                <c:pt idx="1301">
                  <c:v>41023</c:v>
                </c:pt>
                <c:pt idx="1302">
                  <c:v>41024</c:v>
                </c:pt>
                <c:pt idx="1303">
                  <c:v>41025</c:v>
                </c:pt>
                <c:pt idx="1304">
                  <c:v>41026</c:v>
                </c:pt>
                <c:pt idx="1305">
                  <c:v>41027</c:v>
                </c:pt>
                <c:pt idx="1306">
                  <c:v>41028</c:v>
                </c:pt>
                <c:pt idx="1307">
                  <c:v>41029</c:v>
                </c:pt>
                <c:pt idx="1308">
                  <c:v>41030</c:v>
                </c:pt>
                <c:pt idx="1309">
                  <c:v>41031</c:v>
                </c:pt>
                <c:pt idx="1310">
                  <c:v>41032</c:v>
                </c:pt>
                <c:pt idx="1311">
                  <c:v>41033</c:v>
                </c:pt>
                <c:pt idx="1312">
                  <c:v>41034</c:v>
                </c:pt>
                <c:pt idx="1313">
                  <c:v>41035</c:v>
                </c:pt>
                <c:pt idx="1314">
                  <c:v>41036</c:v>
                </c:pt>
                <c:pt idx="1315">
                  <c:v>41037</c:v>
                </c:pt>
                <c:pt idx="1316">
                  <c:v>41038</c:v>
                </c:pt>
                <c:pt idx="1317">
                  <c:v>41039</c:v>
                </c:pt>
                <c:pt idx="1318">
                  <c:v>41040</c:v>
                </c:pt>
                <c:pt idx="1319">
                  <c:v>41041</c:v>
                </c:pt>
                <c:pt idx="1320">
                  <c:v>41042</c:v>
                </c:pt>
                <c:pt idx="1321">
                  <c:v>41043</c:v>
                </c:pt>
                <c:pt idx="1322">
                  <c:v>41044</c:v>
                </c:pt>
                <c:pt idx="1323">
                  <c:v>41045</c:v>
                </c:pt>
                <c:pt idx="1324">
                  <c:v>41046</c:v>
                </c:pt>
                <c:pt idx="1325">
                  <c:v>41047</c:v>
                </c:pt>
                <c:pt idx="1326">
                  <c:v>41048</c:v>
                </c:pt>
                <c:pt idx="1327">
                  <c:v>41049</c:v>
                </c:pt>
                <c:pt idx="1328">
                  <c:v>41050</c:v>
                </c:pt>
                <c:pt idx="1329">
                  <c:v>41051</c:v>
                </c:pt>
                <c:pt idx="1330">
                  <c:v>41052</c:v>
                </c:pt>
                <c:pt idx="1331">
                  <c:v>41053</c:v>
                </c:pt>
                <c:pt idx="1332">
                  <c:v>41054</c:v>
                </c:pt>
                <c:pt idx="1333">
                  <c:v>41055</c:v>
                </c:pt>
                <c:pt idx="1334">
                  <c:v>41056</c:v>
                </c:pt>
                <c:pt idx="1335">
                  <c:v>41057</c:v>
                </c:pt>
                <c:pt idx="1336">
                  <c:v>41058</c:v>
                </c:pt>
                <c:pt idx="1337">
                  <c:v>41059</c:v>
                </c:pt>
                <c:pt idx="1338">
                  <c:v>41060</c:v>
                </c:pt>
                <c:pt idx="1339">
                  <c:v>41061</c:v>
                </c:pt>
                <c:pt idx="1340">
                  <c:v>41062</c:v>
                </c:pt>
                <c:pt idx="1341">
                  <c:v>41063</c:v>
                </c:pt>
                <c:pt idx="1342">
                  <c:v>41064</c:v>
                </c:pt>
                <c:pt idx="1343">
                  <c:v>41065</c:v>
                </c:pt>
                <c:pt idx="1344">
                  <c:v>41066</c:v>
                </c:pt>
                <c:pt idx="1345">
                  <c:v>41067</c:v>
                </c:pt>
                <c:pt idx="1346">
                  <c:v>41068</c:v>
                </c:pt>
                <c:pt idx="1347">
                  <c:v>41069</c:v>
                </c:pt>
                <c:pt idx="1348">
                  <c:v>41070</c:v>
                </c:pt>
                <c:pt idx="1349">
                  <c:v>41071</c:v>
                </c:pt>
                <c:pt idx="1350">
                  <c:v>41072</c:v>
                </c:pt>
                <c:pt idx="1351">
                  <c:v>41073</c:v>
                </c:pt>
                <c:pt idx="1352">
                  <c:v>41074</c:v>
                </c:pt>
                <c:pt idx="1353">
                  <c:v>41075</c:v>
                </c:pt>
                <c:pt idx="1354">
                  <c:v>41076</c:v>
                </c:pt>
                <c:pt idx="1355">
                  <c:v>41077</c:v>
                </c:pt>
                <c:pt idx="1356">
                  <c:v>41078</c:v>
                </c:pt>
                <c:pt idx="1357">
                  <c:v>41079</c:v>
                </c:pt>
                <c:pt idx="1358">
                  <c:v>41080</c:v>
                </c:pt>
                <c:pt idx="1359">
                  <c:v>41081</c:v>
                </c:pt>
                <c:pt idx="1360">
                  <c:v>41082</c:v>
                </c:pt>
                <c:pt idx="1361">
                  <c:v>41083</c:v>
                </c:pt>
                <c:pt idx="1362">
                  <c:v>41084</c:v>
                </c:pt>
                <c:pt idx="1363">
                  <c:v>41085</c:v>
                </c:pt>
                <c:pt idx="1364">
                  <c:v>41086</c:v>
                </c:pt>
                <c:pt idx="1365">
                  <c:v>41087</c:v>
                </c:pt>
                <c:pt idx="1366">
                  <c:v>41088</c:v>
                </c:pt>
                <c:pt idx="1367">
                  <c:v>41089</c:v>
                </c:pt>
                <c:pt idx="1368">
                  <c:v>41090</c:v>
                </c:pt>
                <c:pt idx="1369">
                  <c:v>41091</c:v>
                </c:pt>
                <c:pt idx="1370">
                  <c:v>41092</c:v>
                </c:pt>
                <c:pt idx="1371">
                  <c:v>41093</c:v>
                </c:pt>
                <c:pt idx="1372">
                  <c:v>41094</c:v>
                </c:pt>
                <c:pt idx="1373">
                  <c:v>41095</c:v>
                </c:pt>
                <c:pt idx="1374">
                  <c:v>41096</c:v>
                </c:pt>
                <c:pt idx="1375">
                  <c:v>41097</c:v>
                </c:pt>
                <c:pt idx="1376">
                  <c:v>41098</c:v>
                </c:pt>
                <c:pt idx="1377">
                  <c:v>41099</c:v>
                </c:pt>
                <c:pt idx="1378">
                  <c:v>41100</c:v>
                </c:pt>
                <c:pt idx="1379">
                  <c:v>41101</c:v>
                </c:pt>
                <c:pt idx="1380">
                  <c:v>41102</c:v>
                </c:pt>
                <c:pt idx="1381">
                  <c:v>41103</c:v>
                </c:pt>
                <c:pt idx="1382">
                  <c:v>41104</c:v>
                </c:pt>
                <c:pt idx="1383">
                  <c:v>41105</c:v>
                </c:pt>
                <c:pt idx="1384">
                  <c:v>41106</c:v>
                </c:pt>
                <c:pt idx="1385">
                  <c:v>41107</c:v>
                </c:pt>
                <c:pt idx="1386">
                  <c:v>41108</c:v>
                </c:pt>
                <c:pt idx="1387">
                  <c:v>41109</c:v>
                </c:pt>
                <c:pt idx="1388">
                  <c:v>41110</c:v>
                </c:pt>
                <c:pt idx="1389">
                  <c:v>41111</c:v>
                </c:pt>
                <c:pt idx="1390">
                  <c:v>41112</c:v>
                </c:pt>
                <c:pt idx="1391">
                  <c:v>41113</c:v>
                </c:pt>
                <c:pt idx="1392">
                  <c:v>41114</c:v>
                </c:pt>
                <c:pt idx="1393">
                  <c:v>41115</c:v>
                </c:pt>
                <c:pt idx="1394">
                  <c:v>41116</c:v>
                </c:pt>
                <c:pt idx="1395">
                  <c:v>41117</c:v>
                </c:pt>
                <c:pt idx="1396">
                  <c:v>41118</c:v>
                </c:pt>
                <c:pt idx="1397">
                  <c:v>41119</c:v>
                </c:pt>
                <c:pt idx="1398">
                  <c:v>41120</c:v>
                </c:pt>
                <c:pt idx="1399">
                  <c:v>41121</c:v>
                </c:pt>
                <c:pt idx="1400">
                  <c:v>41122</c:v>
                </c:pt>
                <c:pt idx="1401">
                  <c:v>41123</c:v>
                </c:pt>
                <c:pt idx="1402">
                  <c:v>41124</c:v>
                </c:pt>
                <c:pt idx="1403">
                  <c:v>41125</c:v>
                </c:pt>
                <c:pt idx="1404">
                  <c:v>41126</c:v>
                </c:pt>
                <c:pt idx="1405">
                  <c:v>41127</c:v>
                </c:pt>
                <c:pt idx="1406">
                  <c:v>41128</c:v>
                </c:pt>
                <c:pt idx="1407">
                  <c:v>41129</c:v>
                </c:pt>
                <c:pt idx="1408">
                  <c:v>41130</c:v>
                </c:pt>
                <c:pt idx="1409">
                  <c:v>41131</c:v>
                </c:pt>
                <c:pt idx="1410">
                  <c:v>41132</c:v>
                </c:pt>
                <c:pt idx="1411">
                  <c:v>41133</c:v>
                </c:pt>
                <c:pt idx="1412">
                  <c:v>41134</c:v>
                </c:pt>
                <c:pt idx="1413">
                  <c:v>41135</c:v>
                </c:pt>
                <c:pt idx="1414">
                  <c:v>41136</c:v>
                </c:pt>
                <c:pt idx="1415">
                  <c:v>41137</c:v>
                </c:pt>
                <c:pt idx="1416">
                  <c:v>41138</c:v>
                </c:pt>
                <c:pt idx="1417">
                  <c:v>41139</c:v>
                </c:pt>
                <c:pt idx="1418">
                  <c:v>41140</c:v>
                </c:pt>
                <c:pt idx="1419">
                  <c:v>41141</c:v>
                </c:pt>
                <c:pt idx="1420">
                  <c:v>41142</c:v>
                </c:pt>
                <c:pt idx="1421">
                  <c:v>41143</c:v>
                </c:pt>
                <c:pt idx="1422">
                  <c:v>41144</c:v>
                </c:pt>
                <c:pt idx="1423">
                  <c:v>41145</c:v>
                </c:pt>
                <c:pt idx="1424">
                  <c:v>41146</c:v>
                </c:pt>
                <c:pt idx="1425">
                  <c:v>41147</c:v>
                </c:pt>
                <c:pt idx="1426">
                  <c:v>41148</c:v>
                </c:pt>
                <c:pt idx="1427">
                  <c:v>41149</c:v>
                </c:pt>
                <c:pt idx="1428">
                  <c:v>41150</c:v>
                </c:pt>
                <c:pt idx="1429">
                  <c:v>41151</c:v>
                </c:pt>
                <c:pt idx="1430">
                  <c:v>41152</c:v>
                </c:pt>
                <c:pt idx="1431">
                  <c:v>41153</c:v>
                </c:pt>
                <c:pt idx="1432">
                  <c:v>41154</c:v>
                </c:pt>
                <c:pt idx="1433">
                  <c:v>41155</c:v>
                </c:pt>
                <c:pt idx="1434">
                  <c:v>41156</c:v>
                </c:pt>
                <c:pt idx="1435">
                  <c:v>41157</c:v>
                </c:pt>
                <c:pt idx="1436">
                  <c:v>41158</c:v>
                </c:pt>
                <c:pt idx="1437">
                  <c:v>41159</c:v>
                </c:pt>
                <c:pt idx="1438">
                  <c:v>41160</c:v>
                </c:pt>
                <c:pt idx="1439">
                  <c:v>41161</c:v>
                </c:pt>
                <c:pt idx="1440">
                  <c:v>41162</c:v>
                </c:pt>
                <c:pt idx="1441">
                  <c:v>41163</c:v>
                </c:pt>
                <c:pt idx="1442">
                  <c:v>41164</c:v>
                </c:pt>
                <c:pt idx="1443">
                  <c:v>41165</c:v>
                </c:pt>
                <c:pt idx="1444">
                  <c:v>41166</c:v>
                </c:pt>
                <c:pt idx="1445">
                  <c:v>41167</c:v>
                </c:pt>
                <c:pt idx="1446">
                  <c:v>41168</c:v>
                </c:pt>
                <c:pt idx="1447">
                  <c:v>41169</c:v>
                </c:pt>
                <c:pt idx="1448">
                  <c:v>41170</c:v>
                </c:pt>
                <c:pt idx="1449">
                  <c:v>41171</c:v>
                </c:pt>
                <c:pt idx="1450">
                  <c:v>41172</c:v>
                </c:pt>
                <c:pt idx="1451">
                  <c:v>41173</c:v>
                </c:pt>
                <c:pt idx="1452">
                  <c:v>41174</c:v>
                </c:pt>
                <c:pt idx="1453">
                  <c:v>41175</c:v>
                </c:pt>
                <c:pt idx="1454">
                  <c:v>41176</c:v>
                </c:pt>
                <c:pt idx="1455">
                  <c:v>41177</c:v>
                </c:pt>
                <c:pt idx="1456">
                  <c:v>41178</c:v>
                </c:pt>
                <c:pt idx="1457">
                  <c:v>41179</c:v>
                </c:pt>
                <c:pt idx="1458">
                  <c:v>41180</c:v>
                </c:pt>
                <c:pt idx="1459">
                  <c:v>41181</c:v>
                </c:pt>
                <c:pt idx="1460">
                  <c:v>41182</c:v>
                </c:pt>
                <c:pt idx="1461">
                  <c:v>41183</c:v>
                </c:pt>
                <c:pt idx="1462">
                  <c:v>41184</c:v>
                </c:pt>
                <c:pt idx="1463">
                  <c:v>41185</c:v>
                </c:pt>
                <c:pt idx="1464">
                  <c:v>41186</c:v>
                </c:pt>
                <c:pt idx="1465">
                  <c:v>41187</c:v>
                </c:pt>
                <c:pt idx="1466">
                  <c:v>41188</c:v>
                </c:pt>
                <c:pt idx="1467">
                  <c:v>41189</c:v>
                </c:pt>
                <c:pt idx="1468">
                  <c:v>41190</c:v>
                </c:pt>
                <c:pt idx="1469">
                  <c:v>41191</c:v>
                </c:pt>
                <c:pt idx="1470">
                  <c:v>41192</c:v>
                </c:pt>
                <c:pt idx="1471">
                  <c:v>41193</c:v>
                </c:pt>
                <c:pt idx="1472">
                  <c:v>41194</c:v>
                </c:pt>
                <c:pt idx="1473">
                  <c:v>41195</c:v>
                </c:pt>
                <c:pt idx="1474">
                  <c:v>41196</c:v>
                </c:pt>
                <c:pt idx="1475">
                  <c:v>41197</c:v>
                </c:pt>
                <c:pt idx="1476">
                  <c:v>41198</c:v>
                </c:pt>
                <c:pt idx="1477">
                  <c:v>41199</c:v>
                </c:pt>
                <c:pt idx="1478">
                  <c:v>41200</c:v>
                </c:pt>
                <c:pt idx="1479">
                  <c:v>41201</c:v>
                </c:pt>
                <c:pt idx="1480">
                  <c:v>41202</c:v>
                </c:pt>
                <c:pt idx="1481">
                  <c:v>41203</c:v>
                </c:pt>
                <c:pt idx="1482">
                  <c:v>41204</c:v>
                </c:pt>
                <c:pt idx="1483">
                  <c:v>41205</c:v>
                </c:pt>
                <c:pt idx="1484">
                  <c:v>41206</c:v>
                </c:pt>
                <c:pt idx="1485">
                  <c:v>41207</c:v>
                </c:pt>
                <c:pt idx="1486">
                  <c:v>41208</c:v>
                </c:pt>
                <c:pt idx="1487">
                  <c:v>41209</c:v>
                </c:pt>
                <c:pt idx="1488">
                  <c:v>41210</c:v>
                </c:pt>
                <c:pt idx="1489">
                  <c:v>41211</c:v>
                </c:pt>
                <c:pt idx="1490">
                  <c:v>41212</c:v>
                </c:pt>
                <c:pt idx="1491">
                  <c:v>41213</c:v>
                </c:pt>
                <c:pt idx="1492">
                  <c:v>41214</c:v>
                </c:pt>
                <c:pt idx="1493">
                  <c:v>41215</c:v>
                </c:pt>
                <c:pt idx="1494">
                  <c:v>41216</c:v>
                </c:pt>
                <c:pt idx="1495">
                  <c:v>41217</c:v>
                </c:pt>
                <c:pt idx="1496">
                  <c:v>41218</c:v>
                </c:pt>
                <c:pt idx="1497">
                  <c:v>41219</c:v>
                </c:pt>
                <c:pt idx="1498">
                  <c:v>41220</c:v>
                </c:pt>
                <c:pt idx="1499">
                  <c:v>41221</c:v>
                </c:pt>
                <c:pt idx="1500">
                  <c:v>41222</c:v>
                </c:pt>
                <c:pt idx="1501">
                  <c:v>41223</c:v>
                </c:pt>
                <c:pt idx="1502">
                  <c:v>41224</c:v>
                </c:pt>
                <c:pt idx="1503">
                  <c:v>41225</c:v>
                </c:pt>
                <c:pt idx="1504">
                  <c:v>41226</c:v>
                </c:pt>
                <c:pt idx="1505">
                  <c:v>41227</c:v>
                </c:pt>
                <c:pt idx="1506">
                  <c:v>41228</c:v>
                </c:pt>
                <c:pt idx="1507">
                  <c:v>41229</c:v>
                </c:pt>
                <c:pt idx="1508">
                  <c:v>41230</c:v>
                </c:pt>
                <c:pt idx="1509">
                  <c:v>41231</c:v>
                </c:pt>
                <c:pt idx="1510">
                  <c:v>41232</c:v>
                </c:pt>
                <c:pt idx="1511">
                  <c:v>41233</c:v>
                </c:pt>
                <c:pt idx="1512">
                  <c:v>41234</c:v>
                </c:pt>
                <c:pt idx="1513">
                  <c:v>41235</c:v>
                </c:pt>
                <c:pt idx="1514">
                  <c:v>41236</c:v>
                </c:pt>
                <c:pt idx="1515">
                  <c:v>41237</c:v>
                </c:pt>
                <c:pt idx="1516">
                  <c:v>41238</c:v>
                </c:pt>
                <c:pt idx="1517">
                  <c:v>41239</c:v>
                </c:pt>
                <c:pt idx="1518">
                  <c:v>41240</c:v>
                </c:pt>
                <c:pt idx="1519">
                  <c:v>41241</c:v>
                </c:pt>
                <c:pt idx="1520">
                  <c:v>41242</c:v>
                </c:pt>
                <c:pt idx="1521">
                  <c:v>41243</c:v>
                </c:pt>
              </c:numCache>
            </c:numRef>
          </c:cat>
          <c:val>
            <c:numRef>
              <c:f>'Riesgo Soberano'!$B$3168:$B$4689</c:f>
              <c:numCache>
                <c:formatCode>General</c:formatCode>
                <c:ptCount val="1522"/>
                <c:pt idx="0">
                  <c:v>447.69</c:v>
                </c:pt>
                <c:pt idx="1">
                  <c:v>462.31900000000002</c:v>
                </c:pt>
                <c:pt idx="2">
                  <c:v>464.30599999999998</c:v>
                </c:pt>
                <c:pt idx="3">
                  <c:v>464.30599999999998</c:v>
                </c:pt>
                <c:pt idx="4">
                  <c:v>464.30599999999998</c:v>
                </c:pt>
                <c:pt idx="5">
                  <c:v>526.46799999999996</c:v>
                </c:pt>
                <c:pt idx="6">
                  <c:v>530.72400000000005</c:v>
                </c:pt>
                <c:pt idx="7">
                  <c:v>556.50599999999997</c:v>
                </c:pt>
                <c:pt idx="8">
                  <c:v>572.80999999999995</c:v>
                </c:pt>
                <c:pt idx="9">
                  <c:v>666.952</c:v>
                </c:pt>
                <c:pt idx="10">
                  <c:v>666.952</c:v>
                </c:pt>
                <c:pt idx="11">
                  <c:v>666.952</c:v>
                </c:pt>
                <c:pt idx="12">
                  <c:v>666.952</c:v>
                </c:pt>
                <c:pt idx="13">
                  <c:v>571.13900000000001</c:v>
                </c:pt>
                <c:pt idx="14">
                  <c:v>603.75400000000002</c:v>
                </c:pt>
                <c:pt idx="15">
                  <c:v>646.39400000000001</c:v>
                </c:pt>
                <c:pt idx="16">
                  <c:v>654.34100000000001</c:v>
                </c:pt>
                <c:pt idx="17">
                  <c:v>654.34100000000001</c:v>
                </c:pt>
                <c:pt idx="18">
                  <c:v>654.34100000000001</c:v>
                </c:pt>
                <c:pt idx="19">
                  <c:v>671.98500000000001</c:v>
                </c:pt>
                <c:pt idx="20">
                  <c:v>714.03599999999994</c:v>
                </c:pt>
                <c:pt idx="21">
                  <c:v>815.71600000000001</c:v>
                </c:pt>
                <c:pt idx="22">
                  <c:v>866.68799999999999</c:v>
                </c:pt>
                <c:pt idx="23">
                  <c:v>890.89599999999996</c:v>
                </c:pt>
                <c:pt idx="24">
                  <c:v>890.89599999999996</c:v>
                </c:pt>
                <c:pt idx="25">
                  <c:v>890.89599999999996</c:v>
                </c:pt>
                <c:pt idx="26">
                  <c:v>873.53599999999994</c:v>
                </c:pt>
                <c:pt idx="27">
                  <c:v>821.60299999999995</c:v>
                </c:pt>
                <c:pt idx="28">
                  <c:v>775.57600000000002</c:v>
                </c:pt>
                <c:pt idx="29">
                  <c:v>720.47</c:v>
                </c:pt>
                <c:pt idx="30">
                  <c:v>683.77200000000005</c:v>
                </c:pt>
                <c:pt idx="31">
                  <c:v>683.77200000000005</c:v>
                </c:pt>
                <c:pt idx="32">
                  <c:v>683.77200000000005</c:v>
                </c:pt>
                <c:pt idx="33">
                  <c:v>666.57600000000002</c:v>
                </c:pt>
                <c:pt idx="34">
                  <c:v>615.26599999999996</c:v>
                </c:pt>
                <c:pt idx="35">
                  <c:v>646.65700000000004</c:v>
                </c:pt>
                <c:pt idx="36">
                  <c:v>659.11199999999997</c:v>
                </c:pt>
                <c:pt idx="37">
                  <c:v>655.97500000000002</c:v>
                </c:pt>
                <c:pt idx="38">
                  <c:v>655.97500000000002</c:v>
                </c:pt>
                <c:pt idx="39">
                  <c:v>655.97500000000002</c:v>
                </c:pt>
                <c:pt idx="40">
                  <c:v>639.34199999999998</c:v>
                </c:pt>
                <c:pt idx="41">
                  <c:v>639.34199999999998</c:v>
                </c:pt>
                <c:pt idx="42">
                  <c:v>695.30200000000002</c:v>
                </c:pt>
                <c:pt idx="43">
                  <c:v>711.40200000000004</c:v>
                </c:pt>
                <c:pt idx="44">
                  <c:v>711.68399999999997</c:v>
                </c:pt>
                <c:pt idx="45">
                  <c:v>711.68399999999997</c:v>
                </c:pt>
                <c:pt idx="46">
                  <c:v>711.68399999999997</c:v>
                </c:pt>
                <c:pt idx="47">
                  <c:v>715.96400000000006</c:v>
                </c:pt>
                <c:pt idx="48">
                  <c:v>738.76800000000003</c:v>
                </c:pt>
                <c:pt idx="49">
                  <c:v>763.07899999999995</c:v>
                </c:pt>
                <c:pt idx="50">
                  <c:v>802.06700000000001</c:v>
                </c:pt>
                <c:pt idx="51">
                  <c:v>799.25800000000004</c:v>
                </c:pt>
                <c:pt idx="52">
                  <c:v>799.25800000000004</c:v>
                </c:pt>
                <c:pt idx="53">
                  <c:v>799.25800000000004</c:v>
                </c:pt>
                <c:pt idx="54">
                  <c:v>762.46600000000001</c:v>
                </c:pt>
                <c:pt idx="55">
                  <c:v>745.25</c:v>
                </c:pt>
                <c:pt idx="56">
                  <c:v>750.83199999999999</c:v>
                </c:pt>
                <c:pt idx="57">
                  <c:v>750.83199999999999</c:v>
                </c:pt>
                <c:pt idx="58">
                  <c:v>747.73699999999997</c:v>
                </c:pt>
                <c:pt idx="59">
                  <c:v>747.73699999999997</c:v>
                </c:pt>
                <c:pt idx="60">
                  <c:v>747.73699999999997</c:v>
                </c:pt>
                <c:pt idx="61">
                  <c:v>779.85400000000004</c:v>
                </c:pt>
                <c:pt idx="62">
                  <c:v>789.43</c:v>
                </c:pt>
                <c:pt idx="63">
                  <c:v>788.22900000000004</c:v>
                </c:pt>
                <c:pt idx="64">
                  <c:v>796.5</c:v>
                </c:pt>
                <c:pt idx="65">
                  <c:v>793.14300000000003</c:v>
                </c:pt>
                <c:pt idx="66">
                  <c:v>793.14300000000003</c:v>
                </c:pt>
                <c:pt idx="67">
                  <c:v>793.14300000000003</c:v>
                </c:pt>
                <c:pt idx="68">
                  <c:v>776.52300000000002</c:v>
                </c:pt>
                <c:pt idx="69">
                  <c:v>773.529</c:v>
                </c:pt>
                <c:pt idx="70">
                  <c:v>764.303</c:v>
                </c:pt>
                <c:pt idx="71">
                  <c:v>760.50900000000001</c:v>
                </c:pt>
                <c:pt idx="72">
                  <c:v>770.22699999999998</c:v>
                </c:pt>
                <c:pt idx="73">
                  <c:v>770.22699999999998</c:v>
                </c:pt>
                <c:pt idx="74">
                  <c:v>770.22699999999998</c:v>
                </c:pt>
                <c:pt idx="75">
                  <c:v>778.22500000000002</c:v>
                </c:pt>
                <c:pt idx="76">
                  <c:v>785.86599999999999</c:v>
                </c:pt>
                <c:pt idx="77">
                  <c:v>755.02700000000004</c:v>
                </c:pt>
                <c:pt idx="78">
                  <c:v>747.11099999999999</c:v>
                </c:pt>
                <c:pt idx="79">
                  <c:v>740.54100000000005</c:v>
                </c:pt>
                <c:pt idx="80">
                  <c:v>740.54100000000005</c:v>
                </c:pt>
                <c:pt idx="81">
                  <c:v>740.54100000000005</c:v>
                </c:pt>
                <c:pt idx="82">
                  <c:v>737.77300000000002</c:v>
                </c:pt>
                <c:pt idx="83">
                  <c:v>727.596</c:v>
                </c:pt>
                <c:pt idx="84">
                  <c:v>726.08399999999995</c:v>
                </c:pt>
                <c:pt idx="85">
                  <c:v>726.08399999999995</c:v>
                </c:pt>
                <c:pt idx="86">
                  <c:v>726.17700000000002</c:v>
                </c:pt>
                <c:pt idx="87">
                  <c:v>726.17700000000002</c:v>
                </c:pt>
                <c:pt idx="88">
                  <c:v>726.17700000000002</c:v>
                </c:pt>
                <c:pt idx="89">
                  <c:v>732.73800000000006</c:v>
                </c:pt>
                <c:pt idx="90">
                  <c:v>726.48599999999999</c:v>
                </c:pt>
                <c:pt idx="91">
                  <c:v>724.44</c:v>
                </c:pt>
                <c:pt idx="92">
                  <c:v>724.44</c:v>
                </c:pt>
                <c:pt idx="93">
                  <c:v>700.49900000000002</c:v>
                </c:pt>
                <c:pt idx="94">
                  <c:v>700.49900000000002</c:v>
                </c:pt>
                <c:pt idx="95">
                  <c:v>700.49900000000002</c:v>
                </c:pt>
                <c:pt idx="96">
                  <c:v>684.78099999999995</c:v>
                </c:pt>
                <c:pt idx="97">
                  <c:v>667.72400000000005</c:v>
                </c:pt>
                <c:pt idx="98">
                  <c:v>670.28399999999999</c:v>
                </c:pt>
                <c:pt idx="99">
                  <c:v>687.54700000000003</c:v>
                </c:pt>
                <c:pt idx="100">
                  <c:v>685.08900000000006</c:v>
                </c:pt>
                <c:pt idx="101">
                  <c:v>685.08900000000006</c:v>
                </c:pt>
                <c:pt idx="102">
                  <c:v>685.08900000000006</c:v>
                </c:pt>
                <c:pt idx="103">
                  <c:v>697.20600000000002</c:v>
                </c:pt>
                <c:pt idx="104">
                  <c:v>700.178</c:v>
                </c:pt>
                <c:pt idx="105">
                  <c:v>716.47799999999995</c:v>
                </c:pt>
                <c:pt idx="106">
                  <c:v>725.74900000000002</c:v>
                </c:pt>
                <c:pt idx="107">
                  <c:v>708.471</c:v>
                </c:pt>
                <c:pt idx="108">
                  <c:v>708.471</c:v>
                </c:pt>
                <c:pt idx="109">
                  <c:v>708.471</c:v>
                </c:pt>
                <c:pt idx="110">
                  <c:v>708.471</c:v>
                </c:pt>
                <c:pt idx="111">
                  <c:v>716.85400000000004</c:v>
                </c:pt>
                <c:pt idx="112">
                  <c:v>706.42899999999997</c:v>
                </c:pt>
                <c:pt idx="113">
                  <c:v>699.87300000000005</c:v>
                </c:pt>
                <c:pt idx="114">
                  <c:v>698.50800000000004</c:v>
                </c:pt>
                <c:pt idx="115">
                  <c:v>698.50800000000004</c:v>
                </c:pt>
                <c:pt idx="116">
                  <c:v>698.50800000000004</c:v>
                </c:pt>
                <c:pt idx="117">
                  <c:v>686.27300000000002</c:v>
                </c:pt>
                <c:pt idx="118">
                  <c:v>688.55899999999997</c:v>
                </c:pt>
                <c:pt idx="119">
                  <c:v>666.41499999999996</c:v>
                </c:pt>
                <c:pt idx="120">
                  <c:v>661.62</c:v>
                </c:pt>
                <c:pt idx="121">
                  <c:v>655.64200000000005</c:v>
                </c:pt>
                <c:pt idx="122">
                  <c:v>655.64200000000005</c:v>
                </c:pt>
                <c:pt idx="123">
                  <c:v>655.64200000000005</c:v>
                </c:pt>
                <c:pt idx="124">
                  <c:v>671.95600000000002</c:v>
                </c:pt>
                <c:pt idx="125">
                  <c:v>661.84699999999998</c:v>
                </c:pt>
                <c:pt idx="126">
                  <c:v>660.65599999999995</c:v>
                </c:pt>
                <c:pt idx="127">
                  <c:v>667.72</c:v>
                </c:pt>
                <c:pt idx="128">
                  <c:v>654.55399999999997</c:v>
                </c:pt>
                <c:pt idx="129">
                  <c:v>654.55399999999997</c:v>
                </c:pt>
                <c:pt idx="130">
                  <c:v>654.55399999999997</c:v>
                </c:pt>
                <c:pt idx="131">
                  <c:v>648.86900000000003</c:v>
                </c:pt>
                <c:pt idx="132">
                  <c:v>672.01900000000001</c:v>
                </c:pt>
                <c:pt idx="133">
                  <c:v>684.34699999999998</c:v>
                </c:pt>
                <c:pt idx="134">
                  <c:v>697.80600000000004</c:v>
                </c:pt>
                <c:pt idx="135">
                  <c:v>678.78099999999995</c:v>
                </c:pt>
                <c:pt idx="136">
                  <c:v>678.78099999999995</c:v>
                </c:pt>
                <c:pt idx="137">
                  <c:v>678.78099999999995</c:v>
                </c:pt>
                <c:pt idx="138">
                  <c:v>678.78099999999995</c:v>
                </c:pt>
                <c:pt idx="139">
                  <c:v>711.67399999999998</c:v>
                </c:pt>
                <c:pt idx="140">
                  <c:v>701.55100000000004</c:v>
                </c:pt>
                <c:pt idx="141">
                  <c:v>678.346</c:v>
                </c:pt>
                <c:pt idx="142">
                  <c:v>685.18299999999999</c:v>
                </c:pt>
                <c:pt idx="143">
                  <c:v>685.18299999999999</c:v>
                </c:pt>
                <c:pt idx="144">
                  <c:v>685.18299999999999</c:v>
                </c:pt>
                <c:pt idx="145">
                  <c:v>693.07299999999998</c:v>
                </c:pt>
                <c:pt idx="146">
                  <c:v>691.971</c:v>
                </c:pt>
                <c:pt idx="147">
                  <c:v>677.94600000000003</c:v>
                </c:pt>
                <c:pt idx="148">
                  <c:v>671.67700000000002</c:v>
                </c:pt>
                <c:pt idx="149">
                  <c:v>671.91800000000001</c:v>
                </c:pt>
                <c:pt idx="150">
                  <c:v>671.91800000000001</c:v>
                </c:pt>
                <c:pt idx="151">
                  <c:v>671.91800000000001</c:v>
                </c:pt>
                <c:pt idx="152">
                  <c:v>692.6</c:v>
                </c:pt>
                <c:pt idx="153">
                  <c:v>698.42600000000004</c:v>
                </c:pt>
                <c:pt idx="154">
                  <c:v>688.03200000000004</c:v>
                </c:pt>
                <c:pt idx="155">
                  <c:v>713.29</c:v>
                </c:pt>
                <c:pt idx="156">
                  <c:v>714.34100000000001</c:v>
                </c:pt>
                <c:pt idx="157">
                  <c:v>714.34100000000001</c:v>
                </c:pt>
                <c:pt idx="158">
                  <c:v>714.34100000000001</c:v>
                </c:pt>
                <c:pt idx="159">
                  <c:v>712.99699999999996</c:v>
                </c:pt>
                <c:pt idx="160">
                  <c:v>695.75400000000002</c:v>
                </c:pt>
                <c:pt idx="161">
                  <c:v>692.33500000000004</c:v>
                </c:pt>
                <c:pt idx="162">
                  <c:v>685.46</c:v>
                </c:pt>
                <c:pt idx="163">
                  <c:v>676.53800000000001</c:v>
                </c:pt>
                <c:pt idx="164">
                  <c:v>676.53800000000001</c:v>
                </c:pt>
                <c:pt idx="165">
                  <c:v>676.53800000000001</c:v>
                </c:pt>
                <c:pt idx="166">
                  <c:v>664.43700000000001</c:v>
                </c:pt>
                <c:pt idx="167">
                  <c:v>660.90599999999995</c:v>
                </c:pt>
                <c:pt idx="168">
                  <c:v>684.98199999999997</c:v>
                </c:pt>
                <c:pt idx="169">
                  <c:v>662.24800000000005</c:v>
                </c:pt>
                <c:pt idx="170">
                  <c:v>663.59100000000001</c:v>
                </c:pt>
                <c:pt idx="171">
                  <c:v>663.59100000000001</c:v>
                </c:pt>
                <c:pt idx="172">
                  <c:v>663.59100000000001</c:v>
                </c:pt>
                <c:pt idx="173">
                  <c:v>655.65099999999995</c:v>
                </c:pt>
                <c:pt idx="174">
                  <c:v>652.56799999999998</c:v>
                </c:pt>
                <c:pt idx="175">
                  <c:v>647.24199999999996</c:v>
                </c:pt>
                <c:pt idx="176">
                  <c:v>643.39800000000002</c:v>
                </c:pt>
                <c:pt idx="177">
                  <c:v>644.07299999999998</c:v>
                </c:pt>
                <c:pt idx="178">
                  <c:v>644.07299999999998</c:v>
                </c:pt>
                <c:pt idx="179">
                  <c:v>644.07299999999998</c:v>
                </c:pt>
                <c:pt idx="180">
                  <c:v>657.55600000000004</c:v>
                </c:pt>
                <c:pt idx="181">
                  <c:v>656.61699999999996</c:v>
                </c:pt>
                <c:pt idx="182">
                  <c:v>653.63599999999997</c:v>
                </c:pt>
                <c:pt idx="183">
                  <c:v>629.755</c:v>
                </c:pt>
                <c:pt idx="184">
                  <c:v>601.70100000000002</c:v>
                </c:pt>
                <c:pt idx="185">
                  <c:v>601.70100000000002</c:v>
                </c:pt>
                <c:pt idx="186">
                  <c:v>601.70100000000002</c:v>
                </c:pt>
                <c:pt idx="187">
                  <c:v>592.553</c:v>
                </c:pt>
                <c:pt idx="188">
                  <c:v>599.86699999999996</c:v>
                </c:pt>
                <c:pt idx="189">
                  <c:v>595.47199999999998</c:v>
                </c:pt>
                <c:pt idx="190">
                  <c:v>582.09400000000005</c:v>
                </c:pt>
                <c:pt idx="191">
                  <c:v>582.09400000000005</c:v>
                </c:pt>
                <c:pt idx="192">
                  <c:v>582.09400000000005</c:v>
                </c:pt>
                <c:pt idx="193">
                  <c:v>582.09400000000005</c:v>
                </c:pt>
                <c:pt idx="194">
                  <c:v>580.55200000000002</c:v>
                </c:pt>
                <c:pt idx="195">
                  <c:v>587.35699999999997</c:v>
                </c:pt>
                <c:pt idx="196">
                  <c:v>585.32899999999995</c:v>
                </c:pt>
                <c:pt idx="197">
                  <c:v>572.75099999999998</c:v>
                </c:pt>
                <c:pt idx="198">
                  <c:v>563.93799999999999</c:v>
                </c:pt>
                <c:pt idx="199">
                  <c:v>563.93799999999999</c:v>
                </c:pt>
                <c:pt idx="200">
                  <c:v>563.93799999999999</c:v>
                </c:pt>
                <c:pt idx="201">
                  <c:v>584.84299999999996</c:v>
                </c:pt>
                <c:pt idx="202">
                  <c:v>581.61099999999999</c:v>
                </c:pt>
                <c:pt idx="203">
                  <c:v>573.98</c:v>
                </c:pt>
                <c:pt idx="204">
                  <c:v>576.89499999999998</c:v>
                </c:pt>
                <c:pt idx="205">
                  <c:v>564.98</c:v>
                </c:pt>
                <c:pt idx="206">
                  <c:v>564.98</c:v>
                </c:pt>
                <c:pt idx="207">
                  <c:v>564.98</c:v>
                </c:pt>
                <c:pt idx="208">
                  <c:v>575.90599999999995</c:v>
                </c:pt>
                <c:pt idx="209">
                  <c:v>565.80600000000004</c:v>
                </c:pt>
                <c:pt idx="210">
                  <c:v>551.94799999999998</c:v>
                </c:pt>
                <c:pt idx="211">
                  <c:v>542.38</c:v>
                </c:pt>
                <c:pt idx="212">
                  <c:v>537.51499999999999</c:v>
                </c:pt>
                <c:pt idx="213">
                  <c:v>537.51499999999999</c:v>
                </c:pt>
                <c:pt idx="214">
                  <c:v>537.51499999999999</c:v>
                </c:pt>
                <c:pt idx="215">
                  <c:v>527.75800000000004</c:v>
                </c:pt>
                <c:pt idx="216">
                  <c:v>515.31100000000004</c:v>
                </c:pt>
                <c:pt idx="217">
                  <c:v>496.83600000000001</c:v>
                </c:pt>
                <c:pt idx="218">
                  <c:v>478.91899999999998</c:v>
                </c:pt>
                <c:pt idx="219">
                  <c:v>478.97300000000001</c:v>
                </c:pt>
                <c:pt idx="220">
                  <c:v>478.97300000000001</c:v>
                </c:pt>
                <c:pt idx="221">
                  <c:v>478.97300000000001</c:v>
                </c:pt>
                <c:pt idx="222">
                  <c:v>494.34300000000002</c:v>
                </c:pt>
                <c:pt idx="223">
                  <c:v>499.64800000000002</c:v>
                </c:pt>
                <c:pt idx="224">
                  <c:v>512.14800000000002</c:v>
                </c:pt>
                <c:pt idx="225">
                  <c:v>510.18099999999998</c:v>
                </c:pt>
                <c:pt idx="226">
                  <c:v>508.27600000000001</c:v>
                </c:pt>
                <c:pt idx="227">
                  <c:v>508.27600000000001</c:v>
                </c:pt>
                <c:pt idx="228">
                  <c:v>508.27600000000001</c:v>
                </c:pt>
                <c:pt idx="229">
                  <c:v>495.02499999999998</c:v>
                </c:pt>
                <c:pt idx="230">
                  <c:v>485.76299999999998</c:v>
                </c:pt>
                <c:pt idx="231">
                  <c:v>483.21199999999999</c:v>
                </c:pt>
                <c:pt idx="232">
                  <c:v>478.25400000000002</c:v>
                </c:pt>
                <c:pt idx="233">
                  <c:v>472.88900000000001</c:v>
                </c:pt>
                <c:pt idx="234">
                  <c:v>472.88900000000001</c:v>
                </c:pt>
                <c:pt idx="235">
                  <c:v>472.88900000000001</c:v>
                </c:pt>
                <c:pt idx="236">
                  <c:v>472.88900000000001</c:v>
                </c:pt>
                <c:pt idx="237">
                  <c:v>465.78199999999998</c:v>
                </c:pt>
                <c:pt idx="238">
                  <c:v>446.71800000000002</c:v>
                </c:pt>
                <c:pt idx="239">
                  <c:v>450.76400000000001</c:v>
                </c:pt>
                <c:pt idx="240">
                  <c:v>463.69299999999998</c:v>
                </c:pt>
                <c:pt idx="241">
                  <c:v>463.69299999999998</c:v>
                </c:pt>
                <c:pt idx="242">
                  <c:v>463.69299999999998</c:v>
                </c:pt>
                <c:pt idx="243">
                  <c:v>430.37700000000001</c:v>
                </c:pt>
                <c:pt idx="244">
                  <c:v>435.67500000000001</c:v>
                </c:pt>
                <c:pt idx="245">
                  <c:v>445.54500000000002</c:v>
                </c:pt>
                <c:pt idx="246">
                  <c:v>432.49099999999999</c:v>
                </c:pt>
                <c:pt idx="247">
                  <c:v>418.07400000000001</c:v>
                </c:pt>
                <c:pt idx="248">
                  <c:v>418.07400000000001</c:v>
                </c:pt>
                <c:pt idx="249">
                  <c:v>418.07400000000001</c:v>
                </c:pt>
                <c:pt idx="250">
                  <c:v>417.471</c:v>
                </c:pt>
                <c:pt idx="251">
                  <c:v>415.56400000000002</c:v>
                </c:pt>
                <c:pt idx="252">
                  <c:v>411.02499999999998</c:v>
                </c:pt>
                <c:pt idx="253">
                  <c:v>413.995</c:v>
                </c:pt>
                <c:pt idx="254">
                  <c:v>417.202</c:v>
                </c:pt>
                <c:pt idx="255">
                  <c:v>417.202</c:v>
                </c:pt>
                <c:pt idx="256">
                  <c:v>417.202</c:v>
                </c:pt>
                <c:pt idx="257">
                  <c:v>427.887</c:v>
                </c:pt>
                <c:pt idx="258">
                  <c:v>434.75799999999998</c:v>
                </c:pt>
                <c:pt idx="259">
                  <c:v>448.99799999999999</c:v>
                </c:pt>
                <c:pt idx="260">
                  <c:v>437.18400000000003</c:v>
                </c:pt>
                <c:pt idx="261">
                  <c:v>441.601</c:v>
                </c:pt>
                <c:pt idx="262">
                  <c:v>441.601</c:v>
                </c:pt>
                <c:pt idx="263">
                  <c:v>441.601</c:v>
                </c:pt>
                <c:pt idx="264">
                  <c:v>457.78500000000003</c:v>
                </c:pt>
                <c:pt idx="265">
                  <c:v>464.55399999999997</c:v>
                </c:pt>
                <c:pt idx="266">
                  <c:v>455.029</c:v>
                </c:pt>
                <c:pt idx="267">
                  <c:v>458.79199999999997</c:v>
                </c:pt>
                <c:pt idx="268">
                  <c:v>456.31599999999997</c:v>
                </c:pt>
                <c:pt idx="269">
                  <c:v>456.31599999999997</c:v>
                </c:pt>
                <c:pt idx="270">
                  <c:v>456.31599999999997</c:v>
                </c:pt>
                <c:pt idx="271">
                  <c:v>450.13299999999998</c:v>
                </c:pt>
                <c:pt idx="272">
                  <c:v>432.983</c:v>
                </c:pt>
                <c:pt idx="273">
                  <c:v>427.81200000000001</c:v>
                </c:pt>
                <c:pt idx="274">
                  <c:v>438.24799999999999</c:v>
                </c:pt>
                <c:pt idx="275">
                  <c:v>438.24799999999999</c:v>
                </c:pt>
                <c:pt idx="276">
                  <c:v>438.24799999999999</c:v>
                </c:pt>
                <c:pt idx="277">
                  <c:v>438.24799999999999</c:v>
                </c:pt>
                <c:pt idx="278">
                  <c:v>438.76</c:v>
                </c:pt>
                <c:pt idx="279">
                  <c:v>442.10500000000002</c:v>
                </c:pt>
                <c:pt idx="280">
                  <c:v>460.56599999999997</c:v>
                </c:pt>
                <c:pt idx="281">
                  <c:v>444.77600000000001</c:v>
                </c:pt>
                <c:pt idx="282">
                  <c:v>455.27699999999999</c:v>
                </c:pt>
                <c:pt idx="283">
                  <c:v>455.27699999999999</c:v>
                </c:pt>
                <c:pt idx="284">
                  <c:v>455.27699999999999</c:v>
                </c:pt>
                <c:pt idx="285">
                  <c:v>449.90699999999998</c:v>
                </c:pt>
                <c:pt idx="286">
                  <c:v>437.28</c:v>
                </c:pt>
                <c:pt idx="287">
                  <c:v>421.11900000000003</c:v>
                </c:pt>
                <c:pt idx="288">
                  <c:v>421.93700000000001</c:v>
                </c:pt>
                <c:pt idx="289">
                  <c:v>409.77300000000002</c:v>
                </c:pt>
                <c:pt idx="290">
                  <c:v>409.77300000000002</c:v>
                </c:pt>
                <c:pt idx="291">
                  <c:v>409.77300000000002</c:v>
                </c:pt>
                <c:pt idx="292">
                  <c:v>414.24799999999999</c:v>
                </c:pt>
                <c:pt idx="293">
                  <c:v>421.55799999999999</c:v>
                </c:pt>
                <c:pt idx="294">
                  <c:v>412.08800000000002</c:v>
                </c:pt>
                <c:pt idx="295">
                  <c:v>391.35899999999998</c:v>
                </c:pt>
                <c:pt idx="296">
                  <c:v>394.20600000000002</c:v>
                </c:pt>
                <c:pt idx="297">
                  <c:v>394.20600000000002</c:v>
                </c:pt>
                <c:pt idx="298">
                  <c:v>394.20600000000002</c:v>
                </c:pt>
                <c:pt idx="299">
                  <c:v>386.37900000000002</c:v>
                </c:pt>
                <c:pt idx="300">
                  <c:v>388.185</c:v>
                </c:pt>
                <c:pt idx="301">
                  <c:v>391.75099999999998</c:v>
                </c:pt>
                <c:pt idx="302">
                  <c:v>390.50200000000001</c:v>
                </c:pt>
                <c:pt idx="303">
                  <c:v>398.18599999999998</c:v>
                </c:pt>
                <c:pt idx="304">
                  <c:v>398.18599999999998</c:v>
                </c:pt>
                <c:pt idx="305">
                  <c:v>398.18599999999998</c:v>
                </c:pt>
                <c:pt idx="306">
                  <c:v>374.76</c:v>
                </c:pt>
                <c:pt idx="307">
                  <c:v>362.54500000000002</c:v>
                </c:pt>
                <c:pt idx="308">
                  <c:v>351.827</c:v>
                </c:pt>
                <c:pt idx="309">
                  <c:v>356.66399999999999</c:v>
                </c:pt>
                <c:pt idx="310">
                  <c:v>346.089</c:v>
                </c:pt>
                <c:pt idx="311">
                  <c:v>346.089</c:v>
                </c:pt>
                <c:pt idx="312">
                  <c:v>346.089</c:v>
                </c:pt>
                <c:pt idx="313">
                  <c:v>356.72800000000001</c:v>
                </c:pt>
                <c:pt idx="314">
                  <c:v>369.53199999999998</c:v>
                </c:pt>
                <c:pt idx="315">
                  <c:v>370.983</c:v>
                </c:pt>
                <c:pt idx="316">
                  <c:v>380.11500000000001</c:v>
                </c:pt>
                <c:pt idx="317">
                  <c:v>382.911</c:v>
                </c:pt>
                <c:pt idx="318">
                  <c:v>382.911</c:v>
                </c:pt>
                <c:pt idx="319">
                  <c:v>382.911</c:v>
                </c:pt>
                <c:pt idx="320">
                  <c:v>392.50200000000001</c:v>
                </c:pt>
                <c:pt idx="321">
                  <c:v>385.81099999999998</c:v>
                </c:pt>
                <c:pt idx="322">
                  <c:v>391.50200000000001</c:v>
                </c:pt>
                <c:pt idx="323">
                  <c:v>392.68400000000003</c:v>
                </c:pt>
                <c:pt idx="324">
                  <c:v>376.53</c:v>
                </c:pt>
                <c:pt idx="325">
                  <c:v>376.53</c:v>
                </c:pt>
                <c:pt idx="326">
                  <c:v>376.53</c:v>
                </c:pt>
                <c:pt idx="327">
                  <c:v>379.03899999999999</c:v>
                </c:pt>
                <c:pt idx="328">
                  <c:v>384.38400000000001</c:v>
                </c:pt>
                <c:pt idx="329">
                  <c:v>386.99</c:v>
                </c:pt>
                <c:pt idx="330">
                  <c:v>384.59100000000001</c:v>
                </c:pt>
                <c:pt idx="331">
                  <c:v>386.673</c:v>
                </c:pt>
                <c:pt idx="332">
                  <c:v>386.673</c:v>
                </c:pt>
                <c:pt idx="333">
                  <c:v>386.673</c:v>
                </c:pt>
                <c:pt idx="334">
                  <c:v>389.28199999999998</c:v>
                </c:pt>
                <c:pt idx="335">
                  <c:v>392.572</c:v>
                </c:pt>
                <c:pt idx="336">
                  <c:v>399.64</c:v>
                </c:pt>
                <c:pt idx="337">
                  <c:v>389.54500000000002</c:v>
                </c:pt>
                <c:pt idx="338">
                  <c:v>383.83600000000001</c:v>
                </c:pt>
                <c:pt idx="339">
                  <c:v>383.83600000000001</c:v>
                </c:pt>
                <c:pt idx="340">
                  <c:v>383.83600000000001</c:v>
                </c:pt>
                <c:pt idx="341">
                  <c:v>383.83600000000001</c:v>
                </c:pt>
                <c:pt idx="342">
                  <c:v>364.40800000000002</c:v>
                </c:pt>
                <c:pt idx="343">
                  <c:v>361.37799999999999</c:v>
                </c:pt>
                <c:pt idx="344">
                  <c:v>371.93799999999999</c:v>
                </c:pt>
                <c:pt idx="345">
                  <c:v>364.23899999999998</c:v>
                </c:pt>
                <c:pt idx="346">
                  <c:v>364.23899999999998</c:v>
                </c:pt>
                <c:pt idx="347">
                  <c:v>364.23899999999998</c:v>
                </c:pt>
                <c:pt idx="348">
                  <c:v>354.08</c:v>
                </c:pt>
                <c:pt idx="349">
                  <c:v>341.39299999999997</c:v>
                </c:pt>
                <c:pt idx="350">
                  <c:v>323.87200000000001</c:v>
                </c:pt>
                <c:pt idx="351">
                  <c:v>330.745</c:v>
                </c:pt>
                <c:pt idx="352">
                  <c:v>325.52499999999998</c:v>
                </c:pt>
                <c:pt idx="353">
                  <c:v>325.52499999999998</c:v>
                </c:pt>
                <c:pt idx="354">
                  <c:v>325.52499999999998</c:v>
                </c:pt>
                <c:pt idx="355">
                  <c:v>327.89</c:v>
                </c:pt>
                <c:pt idx="356">
                  <c:v>327.60199999999998</c:v>
                </c:pt>
                <c:pt idx="357">
                  <c:v>329.66699999999997</c:v>
                </c:pt>
                <c:pt idx="358">
                  <c:v>337.52600000000001</c:v>
                </c:pt>
                <c:pt idx="359">
                  <c:v>345.60700000000003</c:v>
                </c:pt>
                <c:pt idx="360">
                  <c:v>345.60700000000003</c:v>
                </c:pt>
                <c:pt idx="361">
                  <c:v>345.60700000000003</c:v>
                </c:pt>
                <c:pt idx="362">
                  <c:v>347.96100000000001</c:v>
                </c:pt>
                <c:pt idx="363">
                  <c:v>345.40199999999999</c:v>
                </c:pt>
                <c:pt idx="364">
                  <c:v>337.041</c:v>
                </c:pt>
                <c:pt idx="365">
                  <c:v>351.09300000000002</c:v>
                </c:pt>
                <c:pt idx="366">
                  <c:v>348.21199999999999</c:v>
                </c:pt>
                <c:pt idx="367">
                  <c:v>348.21199999999999</c:v>
                </c:pt>
                <c:pt idx="368">
                  <c:v>348.21199999999999</c:v>
                </c:pt>
                <c:pt idx="369">
                  <c:v>334.64800000000002</c:v>
                </c:pt>
                <c:pt idx="370">
                  <c:v>325.50599999999997</c:v>
                </c:pt>
                <c:pt idx="371">
                  <c:v>332.36700000000002</c:v>
                </c:pt>
                <c:pt idx="372">
                  <c:v>317.28800000000001</c:v>
                </c:pt>
                <c:pt idx="373">
                  <c:v>305.91399999999999</c:v>
                </c:pt>
                <c:pt idx="374">
                  <c:v>305.91399999999999</c:v>
                </c:pt>
                <c:pt idx="375">
                  <c:v>305.91399999999999</c:v>
                </c:pt>
                <c:pt idx="376">
                  <c:v>305.91399999999999</c:v>
                </c:pt>
                <c:pt idx="377">
                  <c:v>314.10700000000003</c:v>
                </c:pt>
                <c:pt idx="378">
                  <c:v>301.70800000000003</c:v>
                </c:pt>
                <c:pt idx="379">
                  <c:v>301.54199999999997</c:v>
                </c:pt>
                <c:pt idx="380">
                  <c:v>309.13600000000002</c:v>
                </c:pt>
                <c:pt idx="381">
                  <c:v>309.13600000000002</c:v>
                </c:pt>
                <c:pt idx="382">
                  <c:v>309.13600000000002</c:v>
                </c:pt>
                <c:pt idx="383">
                  <c:v>311.45499999999998</c:v>
                </c:pt>
                <c:pt idx="384">
                  <c:v>316.08300000000003</c:v>
                </c:pt>
                <c:pt idx="385">
                  <c:v>314.178</c:v>
                </c:pt>
                <c:pt idx="386">
                  <c:v>317.24700000000001</c:v>
                </c:pt>
                <c:pt idx="387">
                  <c:v>313.26799999999997</c:v>
                </c:pt>
                <c:pt idx="388">
                  <c:v>313.26799999999997</c:v>
                </c:pt>
                <c:pt idx="389">
                  <c:v>313.26799999999997</c:v>
                </c:pt>
                <c:pt idx="390">
                  <c:v>311.83</c:v>
                </c:pt>
                <c:pt idx="391">
                  <c:v>330.57299999999998</c:v>
                </c:pt>
                <c:pt idx="392">
                  <c:v>342.58</c:v>
                </c:pt>
                <c:pt idx="393">
                  <c:v>328.84100000000001</c:v>
                </c:pt>
                <c:pt idx="394">
                  <c:v>333.29199999999997</c:v>
                </c:pt>
                <c:pt idx="395">
                  <c:v>333.29199999999997</c:v>
                </c:pt>
                <c:pt idx="396">
                  <c:v>333.29199999999997</c:v>
                </c:pt>
                <c:pt idx="397">
                  <c:v>334.57</c:v>
                </c:pt>
                <c:pt idx="398">
                  <c:v>336.20100000000002</c:v>
                </c:pt>
                <c:pt idx="399">
                  <c:v>326.53899999999999</c:v>
                </c:pt>
                <c:pt idx="400">
                  <c:v>327.63099999999997</c:v>
                </c:pt>
                <c:pt idx="401">
                  <c:v>328.45499999999998</c:v>
                </c:pt>
                <c:pt idx="402">
                  <c:v>328.45499999999998</c:v>
                </c:pt>
                <c:pt idx="403">
                  <c:v>328.45499999999998</c:v>
                </c:pt>
                <c:pt idx="404">
                  <c:v>319.62599999999998</c:v>
                </c:pt>
                <c:pt idx="405">
                  <c:v>316.50900000000001</c:v>
                </c:pt>
                <c:pt idx="406">
                  <c:v>316.50900000000001</c:v>
                </c:pt>
                <c:pt idx="407">
                  <c:v>318.01499999999999</c:v>
                </c:pt>
                <c:pt idx="408">
                  <c:v>319.74200000000002</c:v>
                </c:pt>
                <c:pt idx="409">
                  <c:v>319.74200000000002</c:v>
                </c:pt>
                <c:pt idx="410">
                  <c:v>319.74200000000002</c:v>
                </c:pt>
                <c:pt idx="411">
                  <c:v>325.55200000000002</c:v>
                </c:pt>
                <c:pt idx="412">
                  <c:v>325.089</c:v>
                </c:pt>
                <c:pt idx="413">
                  <c:v>318.363</c:v>
                </c:pt>
                <c:pt idx="414">
                  <c:v>324.39800000000002</c:v>
                </c:pt>
                <c:pt idx="415">
                  <c:v>322.71699999999998</c:v>
                </c:pt>
                <c:pt idx="416">
                  <c:v>322.71699999999998</c:v>
                </c:pt>
                <c:pt idx="417">
                  <c:v>322.71699999999998</c:v>
                </c:pt>
                <c:pt idx="418">
                  <c:v>318.91899999999998</c:v>
                </c:pt>
                <c:pt idx="419">
                  <c:v>323.61700000000002</c:v>
                </c:pt>
                <c:pt idx="420">
                  <c:v>323.875</c:v>
                </c:pt>
                <c:pt idx="421">
                  <c:v>323.875</c:v>
                </c:pt>
                <c:pt idx="422">
                  <c:v>336.50700000000001</c:v>
                </c:pt>
                <c:pt idx="423">
                  <c:v>336.50700000000001</c:v>
                </c:pt>
                <c:pt idx="424">
                  <c:v>336.50700000000001</c:v>
                </c:pt>
                <c:pt idx="425">
                  <c:v>341.92099999999999</c:v>
                </c:pt>
                <c:pt idx="426">
                  <c:v>331.584</c:v>
                </c:pt>
                <c:pt idx="427">
                  <c:v>330.80099999999999</c:v>
                </c:pt>
                <c:pt idx="428">
                  <c:v>326.38299999999998</c:v>
                </c:pt>
                <c:pt idx="429">
                  <c:v>316.70699999999999</c:v>
                </c:pt>
                <c:pt idx="430">
                  <c:v>316.70699999999999</c:v>
                </c:pt>
                <c:pt idx="431">
                  <c:v>316.70699999999999</c:v>
                </c:pt>
                <c:pt idx="432">
                  <c:v>318.596</c:v>
                </c:pt>
                <c:pt idx="433">
                  <c:v>325.98700000000002</c:v>
                </c:pt>
                <c:pt idx="434">
                  <c:v>324.47000000000003</c:v>
                </c:pt>
                <c:pt idx="435">
                  <c:v>319.22500000000002</c:v>
                </c:pt>
                <c:pt idx="436">
                  <c:v>313.62099999999998</c:v>
                </c:pt>
                <c:pt idx="437">
                  <c:v>313.62099999999998</c:v>
                </c:pt>
                <c:pt idx="438">
                  <c:v>313.62099999999998</c:v>
                </c:pt>
                <c:pt idx="439">
                  <c:v>307.65300000000002</c:v>
                </c:pt>
                <c:pt idx="440">
                  <c:v>304.01799999999997</c:v>
                </c:pt>
                <c:pt idx="441">
                  <c:v>304.57799999999997</c:v>
                </c:pt>
                <c:pt idx="442">
                  <c:v>318.58199999999999</c:v>
                </c:pt>
                <c:pt idx="443">
                  <c:v>313.93599999999998</c:v>
                </c:pt>
                <c:pt idx="444">
                  <c:v>313.93599999999998</c:v>
                </c:pt>
                <c:pt idx="445">
                  <c:v>313.93599999999998</c:v>
                </c:pt>
                <c:pt idx="446">
                  <c:v>301.70699999999999</c:v>
                </c:pt>
                <c:pt idx="447">
                  <c:v>297.32900000000001</c:v>
                </c:pt>
                <c:pt idx="448">
                  <c:v>298.697</c:v>
                </c:pt>
                <c:pt idx="449">
                  <c:v>294.36</c:v>
                </c:pt>
                <c:pt idx="450">
                  <c:v>294.36</c:v>
                </c:pt>
                <c:pt idx="451">
                  <c:v>294.36</c:v>
                </c:pt>
                <c:pt idx="452">
                  <c:v>294.36</c:v>
                </c:pt>
                <c:pt idx="453">
                  <c:v>288.04000000000002</c:v>
                </c:pt>
                <c:pt idx="454">
                  <c:v>289.87700000000001</c:v>
                </c:pt>
                <c:pt idx="455">
                  <c:v>290.10899999999998</c:v>
                </c:pt>
                <c:pt idx="456">
                  <c:v>294.43099999999998</c:v>
                </c:pt>
                <c:pt idx="457">
                  <c:v>294.43099999999998</c:v>
                </c:pt>
                <c:pt idx="458">
                  <c:v>294.43099999999998</c:v>
                </c:pt>
                <c:pt idx="459">
                  <c:v>294.43099999999998</c:v>
                </c:pt>
                <c:pt idx="460">
                  <c:v>291.83600000000001</c:v>
                </c:pt>
                <c:pt idx="461">
                  <c:v>294.88799999999998</c:v>
                </c:pt>
                <c:pt idx="462">
                  <c:v>287.04700000000003</c:v>
                </c:pt>
                <c:pt idx="463">
                  <c:v>287.36500000000001</c:v>
                </c:pt>
                <c:pt idx="464">
                  <c:v>288.41899999999998</c:v>
                </c:pt>
                <c:pt idx="465">
                  <c:v>288.41899999999998</c:v>
                </c:pt>
                <c:pt idx="466">
                  <c:v>288.41899999999998</c:v>
                </c:pt>
                <c:pt idx="467">
                  <c:v>280.20600000000002</c:v>
                </c:pt>
                <c:pt idx="468">
                  <c:v>288.214</c:v>
                </c:pt>
                <c:pt idx="469">
                  <c:v>286.125</c:v>
                </c:pt>
                <c:pt idx="470">
                  <c:v>294.69400000000002</c:v>
                </c:pt>
                <c:pt idx="471">
                  <c:v>301.41899999999998</c:v>
                </c:pt>
                <c:pt idx="472">
                  <c:v>301.41899999999998</c:v>
                </c:pt>
                <c:pt idx="473">
                  <c:v>301.41899999999998</c:v>
                </c:pt>
                <c:pt idx="474">
                  <c:v>301.41899999999998</c:v>
                </c:pt>
                <c:pt idx="475">
                  <c:v>297.25299999999999</c:v>
                </c:pt>
                <c:pt idx="476">
                  <c:v>303.00799999999998</c:v>
                </c:pt>
                <c:pt idx="477">
                  <c:v>313.44400000000002</c:v>
                </c:pt>
                <c:pt idx="478">
                  <c:v>317.86599999999999</c:v>
                </c:pt>
                <c:pt idx="479">
                  <c:v>317.86599999999999</c:v>
                </c:pt>
                <c:pt idx="480">
                  <c:v>317.86599999999999</c:v>
                </c:pt>
                <c:pt idx="481">
                  <c:v>311.69</c:v>
                </c:pt>
                <c:pt idx="482">
                  <c:v>313.64699999999999</c:v>
                </c:pt>
                <c:pt idx="483">
                  <c:v>315.28399999999999</c:v>
                </c:pt>
                <c:pt idx="484">
                  <c:v>317.59800000000001</c:v>
                </c:pt>
                <c:pt idx="485">
                  <c:v>322.57299999999998</c:v>
                </c:pt>
                <c:pt idx="486">
                  <c:v>322.57299999999998</c:v>
                </c:pt>
                <c:pt idx="487">
                  <c:v>322.57299999999998</c:v>
                </c:pt>
                <c:pt idx="488">
                  <c:v>319.10300000000001</c:v>
                </c:pt>
                <c:pt idx="489">
                  <c:v>318.42500000000001</c:v>
                </c:pt>
                <c:pt idx="490">
                  <c:v>313.89600000000002</c:v>
                </c:pt>
                <c:pt idx="491">
                  <c:v>330.55900000000003</c:v>
                </c:pt>
                <c:pt idx="492">
                  <c:v>341.01100000000002</c:v>
                </c:pt>
                <c:pt idx="493">
                  <c:v>341.01100000000002</c:v>
                </c:pt>
                <c:pt idx="494">
                  <c:v>341.01100000000002</c:v>
                </c:pt>
                <c:pt idx="495">
                  <c:v>336.17899999999997</c:v>
                </c:pt>
                <c:pt idx="496">
                  <c:v>331.60500000000002</c:v>
                </c:pt>
                <c:pt idx="497">
                  <c:v>321.428</c:v>
                </c:pt>
                <c:pt idx="498">
                  <c:v>314.90300000000002</c:v>
                </c:pt>
                <c:pt idx="499">
                  <c:v>321.46499999999997</c:v>
                </c:pt>
                <c:pt idx="500">
                  <c:v>321.46499999999997</c:v>
                </c:pt>
                <c:pt idx="501">
                  <c:v>321.46499999999997</c:v>
                </c:pt>
                <c:pt idx="502">
                  <c:v>321.46499999999997</c:v>
                </c:pt>
                <c:pt idx="503">
                  <c:v>323.17099999999999</c:v>
                </c:pt>
                <c:pt idx="504">
                  <c:v>314.66000000000003</c:v>
                </c:pt>
                <c:pt idx="505">
                  <c:v>309.97699999999998</c:v>
                </c:pt>
                <c:pt idx="506">
                  <c:v>310.685</c:v>
                </c:pt>
                <c:pt idx="507">
                  <c:v>310.685</c:v>
                </c:pt>
                <c:pt idx="508">
                  <c:v>310.685</c:v>
                </c:pt>
                <c:pt idx="509">
                  <c:v>307.36</c:v>
                </c:pt>
                <c:pt idx="510">
                  <c:v>319.81299999999999</c:v>
                </c:pt>
                <c:pt idx="511">
                  <c:v>316.166</c:v>
                </c:pt>
                <c:pt idx="512">
                  <c:v>315.93299999999999</c:v>
                </c:pt>
                <c:pt idx="513">
                  <c:v>310.88200000000001</c:v>
                </c:pt>
                <c:pt idx="514">
                  <c:v>310.88200000000001</c:v>
                </c:pt>
                <c:pt idx="515">
                  <c:v>310.88200000000001</c:v>
                </c:pt>
                <c:pt idx="516">
                  <c:v>301.84399999999999</c:v>
                </c:pt>
                <c:pt idx="517">
                  <c:v>298.18700000000001</c:v>
                </c:pt>
                <c:pt idx="518">
                  <c:v>300.81200000000001</c:v>
                </c:pt>
                <c:pt idx="519">
                  <c:v>300.59500000000003</c:v>
                </c:pt>
                <c:pt idx="520">
                  <c:v>288.11700000000002</c:v>
                </c:pt>
                <c:pt idx="521">
                  <c:v>288.11700000000002</c:v>
                </c:pt>
                <c:pt idx="522">
                  <c:v>288.11700000000002</c:v>
                </c:pt>
                <c:pt idx="523">
                  <c:v>280.99400000000003</c:v>
                </c:pt>
                <c:pt idx="524">
                  <c:v>279.01</c:v>
                </c:pt>
                <c:pt idx="525">
                  <c:v>274.37700000000001</c:v>
                </c:pt>
                <c:pt idx="526">
                  <c:v>272.31299999999999</c:v>
                </c:pt>
                <c:pt idx="527">
                  <c:v>272.97500000000002</c:v>
                </c:pt>
                <c:pt idx="528">
                  <c:v>272.97500000000002</c:v>
                </c:pt>
                <c:pt idx="529">
                  <c:v>272.97500000000002</c:v>
                </c:pt>
                <c:pt idx="530">
                  <c:v>272.44400000000002</c:v>
                </c:pt>
                <c:pt idx="531">
                  <c:v>275.78100000000001</c:v>
                </c:pt>
                <c:pt idx="532">
                  <c:v>272.339</c:v>
                </c:pt>
                <c:pt idx="533">
                  <c:v>271.67200000000003</c:v>
                </c:pt>
                <c:pt idx="534">
                  <c:v>270.83600000000001</c:v>
                </c:pt>
                <c:pt idx="535">
                  <c:v>270.83600000000001</c:v>
                </c:pt>
                <c:pt idx="536">
                  <c:v>270.83600000000001</c:v>
                </c:pt>
                <c:pt idx="537">
                  <c:v>275.53800000000001</c:v>
                </c:pt>
                <c:pt idx="538">
                  <c:v>272.69099999999997</c:v>
                </c:pt>
                <c:pt idx="539">
                  <c:v>260.47300000000001</c:v>
                </c:pt>
                <c:pt idx="540">
                  <c:v>255.589</c:v>
                </c:pt>
                <c:pt idx="541">
                  <c:v>260.79899999999998</c:v>
                </c:pt>
                <c:pt idx="542">
                  <c:v>260.79899999999998</c:v>
                </c:pt>
                <c:pt idx="543">
                  <c:v>260.79899999999998</c:v>
                </c:pt>
                <c:pt idx="544">
                  <c:v>260.16000000000003</c:v>
                </c:pt>
                <c:pt idx="545">
                  <c:v>259.29199999999997</c:v>
                </c:pt>
                <c:pt idx="546">
                  <c:v>261.32900000000001</c:v>
                </c:pt>
                <c:pt idx="547">
                  <c:v>259.00400000000002</c:v>
                </c:pt>
                <c:pt idx="548">
                  <c:v>259.00400000000002</c:v>
                </c:pt>
                <c:pt idx="549">
                  <c:v>259.00400000000002</c:v>
                </c:pt>
                <c:pt idx="550">
                  <c:v>259.00400000000002</c:v>
                </c:pt>
                <c:pt idx="551">
                  <c:v>243.08099999999999</c:v>
                </c:pt>
                <c:pt idx="552">
                  <c:v>245.852</c:v>
                </c:pt>
                <c:pt idx="553">
                  <c:v>255.06100000000001</c:v>
                </c:pt>
                <c:pt idx="554">
                  <c:v>253.15799999999999</c:v>
                </c:pt>
                <c:pt idx="555">
                  <c:v>251.94399999999999</c:v>
                </c:pt>
                <c:pt idx="556">
                  <c:v>251.94399999999999</c:v>
                </c:pt>
                <c:pt idx="557">
                  <c:v>251.94399999999999</c:v>
                </c:pt>
                <c:pt idx="558">
                  <c:v>253.50200000000001</c:v>
                </c:pt>
                <c:pt idx="559">
                  <c:v>254.14500000000001</c:v>
                </c:pt>
                <c:pt idx="560">
                  <c:v>245.375</c:v>
                </c:pt>
                <c:pt idx="561">
                  <c:v>242.07400000000001</c:v>
                </c:pt>
                <c:pt idx="562">
                  <c:v>251.501</c:v>
                </c:pt>
                <c:pt idx="563">
                  <c:v>251.501</c:v>
                </c:pt>
                <c:pt idx="564">
                  <c:v>251.501</c:v>
                </c:pt>
                <c:pt idx="565">
                  <c:v>249.59800000000001</c:v>
                </c:pt>
                <c:pt idx="566">
                  <c:v>247.56</c:v>
                </c:pt>
                <c:pt idx="567">
                  <c:v>253.25299999999999</c:v>
                </c:pt>
                <c:pt idx="568">
                  <c:v>254.08</c:v>
                </c:pt>
                <c:pt idx="569">
                  <c:v>251.60300000000001</c:v>
                </c:pt>
                <c:pt idx="570">
                  <c:v>251.60300000000001</c:v>
                </c:pt>
                <c:pt idx="571">
                  <c:v>251.60300000000001</c:v>
                </c:pt>
                <c:pt idx="572">
                  <c:v>252.261</c:v>
                </c:pt>
                <c:pt idx="573">
                  <c:v>271.74</c:v>
                </c:pt>
                <c:pt idx="574">
                  <c:v>266.65100000000001</c:v>
                </c:pt>
                <c:pt idx="575">
                  <c:v>269.21300000000002</c:v>
                </c:pt>
                <c:pt idx="576">
                  <c:v>274.40499999999997</c:v>
                </c:pt>
                <c:pt idx="577">
                  <c:v>274.40499999999997</c:v>
                </c:pt>
                <c:pt idx="578">
                  <c:v>274.40499999999997</c:v>
                </c:pt>
                <c:pt idx="579">
                  <c:v>269.97899999999998</c:v>
                </c:pt>
                <c:pt idx="580">
                  <c:v>288.16800000000001</c:v>
                </c:pt>
                <c:pt idx="581">
                  <c:v>303.32900000000001</c:v>
                </c:pt>
                <c:pt idx="582">
                  <c:v>339.52100000000002</c:v>
                </c:pt>
                <c:pt idx="583">
                  <c:v>338.79700000000003</c:v>
                </c:pt>
                <c:pt idx="584">
                  <c:v>338.79700000000003</c:v>
                </c:pt>
                <c:pt idx="585">
                  <c:v>338.79700000000003</c:v>
                </c:pt>
                <c:pt idx="586">
                  <c:v>305.89600000000002</c:v>
                </c:pt>
                <c:pt idx="587">
                  <c:v>303.54500000000002</c:v>
                </c:pt>
                <c:pt idx="588">
                  <c:v>293.56</c:v>
                </c:pt>
                <c:pt idx="589">
                  <c:v>291.70400000000001</c:v>
                </c:pt>
                <c:pt idx="590">
                  <c:v>308.50400000000002</c:v>
                </c:pt>
                <c:pt idx="591">
                  <c:v>308.50400000000002</c:v>
                </c:pt>
                <c:pt idx="592">
                  <c:v>308.50400000000002</c:v>
                </c:pt>
                <c:pt idx="593">
                  <c:v>308.52</c:v>
                </c:pt>
                <c:pt idx="594">
                  <c:v>322.68299999999999</c:v>
                </c:pt>
                <c:pt idx="595">
                  <c:v>331.62299999999999</c:v>
                </c:pt>
                <c:pt idx="596">
                  <c:v>354.09399999999999</c:v>
                </c:pt>
                <c:pt idx="597">
                  <c:v>358.834</c:v>
                </c:pt>
                <c:pt idx="598">
                  <c:v>358.834</c:v>
                </c:pt>
                <c:pt idx="599">
                  <c:v>358.834</c:v>
                </c:pt>
                <c:pt idx="600">
                  <c:v>352.23700000000002</c:v>
                </c:pt>
                <c:pt idx="601">
                  <c:v>369.62400000000002</c:v>
                </c:pt>
                <c:pt idx="602">
                  <c:v>355.35300000000001</c:v>
                </c:pt>
                <c:pt idx="603">
                  <c:v>334.79700000000003</c:v>
                </c:pt>
                <c:pt idx="604">
                  <c:v>342.54300000000001</c:v>
                </c:pt>
                <c:pt idx="605">
                  <c:v>342.54300000000001</c:v>
                </c:pt>
                <c:pt idx="606">
                  <c:v>342.54300000000001</c:v>
                </c:pt>
                <c:pt idx="607">
                  <c:v>342.54300000000001</c:v>
                </c:pt>
                <c:pt idx="608">
                  <c:v>343.87200000000001</c:v>
                </c:pt>
                <c:pt idx="609">
                  <c:v>336.101</c:v>
                </c:pt>
                <c:pt idx="610">
                  <c:v>329.18400000000003</c:v>
                </c:pt>
                <c:pt idx="611">
                  <c:v>353.47800000000001</c:v>
                </c:pt>
                <c:pt idx="612">
                  <c:v>353.47800000000001</c:v>
                </c:pt>
                <c:pt idx="613">
                  <c:v>353.47800000000001</c:v>
                </c:pt>
                <c:pt idx="614">
                  <c:v>355.70400000000001</c:v>
                </c:pt>
                <c:pt idx="615">
                  <c:v>363.25700000000001</c:v>
                </c:pt>
                <c:pt idx="616">
                  <c:v>356.14299999999997</c:v>
                </c:pt>
                <c:pt idx="617">
                  <c:v>340.73200000000003</c:v>
                </c:pt>
                <c:pt idx="618">
                  <c:v>347.80399999999997</c:v>
                </c:pt>
                <c:pt idx="619">
                  <c:v>347.80399999999997</c:v>
                </c:pt>
                <c:pt idx="620">
                  <c:v>347.80399999999997</c:v>
                </c:pt>
                <c:pt idx="621">
                  <c:v>339.82499999999999</c:v>
                </c:pt>
                <c:pt idx="622">
                  <c:v>332.68799999999999</c:v>
                </c:pt>
                <c:pt idx="623">
                  <c:v>332.22399999999999</c:v>
                </c:pt>
                <c:pt idx="624">
                  <c:v>335.86799999999999</c:v>
                </c:pt>
                <c:pt idx="625">
                  <c:v>327.81599999999997</c:v>
                </c:pt>
                <c:pt idx="626">
                  <c:v>327.81599999999997</c:v>
                </c:pt>
                <c:pt idx="627">
                  <c:v>327.81599999999997</c:v>
                </c:pt>
                <c:pt idx="628">
                  <c:v>323.68400000000003</c:v>
                </c:pt>
                <c:pt idx="629">
                  <c:v>332.16899999999998</c:v>
                </c:pt>
                <c:pt idx="630">
                  <c:v>338.52499999999998</c:v>
                </c:pt>
                <c:pt idx="631">
                  <c:v>338.03899999999999</c:v>
                </c:pt>
                <c:pt idx="632">
                  <c:v>340.25099999999998</c:v>
                </c:pt>
                <c:pt idx="633">
                  <c:v>340.25099999999998</c:v>
                </c:pt>
                <c:pt idx="634">
                  <c:v>340.25099999999998</c:v>
                </c:pt>
                <c:pt idx="635">
                  <c:v>343.88799999999998</c:v>
                </c:pt>
                <c:pt idx="636">
                  <c:v>353.80700000000002</c:v>
                </c:pt>
                <c:pt idx="637">
                  <c:v>358.23</c:v>
                </c:pt>
                <c:pt idx="638">
                  <c:v>363.08699999999999</c:v>
                </c:pt>
                <c:pt idx="639">
                  <c:v>359.53800000000001</c:v>
                </c:pt>
                <c:pt idx="640">
                  <c:v>359.53800000000001</c:v>
                </c:pt>
                <c:pt idx="641">
                  <c:v>359.53800000000001</c:v>
                </c:pt>
                <c:pt idx="642">
                  <c:v>359.53800000000001</c:v>
                </c:pt>
                <c:pt idx="643">
                  <c:v>359.40699999999998</c:v>
                </c:pt>
                <c:pt idx="644">
                  <c:v>350.15699999999998</c:v>
                </c:pt>
                <c:pt idx="645">
                  <c:v>342.21800000000002</c:v>
                </c:pt>
                <c:pt idx="646">
                  <c:v>336.15699999999998</c:v>
                </c:pt>
                <c:pt idx="647">
                  <c:v>336.15699999999998</c:v>
                </c:pt>
                <c:pt idx="648">
                  <c:v>336.15699999999998</c:v>
                </c:pt>
                <c:pt idx="649">
                  <c:v>334.65699999999998</c:v>
                </c:pt>
                <c:pt idx="650">
                  <c:v>323.43</c:v>
                </c:pt>
                <c:pt idx="651">
                  <c:v>328.48</c:v>
                </c:pt>
                <c:pt idx="652">
                  <c:v>334.24700000000001</c:v>
                </c:pt>
                <c:pt idx="653">
                  <c:v>335.86200000000002</c:v>
                </c:pt>
                <c:pt idx="654">
                  <c:v>335.86200000000002</c:v>
                </c:pt>
                <c:pt idx="655">
                  <c:v>335.86200000000002</c:v>
                </c:pt>
                <c:pt idx="656">
                  <c:v>331.68299999999999</c:v>
                </c:pt>
                <c:pt idx="657">
                  <c:v>330.60300000000001</c:v>
                </c:pt>
                <c:pt idx="658">
                  <c:v>332.40699999999998</c:v>
                </c:pt>
                <c:pt idx="659">
                  <c:v>322.92099999999999</c:v>
                </c:pt>
                <c:pt idx="660">
                  <c:v>313.851</c:v>
                </c:pt>
                <c:pt idx="661">
                  <c:v>313.851</c:v>
                </c:pt>
                <c:pt idx="662">
                  <c:v>313.851</c:v>
                </c:pt>
                <c:pt idx="663">
                  <c:v>308.15800000000002</c:v>
                </c:pt>
                <c:pt idx="664">
                  <c:v>301.68200000000002</c:v>
                </c:pt>
                <c:pt idx="665">
                  <c:v>306.79700000000003</c:v>
                </c:pt>
                <c:pt idx="666">
                  <c:v>304.56700000000001</c:v>
                </c:pt>
                <c:pt idx="667">
                  <c:v>312.88200000000001</c:v>
                </c:pt>
                <c:pt idx="668">
                  <c:v>312.88200000000001</c:v>
                </c:pt>
                <c:pt idx="669">
                  <c:v>312.88200000000001</c:v>
                </c:pt>
                <c:pt idx="670">
                  <c:v>299.524</c:v>
                </c:pt>
                <c:pt idx="671">
                  <c:v>298.62700000000001</c:v>
                </c:pt>
                <c:pt idx="672">
                  <c:v>292.87099999999998</c:v>
                </c:pt>
                <c:pt idx="673">
                  <c:v>296.74299999999999</c:v>
                </c:pt>
                <c:pt idx="674">
                  <c:v>300.47399999999999</c:v>
                </c:pt>
                <c:pt idx="675">
                  <c:v>300.47399999999999</c:v>
                </c:pt>
                <c:pt idx="676">
                  <c:v>300.47399999999999</c:v>
                </c:pt>
                <c:pt idx="677">
                  <c:v>290.15499999999997</c:v>
                </c:pt>
                <c:pt idx="678">
                  <c:v>295.83999999999997</c:v>
                </c:pt>
                <c:pt idx="679">
                  <c:v>301.90899999999999</c:v>
                </c:pt>
                <c:pt idx="680">
                  <c:v>299.93099999999998</c:v>
                </c:pt>
                <c:pt idx="681">
                  <c:v>303.82499999999999</c:v>
                </c:pt>
                <c:pt idx="682">
                  <c:v>303.82499999999999</c:v>
                </c:pt>
                <c:pt idx="683">
                  <c:v>303.82499999999999</c:v>
                </c:pt>
                <c:pt idx="684">
                  <c:v>314.26900000000001</c:v>
                </c:pt>
                <c:pt idx="685">
                  <c:v>301.38200000000001</c:v>
                </c:pt>
                <c:pt idx="686">
                  <c:v>295.62200000000001</c:v>
                </c:pt>
                <c:pt idx="687">
                  <c:v>299.33</c:v>
                </c:pt>
                <c:pt idx="688">
                  <c:v>299.54599999999999</c:v>
                </c:pt>
                <c:pt idx="689">
                  <c:v>299.54599999999999</c:v>
                </c:pt>
                <c:pt idx="690">
                  <c:v>299.54599999999999</c:v>
                </c:pt>
                <c:pt idx="691">
                  <c:v>295.11799999999999</c:v>
                </c:pt>
                <c:pt idx="692">
                  <c:v>311.78899999999999</c:v>
                </c:pt>
                <c:pt idx="693">
                  <c:v>311.80200000000002</c:v>
                </c:pt>
                <c:pt idx="694">
                  <c:v>318.29599999999999</c:v>
                </c:pt>
                <c:pt idx="695">
                  <c:v>307.34100000000001</c:v>
                </c:pt>
                <c:pt idx="696">
                  <c:v>307.34100000000001</c:v>
                </c:pt>
                <c:pt idx="697">
                  <c:v>307.34100000000001</c:v>
                </c:pt>
                <c:pt idx="698">
                  <c:v>321.08600000000001</c:v>
                </c:pt>
                <c:pt idx="699">
                  <c:v>325.64299999999997</c:v>
                </c:pt>
                <c:pt idx="700">
                  <c:v>311.83800000000002</c:v>
                </c:pt>
                <c:pt idx="701">
                  <c:v>307.798</c:v>
                </c:pt>
                <c:pt idx="702">
                  <c:v>300.834</c:v>
                </c:pt>
                <c:pt idx="703">
                  <c:v>300.834</c:v>
                </c:pt>
                <c:pt idx="704">
                  <c:v>300.834</c:v>
                </c:pt>
                <c:pt idx="705">
                  <c:v>300.834</c:v>
                </c:pt>
                <c:pt idx="706">
                  <c:v>315.25799999999998</c:v>
                </c:pt>
                <c:pt idx="707">
                  <c:v>314.68900000000002</c:v>
                </c:pt>
                <c:pt idx="708">
                  <c:v>306.32</c:v>
                </c:pt>
                <c:pt idx="709">
                  <c:v>303.21600000000001</c:v>
                </c:pt>
                <c:pt idx="710">
                  <c:v>303.21600000000001</c:v>
                </c:pt>
                <c:pt idx="711">
                  <c:v>303.21600000000001</c:v>
                </c:pt>
                <c:pt idx="712">
                  <c:v>307.93099999999998</c:v>
                </c:pt>
                <c:pt idx="713">
                  <c:v>312.74700000000001</c:v>
                </c:pt>
                <c:pt idx="714">
                  <c:v>304.95600000000002</c:v>
                </c:pt>
                <c:pt idx="715">
                  <c:v>299.94099999999997</c:v>
                </c:pt>
                <c:pt idx="716">
                  <c:v>304.87299999999999</c:v>
                </c:pt>
                <c:pt idx="717">
                  <c:v>304.87299999999999</c:v>
                </c:pt>
                <c:pt idx="718">
                  <c:v>304.87299999999999</c:v>
                </c:pt>
                <c:pt idx="719">
                  <c:v>307.78500000000003</c:v>
                </c:pt>
                <c:pt idx="720">
                  <c:v>317.18299999999999</c:v>
                </c:pt>
                <c:pt idx="721">
                  <c:v>315.50200000000001</c:v>
                </c:pt>
                <c:pt idx="722">
                  <c:v>316.30799999999999</c:v>
                </c:pt>
                <c:pt idx="723">
                  <c:v>308.07299999999998</c:v>
                </c:pt>
                <c:pt idx="724">
                  <c:v>308.07299999999998</c:v>
                </c:pt>
                <c:pt idx="725">
                  <c:v>308.07299999999998</c:v>
                </c:pt>
                <c:pt idx="726">
                  <c:v>312.13600000000002</c:v>
                </c:pt>
                <c:pt idx="727">
                  <c:v>315.75799999999998</c:v>
                </c:pt>
                <c:pt idx="728">
                  <c:v>305.40300000000002</c:v>
                </c:pt>
                <c:pt idx="729">
                  <c:v>304.517</c:v>
                </c:pt>
                <c:pt idx="730">
                  <c:v>301.70699999999999</c:v>
                </c:pt>
                <c:pt idx="731">
                  <c:v>301.70699999999999</c:v>
                </c:pt>
                <c:pt idx="732">
                  <c:v>301.70699999999999</c:v>
                </c:pt>
                <c:pt idx="733">
                  <c:v>304.85700000000003</c:v>
                </c:pt>
                <c:pt idx="734">
                  <c:v>301.47899999999998</c:v>
                </c:pt>
                <c:pt idx="735">
                  <c:v>302.71699999999998</c:v>
                </c:pt>
                <c:pt idx="736">
                  <c:v>300.19600000000003</c:v>
                </c:pt>
                <c:pt idx="737">
                  <c:v>299.31</c:v>
                </c:pt>
                <c:pt idx="738">
                  <c:v>299.31</c:v>
                </c:pt>
                <c:pt idx="739">
                  <c:v>299.31</c:v>
                </c:pt>
                <c:pt idx="740">
                  <c:v>299.31</c:v>
                </c:pt>
                <c:pt idx="741">
                  <c:v>288.21300000000002</c:v>
                </c:pt>
                <c:pt idx="742">
                  <c:v>280.56900000000002</c:v>
                </c:pt>
                <c:pt idx="743">
                  <c:v>276.64</c:v>
                </c:pt>
                <c:pt idx="744">
                  <c:v>275.44</c:v>
                </c:pt>
                <c:pt idx="745">
                  <c:v>275.44</c:v>
                </c:pt>
                <c:pt idx="746">
                  <c:v>275.44</c:v>
                </c:pt>
                <c:pt idx="747">
                  <c:v>285.45299999999997</c:v>
                </c:pt>
                <c:pt idx="748">
                  <c:v>291.99099999999999</c:v>
                </c:pt>
                <c:pt idx="749">
                  <c:v>291.27499999999998</c:v>
                </c:pt>
                <c:pt idx="750">
                  <c:v>286.46899999999999</c:v>
                </c:pt>
                <c:pt idx="751">
                  <c:v>284.47500000000002</c:v>
                </c:pt>
                <c:pt idx="752">
                  <c:v>284.47500000000002</c:v>
                </c:pt>
                <c:pt idx="753">
                  <c:v>284.47500000000002</c:v>
                </c:pt>
                <c:pt idx="754">
                  <c:v>279.85000000000002</c:v>
                </c:pt>
                <c:pt idx="755">
                  <c:v>273.36</c:v>
                </c:pt>
                <c:pt idx="756">
                  <c:v>268.89</c:v>
                </c:pt>
                <c:pt idx="757">
                  <c:v>271.44</c:v>
                </c:pt>
                <c:pt idx="758">
                  <c:v>282.50400000000002</c:v>
                </c:pt>
                <c:pt idx="759">
                  <c:v>282.50400000000002</c:v>
                </c:pt>
                <c:pt idx="760">
                  <c:v>282.50400000000002</c:v>
                </c:pt>
                <c:pt idx="761">
                  <c:v>278.08100000000002</c:v>
                </c:pt>
                <c:pt idx="762">
                  <c:v>279.18400000000003</c:v>
                </c:pt>
                <c:pt idx="763">
                  <c:v>274.07299999999998</c:v>
                </c:pt>
                <c:pt idx="764">
                  <c:v>275.06599999999997</c:v>
                </c:pt>
                <c:pt idx="765">
                  <c:v>270.06</c:v>
                </c:pt>
                <c:pt idx="766">
                  <c:v>270.06</c:v>
                </c:pt>
                <c:pt idx="767">
                  <c:v>270.06</c:v>
                </c:pt>
                <c:pt idx="768">
                  <c:v>274.238</c:v>
                </c:pt>
                <c:pt idx="769">
                  <c:v>268.46100000000001</c:v>
                </c:pt>
                <c:pt idx="770">
                  <c:v>277.387</c:v>
                </c:pt>
                <c:pt idx="771">
                  <c:v>277.387</c:v>
                </c:pt>
                <c:pt idx="772">
                  <c:v>276.57799999999997</c:v>
                </c:pt>
                <c:pt idx="773">
                  <c:v>276.57799999999997</c:v>
                </c:pt>
                <c:pt idx="774">
                  <c:v>276.57799999999997</c:v>
                </c:pt>
                <c:pt idx="775">
                  <c:v>272.30099999999999</c:v>
                </c:pt>
                <c:pt idx="776">
                  <c:v>290.52499999999998</c:v>
                </c:pt>
                <c:pt idx="777">
                  <c:v>284.37200000000001</c:v>
                </c:pt>
                <c:pt idx="778">
                  <c:v>281.36099999999999</c:v>
                </c:pt>
                <c:pt idx="779">
                  <c:v>282.86399999999998</c:v>
                </c:pt>
                <c:pt idx="780">
                  <c:v>282.86399999999998</c:v>
                </c:pt>
                <c:pt idx="781">
                  <c:v>282.86399999999998</c:v>
                </c:pt>
                <c:pt idx="782">
                  <c:v>289.15499999999997</c:v>
                </c:pt>
                <c:pt idx="783">
                  <c:v>297.81299999999999</c:v>
                </c:pt>
                <c:pt idx="784">
                  <c:v>285.20699999999999</c:v>
                </c:pt>
                <c:pt idx="785">
                  <c:v>285.20699999999999</c:v>
                </c:pt>
                <c:pt idx="786">
                  <c:v>285.20699999999999</c:v>
                </c:pt>
                <c:pt idx="787">
                  <c:v>285.20699999999999</c:v>
                </c:pt>
                <c:pt idx="788">
                  <c:v>285.20699999999999</c:v>
                </c:pt>
                <c:pt idx="789">
                  <c:v>304.03899999999999</c:v>
                </c:pt>
                <c:pt idx="790">
                  <c:v>321.673</c:v>
                </c:pt>
                <c:pt idx="791">
                  <c:v>300.26100000000002</c:v>
                </c:pt>
                <c:pt idx="792">
                  <c:v>293.67500000000001</c:v>
                </c:pt>
                <c:pt idx="793">
                  <c:v>286.15100000000001</c:v>
                </c:pt>
                <c:pt idx="794">
                  <c:v>286.15100000000001</c:v>
                </c:pt>
                <c:pt idx="795">
                  <c:v>286.15100000000001</c:v>
                </c:pt>
                <c:pt idx="796">
                  <c:v>291.99</c:v>
                </c:pt>
                <c:pt idx="797">
                  <c:v>270.75599999999997</c:v>
                </c:pt>
                <c:pt idx="798">
                  <c:v>274.49400000000003</c:v>
                </c:pt>
                <c:pt idx="799">
                  <c:v>276.642</c:v>
                </c:pt>
                <c:pt idx="800">
                  <c:v>272.52100000000002</c:v>
                </c:pt>
                <c:pt idx="801">
                  <c:v>272.52100000000002</c:v>
                </c:pt>
                <c:pt idx="802">
                  <c:v>272.52100000000002</c:v>
                </c:pt>
                <c:pt idx="803">
                  <c:v>278.26900000000001</c:v>
                </c:pt>
                <c:pt idx="804">
                  <c:v>264.798</c:v>
                </c:pt>
                <c:pt idx="805">
                  <c:v>270.74099999999999</c:v>
                </c:pt>
                <c:pt idx="806">
                  <c:v>282.16399999999999</c:v>
                </c:pt>
                <c:pt idx="807">
                  <c:v>295.28300000000002</c:v>
                </c:pt>
                <c:pt idx="808">
                  <c:v>295.28300000000002</c:v>
                </c:pt>
                <c:pt idx="809">
                  <c:v>295.28300000000002</c:v>
                </c:pt>
                <c:pt idx="810">
                  <c:v>290.08199999999999</c:v>
                </c:pt>
                <c:pt idx="811">
                  <c:v>290.81200000000001</c:v>
                </c:pt>
                <c:pt idx="812">
                  <c:v>284.173</c:v>
                </c:pt>
                <c:pt idx="813">
                  <c:v>282.35199999999998</c:v>
                </c:pt>
                <c:pt idx="814">
                  <c:v>282.35199999999998</c:v>
                </c:pt>
                <c:pt idx="815">
                  <c:v>282.35199999999998</c:v>
                </c:pt>
                <c:pt idx="816">
                  <c:v>282.35199999999998</c:v>
                </c:pt>
                <c:pt idx="817">
                  <c:v>279.65600000000001</c:v>
                </c:pt>
                <c:pt idx="818">
                  <c:v>278.38099999999997</c:v>
                </c:pt>
                <c:pt idx="819">
                  <c:v>285.49200000000002</c:v>
                </c:pt>
                <c:pt idx="820">
                  <c:v>280.34199999999998</c:v>
                </c:pt>
                <c:pt idx="821">
                  <c:v>288.52300000000002</c:v>
                </c:pt>
                <c:pt idx="822">
                  <c:v>288.52300000000002</c:v>
                </c:pt>
                <c:pt idx="823">
                  <c:v>288.52300000000002</c:v>
                </c:pt>
                <c:pt idx="824">
                  <c:v>282.41699999999997</c:v>
                </c:pt>
                <c:pt idx="825">
                  <c:v>270.61799999999999</c:v>
                </c:pt>
                <c:pt idx="826">
                  <c:v>263.52</c:v>
                </c:pt>
                <c:pt idx="827">
                  <c:v>271.85500000000002</c:v>
                </c:pt>
                <c:pt idx="828">
                  <c:v>281.63299999999998</c:v>
                </c:pt>
                <c:pt idx="829">
                  <c:v>281.63299999999998</c:v>
                </c:pt>
                <c:pt idx="830">
                  <c:v>281.63299999999998</c:v>
                </c:pt>
                <c:pt idx="831">
                  <c:v>287.60199999999998</c:v>
                </c:pt>
                <c:pt idx="832">
                  <c:v>280.97000000000003</c:v>
                </c:pt>
                <c:pt idx="833">
                  <c:v>278.37</c:v>
                </c:pt>
                <c:pt idx="834">
                  <c:v>281.38400000000001</c:v>
                </c:pt>
                <c:pt idx="835">
                  <c:v>281.399</c:v>
                </c:pt>
                <c:pt idx="836">
                  <c:v>281.399</c:v>
                </c:pt>
                <c:pt idx="837">
                  <c:v>281.399</c:v>
                </c:pt>
                <c:pt idx="838">
                  <c:v>281.399</c:v>
                </c:pt>
                <c:pt idx="839">
                  <c:v>278.60000000000002</c:v>
                </c:pt>
                <c:pt idx="840">
                  <c:v>285.44400000000002</c:v>
                </c:pt>
                <c:pt idx="841">
                  <c:v>281.64600000000002</c:v>
                </c:pt>
                <c:pt idx="842">
                  <c:v>284.12599999999998</c:v>
                </c:pt>
                <c:pt idx="843">
                  <c:v>284.12599999999998</c:v>
                </c:pt>
                <c:pt idx="844">
                  <c:v>284.12599999999998</c:v>
                </c:pt>
                <c:pt idx="845">
                  <c:v>283.2</c:v>
                </c:pt>
                <c:pt idx="846">
                  <c:v>290.59800000000001</c:v>
                </c:pt>
                <c:pt idx="847">
                  <c:v>281.51100000000002</c:v>
                </c:pt>
                <c:pt idx="848">
                  <c:v>289.33600000000001</c:v>
                </c:pt>
                <c:pt idx="849">
                  <c:v>305.22500000000002</c:v>
                </c:pt>
                <c:pt idx="850">
                  <c:v>305.22500000000002</c:v>
                </c:pt>
                <c:pt idx="851">
                  <c:v>305.22500000000002</c:v>
                </c:pt>
                <c:pt idx="852">
                  <c:v>298.20100000000002</c:v>
                </c:pt>
                <c:pt idx="853">
                  <c:v>284.46300000000002</c:v>
                </c:pt>
                <c:pt idx="854">
                  <c:v>277.93599999999998</c:v>
                </c:pt>
                <c:pt idx="855">
                  <c:v>277.44400000000002</c:v>
                </c:pt>
                <c:pt idx="856">
                  <c:v>270.33800000000002</c:v>
                </c:pt>
                <c:pt idx="857">
                  <c:v>270.33800000000002</c:v>
                </c:pt>
                <c:pt idx="858">
                  <c:v>270.33800000000002</c:v>
                </c:pt>
                <c:pt idx="859">
                  <c:v>273.47300000000001</c:v>
                </c:pt>
                <c:pt idx="860">
                  <c:v>265.86099999999999</c:v>
                </c:pt>
                <c:pt idx="861">
                  <c:v>277.13499999999999</c:v>
                </c:pt>
                <c:pt idx="862">
                  <c:v>275.79399999999998</c:v>
                </c:pt>
                <c:pt idx="863">
                  <c:v>280.10700000000003</c:v>
                </c:pt>
                <c:pt idx="864">
                  <c:v>280.10700000000003</c:v>
                </c:pt>
                <c:pt idx="865">
                  <c:v>280.10700000000003</c:v>
                </c:pt>
                <c:pt idx="866">
                  <c:v>287.67899999999997</c:v>
                </c:pt>
                <c:pt idx="867">
                  <c:v>291.48599999999999</c:v>
                </c:pt>
                <c:pt idx="868">
                  <c:v>286.05</c:v>
                </c:pt>
                <c:pt idx="869">
                  <c:v>287.53899999999999</c:v>
                </c:pt>
                <c:pt idx="870">
                  <c:v>286.84899999999999</c:v>
                </c:pt>
                <c:pt idx="871">
                  <c:v>286.84899999999999</c:v>
                </c:pt>
                <c:pt idx="872">
                  <c:v>286.84899999999999</c:v>
                </c:pt>
                <c:pt idx="873">
                  <c:v>286.84899999999999</c:v>
                </c:pt>
                <c:pt idx="874">
                  <c:v>300.58300000000003</c:v>
                </c:pt>
                <c:pt idx="875">
                  <c:v>299.71600000000001</c:v>
                </c:pt>
                <c:pt idx="876">
                  <c:v>302.74599999999998</c:v>
                </c:pt>
                <c:pt idx="877">
                  <c:v>300.94600000000003</c:v>
                </c:pt>
                <c:pt idx="878">
                  <c:v>300.94600000000003</c:v>
                </c:pt>
                <c:pt idx="879">
                  <c:v>300.94600000000003</c:v>
                </c:pt>
                <c:pt idx="880">
                  <c:v>303.69600000000003</c:v>
                </c:pt>
                <c:pt idx="881">
                  <c:v>303.202</c:v>
                </c:pt>
                <c:pt idx="882">
                  <c:v>296.04399999999998</c:v>
                </c:pt>
                <c:pt idx="883">
                  <c:v>283.79899999999998</c:v>
                </c:pt>
                <c:pt idx="884">
                  <c:v>290.92500000000001</c:v>
                </c:pt>
                <c:pt idx="885">
                  <c:v>290.92500000000001</c:v>
                </c:pt>
                <c:pt idx="886">
                  <c:v>290.92500000000001</c:v>
                </c:pt>
                <c:pt idx="887">
                  <c:v>288.149</c:v>
                </c:pt>
                <c:pt idx="888">
                  <c:v>280.80700000000002</c:v>
                </c:pt>
                <c:pt idx="889">
                  <c:v>287.041</c:v>
                </c:pt>
                <c:pt idx="890">
                  <c:v>298.54700000000003</c:v>
                </c:pt>
                <c:pt idx="891">
                  <c:v>296.27999999999997</c:v>
                </c:pt>
                <c:pt idx="892">
                  <c:v>296.27999999999997</c:v>
                </c:pt>
                <c:pt idx="893">
                  <c:v>296.27999999999997</c:v>
                </c:pt>
                <c:pt idx="894">
                  <c:v>300.01</c:v>
                </c:pt>
                <c:pt idx="895">
                  <c:v>306.54599999999999</c:v>
                </c:pt>
                <c:pt idx="896">
                  <c:v>318.12900000000002</c:v>
                </c:pt>
                <c:pt idx="897">
                  <c:v>313.48500000000001</c:v>
                </c:pt>
                <c:pt idx="898">
                  <c:v>309.214</c:v>
                </c:pt>
                <c:pt idx="899">
                  <c:v>309.214</c:v>
                </c:pt>
                <c:pt idx="900">
                  <c:v>309.214</c:v>
                </c:pt>
                <c:pt idx="901">
                  <c:v>303.22899999999998</c:v>
                </c:pt>
                <c:pt idx="902">
                  <c:v>303.97000000000003</c:v>
                </c:pt>
                <c:pt idx="903">
                  <c:v>302.06</c:v>
                </c:pt>
                <c:pt idx="904">
                  <c:v>296.24200000000002</c:v>
                </c:pt>
                <c:pt idx="905">
                  <c:v>291.27499999999998</c:v>
                </c:pt>
                <c:pt idx="906">
                  <c:v>291.27499999999998</c:v>
                </c:pt>
                <c:pt idx="907">
                  <c:v>291.27499999999998</c:v>
                </c:pt>
                <c:pt idx="908">
                  <c:v>290.97500000000002</c:v>
                </c:pt>
                <c:pt idx="909">
                  <c:v>293.31099999999998</c:v>
                </c:pt>
                <c:pt idx="910">
                  <c:v>290.23599999999999</c:v>
                </c:pt>
                <c:pt idx="911">
                  <c:v>298.81099999999998</c:v>
                </c:pt>
                <c:pt idx="912">
                  <c:v>295.23099999999999</c:v>
                </c:pt>
                <c:pt idx="913">
                  <c:v>295.23099999999999</c:v>
                </c:pt>
                <c:pt idx="914">
                  <c:v>295.23099999999999</c:v>
                </c:pt>
                <c:pt idx="915">
                  <c:v>293.94400000000002</c:v>
                </c:pt>
                <c:pt idx="916">
                  <c:v>290.202</c:v>
                </c:pt>
                <c:pt idx="917">
                  <c:v>282.41899999999998</c:v>
                </c:pt>
                <c:pt idx="918">
                  <c:v>283.47399999999999</c:v>
                </c:pt>
                <c:pt idx="919">
                  <c:v>281.64100000000002</c:v>
                </c:pt>
                <c:pt idx="920">
                  <c:v>281.64100000000002</c:v>
                </c:pt>
                <c:pt idx="921">
                  <c:v>281.64100000000002</c:v>
                </c:pt>
                <c:pt idx="922">
                  <c:v>282.73899999999998</c:v>
                </c:pt>
                <c:pt idx="923">
                  <c:v>291.75299999999999</c:v>
                </c:pt>
                <c:pt idx="924">
                  <c:v>294.05</c:v>
                </c:pt>
                <c:pt idx="925">
                  <c:v>294.34100000000001</c:v>
                </c:pt>
                <c:pt idx="926">
                  <c:v>299.76799999999997</c:v>
                </c:pt>
                <c:pt idx="927">
                  <c:v>299.76799999999997</c:v>
                </c:pt>
                <c:pt idx="928">
                  <c:v>299.76799999999997</c:v>
                </c:pt>
                <c:pt idx="929">
                  <c:v>306.995</c:v>
                </c:pt>
                <c:pt idx="930">
                  <c:v>307.57799999999997</c:v>
                </c:pt>
                <c:pt idx="931">
                  <c:v>300.44499999999999</c:v>
                </c:pt>
                <c:pt idx="932">
                  <c:v>299.99799999999999</c:v>
                </c:pt>
                <c:pt idx="933">
                  <c:v>299.99799999999999</c:v>
                </c:pt>
                <c:pt idx="934">
                  <c:v>299.99799999999999</c:v>
                </c:pt>
                <c:pt idx="935">
                  <c:v>299.99799999999999</c:v>
                </c:pt>
                <c:pt idx="936">
                  <c:v>304.22899999999998</c:v>
                </c:pt>
                <c:pt idx="937">
                  <c:v>307.95</c:v>
                </c:pt>
                <c:pt idx="938">
                  <c:v>304</c:v>
                </c:pt>
                <c:pt idx="939">
                  <c:v>303.89299999999997</c:v>
                </c:pt>
                <c:pt idx="940">
                  <c:v>301.67899999999997</c:v>
                </c:pt>
                <c:pt idx="941">
                  <c:v>301.67899999999997</c:v>
                </c:pt>
                <c:pt idx="942">
                  <c:v>301.67899999999997</c:v>
                </c:pt>
                <c:pt idx="943">
                  <c:v>299.95100000000002</c:v>
                </c:pt>
                <c:pt idx="944">
                  <c:v>301.84500000000003</c:v>
                </c:pt>
                <c:pt idx="945">
                  <c:v>303.94299999999998</c:v>
                </c:pt>
                <c:pt idx="946">
                  <c:v>308.40600000000001</c:v>
                </c:pt>
                <c:pt idx="947">
                  <c:v>307.601</c:v>
                </c:pt>
                <c:pt idx="948">
                  <c:v>307.601</c:v>
                </c:pt>
                <c:pt idx="949">
                  <c:v>307.601</c:v>
                </c:pt>
                <c:pt idx="950">
                  <c:v>308.26299999999998</c:v>
                </c:pt>
                <c:pt idx="951">
                  <c:v>301.31900000000002</c:v>
                </c:pt>
                <c:pt idx="952">
                  <c:v>304.87299999999999</c:v>
                </c:pt>
                <c:pt idx="953">
                  <c:v>298.88900000000001</c:v>
                </c:pt>
                <c:pt idx="954">
                  <c:v>301.38499999999999</c:v>
                </c:pt>
                <c:pt idx="955">
                  <c:v>301.38499999999999</c:v>
                </c:pt>
                <c:pt idx="956">
                  <c:v>301.38499999999999</c:v>
                </c:pt>
                <c:pt idx="957">
                  <c:v>303.90100000000001</c:v>
                </c:pt>
                <c:pt idx="958">
                  <c:v>305.685</c:v>
                </c:pt>
                <c:pt idx="959">
                  <c:v>299.90100000000001</c:v>
                </c:pt>
                <c:pt idx="960">
                  <c:v>298.00099999999998</c:v>
                </c:pt>
                <c:pt idx="961">
                  <c:v>299.779</c:v>
                </c:pt>
                <c:pt idx="962">
                  <c:v>299.779</c:v>
                </c:pt>
                <c:pt idx="963">
                  <c:v>299.779</c:v>
                </c:pt>
                <c:pt idx="964">
                  <c:v>303.76600000000002</c:v>
                </c:pt>
                <c:pt idx="965">
                  <c:v>306.28399999999999</c:v>
                </c:pt>
                <c:pt idx="966">
                  <c:v>307.35399999999998</c:v>
                </c:pt>
                <c:pt idx="967">
                  <c:v>315.59699999999998</c:v>
                </c:pt>
                <c:pt idx="968">
                  <c:v>314.8</c:v>
                </c:pt>
                <c:pt idx="969">
                  <c:v>314.8</c:v>
                </c:pt>
                <c:pt idx="970">
                  <c:v>314.8</c:v>
                </c:pt>
                <c:pt idx="971">
                  <c:v>314.8</c:v>
                </c:pt>
                <c:pt idx="972">
                  <c:v>311.74</c:v>
                </c:pt>
                <c:pt idx="973">
                  <c:v>317.35500000000002</c:v>
                </c:pt>
                <c:pt idx="974">
                  <c:v>310.464</c:v>
                </c:pt>
                <c:pt idx="975">
                  <c:v>311.91399999999999</c:v>
                </c:pt>
                <c:pt idx="976">
                  <c:v>311.91399999999999</c:v>
                </c:pt>
                <c:pt idx="977">
                  <c:v>311.91399999999999</c:v>
                </c:pt>
                <c:pt idx="978">
                  <c:v>312.04500000000002</c:v>
                </c:pt>
                <c:pt idx="979">
                  <c:v>310.55900000000003</c:v>
                </c:pt>
                <c:pt idx="980">
                  <c:v>316.10199999999998</c:v>
                </c:pt>
                <c:pt idx="981">
                  <c:v>310.07799999999997</c:v>
                </c:pt>
                <c:pt idx="982">
                  <c:v>313.86</c:v>
                </c:pt>
                <c:pt idx="983">
                  <c:v>313.86</c:v>
                </c:pt>
                <c:pt idx="984">
                  <c:v>313.86</c:v>
                </c:pt>
                <c:pt idx="985">
                  <c:v>314.16800000000001</c:v>
                </c:pt>
                <c:pt idx="986">
                  <c:v>302.48700000000002</c:v>
                </c:pt>
                <c:pt idx="987">
                  <c:v>316.38200000000001</c:v>
                </c:pt>
                <c:pt idx="988">
                  <c:v>323.19400000000002</c:v>
                </c:pt>
                <c:pt idx="989">
                  <c:v>323.66000000000003</c:v>
                </c:pt>
                <c:pt idx="990">
                  <c:v>323.66000000000003</c:v>
                </c:pt>
                <c:pt idx="991">
                  <c:v>323.66000000000003</c:v>
                </c:pt>
                <c:pt idx="992">
                  <c:v>321.49799999999999</c:v>
                </c:pt>
                <c:pt idx="993">
                  <c:v>317.17399999999998</c:v>
                </c:pt>
                <c:pt idx="994">
                  <c:v>315.41199999999998</c:v>
                </c:pt>
                <c:pt idx="995">
                  <c:v>326.13200000000001</c:v>
                </c:pt>
                <c:pt idx="996">
                  <c:v>331.12700000000001</c:v>
                </c:pt>
                <c:pt idx="997">
                  <c:v>331.12700000000001</c:v>
                </c:pt>
                <c:pt idx="998">
                  <c:v>331.12700000000001</c:v>
                </c:pt>
                <c:pt idx="999">
                  <c:v>320.82400000000001</c:v>
                </c:pt>
                <c:pt idx="1000">
                  <c:v>307.71600000000001</c:v>
                </c:pt>
                <c:pt idx="1001">
                  <c:v>298.41500000000002</c:v>
                </c:pt>
                <c:pt idx="1002">
                  <c:v>288.447</c:v>
                </c:pt>
                <c:pt idx="1003">
                  <c:v>283.94400000000002</c:v>
                </c:pt>
                <c:pt idx="1004">
                  <c:v>283.94400000000002</c:v>
                </c:pt>
                <c:pt idx="1005">
                  <c:v>283.94400000000002</c:v>
                </c:pt>
                <c:pt idx="1006">
                  <c:v>283.94400000000002</c:v>
                </c:pt>
                <c:pt idx="1007">
                  <c:v>292.11599999999999</c:v>
                </c:pt>
                <c:pt idx="1008">
                  <c:v>295.63099999999997</c:v>
                </c:pt>
                <c:pt idx="1009">
                  <c:v>288.79500000000002</c:v>
                </c:pt>
                <c:pt idx="1010">
                  <c:v>301.16000000000003</c:v>
                </c:pt>
                <c:pt idx="1011">
                  <c:v>301.16000000000003</c:v>
                </c:pt>
                <c:pt idx="1012">
                  <c:v>301.16000000000003</c:v>
                </c:pt>
                <c:pt idx="1013">
                  <c:v>312.69900000000001</c:v>
                </c:pt>
                <c:pt idx="1014">
                  <c:v>315.17599999999999</c:v>
                </c:pt>
                <c:pt idx="1015">
                  <c:v>316.02699999999999</c:v>
                </c:pt>
                <c:pt idx="1016">
                  <c:v>310.04300000000001</c:v>
                </c:pt>
                <c:pt idx="1017">
                  <c:v>314.16800000000001</c:v>
                </c:pt>
                <c:pt idx="1018">
                  <c:v>314.16800000000001</c:v>
                </c:pt>
                <c:pt idx="1019">
                  <c:v>314.16800000000001</c:v>
                </c:pt>
                <c:pt idx="1020">
                  <c:v>314.27600000000001</c:v>
                </c:pt>
                <c:pt idx="1021">
                  <c:v>315.45</c:v>
                </c:pt>
                <c:pt idx="1022">
                  <c:v>308.80200000000002</c:v>
                </c:pt>
                <c:pt idx="1023">
                  <c:v>299.98700000000002</c:v>
                </c:pt>
                <c:pt idx="1024">
                  <c:v>302.685</c:v>
                </c:pt>
                <c:pt idx="1025">
                  <c:v>302.685</c:v>
                </c:pt>
                <c:pt idx="1026">
                  <c:v>302.685</c:v>
                </c:pt>
                <c:pt idx="1027">
                  <c:v>300.55799999999999</c:v>
                </c:pt>
                <c:pt idx="1028">
                  <c:v>302.15800000000002</c:v>
                </c:pt>
                <c:pt idx="1029">
                  <c:v>296.60500000000002</c:v>
                </c:pt>
                <c:pt idx="1030">
                  <c:v>293.99400000000003</c:v>
                </c:pt>
                <c:pt idx="1031">
                  <c:v>301.41800000000001</c:v>
                </c:pt>
                <c:pt idx="1032">
                  <c:v>301.41800000000001</c:v>
                </c:pt>
                <c:pt idx="1033">
                  <c:v>301.41800000000001</c:v>
                </c:pt>
                <c:pt idx="1034">
                  <c:v>297.762</c:v>
                </c:pt>
                <c:pt idx="1035">
                  <c:v>305.55900000000003</c:v>
                </c:pt>
                <c:pt idx="1036">
                  <c:v>305.57</c:v>
                </c:pt>
                <c:pt idx="1037">
                  <c:v>325.08199999999999</c:v>
                </c:pt>
                <c:pt idx="1038">
                  <c:v>323.06299999999999</c:v>
                </c:pt>
                <c:pt idx="1039">
                  <c:v>323.06299999999999</c:v>
                </c:pt>
                <c:pt idx="1040">
                  <c:v>323.06299999999999</c:v>
                </c:pt>
                <c:pt idx="1041">
                  <c:v>355.84300000000002</c:v>
                </c:pt>
                <c:pt idx="1042">
                  <c:v>376.05399999999997</c:v>
                </c:pt>
                <c:pt idx="1043">
                  <c:v>380.04399999999998</c:v>
                </c:pt>
                <c:pt idx="1044">
                  <c:v>373.363</c:v>
                </c:pt>
                <c:pt idx="1045">
                  <c:v>373.48700000000002</c:v>
                </c:pt>
                <c:pt idx="1046">
                  <c:v>373.48700000000002</c:v>
                </c:pt>
                <c:pt idx="1047">
                  <c:v>373.48700000000002</c:v>
                </c:pt>
                <c:pt idx="1048">
                  <c:v>360.05799999999999</c:v>
                </c:pt>
                <c:pt idx="1049">
                  <c:v>366.03300000000002</c:v>
                </c:pt>
                <c:pt idx="1050">
                  <c:v>361.642</c:v>
                </c:pt>
                <c:pt idx="1051">
                  <c:v>372.66300000000001</c:v>
                </c:pt>
                <c:pt idx="1052">
                  <c:v>371.303</c:v>
                </c:pt>
                <c:pt idx="1053">
                  <c:v>371.303</c:v>
                </c:pt>
                <c:pt idx="1054">
                  <c:v>371.303</c:v>
                </c:pt>
                <c:pt idx="1055">
                  <c:v>371.19299999999998</c:v>
                </c:pt>
                <c:pt idx="1056">
                  <c:v>373.709</c:v>
                </c:pt>
                <c:pt idx="1057">
                  <c:v>362.33699999999999</c:v>
                </c:pt>
                <c:pt idx="1058">
                  <c:v>367.55900000000003</c:v>
                </c:pt>
                <c:pt idx="1059">
                  <c:v>371.70600000000002</c:v>
                </c:pt>
                <c:pt idx="1060">
                  <c:v>371.70600000000002</c:v>
                </c:pt>
                <c:pt idx="1061">
                  <c:v>371.70600000000002</c:v>
                </c:pt>
                <c:pt idx="1062">
                  <c:v>362.22699999999998</c:v>
                </c:pt>
                <c:pt idx="1063">
                  <c:v>366.99900000000002</c:v>
                </c:pt>
                <c:pt idx="1064">
                  <c:v>353.99</c:v>
                </c:pt>
                <c:pt idx="1065">
                  <c:v>362.93799999999999</c:v>
                </c:pt>
                <c:pt idx="1066">
                  <c:v>373.96600000000001</c:v>
                </c:pt>
                <c:pt idx="1067">
                  <c:v>373.96600000000001</c:v>
                </c:pt>
                <c:pt idx="1068">
                  <c:v>373.96600000000001</c:v>
                </c:pt>
                <c:pt idx="1069">
                  <c:v>373.96600000000001</c:v>
                </c:pt>
                <c:pt idx="1070">
                  <c:v>379.173</c:v>
                </c:pt>
                <c:pt idx="1071">
                  <c:v>370.25</c:v>
                </c:pt>
                <c:pt idx="1072">
                  <c:v>374.30500000000001</c:v>
                </c:pt>
                <c:pt idx="1073">
                  <c:v>384.9</c:v>
                </c:pt>
                <c:pt idx="1074">
                  <c:v>384.9</c:v>
                </c:pt>
                <c:pt idx="1075">
                  <c:v>384.9</c:v>
                </c:pt>
                <c:pt idx="1076">
                  <c:v>388.84199999999998</c:v>
                </c:pt>
                <c:pt idx="1077">
                  <c:v>385.45800000000003</c:v>
                </c:pt>
                <c:pt idx="1078">
                  <c:v>391.53</c:v>
                </c:pt>
                <c:pt idx="1079">
                  <c:v>385.98500000000001</c:v>
                </c:pt>
                <c:pt idx="1080">
                  <c:v>386.88499999999999</c:v>
                </c:pt>
                <c:pt idx="1081">
                  <c:v>386.88499999999999</c:v>
                </c:pt>
                <c:pt idx="1082">
                  <c:v>386.88499999999999</c:v>
                </c:pt>
                <c:pt idx="1083">
                  <c:v>407.35899999999998</c:v>
                </c:pt>
                <c:pt idx="1084">
                  <c:v>405.55799999999999</c:v>
                </c:pt>
                <c:pt idx="1085">
                  <c:v>417.40800000000002</c:v>
                </c:pt>
                <c:pt idx="1086">
                  <c:v>454.35500000000002</c:v>
                </c:pt>
                <c:pt idx="1087">
                  <c:v>461.88400000000001</c:v>
                </c:pt>
                <c:pt idx="1088">
                  <c:v>461.88400000000001</c:v>
                </c:pt>
                <c:pt idx="1089">
                  <c:v>461.88400000000001</c:v>
                </c:pt>
                <c:pt idx="1090">
                  <c:v>467.77</c:v>
                </c:pt>
                <c:pt idx="1091">
                  <c:v>444.834</c:v>
                </c:pt>
                <c:pt idx="1092">
                  <c:v>447.988</c:v>
                </c:pt>
                <c:pt idx="1093">
                  <c:v>447.22300000000001</c:v>
                </c:pt>
                <c:pt idx="1094">
                  <c:v>464.96100000000001</c:v>
                </c:pt>
                <c:pt idx="1095">
                  <c:v>464.96100000000001</c:v>
                </c:pt>
                <c:pt idx="1096">
                  <c:v>464.96100000000001</c:v>
                </c:pt>
                <c:pt idx="1097">
                  <c:v>480.68700000000001</c:v>
                </c:pt>
                <c:pt idx="1098">
                  <c:v>489.827</c:v>
                </c:pt>
                <c:pt idx="1099">
                  <c:v>476.90100000000001</c:v>
                </c:pt>
                <c:pt idx="1100">
                  <c:v>459.536</c:v>
                </c:pt>
                <c:pt idx="1101">
                  <c:v>450.16199999999998</c:v>
                </c:pt>
                <c:pt idx="1102">
                  <c:v>450.16199999999998</c:v>
                </c:pt>
                <c:pt idx="1103">
                  <c:v>450.16199999999998</c:v>
                </c:pt>
                <c:pt idx="1104">
                  <c:v>450.16199999999998</c:v>
                </c:pt>
                <c:pt idx="1105">
                  <c:v>430.77300000000002</c:v>
                </c:pt>
                <c:pt idx="1106">
                  <c:v>411.68900000000002</c:v>
                </c:pt>
                <c:pt idx="1107">
                  <c:v>418.38299999999998</c:v>
                </c:pt>
                <c:pt idx="1108">
                  <c:v>408.02499999999998</c:v>
                </c:pt>
                <c:pt idx="1109">
                  <c:v>408.02499999999998</c:v>
                </c:pt>
                <c:pt idx="1110">
                  <c:v>408.02499999999998</c:v>
                </c:pt>
                <c:pt idx="1111">
                  <c:v>411.09100000000001</c:v>
                </c:pt>
                <c:pt idx="1112">
                  <c:v>413.38900000000001</c:v>
                </c:pt>
                <c:pt idx="1113">
                  <c:v>410.62200000000001</c:v>
                </c:pt>
                <c:pt idx="1114">
                  <c:v>414.85399999999998</c:v>
                </c:pt>
                <c:pt idx="1115">
                  <c:v>408.99</c:v>
                </c:pt>
                <c:pt idx="1116">
                  <c:v>408.99</c:v>
                </c:pt>
                <c:pt idx="1117">
                  <c:v>408.99</c:v>
                </c:pt>
                <c:pt idx="1118">
                  <c:v>403.44499999999999</c:v>
                </c:pt>
                <c:pt idx="1119">
                  <c:v>408.23</c:v>
                </c:pt>
                <c:pt idx="1120">
                  <c:v>396.32900000000001</c:v>
                </c:pt>
                <c:pt idx="1121">
                  <c:v>364.34699999999998</c:v>
                </c:pt>
                <c:pt idx="1122">
                  <c:v>376.55200000000002</c:v>
                </c:pt>
                <c:pt idx="1123">
                  <c:v>376.55200000000002</c:v>
                </c:pt>
                <c:pt idx="1124">
                  <c:v>376.55200000000002</c:v>
                </c:pt>
                <c:pt idx="1125">
                  <c:v>391.73099999999999</c:v>
                </c:pt>
                <c:pt idx="1126">
                  <c:v>405.29399999999998</c:v>
                </c:pt>
                <c:pt idx="1127">
                  <c:v>404.78800000000001</c:v>
                </c:pt>
                <c:pt idx="1128">
                  <c:v>390.36700000000002</c:v>
                </c:pt>
                <c:pt idx="1129">
                  <c:v>391.8</c:v>
                </c:pt>
                <c:pt idx="1130">
                  <c:v>391.8</c:v>
                </c:pt>
                <c:pt idx="1131">
                  <c:v>391.8</c:v>
                </c:pt>
                <c:pt idx="1132">
                  <c:v>396.28399999999999</c:v>
                </c:pt>
                <c:pt idx="1133">
                  <c:v>385.91500000000002</c:v>
                </c:pt>
                <c:pt idx="1134">
                  <c:v>403.26</c:v>
                </c:pt>
                <c:pt idx="1135">
                  <c:v>396.584</c:v>
                </c:pt>
                <c:pt idx="1136">
                  <c:v>396.584</c:v>
                </c:pt>
                <c:pt idx="1137">
                  <c:v>396.584</c:v>
                </c:pt>
                <c:pt idx="1138">
                  <c:v>396.584</c:v>
                </c:pt>
                <c:pt idx="1139">
                  <c:v>398.875</c:v>
                </c:pt>
                <c:pt idx="1140">
                  <c:v>402.15199999999999</c:v>
                </c:pt>
                <c:pt idx="1141">
                  <c:v>406.00799999999998</c:v>
                </c:pt>
                <c:pt idx="1142">
                  <c:v>416.59500000000003</c:v>
                </c:pt>
                <c:pt idx="1143">
                  <c:v>415.06299999999999</c:v>
                </c:pt>
                <c:pt idx="1144">
                  <c:v>415.06299999999999</c:v>
                </c:pt>
                <c:pt idx="1145">
                  <c:v>415.06299999999999</c:v>
                </c:pt>
                <c:pt idx="1146">
                  <c:v>427.18900000000002</c:v>
                </c:pt>
                <c:pt idx="1147">
                  <c:v>431.74700000000001</c:v>
                </c:pt>
                <c:pt idx="1148">
                  <c:v>442.46300000000002</c:v>
                </c:pt>
                <c:pt idx="1149">
                  <c:v>442.46300000000002</c:v>
                </c:pt>
                <c:pt idx="1150">
                  <c:v>442.46300000000002</c:v>
                </c:pt>
                <c:pt idx="1151">
                  <c:v>442.46300000000002</c:v>
                </c:pt>
                <c:pt idx="1152">
                  <c:v>442.46300000000002</c:v>
                </c:pt>
                <c:pt idx="1153">
                  <c:v>436.964</c:v>
                </c:pt>
                <c:pt idx="1154">
                  <c:v>431.35399999999998</c:v>
                </c:pt>
                <c:pt idx="1155">
                  <c:v>413.24799999999999</c:v>
                </c:pt>
                <c:pt idx="1156">
                  <c:v>406.99700000000001</c:v>
                </c:pt>
                <c:pt idx="1157">
                  <c:v>409.57400000000001</c:v>
                </c:pt>
                <c:pt idx="1158">
                  <c:v>409.57400000000001</c:v>
                </c:pt>
                <c:pt idx="1159">
                  <c:v>409.57400000000001</c:v>
                </c:pt>
                <c:pt idx="1160">
                  <c:v>405.74099999999999</c:v>
                </c:pt>
                <c:pt idx="1161">
                  <c:v>401.40800000000002</c:v>
                </c:pt>
                <c:pt idx="1162">
                  <c:v>408.57600000000002</c:v>
                </c:pt>
                <c:pt idx="1163">
                  <c:v>414.56299999999999</c:v>
                </c:pt>
                <c:pt idx="1164">
                  <c:v>405.88</c:v>
                </c:pt>
                <c:pt idx="1165">
                  <c:v>405.88</c:v>
                </c:pt>
                <c:pt idx="1166">
                  <c:v>405.88</c:v>
                </c:pt>
                <c:pt idx="1167">
                  <c:v>411.59800000000001</c:v>
                </c:pt>
                <c:pt idx="1168">
                  <c:v>414.86</c:v>
                </c:pt>
                <c:pt idx="1169">
                  <c:v>423.66300000000001</c:v>
                </c:pt>
                <c:pt idx="1170">
                  <c:v>423.17599999999999</c:v>
                </c:pt>
                <c:pt idx="1171">
                  <c:v>429.31900000000002</c:v>
                </c:pt>
                <c:pt idx="1172">
                  <c:v>429.31900000000002</c:v>
                </c:pt>
                <c:pt idx="1173">
                  <c:v>429.31900000000002</c:v>
                </c:pt>
                <c:pt idx="1174">
                  <c:v>432.73200000000003</c:v>
                </c:pt>
                <c:pt idx="1175">
                  <c:v>420.73</c:v>
                </c:pt>
                <c:pt idx="1176">
                  <c:v>415.02699999999999</c:v>
                </c:pt>
                <c:pt idx="1177">
                  <c:v>414.92200000000003</c:v>
                </c:pt>
                <c:pt idx="1178">
                  <c:v>407.10899999999998</c:v>
                </c:pt>
                <c:pt idx="1179">
                  <c:v>407.10899999999998</c:v>
                </c:pt>
                <c:pt idx="1180">
                  <c:v>407.10899999999998</c:v>
                </c:pt>
                <c:pt idx="1181">
                  <c:v>407.10899999999998</c:v>
                </c:pt>
                <c:pt idx="1182">
                  <c:v>408.34100000000001</c:v>
                </c:pt>
                <c:pt idx="1183">
                  <c:v>416.92700000000002</c:v>
                </c:pt>
                <c:pt idx="1184">
                  <c:v>419.084</c:v>
                </c:pt>
                <c:pt idx="1185">
                  <c:v>426.34199999999998</c:v>
                </c:pt>
                <c:pt idx="1186">
                  <c:v>426.34199999999998</c:v>
                </c:pt>
                <c:pt idx="1187">
                  <c:v>426.34199999999998</c:v>
                </c:pt>
                <c:pt idx="1188">
                  <c:v>426.34199999999998</c:v>
                </c:pt>
                <c:pt idx="1189">
                  <c:v>416.71499999999997</c:v>
                </c:pt>
                <c:pt idx="1190">
                  <c:v>418.339</c:v>
                </c:pt>
                <c:pt idx="1191">
                  <c:v>420.48500000000001</c:v>
                </c:pt>
                <c:pt idx="1192">
                  <c:v>424.78300000000002</c:v>
                </c:pt>
                <c:pt idx="1193">
                  <c:v>424.78300000000002</c:v>
                </c:pt>
                <c:pt idx="1194">
                  <c:v>424.78300000000002</c:v>
                </c:pt>
                <c:pt idx="1195">
                  <c:v>427.423</c:v>
                </c:pt>
                <c:pt idx="1196">
                  <c:v>427.22800000000001</c:v>
                </c:pt>
                <c:pt idx="1197">
                  <c:v>436.041</c:v>
                </c:pt>
                <c:pt idx="1198">
                  <c:v>432.99400000000003</c:v>
                </c:pt>
                <c:pt idx="1199">
                  <c:v>440.85199999999998</c:v>
                </c:pt>
                <c:pt idx="1200">
                  <c:v>440.85199999999998</c:v>
                </c:pt>
                <c:pt idx="1201">
                  <c:v>440.85199999999998</c:v>
                </c:pt>
                <c:pt idx="1202">
                  <c:v>440.85199999999998</c:v>
                </c:pt>
                <c:pt idx="1203">
                  <c:v>439.47</c:v>
                </c:pt>
                <c:pt idx="1204">
                  <c:v>433.82900000000001</c:v>
                </c:pt>
                <c:pt idx="1205">
                  <c:v>420.32299999999998</c:v>
                </c:pt>
                <c:pt idx="1206">
                  <c:v>412.726</c:v>
                </c:pt>
                <c:pt idx="1207">
                  <c:v>412.726</c:v>
                </c:pt>
                <c:pt idx="1208">
                  <c:v>412.726</c:v>
                </c:pt>
                <c:pt idx="1209">
                  <c:v>407.77600000000001</c:v>
                </c:pt>
                <c:pt idx="1210">
                  <c:v>407.84699999999998</c:v>
                </c:pt>
                <c:pt idx="1211">
                  <c:v>406.85500000000002</c:v>
                </c:pt>
                <c:pt idx="1212">
                  <c:v>408.04199999999997</c:v>
                </c:pt>
                <c:pt idx="1213">
                  <c:v>409.839</c:v>
                </c:pt>
                <c:pt idx="1214">
                  <c:v>409.839</c:v>
                </c:pt>
                <c:pt idx="1215">
                  <c:v>409.839</c:v>
                </c:pt>
                <c:pt idx="1216">
                  <c:v>416.12900000000002</c:v>
                </c:pt>
                <c:pt idx="1217">
                  <c:v>412.22800000000001</c:v>
                </c:pt>
                <c:pt idx="1218">
                  <c:v>401.42500000000001</c:v>
                </c:pt>
                <c:pt idx="1219">
                  <c:v>401.596</c:v>
                </c:pt>
                <c:pt idx="1220">
                  <c:v>387.96199999999999</c:v>
                </c:pt>
                <c:pt idx="1221">
                  <c:v>387.96199999999999</c:v>
                </c:pt>
                <c:pt idx="1222">
                  <c:v>387.96199999999999</c:v>
                </c:pt>
                <c:pt idx="1223">
                  <c:v>390.59899999999999</c:v>
                </c:pt>
                <c:pt idx="1224">
                  <c:v>384.84100000000001</c:v>
                </c:pt>
                <c:pt idx="1225">
                  <c:v>385.01</c:v>
                </c:pt>
                <c:pt idx="1226">
                  <c:v>378.99200000000002</c:v>
                </c:pt>
                <c:pt idx="1227">
                  <c:v>387.48500000000001</c:v>
                </c:pt>
                <c:pt idx="1228">
                  <c:v>387.48500000000001</c:v>
                </c:pt>
                <c:pt idx="1229">
                  <c:v>387.48500000000001</c:v>
                </c:pt>
                <c:pt idx="1230">
                  <c:v>378.81099999999998</c:v>
                </c:pt>
                <c:pt idx="1231">
                  <c:v>383.053</c:v>
                </c:pt>
                <c:pt idx="1232">
                  <c:v>383.58300000000003</c:v>
                </c:pt>
                <c:pt idx="1233">
                  <c:v>379.60399999999998</c:v>
                </c:pt>
                <c:pt idx="1234">
                  <c:v>374.62299999999999</c:v>
                </c:pt>
                <c:pt idx="1235">
                  <c:v>374.62299999999999</c:v>
                </c:pt>
                <c:pt idx="1236">
                  <c:v>374.62299999999999</c:v>
                </c:pt>
                <c:pt idx="1237">
                  <c:v>374.62299999999999</c:v>
                </c:pt>
                <c:pt idx="1238">
                  <c:v>366.74299999999999</c:v>
                </c:pt>
                <c:pt idx="1239">
                  <c:v>364.65100000000001</c:v>
                </c:pt>
                <c:pt idx="1240">
                  <c:v>366.74400000000003</c:v>
                </c:pt>
                <c:pt idx="1241">
                  <c:v>364.97899999999998</c:v>
                </c:pt>
                <c:pt idx="1242">
                  <c:v>364.97899999999998</c:v>
                </c:pt>
                <c:pt idx="1243">
                  <c:v>364.97899999999998</c:v>
                </c:pt>
                <c:pt idx="1244">
                  <c:v>369.02300000000002</c:v>
                </c:pt>
                <c:pt idx="1245">
                  <c:v>364.52699999999999</c:v>
                </c:pt>
                <c:pt idx="1246">
                  <c:v>356.76799999999997</c:v>
                </c:pt>
                <c:pt idx="1247">
                  <c:v>348.70499999999998</c:v>
                </c:pt>
                <c:pt idx="1248">
                  <c:v>347.73099999999999</c:v>
                </c:pt>
                <c:pt idx="1249">
                  <c:v>347.73099999999999</c:v>
                </c:pt>
                <c:pt idx="1250">
                  <c:v>347.73099999999999</c:v>
                </c:pt>
                <c:pt idx="1251">
                  <c:v>348.18299999999999</c:v>
                </c:pt>
                <c:pt idx="1252">
                  <c:v>357.779</c:v>
                </c:pt>
                <c:pt idx="1253">
                  <c:v>354.22699999999998</c:v>
                </c:pt>
                <c:pt idx="1254">
                  <c:v>344.18299999999999</c:v>
                </c:pt>
                <c:pt idx="1255">
                  <c:v>342.471</c:v>
                </c:pt>
                <c:pt idx="1256">
                  <c:v>342.471</c:v>
                </c:pt>
                <c:pt idx="1257">
                  <c:v>342.471</c:v>
                </c:pt>
                <c:pt idx="1258">
                  <c:v>339.37</c:v>
                </c:pt>
                <c:pt idx="1259">
                  <c:v>328.25299999999999</c:v>
                </c:pt>
                <c:pt idx="1260">
                  <c:v>318.84500000000003</c:v>
                </c:pt>
                <c:pt idx="1261">
                  <c:v>322.55099999999999</c:v>
                </c:pt>
                <c:pt idx="1262">
                  <c:v>321.43299999999999</c:v>
                </c:pt>
                <c:pt idx="1263">
                  <c:v>321.43299999999999</c:v>
                </c:pt>
                <c:pt idx="1264">
                  <c:v>321.43299999999999</c:v>
                </c:pt>
                <c:pt idx="1265">
                  <c:v>315.66800000000001</c:v>
                </c:pt>
                <c:pt idx="1266">
                  <c:v>318.72699999999998</c:v>
                </c:pt>
                <c:pt idx="1267">
                  <c:v>326.08999999999997</c:v>
                </c:pt>
                <c:pt idx="1268">
                  <c:v>330.75799999999998</c:v>
                </c:pt>
                <c:pt idx="1269">
                  <c:v>335.36099999999999</c:v>
                </c:pt>
                <c:pt idx="1270">
                  <c:v>335.36099999999999</c:v>
                </c:pt>
                <c:pt idx="1271">
                  <c:v>335.36099999999999</c:v>
                </c:pt>
                <c:pt idx="1272">
                  <c:v>336.3</c:v>
                </c:pt>
                <c:pt idx="1273">
                  <c:v>340.46499999999997</c:v>
                </c:pt>
                <c:pt idx="1274">
                  <c:v>339.596</c:v>
                </c:pt>
                <c:pt idx="1275">
                  <c:v>346.08100000000002</c:v>
                </c:pt>
                <c:pt idx="1276">
                  <c:v>341.577</c:v>
                </c:pt>
                <c:pt idx="1277">
                  <c:v>341.577</c:v>
                </c:pt>
                <c:pt idx="1278">
                  <c:v>341.577</c:v>
                </c:pt>
                <c:pt idx="1279">
                  <c:v>342.83499999999998</c:v>
                </c:pt>
                <c:pt idx="1280">
                  <c:v>333.077</c:v>
                </c:pt>
                <c:pt idx="1281">
                  <c:v>340.88</c:v>
                </c:pt>
                <c:pt idx="1282">
                  <c:v>348.649</c:v>
                </c:pt>
                <c:pt idx="1283">
                  <c:v>348.649</c:v>
                </c:pt>
                <c:pt idx="1284">
                  <c:v>348.649</c:v>
                </c:pt>
                <c:pt idx="1285">
                  <c:v>348.649</c:v>
                </c:pt>
                <c:pt idx="1286">
                  <c:v>360.65300000000002</c:v>
                </c:pt>
                <c:pt idx="1287">
                  <c:v>367.42</c:v>
                </c:pt>
                <c:pt idx="1288">
                  <c:v>361.58199999999999</c:v>
                </c:pt>
                <c:pt idx="1289">
                  <c:v>355.16899999999998</c:v>
                </c:pt>
                <c:pt idx="1290">
                  <c:v>360.88299999999998</c:v>
                </c:pt>
                <c:pt idx="1291">
                  <c:v>360.88299999999998</c:v>
                </c:pt>
                <c:pt idx="1292">
                  <c:v>360.88299999999998</c:v>
                </c:pt>
                <c:pt idx="1293">
                  <c:v>362.66800000000001</c:v>
                </c:pt>
                <c:pt idx="1294">
                  <c:v>355.37</c:v>
                </c:pt>
                <c:pt idx="1295">
                  <c:v>360.459</c:v>
                </c:pt>
                <c:pt idx="1296">
                  <c:v>357.53500000000003</c:v>
                </c:pt>
                <c:pt idx="1297">
                  <c:v>354.09100000000001</c:v>
                </c:pt>
                <c:pt idx="1298">
                  <c:v>354.09100000000001</c:v>
                </c:pt>
                <c:pt idx="1299">
                  <c:v>354.09100000000001</c:v>
                </c:pt>
                <c:pt idx="1300">
                  <c:v>360.23200000000003</c:v>
                </c:pt>
                <c:pt idx="1301">
                  <c:v>356.13400000000001</c:v>
                </c:pt>
                <c:pt idx="1302">
                  <c:v>351.50299999999999</c:v>
                </c:pt>
                <c:pt idx="1303">
                  <c:v>353.64299999999997</c:v>
                </c:pt>
                <c:pt idx="1304">
                  <c:v>353.387</c:v>
                </c:pt>
                <c:pt idx="1305">
                  <c:v>353.387</c:v>
                </c:pt>
                <c:pt idx="1306">
                  <c:v>353.387</c:v>
                </c:pt>
                <c:pt idx="1307">
                  <c:v>348.005</c:v>
                </c:pt>
                <c:pt idx="1308">
                  <c:v>343.73700000000002</c:v>
                </c:pt>
                <c:pt idx="1309">
                  <c:v>342.45299999999997</c:v>
                </c:pt>
                <c:pt idx="1310">
                  <c:v>338.51799999999997</c:v>
                </c:pt>
                <c:pt idx="1311">
                  <c:v>345.52100000000002</c:v>
                </c:pt>
                <c:pt idx="1312">
                  <c:v>345.52100000000002</c:v>
                </c:pt>
                <c:pt idx="1313">
                  <c:v>345.52100000000002</c:v>
                </c:pt>
                <c:pt idx="1314">
                  <c:v>346.20699999999999</c:v>
                </c:pt>
                <c:pt idx="1315">
                  <c:v>353.03</c:v>
                </c:pt>
                <c:pt idx="1316">
                  <c:v>358.70699999999999</c:v>
                </c:pt>
                <c:pt idx="1317">
                  <c:v>355.89800000000002</c:v>
                </c:pt>
                <c:pt idx="1318">
                  <c:v>364.69499999999999</c:v>
                </c:pt>
                <c:pt idx="1319">
                  <c:v>364.69499999999999</c:v>
                </c:pt>
                <c:pt idx="1320">
                  <c:v>364.69499999999999</c:v>
                </c:pt>
                <c:pt idx="1321">
                  <c:v>380.91</c:v>
                </c:pt>
                <c:pt idx="1322">
                  <c:v>387.07</c:v>
                </c:pt>
                <c:pt idx="1323">
                  <c:v>394.54199999999997</c:v>
                </c:pt>
                <c:pt idx="1324">
                  <c:v>403.87</c:v>
                </c:pt>
                <c:pt idx="1325">
                  <c:v>407.13200000000001</c:v>
                </c:pt>
                <c:pt idx="1326">
                  <c:v>407.13200000000001</c:v>
                </c:pt>
                <c:pt idx="1327">
                  <c:v>407.13200000000001</c:v>
                </c:pt>
                <c:pt idx="1328">
                  <c:v>402.15899999999999</c:v>
                </c:pt>
                <c:pt idx="1329">
                  <c:v>395.09100000000001</c:v>
                </c:pt>
                <c:pt idx="1330">
                  <c:v>407.83600000000001</c:v>
                </c:pt>
                <c:pt idx="1331">
                  <c:v>406.66800000000001</c:v>
                </c:pt>
                <c:pt idx="1332">
                  <c:v>410.04399999999998</c:v>
                </c:pt>
                <c:pt idx="1333">
                  <c:v>410.04399999999998</c:v>
                </c:pt>
                <c:pt idx="1334">
                  <c:v>410.04399999999998</c:v>
                </c:pt>
                <c:pt idx="1335">
                  <c:v>410.04399999999998</c:v>
                </c:pt>
                <c:pt idx="1336">
                  <c:v>410.53100000000001</c:v>
                </c:pt>
                <c:pt idx="1337">
                  <c:v>422.13</c:v>
                </c:pt>
                <c:pt idx="1338">
                  <c:v>428.97699999999998</c:v>
                </c:pt>
                <c:pt idx="1339">
                  <c:v>440.56299999999999</c:v>
                </c:pt>
                <c:pt idx="1340">
                  <c:v>440.56299999999999</c:v>
                </c:pt>
                <c:pt idx="1341">
                  <c:v>440.56299999999999</c:v>
                </c:pt>
                <c:pt idx="1342">
                  <c:v>433.26</c:v>
                </c:pt>
                <c:pt idx="1343">
                  <c:v>422.37</c:v>
                </c:pt>
                <c:pt idx="1344">
                  <c:v>402.78100000000001</c:v>
                </c:pt>
                <c:pt idx="1345">
                  <c:v>397.57299999999998</c:v>
                </c:pt>
                <c:pt idx="1346">
                  <c:v>397.37799999999999</c:v>
                </c:pt>
                <c:pt idx="1347">
                  <c:v>397.37799999999999</c:v>
                </c:pt>
                <c:pt idx="1348">
                  <c:v>397.37799999999999</c:v>
                </c:pt>
                <c:pt idx="1349">
                  <c:v>401.029</c:v>
                </c:pt>
                <c:pt idx="1350">
                  <c:v>392.71199999999999</c:v>
                </c:pt>
                <c:pt idx="1351">
                  <c:v>393.18599999999998</c:v>
                </c:pt>
                <c:pt idx="1352">
                  <c:v>390.83499999999998</c:v>
                </c:pt>
                <c:pt idx="1353">
                  <c:v>382.04399999999998</c:v>
                </c:pt>
                <c:pt idx="1354">
                  <c:v>382.04399999999998</c:v>
                </c:pt>
                <c:pt idx="1355">
                  <c:v>382.04399999999998</c:v>
                </c:pt>
                <c:pt idx="1356">
                  <c:v>386.26299999999998</c:v>
                </c:pt>
                <c:pt idx="1357">
                  <c:v>381.45400000000001</c:v>
                </c:pt>
                <c:pt idx="1358">
                  <c:v>380.40100000000001</c:v>
                </c:pt>
                <c:pt idx="1359">
                  <c:v>385.59500000000003</c:v>
                </c:pt>
                <c:pt idx="1360">
                  <c:v>381.87099999999998</c:v>
                </c:pt>
                <c:pt idx="1361">
                  <c:v>381.87099999999998</c:v>
                </c:pt>
                <c:pt idx="1362">
                  <c:v>381.87099999999998</c:v>
                </c:pt>
                <c:pt idx="1363">
                  <c:v>390.31700000000001</c:v>
                </c:pt>
                <c:pt idx="1364">
                  <c:v>387.86099999999999</c:v>
                </c:pt>
                <c:pt idx="1365">
                  <c:v>386.09800000000001</c:v>
                </c:pt>
                <c:pt idx="1366">
                  <c:v>391.39100000000002</c:v>
                </c:pt>
                <c:pt idx="1367">
                  <c:v>374.16699999999997</c:v>
                </c:pt>
                <c:pt idx="1368">
                  <c:v>374.16699999999997</c:v>
                </c:pt>
                <c:pt idx="1369">
                  <c:v>374.16699999999997</c:v>
                </c:pt>
                <c:pt idx="1370">
                  <c:v>377.745</c:v>
                </c:pt>
                <c:pt idx="1371">
                  <c:v>365.15499999999997</c:v>
                </c:pt>
                <c:pt idx="1372">
                  <c:v>365.15499999999997</c:v>
                </c:pt>
                <c:pt idx="1373">
                  <c:v>365.41899999999998</c:v>
                </c:pt>
                <c:pt idx="1374">
                  <c:v>370.24400000000003</c:v>
                </c:pt>
                <c:pt idx="1375">
                  <c:v>370.24400000000003</c:v>
                </c:pt>
                <c:pt idx="1376">
                  <c:v>370.24400000000003</c:v>
                </c:pt>
                <c:pt idx="1377">
                  <c:v>372.09199999999998</c:v>
                </c:pt>
                <c:pt idx="1378">
                  <c:v>371.20499999999998</c:v>
                </c:pt>
                <c:pt idx="1379">
                  <c:v>366.81700000000001</c:v>
                </c:pt>
                <c:pt idx="1380">
                  <c:v>365.76900000000001</c:v>
                </c:pt>
                <c:pt idx="1381">
                  <c:v>357.93700000000001</c:v>
                </c:pt>
                <c:pt idx="1382">
                  <c:v>357.93700000000001</c:v>
                </c:pt>
                <c:pt idx="1383">
                  <c:v>357.93700000000001</c:v>
                </c:pt>
                <c:pt idx="1384">
                  <c:v>354.07600000000002</c:v>
                </c:pt>
                <c:pt idx="1385">
                  <c:v>346.99400000000003</c:v>
                </c:pt>
                <c:pt idx="1386">
                  <c:v>350.00599999999997</c:v>
                </c:pt>
                <c:pt idx="1387">
                  <c:v>345.34800000000001</c:v>
                </c:pt>
                <c:pt idx="1388">
                  <c:v>351.733</c:v>
                </c:pt>
                <c:pt idx="1389">
                  <c:v>351.733</c:v>
                </c:pt>
                <c:pt idx="1390">
                  <c:v>351.733</c:v>
                </c:pt>
                <c:pt idx="1391">
                  <c:v>362.279</c:v>
                </c:pt>
                <c:pt idx="1392">
                  <c:v>370.21</c:v>
                </c:pt>
                <c:pt idx="1393">
                  <c:v>368.87400000000002</c:v>
                </c:pt>
                <c:pt idx="1394">
                  <c:v>361.37</c:v>
                </c:pt>
                <c:pt idx="1395">
                  <c:v>343.87700000000001</c:v>
                </c:pt>
                <c:pt idx="1396">
                  <c:v>343.87700000000001</c:v>
                </c:pt>
                <c:pt idx="1397">
                  <c:v>343.87700000000001</c:v>
                </c:pt>
                <c:pt idx="1398">
                  <c:v>344.80599999999998</c:v>
                </c:pt>
                <c:pt idx="1399">
                  <c:v>341.37099999999998</c:v>
                </c:pt>
                <c:pt idx="1400">
                  <c:v>333.28199999999998</c:v>
                </c:pt>
                <c:pt idx="1401">
                  <c:v>337.81099999999998</c:v>
                </c:pt>
                <c:pt idx="1402">
                  <c:v>323.65499999999997</c:v>
                </c:pt>
                <c:pt idx="1403">
                  <c:v>323.65499999999997</c:v>
                </c:pt>
                <c:pt idx="1404">
                  <c:v>323.65499999999997</c:v>
                </c:pt>
                <c:pt idx="1405">
                  <c:v>321.10300000000001</c:v>
                </c:pt>
                <c:pt idx="1406">
                  <c:v>315.28399999999999</c:v>
                </c:pt>
                <c:pt idx="1407">
                  <c:v>315.11799999999999</c:v>
                </c:pt>
                <c:pt idx="1408">
                  <c:v>316.83</c:v>
                </c:pt>
                <c:pt idx="1409">
                  <c:v>322.85399999999998</c:v>
                </c:pt>
                <c:pt idx="1410">
                  <c:v>322.85399999999998</c:v>
                </c:pt>
                <c:pt idx="1411">
                  <c:v>322.85399999999998</c:v>
                </c:pt>
                <c:pt idx="1412">
                  <c:v>322.44</c:v>
                </c:pt>
                <c:pt idx="1413">
                  <c:v>318.536</c:v>
                </c:pt>
                <c:pt idx="1414">
                  <c:v>313.46100000000001</c:v>
                </c:pt>
                <c:pt idx="1415">
                  <c:v>313.476</c:v>
                </c:pt>
                <c:pt idx="1416">
                  <c:v>315.62900000000002</c:v>
                </c:pt>
                <c:pt idx="1417">
                  <c:v>315.62900000000002</c:v>
                </c:pt>
                <c:pt idx="1418">
                  <c:v>315.62900000000002</c:v>
                </c:pt>
                <c:pt idx="1419">
                  <c:v>314.95400000000001</c:v>
                </c:pt>
                <c:pt idx="1420">
                  <c:v>312.91199999999998</c:v>
                </c:pt>
                <c:pt idx="1421">
                  <c:v>317.38400000000001</c:v>
                </c:pt>
                <c:pt idx="1422">
                  <c:v>318.25400000000002</c:v>
                </c:pt>
                <c:pt idx="1423">
                  <c:v>317.96199999999999</c:v>
                </c:pt>
                <c:pt idx="1424">
                  <c:v>317.96199999999999</c:v>
                </c:pt>
                <c:pt idx="1425">
                  <c:v>317.96199999999999</c:v>
                </c:pt>
                <c:pt idx="1426">
                  <c:v>320.46100000000001</c:v>
                </c:pt>
                <c:pt idx="1427">
                  <c:v>319.298</c:v>
                </c:pt>
                <c:pt idx="1428">
                  <c:v>316.57299999999998</c:v>
                </c:pt>
                <c:pt idx="1429">
                  <c:v>319.78500000000003</c:v>
                </c:pt>
                <c:pt idx="1430">
                  <c:v>325.44799999999998</c:v>
                </c:pt>
                <c:pt idx="1431">
                  <c:v>325.44799999999998</c:v>
                </c:pt>
                <c:pt idx="1432">
                  <c:v>325.44799999999998</c:v>
                </c:pt>
                <c:pt idx="1433">
                  <c:v>325.44799999999998</c:v>
                </c:pt>
                <c:pt idx="1434">
                  <c:v>319.53399999999999</c:v>
                </c:pt>
                <c:pt idx="1435">
                  <c:v>316.67599999999999</c:v>
                </c:pt>
                <c:pt idx="1436">
                  <c:v>305.709</c:v>
                </c:pt>
                <c:pt idx="1437">
                  <c:v>301.80700000000002</c:v>
                </c:pt>
                <c:pt idx="1438">
                  <c:v>301.80700000000002</c:v>
                </c:pt>
                <c:pt idx="1439">
                  <c:v>301.80700000000002</c:v>
                </c:pt>
                <c:pt idx="1440">
                  <c:v>299.34800000000001</c:v>
                </c:pt>
                <c:pt idx="1441">
                  <c:v>295.72300000000001</c:v>
                </c:pt>
                <c:pt idx="1442">
                  <c:v>291.49400000000003</c:v>
                </c:pt>
                <c:pt idx="1443">
                  <c:v>294.24400000000003</c:v>
                </c:pt>
                <c:pt idx="1444">
                  <c:v>282.47800000000001</c:v>
                </c:pt>
                <c:pt idx="1445">
                  <c:v>282.47800000000001</c:v>
                </c:pt>
                <c:pt idx="1446">
                  <c:v>282.47800000000001</c:v>
                </c:pt>
                <c:pt idx="1447">
                  <c:v>286.17200000000003</c:v>
                </c:pt>
                <c:pt idx="1448">
                  <c:v>290.40300000000002</c:v>
                </c:pt>
                <c:pt idx="1449">
                  <c:v>291.22399999999999</c:v>
                </c:pt>
                <c:pt idx="1450">
                  <c:v>294.22899999999998</c:v>
                </c:pt>
                <c:pt idx="1451">
                  <c:v>294.392</c:v>
                </c:pt>
                <c:pt idx="1452">
                  <c:v>294.392</c:v>
                </c:pt>
                <c:pt idx="1453">
                  <c:v>294.392</c:v>
                </c:pt>
                <c:pt idx="1454">
                  <c:v>299.512</c:v>
                </c:pt>
                <c:pt idx="1455">
                  <c:v>303.75900000000001</c:v>
                </c:pt>
                <c:pt idx="1456">
                  <c:v>309.38299999999998</c:v>
                </c:pt>
                <c:pt idx="1457">
                  <c:v>303.505</c:v>
                </c:pt>
                <c:pt idx="1458">
                  <c:v>307.66899999999998</c:v>
                </c:pt>
                <c:pt idx="1459">
                  <c:v>307.66899999999998</c:v>
                </c:pt>
                <c:pt idx="1460">
                  <c:v>307.66899999999998</c:v>
                </c:pt>
                <c:pt idx="1461">
                  <c:v>303.791</c:v>
                </c:pt>
                <c:pt idx="1462">
                  <c:v>303.68</c:v>
                </c:pt>
                <c:pt idx="1463">
                  <c:v>299.94299999999998</c:v>
                </c:pt>
                <c:pt idx="1464">
                  <c:v>295.27800000000002</c:v>
                </c:pt>
                <c:pt idx="1465">
                  <c:v>287.38200000000001</c:v>
                </c:pt>
                <c:pt idx="1466">
                  <c:v>287.38200000000001</c:v>
                </c:pt>
                <c:pt idx="1467">
                  <c:v>287.38200000000001</c:v>
                </c:pt>
                <c:pt idx="1468">
                  <c:v>287.38200000000001</c:v>
                </c:pt>
                <c:pt idx="1469">
                  <c:v>294.87599999999998</c:v>
                </c:pt>
                <c:pt idx="1470">
                  <c:v>297.01100000000002</c:v>
                </c:pt>
                <c:pt idx="1471">
                  <c:v>294.83800000000002</c:v>
                </c:pt>
                <c:pt idx="1472">
                  <c:v>291.82900000000001</c:v>
                </c:pt>
                <c:pt idx="1473">
                  <c:v>291.82900000000001</c:v>
                </c:pt>
                <c:pt idx="1474">
                  <c:v>291.82900000000001</c:v>
                </c:pt>
                <c:pt idx="1475">
                  <c:v>286.78800000000001</c:v>
                </c:pt>
                <c:pt idx="1476">
                  <c:v>279.00599999999997</c:v>
                </c:pt>
                <c:pt idx="1477">
                  <c:v>271.75799999999998</c:v>
                </c:pt>
                <c:pt idx="1478">
                  <c:v>269.74599999999998</c:v>
                </c:pt>
                <c:pt idx="1479">
                  <c:v>276.78800000000001</c:v>
                </c:pt>
                <c:pt idx="1480">
                  <c:v>276.78800000000001</c:v>
                </c:pt>
                <c:pt idx="1481">
                  <c:v>276.78800000000001</c:v>
                </c:pt>
                <c:pt idx="1482">
                  <c:v>276.64699999999999</c:v>
                </c:pt>
                <c:pt idx="1483">
                  <c:v>280.99400000000003</c:v>
                </c:pt>
                <c:pt idx="1484">
                  <c:v>280.30099999999999</c:v>
                </c:pt>
                <c:pt idx="1485">
                  <c:v>276.71199999999999</c:v>
                </c:pt>
                <c:pt idx="1486">
                  <c:v>287.86700000000002</c:v>
                </c:pt>
                <c:pt idx="1487">
                  <c:v>287.86700000000002</c:v>
                </c:pt>
                <c:pt idx="1488">
                  <c:v>287.86700000000002</c:v>
                </c:pt>
                <c:pt idx="1489">
                  <c:v>292.43900000000002</c:v>
                </c:pt>
                <c:pt idx="1490">
                  <c:v>292.43900000000002</c:v>
                </c:pt>
                <c:pt idx="1491">
                  <c:v>295.76</c:v>
                </c:pt>
                <c:pt idx="1492">
                  <c:v>292.52600000000001</c:v>
                </c:pt>
                <c:pt idx="1493">
                  <c:v>291.803</c:v>
                </c:pt>
                <c:pt idx="1494">
                  <c:v>291.803</c:v>
                </c:pt>
                <c:pt idx="1495">
                  <c:v>291.803</c:v>
                </c:pt>
                <c:pt idx="1496">
                  <c:v>290.49599999999998</c:v>
                </c:pt>
                <c:pt idx="1497">
                  <c:v>284.42500000000001</c:v>
                </c:pt>
                <c:pt idx="1498">
                  <c:v>292.63400000000001</c:v>
                </c:pt>
                <c:pt idx="1499">
                  <c:v>295.322</c:v>
                </c:pt>
                <c:pt idx="1500">
                  <c:v>298.44900000000001</c:v>
                </c:pt>
                <c:pt idx="1501">
                  <c:v>298.44900000000001</c:v>
                </c:pt>
                <c:pt idx="1502">
                  <c:v>298.44900000000001</c:v>
                </c:pt>
                <c:pt idx="1503">
                  <c:v>298.44900000000001</c:v>
                </c:pt>
                <c:pt idx="1504">
                  <c:v>302.036</c:v>
                </c:pt>
                <c:pt idx="1505">
                  <c:v>303.928</c:v>
                </c:pt>
                <c:pt idx="1506">
                  <c:v>306.149</c:v>
                </c:pt>
                <c:pt idx="1507">
                  <c:v>307.048</c:v>
                </c:pt>
                <c:pt idx="1508">
                  <c:v>307.048</c:v>
                </c:pt>
                <c:pt idx="1509">
                  <c:v>307.048</c:v>
                </c:pt>
                <c:pt idx="1510">
                  <c:v>302.16699999999997</c:v>
                </c:pt>
                <c:pt idx="1511">
                  <c:v>297.39</c:v>
                </c:pt>
                <c:pt idx="1512">
                  <c:v>294.03699999999998</c:v>
                </c:pt>
                <c:pt idx="1513">
                  <c:v>294.03699999999998</c:v>
                </c:pt>
                <c:pt idx="1514">
                  <c:v>294.03699999999998</c:v>
                </c:pt>
                <c:pt idx="1515">
                  <c:v>294.03699999999998</c:v>
                </c:pt>
                <c:pt idx="1516">
                  <c:v>294.03699999999998</c:v>
                </c:pt>
                <c:pt idx="1517">
                  <c:v>295.25</c:v>
                </c:pt>
                <c:pt idx="1518">
                  <c:v>290.54700000000003</c:v>
                </c:pt>
                <c:pt idx="1519">
                  <c:v>291.07799999999997</c:v>
                </c:pt>
                <c:pt idx="1520">
                  <c:v>286.97800000000001</c:v>
                </c:pt>
                <c:pt idx="1521">
                  <c:v>286.97800000000001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737984"/>
        <c:axId val="79739520"/>
      </c:lineChart>
      <c:dateAx>
        <c:axId val="79737984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nextTo"/>
        <c:spPr>
          <a:ln w="3175">
            <a:solidFill>
              <a:schemeClr val="tx2">
                <a:lumMod val="75000"/>
              </a:schemeClr>
            </a:solidFill>
            <a:prstDash val="solid"/>
          </a:ln>
        </c:spPr>
        <c:txPr>
          <a:bodyPr rot="-270000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79739520"/>
        <c:crosses val="autoZero"/>
        <c:auto val="1"/>
        <c:lblOffset val="100"/>
        <c:baseTimeUnit val="days"/>
        <c:majorUnit val="3"/>
        <c:majorTimeUnit val="months"/>
        <c:minorUnit val="1"/>
        <c:minorTimeUnit val="months"/>
      </c:dateAx>
      <c:valAx>
        <c:axId val="79739520"/>
        <c:scaling>
          <c:orientation val="minMax"/>
          <c:min val="8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chemeClr val="tx2">
                <a:lumMod val="75000"/>
              </a:schemeClr>
            </a:solidFill>
            <a:prstDash val="sysDot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79737984"/>
        <c:crosses val="autoZero"/>
        <c:crossBetween val="between"/>
      </c:valAx>
      <c:spPr>
        <a:noFill/>
        <a:ln w="3175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24417169982149964"/>
          <c:y val="0.12231426877079696"/>
          <c:w val="0.64747746541019258"/>
          <c:h val="0.10187180838796824"/>
        </c:manualLayout>
      </c:layout>
      <c:overlay val="0"/>
      <c:spPr>
        <a:noFill/>
        <a:ln w="3175">
          <a:noFill/>
          <a:prstDash val="solid"/>
        </a:ln>
      </c:spPr>
      <c:txPr>
        <a:bodyPr/>
        <a:lstStyle/>
        <a:p>
          <a:pPr>
            <a:defRPr sz="92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3175">
      <a:noFill/>
      <a:prstDash val="solid"/>
    </a:ln>
  </c:spPr>
  <c:txPr>
    <a:bodyPr/>
    <a:lstStyle/>
    <a:p>
      <a:pPr>
        <a:defRPr sz="14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542054851048294E-2"/>
          <c:y val="3.1082436058090798E-2"/>
          <c:w val="0.90408819046456013"/>
          <c:h val="0.85354125829349459"/>
        </c:manualLayout>
      </c:layout>
      <c:lineChart>
        <c:grouping val="standard"/>
        <c:varyColors val="0"/>
        <c:ser>
          <c:idx val="1"/>
          <c:order val="0"/>
          <c:tx>
            <c:strRef>
              <c:f>Hoja1!$B$1</c:f>
              <c:strCache>
                <c:ptCount val="1"/>
                <c:pt idx="0">
                  <c:v>Min</c:v>
                </c:pt>
              </c:strCache>
            </c:strRef>
          </c:tx>
          <c:spPr>
            <a:ln w="44450">
              <a:solidFill>
                <a:srgbClr val="FF6600"/>
              </a:solidFill>
            </a:ln>
          </c:spPr>
          <c:marker>
            <c:symbol val="none"/>
          </c:marker>
          <c:cat>
            <c:numRef>
              <c:f>Hoja1!$A$2:$A$63</c:f>
              <c:numCache>
                <c:formatCode>mmm\-yy</c:formatCode>
                <c:ptCount val="41"/>
                <c:pt idx="0">
                  <c:v>39965</c:v>
                </c:pt>
                <c:pt idx="1">
                  <c:v>39995</c:v>
                </c:pt>
                <c:pt idx="2">
                  <c:v>40026</c:v>
                </c:pt>
                <c:pt idx="3">
                  <c:v>40057</c:v>
                </c:pt>
                <c:pt idx="4">
                  <c:v>40087</c:v>
                </c:pt>
                <c:pt idx="5">
                  <c:v>40118</c:v>
                </c:pt>
                <c:pt idx="6">
                  <c:v>40148</c:v>
                </c:pt>
                <c:pt idx="7">
                  <c:v>40179</c:v>
                </c:pt>
                <c:pt idx="8">
                  <c:v>40210</c:v>
                </c:pt>
                <c:pt idx="9">
                  <c:v>40238</c:v>
                </c:pt>
                <c:pt idx="10">
                  <c:v>40269</c:v>
                </c:pt>
                <c:pt idx="11">
                  <c:v>40299</c:v>
                </c:pt>
                <c:pt idx="12">
                  <c:v>40330</c:v>
                </c:pt>
                <c:pt idx="13">
                  <c:v>40360</c:v>
                </c:pt>
                <c:pt idx="14">
                  <c:v>40391</c:v>
                </c:pt>
                <c:pt idx="15">
                  <c:v>40422</c:v>
                </c:pt>
                <c:pt idx="16">
                  <c:v>40452</c:v>
                </c:pt>
                <c:pt idx="17">
                  <c:v>40483</c:v>
                </c:pt>
                <c:pt idx="18">
                  <c:v>40513</c:v>
                </c:pt>
                <c:pt idx="19">
                  <c:v>40544</c:v>
                </c:pt>
                <c:pt idx="20">
                  <c:v>40575</c:v>
                </c:pt>
                <c:pt idx="21">
                  <c:v>40603</c:v>
                </c:pt>
                <c:pt idx="22">
                  <c:v>40634</c:v>
                </c:pt>
                <c:pt idx="23">
                  <c:v>40664</c:v>
                </c:pt>
                <c:pt idx="24">
                  <c:v>40695</c:v>
                </c:pt>
                <c:pt idx="25">
                  <c:v>40725</c:v>
                </c:pt>
                <c:pt idx="26">
                  <c:v>40756</c:v>
                </c:pt>
                <c:pt idx="27">
                  <c:v>40787</c:v>
                </c:pt>
                <c:pt idx="28">
                  <c:v>40817</c:v>
                </c:pt>
                <c:pt idx="29">
                  <c:v>40848</c:v>
                </c:pt>
                <c:pt idx="30">
                  <c:v>40878</c:v>
                </c:pt>
                <c:pt idx="31">
                  <c:v>40909</c:v>
                </c:pt>
                <c:pt idx="32">
                  <c:v>40940</c:v>
                </c:pt>
                <c:pt idx="33">
                  <c:v>40969</c:v>
                </c:pt>
                <c:pt idx="34">
                  <c:v>41000</c:v>
                </c:pt>
                <c:pt idx="35">
                  <c:v>41030</c:v>
                </c:pt>
                <c:pt idx="36">
                  <c:v>41061</c:v>
                </c:pt>
                <c:pt idx="37">
                  <c:v>41091</c:v>
                </c:pt>
                <c:pt idx="38">
                  <c:v>41122</c:v>
                </c:pt>
                <c:pt idx="39">
                  <c:v>41153</c:v>
                </c:pt>
                <c:pt idx="40">
                  <c:v>41183</c:v>
                </c:pt>
              </c:numCache>
            </c:numRef>
          </c:cat>
          <c:val>
            <c:numRef>
              <c:f>Hoja1!$B$2:$B$63</c:f>
              <c:numCache>
                <c:formatCode>0.0%</c:formatCode>
                <c:ptCount val="41"/>
                <c:pt idx="0">
                  <c:v>0.03</c:v>
                </c:pt>
                <c:pt idx="1">
                  <c:v>0.03</c:v>
                </c:pt>
                <c:pt idx="2">
                  <c:v>0.03</c:v>
                </c:pt>
                <c:pt idx="3">
                  <c:v>0.03</c:v>
                </c:pt>
                <c:pt idx="4">
                  <c:v>0.03</c:v>
                </c:pt>
                <c:pt idx="5">
                  <c:v>0.03</c:v>
                </c:pt>
                <c:pt idx="6">
                  <c:v>0.03</c:v>
                </c:pt>
                <c:pt idx="7">
                  <c:v>0.03</c:v>
                </c:pt>
                <c:pt idx="8">
                  <c:v>0.03</c:v>
                </c:pt>
                <c:pt idx="9">
                  <c:v>0.03</c:v>
                </c:pt>
                <c:pt idx="10">
                  <c:v>0.03</c:v>
                </c:pt>
                <c:pt idx="11">
                  <c:v>0.03</c:v>
                </c:pt>
                <c:pt idx="12">
                  <c:v>0.03</c:v>
                </c:pt>
                <c:pt idx="13">
                  <c:v>0.03</c:v>
                </c:pt>
                <c:pt idx="14">
                  <c:v>0.03</c:v>
                </c:pt>
                <c:pt idx="15">
                  <c:v>0.03</c:v>
                </c:pt>
                <c:pt idx="16">
                  <c:v>0.03</c:v>
                </c:pt>
                <c:pt idx="17">
                  <c:v>0.03</c:v>
                </c:pt>
                <c:pt idx="18">
                  <c:v>0.03</c:v>
                </c:pt>
                <c:pt idx="19">
                  <c:v>0.03</c:v>
                </c:pt>
                <c:pt idx="20">
                  <c:v>0.03</c:v>
                </c:pt>
                <c:pt idx="21">
                  <c:v>0.03</c:v>
                </c:pt>
                <c:pt idx="22">
                  <c:v>0.03</c:v>
                </c:pt>
                <c:pt idx="23">
                  <c:v>0.03</c:v>
                </c:pt>
                <c:pt idx="24">
                  <c:v>0.03</c:v>
                </c:pt>
                <c:pt idx="25">
                  <c:v>0.04</c:v>
                </c:pt>
                <c:pt idx="26">
                  <c:v>0.04</c:v>
                </c:pt>
                <c:pt idx="27">
                  <c:v>0.04</c:v>
                </c:pt>
                <c:pt idx="28">
                  <c:v>0.04</c:v>
                </c:pt>
                <c:pt idx="29">
                  <c:v>0.04</c:v>
                </c:pt>
                <c:pt idx="30">
                  <c:v>0.04</c:v>
                </c:pt>
                <c:pt idx="31">
                  <c:v>0.04</c:v>
                </c:pt>
                <c:pt idx="32">
                  <c:v>0.04</c:v>
                </c:pt>
                <c:pt idx="33">
                  <c:v>0.04</c:v>
                </c:pt>
                <c:pt idx="34">
                  <c:v>0.04</c:v>
                </c:pt>
                <c:pt idx="35">
                  <c:v>0.04</c:v>
                </c:pt>
                <c:pt idx="36">
                  <c:v>0.04</c:v>
                </c:pt>
                <c:pt idx="37">
                  <c:v>0.04</c:v>
                </c:pt>
                <c:pt idx="38">
                  <c:v>0.04</c:v>
                </c:pt>
                <c:pt idx="39">
                  <c:v>0.04</c:v>
                </c:pt>
                <c:pt idx="40">
                  <c:v>0.04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Hoja1!$C$1</c:f>
              <c:strCache>
                <c:ptCount val="1"/>
                <c:pt idx="0">
                  <c:v>Max</c:v>
                </c:pt>
              </c:strCache>
            </c:strRef>
          </c:tx>
          <c:spPr>
            <a:ln w="44450">
              <a:solidFill>
                <a:srgbClr val="FF6600"/>
              </a:solidFill>
            </a:ln>
          </c:spPr>
          <c:marker>
            <c:symbol val="none"/>
          </c:marker>
          <c:cat>
            <c:numRef>
              <c:f>Hoja1!$A$2:$A$63</c:f>
              <c:numCache>
                <c:formatCode>mmm\-yy</c:formatCode>
                <c:ptCount val="41"/>
                <c:pt idx="0">
                  <c:v>39965</c:v>
                </c:pt>
                <c:pt idx="1">
                  <c:v>39995</c:v>
                </c:pt>
                <c:pt idx="2">
                  <c:v>40026</c:v>
                </c:pt>
                <c:pt idx="3">
                  <c:v>40057</c:v>
                </c:pt>
                <c:pt idx="4">
                  <c:v>40087</c:v>
                </c:pt>
                <c:pt idx="5">
                  <c:v>40118</c:v>
                </c:pt>
                <c:pt idx="6">
                  <c:v>40148</c:v>
                </c:pt>
                <c:pt idx="7">
                  <c:v>40179</c:v>
                </c:pt>
                <c:pt idx="8">
                  <c:v>40210</c:v>
                </c:pt>
                <c:pt idx="9">
                  <c:v>40238</c:v>
                </c:pt>
                <c:pt idx="10">
                  <c:v>40269</c:v>
                </c:pt>
                <c:pt idx="11">
                  <c:v>40299</c:v>
                </c:pt>
                <c:pt idx="12">
                  <c:v>40330</c:v>
                </c:pt>
                <c:pt idx="13">
                  <c:v>40360</c:v>
                </c:pt>
                <c:pt idx="14">
                  <c:v>40391</c:v>
                </c:pt>
                <c:pt idx="15">
                  <c:v>40422</c:v>
                </c:pt>
                <c:pt idx="16">
                  <c:v>40452</c:v>
                </c:pt>
                <c:pt idx="17">
                  <c:v>40483</c:v>
                </c:pt>
                <c:pt idx="18">
                  <c:v>40513</c:v>
                </c:pt>
                <c:pt idx="19">
                  <c:v>40544</c:v>
                </c:pt>
                <c:pt idx="20">
                  <c:v>40575</c:v>
                </c:pt>
                <c:pt idx="21">
                  <c:v>40603</c:v>
                </c:pt>
                <c:pt idx="22">
                  <c:v>40634</c:v>
                </c:pt>
                <c:pt idx="23">
                  <c:v>40664</c:v>
                </c:pt>
                <c:pt idx="24">
                  <c:v>40695</c:v>
                </c:pt>
                <c:pt idx="25">
                  <c:v>40725</c:v>
                </c:pt>
                <c:pt idx="26">
                  <c:v>40756</c:v>
                </c:pt>
                <c:pt idx="27">
                  <c:v>40787</c:v>
                </c:pt>
                <c:pt idx="28">
                  <c:v>40817</c:v>
                </c:pt>
                <c:pt idx="29">
                  <c:v>40848</c:v>
                </c:pt>
                <c:pt idx="30">
                  <c:v>40878</c:v>
                </c:pt>
                <c:pt idx="31">
                  <c:v>40909</c:v>
                </c:pt>
                <c:pt idx="32">
                  <c:v>40940</c:v>
                </c:pt>
                <c:pt idx="33">
                  <c:v>40969</c:v>
                </c:pt>
                <c:pt idx="34">
                  <c:v>41000</c:v>
                </c:pt>
                <c:pt idx="35">
                  <c:v>41030</c:v>
                </c:pt>
                <c:pt idx="36">
                  <c:v>41061</c:v>
                </c:pt>
                <c:pt idx="37">
                  <c:v>41091</c:v>
                </c:pt>
                <c:pt idx="38">
                  <c:v>41122</c:v>
                </c:pt>
                <c:pt idx="39">
                  <c:v>41153</c:v>
                </c:pt>
                <c:pt idx="40">
                  <c:v>41183</c:v>
                </c:pt>
              </c:numCache>
            </c:numRef>
          </c:cat>
          <c:val>
            <c:numRef>
              <c:f>Hoja1!$C$2:$C$63</c:f>
              <c:numCache>
                <c:formatCode>0.0%</c:formatCode>
                <c:ptCount val="41"/>
                <c:pt idx="0">
                  <c:v>7.0000000000000007E-2</c:v>
                </c:pt>
                <c:pt idx="1">
                  <c:v>7.0000000000000007E-2</c:v>
                </c:pt>
                <c:pt idx="2">
                  <c:v>7.0000000000000007E-2</c:v>
                </c:pt>
                <c:pt idx="3">
                  <c:v>7.0000000000000007E-2</c:v>
                </c:pt>
                <c:pt idx="4">
                  <c:v>7.0000000000000007E-2</c:v>
                </c:pt>
                <c:pt idx="5">
                  <c:v>7.0000000000000007E-2</c:v>
                </c:pt>
                <c:pt idx="6">
                  <c:v>7.0000000000000007E-2</c:v>
                </c:pt>
                <c:pt idx="7">
                  <c:v>7.0000000000000007E-2</c:v>
                </c:pt>
                <c:pt idx="8">
                  <c:v>7.0000000000000007E-2</c:v>
                </c:pt>
                <c:pt idx="9">
                  <c:v>7.0000000000000007E-2</c:v>
                </c:pt>
                <c:pt idx="10">
                  <c:v>7.0000000000000007E-2</c:v>
                </c:pt>
                <c:pt idx="11">
                  <c:v>7.0000000000000007E-2</c:v>
                </c:pt>
                <c:pt idx="12">
                  <c:v>7.0000000000000007E-2</c:v>
                </c:pt>
                <c:pt idx="13">
                  <c:v>7.0000000000000007E-2</c:v>
                </c:pt>
                <c:pt idx="14">
                  <c:v>7.0000000000000007E-2</c:v>
                </c:pt>
                <c:pt idx="15">
                  <c:v>7.0000000000000007E-2</c:v>
                </c:pt>
                <c:pt idx="16">
                  <c:v>7.0000000000000007E-2</c:v>
                </c:pt>
                <c:pt idx="17">
                  <c:v>7.0000000000000007E-2</c:v>
                </c:pt>
                <c:pt idx="18">
                  <c:v>7.0000000000000007E-2</c:v>
                </c:pt>
                <c:pt idx="19">
                  <c:v>7.0000000000000007E-2</c:v>
                </c:pt>
                <c:pt idx="20">
                  <c:v>7.0000000000000007E-2</c:v>
                </c:pt>
                <c:pt idx="21">
                  <c:v>7.0000000000000007E-2</c:v>
                </c:pt>
                <c:pt idx="22">
                  <c:v>7.0000000000000007E-2</c:v>
                </c:pt>
                <c:pt idx="23">
                  <c:v>7.0000000000000007E-2</c:v>
                </c:pt>
                <c:pt idx="24">
                  <c:v>7.0000000000000007E-2</c:v>
                </c:pt>
                <c:pt idx="25">
                  <c:v>0.06</c:v>
                </c:pt>
                <c:pt idx="26">
                  <c:v>0.06</c:v>
                </c:pt>
                <c:pt idx="27">
                  <c:v>0.06</c:v>
                </c:pt>
                <c:pt idx="28">
                  <c:v>0.06</c:v>
                </c:pt>
                <c:pt idx="29">
                  <c:v>0.06</c:v>
                </c:pt>
                <c:pt idx="30">
                  <c:v>0.06</c:v>
                </c:pt>
                <c:pt idx="31">
                  <c:v>0.06</c:v>
                </c:pt>
                <c:pt idx="32">
                  <c:v>0.06</c:v>
                </c:pt>
                <c:pt idx="33">
                  <c:v>0.06</c:v>
                </c:pt>
                <c:pt idx="34">
                  <c:v>0.06</c:v>
                </c:pt>
                <c:pt idx="35">
                  <c:v>0.06</c:v>
                </c:pt>
                <c:pt idx="36">
                  <c:v>0.06</c:v>
                </c:pt>
                <c:pt idx="37">
                  <c:v>0.06</c:v>
                </c:pt>
                <c:pt idx="38">
                  <c:v>0.06</c:v>
                </c:pt>
                <c:pt idx="39">
                  <c:v>0.06</c:v>
                </c:pt>
                <c:pt idx="40">
                  <c:v>0.06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Expectativas próximos doce meses (BCU)</c:v>
                </c:pt>
              </c:strCache>
            </c:strRef>
          </c:tx>
          <c:spPr>
            <a:ln w="38100">
              <a:solidFill>
                <a:schemeClr val="accent2">
                  <a:lumMod val="50000"/>
                </a:schemeClr>
              </a:solidFill>
            </a:ln>
          </c:spPr>
          <c:marker>
            <c:symbol val="triangle"/>
            <c:size val="7"/>
            <c:spPr>
              <a:solidFill>
                <a:srgbClr val="72A376">
                  <a:lumMod val="50000"/>
                </a:srgbClr>
              </a:solidFill>
              <a:ln>
                <a:solidFill>
                  <a:srgbClr val="009900"/>
                </a:solidFill>
              </a:ln>
            </c:spPr>
          </c:marker>
          <c:cat>
            <c:numRef>
              <c:f>Hoja1!$A$2:$A$63</c:f>
              <c:numCache>
                <c:formatCode>mmm\-yy</c:formatCode>
                <c:ptCount val="41"/>
                <c:pt idx="0">
                  <c:v>39965</c:v>
                </c:pt>
                <c:pt idx="1">
                  <c:v>39995</c:v>
                </c:pt>
                <c:pt idx="2">
                  <c:v>40026</c:v>
                </c:pt>
                <c:pt idx="3">
                  <c:v>40057</c:v>
                </c:pt>
                <c:pt idx="4">
                  <c:v>40087</c:v>
                </c:pt>
                <c:pt idx="5">
                  <c:v>40118</c:v>
                </c:pt>
                <c:pt idx="6">
                  <c:v>40148</c:v>
                </c:pt>
                <c:pt idx="7">
                  <c:v>40179</c:v>
                </c:pt>
                <c:pt idx="8">
                  <c:v>40210</c:v>
                </c:pt>
                <c:pt idx="9">
                  <c:v>40238</c:v>
                </c:pt>
                <c:pt idx="10">
                  <c:v>40269</c:v>
                </c:pt>
                <c:pt idx="11">
                  <c:v>40299</c:v>
                </c:pt>
                <c:pt idx="12">
                  <c:v>40330</c:v>
                </c:pt>
                <c:pt idx="13">
                  <c:v>40360</c:v>
                </c:pt>
                <c:pt idx="14">
                  <c:v>40391</c:v>
                </c:pt>
                <c:pt idx="15">
                  <c:v>40422</c:v>
                </c:pt>
                <c:pt idx="16">
                  <c:v>40452</c:v>
                </c:pt>
                <c:pt idx="17">
                  <c:v>40483</c:v>
                </c:pt>
                <c:pt idx="18">
                  <c:v>40513</c:v>
                </c:pt>
                <c:pt idx="19">
                  <c:v>40544</c:v>
                </c:pt>
                <c:pt idx="20">
                  <c:v>40575</c:v>
                </c:pt>
                <c:pt idx="21">
                  <c:v>40603</c:v>
                </c:pt>
                <c:pt idx="22">
                  <c:v>40634</c:v>
                </c:pt>
                <c:pt idx="23">
                  <c:v>40664</c:v>
                </c:pt>
                <c:pt idx="24">
                  <c:v>40695</c:v>
                </c:pt>
                <c:pt idx="25">
                  <c:v>40725</c:v>
                </c:pt>
                <c:pt idx="26">
                  <c:v>40756</c:v>
                </c:pt>
                <c:pt idx="27">
                  <c:v>40787</c:v>
                </c:pt>
                <c:pt idx="28">
                  <c:v>40817</c:v>
                </c:pt>
                <c:pt idx="29">
                  <c:v>40848</c:v>
                </c:pt>
                <c:pt idx="30">
                  <c:v>40878</c:v>
                </c:pt>
                <c:pt idx="31">
                  <c:v>40909</c:v>
                </c:pt>
                <c:pt idx="32">
                  <c:v>40940</c:v>
                </c:pt>
                <c:pt idx="33">
                  <c:v>40969</c:v>
                </c:pt>
                <c:pt idx="34">
                  <c:v>41000</c:v>
                </c:pt>
                <c:pt idx="35">
                  <c:v>41030</c:v>
                </c:pt>
                <c:pt idx="36">
                  <c:v>41061</c:v>
                </c:pt>
                <c:pt idx="37">
                  <c:v>41091</c:v>
                </c:pt>
                <c:pt idx="38">
                  <c:v>41122</c:v>
                </c:pt>
                <c:pt idx="39">
                  <c:v>41153</c:v>
                </c:pt>
                <c:pt idx="40">
                  <c:v>41183</c:v>
                </c:pt>
              </c:numCache>
            </c:numRef>
          </c:cat>
          <c:val>
            <c:numRef>
              <c:f>Hoja1!$D$2:$D$63</c:f>
            </c:numRef>
          </c:val>
          <c:smooth val="0"/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Inflación anual</c:v>
                </c:pt>
              </c:strCache>
            </c:strRef>
          </c:tx>
          <c:spPr>
            <a:ln>
              <a:solidFill>
                <a:schemeClr val="accent5">
                  <a:lumMod val="75000"/>
                </a:schemeClr>
              </a:solidFill>
            </a:ln>
          </c:spPr>
          <c:marker>
            <c:symbol val="square"/>
            <c:size val="6"/>
            <c:spPr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c:spPr>
          </c:marker>
          <c:cat>
            <c:numRef>
              <c:f>Hoja1!$A$2:$A$63</c:f>
              <c:numCache>
                <c:formatCode>mmm\-yy</c:formatCode>
                <c:ptCount val="41"/>
                <c:pt idx="0">
                  <c:v>39965</c:v>
                </c:pt>
                <c:pt idx="1">
                  <c:v>39995</c:v>
                </c:pt>
                <c:pt idx="2">
                  <c:v>40026</c:v>
                </c:pt>
                <c:pt idx="3">
                  <c:v>40057</c:v>
                </c:pt>
                <c:pt idx="4">
                  <c:v>40087</c:v>
                </c:pt>
                <c:pt idx="5">
                  <c:v>40118</c:v>
                </c:pt>
                <c:pt idx="6">
                  <c:v>40148</c:v>
                </c:pt>
                <c:pt idx="7">
                  <c:v>40179</c:v>
                </c:pt>
                <c:pt idx="8">
                  <c:v>40210</c:v>
                </c:pt>
                <c:pt idx="9">
                  <c:v>40238</c:v>
                </c:pt>
                <c:pt idx="10">
                  <c:v>40269</c:v>
                </c:pt>
                <c:pt idx="11">
                  <c:v>40299</c:v>
                </c:pt>
                <c:pt idx="12">
                  <c:v>40330</c:v>
                </c:pt>
                <c:pt idx="13">
                  <c:v>40360</c:v>
                </c:pt>
                <c:pt idx="14">
                  <c:v>40391</c:v>
                </c:pt>
                <c:pt idx="15">
                  <c:v>40422</c:v>
                </c:pt>
                <c:pt idx="16">
                  <c:v>40452</c:v>
                </c:pt>
                <c:pt idx="17">
                  <c:v>40483</c:v>
                </c:pt>
                <c:pt idx="18">
                  <c:v>40513</c:v>
                </c:pt>
                <c:pt idx="19">
                  <c:v>40544</c:v>
                </c:pt>
                <c:pt idx="20">
                  <c:v>40575</c:v>
                </c:pt>
                <c:pt idx="21">
                  <c:v>40603</c:v>
                </c:pt>
                <c:pt idx="22">
                  <c:v>40634</c:v>
                </c:pt>
                <c:pt idx="23">
                  <c:v>40664</c:v>
                </c:pt>
                <c:pt idx="24">
                  <c:v>40695</c:v>
                </c:pt>
                <c:pt idx="25">
                  <c:v>40725</c:v>
                </c:pt>
                <c:pt idx="26">
                  <c:v>40756</c:v>
                </c:pt>
                <c:pt idx="27">
                  <c:v>40787</c:v>
                </c:pt>
                <c:pt idx="28">
                  <c:v>40817</c:v>
                </c:pt>
                <c:pt idx="29">
                  <c:v>40848</c:v>
                </c:pt>
                <c:pt idx="30">
                  <c:v>40878</c:v>
                </c:pt>
                <c:pt idx="31">
                  <c:v>40909</c:v>
                </c:pt>
                <c:pt idx="32">
                  <c:v>40940</c:v>
                </c:pt>
                <c:pt idx="33">
                  <c:v>40969</c:v>
                </c:pt>
                <c:pt idx="34">
                  <c:v>41000</c:v>
                </c:pt>
                <c:pt idx="35">
                  <c:v>41030</c:v>
                </c:pt>
                <c:pt idx="36">
                  <c:v>41061</c:v>
                </c:pt>
                <c:pt idx="37">
                  <c:v>41091</c:v>
                </c:pt>
                <c:pt idx="38">
                  <c:v>41122</c:v>
                </c:pt>
                <c:pt idx="39">
                  <c:v>41153</c:v>
                </c:pt>
                <c:pt idx="40">
                  <c:v>41183</c:v>
                </c:pt>
              </c:numCache>
            </c:numRef>
          </c:cat>
          <c:val>
            <c:numRef>
              <c:f>Hoja1!$E$2:$E$63</c:f>
              <c:numCache>
                <c:formatCode>0.00%</c:formatCode>
                <c:ptCount val="41"/>
                <c:pt idx="0">
                  <c:v>6.4810500155327633E-2</c:v>
                </c:pt>
                <c:pt idx="1">
                  <c:v>7.0553214520431284E-2</c:v>
                </c:pt>
                <c:pt idx="2">
                  <c:v>7.2828166858017518E-2</c:v>
                </c:pt>
                <c:pt idx="3">
                  <c:v>6.8893369346064492E-2</c:v>
                </c:pt>
                <c:pt idx="4">
                  <c:v>6.5253658906498702E-2</c:v>
                </c:pt>
                <c:pt idx="5">
                  <c:v>6.3876892893623527E-2</c:v>
                </c:pt>
                <c:pt idx="6">
                  <c:v>5.9019835764370532E-2</c:v>
                </c:pt>
                <c:pt idx="7">
                  <c:v>6.0528273809523858E-2</c:v>
                </c:pt>
                <c:pt idx="8">
                  <c:v>6.9307669352432377E-2</c:v>
                </c:pt>
                <c:pt idx="9">
                  <c:v>7.1222329162656361E-2</c:v>
                </c:pt>
                <c:pt idx="10">
                  <c:v>7.3547383624041895E-2</c:v>
                </c:pt>
                <c:pt idx="11">
                  <c:v>7.0888503669826353E-2</c:v>
                </c:pt>
                <c:pt idx="12">
                  <c:v>6.1850406622661502E-2</c:v>
                </c:pt>
                <c:pt idx="13">
                  <c:v>6.2870143001588996E-2</c:v>
                </c:pt>
                <c:pt idx="14">
                  <c:v>6.2497770484785997E-2</c:v>
                </c:pt>
                <c:pt idx="15">
                  <c:v>6.3207345718556462E-2</c:v>
                </c:pt>
                <c:pt idx="16">
                  <c:v>7.0154831820608665E-2</c:v>
                </c:pt>
                <c:pt idx="17">
                  <c:v>6.8727544377645833E-2</c:v>
                </c:pt>
                <c:pt idx="18">
                  <c:v>6.9326912863364454E-2</c:v>
                </c:pt>
                <c:pt idx="19">
                  <c:v>7.2666801136562986E-2</c:v>
                </c:pt>
                <c:pt idx="20">
                  <c:v>7.6725807576920158E-2</c:v>
                </c:pt>
                <c:pt idx="21">
                  <c:v>8.1738077959776057E-2</c:v>
                </c:pt>
                <c:pt idx="22">
                  <c:v>8.348132050087953E-2</c:v>
                </c:pt>
                <c:pt idx="23">
                  <c:v>8.5301305321163978E-2</c:v>
                </c:pt>
                <c:pt idx="24">
                  <c:v>8.608260122952216E-2</c:v>
                </c:pt>
                <c:pt idx="25">
                  <c:v>8.2528284578534228E-2</c:v>
                </c:pt>
                <c:pt idx="26">
                  <c:v>7.5717337586033162E-2</c:v>
                </c:pt>
                <c:pt idx="27">
                  <c:v>7.7971691102630913E-2</c:v>
                </c:pt>
                <c:pt idx="28">
                  <c:v>7.8721941728197908E-2</c:v>
                </c:pt>
                <c:pt idx="29">
                  <c:v>8.4071444263222661E-2</c:v>
                </c:pt>
                <c:pt idx="30">
                  <c:v>8.5999999999999854E-2</c:v>
                </c:pt>
                <c:pt idx="31">
                  <c:v>8.0493827160493803E-2</c:v>
                </c:pt>
                <c:pt idx="32">
                  <c:v>7.9354207436399316E-2</c:v>
                </c:pt>
                <c:pt idx="33">
                  <c:v>7.4770863482874983E-2</c:v>
                </c:pt>
                <c:pt idx="34">
                  <c:v>7.9903846153846159E-2</c:v>
                </c:pt>
                <c:pt idx="35">
                  <c:v>8.0601878474218847E-2</c:v>
                </c:pt>
                <c:pt idx="36">
                  <c:v>8.0030560595931721E-2</c:v>
                </c:pt>
                <c:pt idx="37">
                  <c:v>7.4786729857819978E-2</c:v>
                </c:pt>
                <c:pt idx="38">
                  <c:v>7.8801018003581857E-2</c:v>
                </c:pt>
                <c:pt idx="39">
                  <c:v>8.637344087029919E-2</c:v>
                </c:pt>
                <c:pt idx="40">
                  <c:v>9.1069932023465805E-2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382720"/>
        <c:axId val="94389760"/>
      </c:lineChart>
      <c:dateAx>
        <c:axId val="94382720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low"/>
        <c:spPr>
          <a:ln>
            <a:solidFill>
              <a:schemeClr val="accent4">
                <a:lumMod val="50000"/>
              </a:schemeClr>
            </a:solidFill>
          </a:ln>
        </c:spPr>
        <c:txPr>
          <a:bodyPr rot="0" vert="horz"/>
          <a:lstStyle/>
          <a:p>
            <a:pPr>
              <a:defRPr sz="900" b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94389760"/>
        <c:crosses val="autoZero"/>
        <c:auto val="1"/>
        <c:lblOffset val="100"/>
        <c:baseTimeUnit val="months"/>
      </c:dateAx>
      <c:valAx>
        <c:axId val="94389760"/>
        <c:scaling>
          <c:orientation val="minMax"/>
        </c:scaling>
        <c:delete val="0"/>
        <c:axPos val="l"/>
        <c:majorGridlines>
          <c:spPr>
            <a:ln>
              <a:solidFill>
                <a:schemeClr val="accent4">
                  <a:lumMod val="50000"/>
                </a:schemeClr>
              </a:solidFill>
              <a:prstDash val="sysDot"/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chemeClr val="tx2">
                <a:lumMod val="50000"/>
              </a:schemeClr>
            </a:solidFill>
          </a:ln>
        </c:spPr>
        <c:txPr>
          <a:bodyPr/>
          <a:lstStyle/>
          <a:p>
            <a:pPr>
              <a:defRPr sz="900" b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94382720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0.45293</cdr:x>
      <cdr:y>0.46649</cdr:y>
    </cdr:from>
    <cdr:to>
      <cdr:x>0.96586</cdr:x>
      <cdr:y>0.46649</cdr:y>
    </cdr:to>
    <cdr:sp macro="" textlink="">
      <cdr:nvSpPr>
        <cdr:cNvPr id="13" name="12 Conector recto"/>
        <cdr:cNvSpPr/>
      </cdr:nvSpPr>
      <cdr:spPr>
        <a:xfrm xmlns:a="http://schemas.openxmlformats.org/drawingml/2006/main">
          <a:off x="1907704" y="1499628"/>
          <a:ext cx="2160460" cy="2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E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7BEDF-F36B-478D-A21E-E64ABC29E346}" type="datetimeFigureOut">
              <a:rPr lang="es-ES" smtClean="0"/>
              <a:pPr/>
              <a:t>03/12/2012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A1F12-1E65-43A2-AA40-6EAC616188B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2569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A1F12-1E65-43A2-AA40-6EAC616188B4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6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2963" y="765175"/>
            <a:ext cx="4984750" cy="3740150"/>
          </a:xfrm>
          <a:ln/>
        </p:spPr>
      </p:sp>
      <p:sp>
        <p:nvSpPr>
          <p:cNvPr id="2466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242" y="4734829"/>
            <a:ext cx="4872606" cy="4427001"/>
          </a:xfrm>
          <a:noFill/>
          <a:ln w="9525"/>
        </p:spPr>
        <p:txBody>
          <a:bodyPr lIns="91161" tIns="45580" rIns="91161" bIns="45580"/>
          <a:lstStyle/>
          <a:p>
            <a:endParaRPr lang="es-UY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6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2963" y="765175"/>
            <a:ext cx="4984750" cy="3740150"/>
          </a:xfrm>
          <a:ln/>
        </p:spPr>
      </p:sp>
      <p:sp>
        <p:nvSpPr>
          <p:cNvPr id="2466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242" y="4734829"/>
            <a:ext cx="4872606" cy="4427001"/>
          </a:xfrm>
          <a:noFill/>
          <a:ln w="9525"/>
        </p:spPr>
        <p:txBody>
          <a:bodyPr lIns="91161" tIns="45580" rIns="91161" bIns="45580"/>
          <a:lstStyle/>
          <a:p>
            <a:endParaRPr lang="es-UY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6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2963" y="765175"/>
            <a:ext cx="4984750" cy="3740150"/>
          </a:xfrm>
          <a:ln/>
        </p:spPr>
      </p:sp>
      <p:sp>
        <p:nvSpPr>
          <p:cNvPr id="2466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242" y="4734829"/>
            <a:ext cx="4872606" cy="4427001"/>
          </a:xfrm>
          <a:noFill/>
          <a:ln w="9525"/>
        </p:spPr>
        <p:txBody>
          <a:bodyPr lIns="91161" tIns="45580" rIns="91161" bIns="45580"/>
          <a:lstStyle/>
          <a:p>
            <a:endParaRPr lang="es-UY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A1F12-1E65-43A2-AA40-6EAC616188B4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6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2963" y="765175"/>
            <a:ext cx="4984750" cy="3740150"/>
          </a:xfrm>
          <a:ln/>
        </p:spPr>
      </p:sp>
      <p:sp>
        <p:nvSpPr>
          <p:cNvPr id="2466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242" y="4734829"/>
            <a:ext cx="4872606" cy="4427001"/>
          </a:xfrm>
          <a:noFill/>
          <a:ln w="9525"/>
        </p:spPr>
        <p:txBody>
          <a:bodyPr lIns="91161" tIns="45580" rIns="91161" bIns="45580"/>
          <a:lstStyle/>
          <a:p>
            <a:endParaRPr lang="es-UY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A1F12-1E65-43A2-AA40-6EAC616188B4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s-UY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Estabilidad Política  </a:t>
            </a:r>
            <a:endParaRPr lang="es-UY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UY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Uruguay se ubica en los primeros lugares de América del Sur -y en muy buena posición en el mundo- según los principales rankings elaborados por instituciones referentes que relevan aspectos de la estabilidad política y solidez democrática. Estos indicadores reflejan que Uruguay es un país con una sólida tradición democracia, basada en una transparente política de gobierno y la libertad económica. 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A1F12-1E65-43A2-AA40-6EAC616188B4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1" i="1" kern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El país menos afectado de la región por el deterioro de la situación internacional</a:t>
            </a:r>
            <a:endParaRPr lang="es-ES" sz="1200" b="1" i="1" kern="1200" dirty="0" smtClean="0">
              <a:solidFill>
                <a:schemeClr val="tx1"/>
              </a:solidFill>
              <a:latin typeface="+mn-lt"/>
              <a:ea typeface="+mn-ea"/>
              <a:cs typeface="Arial" pitchFamily="34" charset="0"/>
            </a:endParaRP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D92A3-25C0-4A16-8A6B-EEBA656E01F3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i="1" dirty="0" smtClean="0">
                <a:solidFill>
                  <a:schemeClr val="accent4">
                    <a:lumMod val="50000"/>
                  </a:schemeClr>
                </a:solidFill>
              </a:rPr>
              <a:t>Solida posición fiscal.</a:t>
            </a:r>
          </a:p>
          <a:p>
            <a:r>
              <a:rPr lang="es-ES" b="1" i="1" dirty="0" smtClean="0">
                <a:solidFill>
                  <a:schemeClr val="accent4">
                    <a:lumMod val="50000"/>
                  </a:schemeClr>
                </a:solidFill>
              </a:rPr>
              <a:t>Se destaca comparación a nivel internacional </a:t>
            </a:r>
          </a:p>
          <a:p>
            <a:pPr>
              <a:buFontTx/>
              <a:buChar char="-"/>
            </a:pPr>
            <a:r>
              <a:rPr lang="es-ES" b="1" i="1" dirty="0" smtClean="0">
                <a:solidFill>
                  <a:schemeClr val="accent4">
                    <a:lumMod val="50000"/>
                  </a:schemeClr>
                </a:solidFill>
              </a:rPr>
              <a:t>Cumplimiento de metas fiscales</a:t>
            </a:r>
          </a:p>
          <a:p>
            <a:pPr>
              <a:buFontTx/>
              <a:buChar char="-"/>
            </a:pPr>
            <a:r>
              <a:rPr lang="es-ES" b="1" i="1" dirty="0" smtClean="0">
                <a:solidFill>
                  <a:schemeClr val="accent4">
                    <a:lumMod val="50000"/>
                  </a:schemeClr>
                </a:solidFill>
              </a:rPr>
              <a:t>- Sobrecosto energético y ajustes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A1F12-1E65-43A2-AA40-6EAC616188B4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u="sng" dirty="0" smtClean="0"/>
              <a:t>Necesidades</a:t>
            </a:r>
            <a:r>
              <a:rPr lang="es-ES" u="sng" baseline="0" dirty="0" smtClean="0"/>
              <a:t> financieras brutas: </a:t>
            </a:r>
          </a:p>
          <a:p>
            <a:r>
              <a:rPr lang="es-ES" dirty="0" smtClean="0"/>
              <a:t>Balance global</a:t>
            </a:r>
            <a:r>
              <a:rPr lang="es-ES" baseline="0" dirty="0" smtClean="0"/>
              <a:t> proyectado y deuda que vence en 2012. En % del PBI.</a:t>
            </a:r>
          </a:p>
          <a:p>
            <a:r>
              <a:rPr lang="es-ES" baseline="0" dirty="0" smtClean="0"/>
              <a:t>Uruguay se encuentra en una posición privilegiada (3%) si comparamos con otros países de la región y del mundo. </a:t>
            </a:r>
          </a:p>
          <a:p>
            <a:r>
              <a:rPr lang="es-ES" baseline="0" dirty="0" smtClean="0"/>
              <a:t>Perú (1%), Colombia (4%), Alemania (9%), México (11%), Inglaterra (15%), Francia (18%), Brasil (19%), España (21%), EEUU (26%) y Portugal (27%).</a:t>
            </a:r>
          </a:p>
          <a:p>
            <a:endParaRPr lang="es-ES" baseline="0" dirty="0" smtClean="0"/>
          </a:p>
          <a:p>
            <a:pPr algn="l"/>
            <a:r>
              <a:rPr lang="es-ES" sz="1200" b="1" dirty="0" smtClean="0">
                <a:solidFill>
                  <a:schemeClr val="bg1"/>
                </a:solidFill>
              </a:rPr>
              <a:t>Deuda bruta del Sector Público: 97% del PBI en 2004 a 56%  del PIB en 2011</a:t>
            </a:r>
            <a:endParaRPr lang="es-ES" sz="12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es-ES" sz="300" dirty="0" smtClean="0">
              <a:solidFill>
                <a:schemeClr val="bg1"/>
              </a:solidFill>
            </a:endParaRPr>
          </a:p>
          <a:p>
            <a:pPr algn="l"/>
            <a:r>
              <a:rPr lang="es-ES" sz="1200" b="1" dirty="0" smtClean="0">
                <a:solidFill>
                  <a:schemeClr val="bg1"/>
                </a:solidFill>
              </a:rPr>
              <a:t>Deuda Neta del Sector Público: 66% del PBI en 2004  a 28% en 2011 (de activos totales)</a:t>
            </a:r>
            <a:endParaRPr lang="es-ES" sz="12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endParaRPr lang="es-ES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s-ES" dirty="0" smtClean="0">
                <a:solidFill>
                  <a:schemeClr val="bg2">
                    <a:lumMod val="10000"/>
                  </a:schemeClr>
                </a:solidFill>
              </a:rPr>
              <a:t>Reducidas necesidades financieras</a:t>
            </a:r>
          </a:p>
          <a:p>
            <a:endParaRPr lang="es-ES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s-ES" dirty="0" smtClean="0">
                <a:solidFill>
                  <a:schemeClr val="bg2">
                    <a:lumMod val="10000"/>
                  </a:schemeClr>
                </a:solidFill>
              </a:rPr>
              <a:t>Bajo riesgo de refinanciamiento</a:t>
            </a:r>
          </a:p>
          <a:p>
            <a:endParaRPr lang="es-ES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s-ES" dirty="0" smtClean="0">
                <a:solidFill>
                  <a:schemeClr val="bg2">
                    <a:lumMod val="10000"/>
                  </a:schemeClr>
                </a:solidFill>
              </a:rPr>
              <a:t>Bajo riesgo cambiario</a:t>
            </a:r>
          </a:p>
          <a:p>
            <a:pPr algn="l"/>
            <a:endParaRPr lang="es-ES" sz="1200" b="1" dirty="0" smtClean="0">
              <a:solidFill>
                <a:schemeClr val="bg1"/>
              </a:solidFill>
            </a:endParaRPr>
          </a:p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A1F12-1E65-43A2-AA40-6EAC616188B4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A1F12-1E65-43A2-AA40-6EAC616188B4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A1F12-1E65-43A2-AA40-6EAC616188B4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12/3/2012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slow">
    <p:zoom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2296502"/>
          </a:xfrm>
        </p:spPr>
        <p:txBody>
          <a:bodyPr>
            <a:noAutofit/>
          </a:bodyPr>
          <a:lstStyle/>
          <a:p>
            <a:pPr algn="ctr"/>
            <a:r>
              <a:rPr lang="es-ES" sz="3600" dirty="0" smtClean="0">
                <a:solidFill>
                  <a:srgbClr val="006600"/>
                </a:solidFill>
              </a:rPr>
              <a:t>URUGUAY: </a:t>
            </a:r>
            <a:br>
              <a:rPr lang="es-ES" sz="3600" dirty="0" smtClean="0">
                <a:solidFill>
                  <a:srgbClr val="006600"/>
                </a:solidFill>
              </a:rPr>
            </a:br>
            <a:r>
              <a:rPr lang="es-ES" sz="3600" dirty="0" smtClean="0">
                <a:solidFill>
                  <a:srgbClr val="006600"/>
                </a:solidFill>
              </a:rPr>
              <a:t>PEFA and </a:t>
            </a:r>
            <a:r>
              <a:rPr lang="en-US" sz="3600" dirty="0" smtClean="0">
                <a:solidFill>
                  <a:srgbClr val="006600"/>
                </a:solidFill>
              </a:rPr>
              <a:t>Improvement</a:t>
            </a:r>
            <a:r>
              <a:rPr lang="es-ES" sz="3600" dirty="0" smtClean="0">
                <a:solidFill>
                  <a:srgbClr val="006600"/>
                </a:solidFill>
              </a:rPr>
              <a:t> of Fiscal Management</a:t>
            </a:r>
            <a:r>
              <a:rPr lang="es-ES" sz="3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" sz="36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s-E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642910" y="3857628"/>
            <a:ext cx="7772400" cy="1239434"/>
          </a:xfrm>
        </p:spPr>
        <p:txBody>
          <a:bodyPr>
            <a:normAutofit/>
          </a:bodyPr>
          <a:lstStyle/>
          <a:p>
            <a:r>
              <a:rPr lang="es-ES" sz="2200" dirty="0" err="1" smtClean="0">
                <a:solidFill>
                  <a:schemeClr val="accent1">
                    <a:lumMod val="75000"/>
                  </a:schemeClr>
                </a:solidFill>
              </a:rPr>
              <a:t>December</a:t>
            </a:r>
            <a:r>
              <a:rPr lang="es-ES" sz="2200" dirty="0" smtClean="0">
                <a:solidFill>
                  <a:schemeClr val="accent1">
                    <a:lumMod val="75000"/>
                  </a:schemeClr>
                </a:solidFill>
              </a:rPr>
              <a:t> 2012</a:t>
            </a:r>
          </a:p>
          <a:p>
            <a:r>
              <a:rPr lang="es-ES" sz="2200" dirty="0" smtClean="0">
                <a:solidFill>
                  <a:schemeClr val="accent1">
                    <a:lumMod val="75000"/>
                  </a:schemeClr>
                </a:solidFill>
              </a:rPr>
              <a:t>Michael Borchardt</a:t>
            </a:r>
          </a:p>
          <a:p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7 Marcador de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876115"/>
              </p:ext>
            </p:extLst>
          </p:nvPr>
        </p:nvGraphicFramePr>
        <p:xfrm>
          <a:off x="179512" y="2420888"/>
          <a:ext cx="4464496" cy="3142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10 CuadroTexto"/>
          <p:cNvSpPr txBox="1">
            <a:spLocks noChangeArrowheads="1"/>
          </p:cNvSpPr>
          <p:nvPr/>
        </p:nvSpPr>
        <p:spPr bwMode="auto">
          <a:xfrm>
            <a:off x="323528" y="2060848"/>
            <a:ext cx="39657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/>
            <a:r>
              <a:rPr lang="es-ES" sz="1400" b="1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Poverty</a:t>
            </a:r>
            <a:endParaRPr lang="es-UY" sz="1200" dirty="0">
              <a:solidFill>
                <a:schemeClr val="tx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5441201"/>
            <a:ext cx="47307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Source</a:t>
            </a:r>
            <a:r>
              <a:rPr lang="es-ES" sz="900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: INE, * MEF </a:t>
            </a:r>
            <a:r>
              <a:rPr lang="es-ES" sz="900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projection</a:t>
            </a:r>
            <a:endParaRPr lang="es-UY" sz="9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3527810621"/>
              </p:ext>
            </p:extLst>
          </p:nvPr>
        </p:nvGraphicFramePr>
        <p:xfrm>
          <a:off x="4572000" y="2348880"/>
          <a:ext cx="4357686" cy="3075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860032" y="5445224"/>
            <a:ext cx="4946322" cy="41293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r>
              <a:rPr lang="es-ES" sz="900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Source</a:t>
            </a:r>
            <a:r>
              <a:rPr lang="es-ES" sz="900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s-ES" sz="900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Iecon</a:t>
            </a:r>
            <a:r>
              <a:rPr lang="es-ES" sz="900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and INE. 5.000 </a:t>
            </a:r>
            <a:r>
              <a:rPr lang="es-ES" sz="900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inhabitants</a:t>
            </a:r>
            <a:r>
              <a:rPr lang="es-ES" sz="900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900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es-ES" sz="900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more</a:t>
            </a:r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es-UY" sz="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ES" sz="12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8" name="10 CuadroTexto"/>
          <p:cNvSpPr txBox="1">
            <a:spLocks noChangeArrowheads="1"/>
          </p:cNvSpPr>
          <p:nvPr/>
        </p:nvSpPr>
        <p:spPr bwMode="auto">
          <a:xfrm>
            <a:off x="5054273" y="2060848"/>
            <a:ext cx="37661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/>
            <a:r>
              <a:rPr lang="es-ES" sz="1400" b="1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Income</a:t>
            </a:r>
            <a:r>
              <a:rPr lang="es-ES" sz="1400" b="1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400" b="1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Concentration</a:t>
            </a:r>
            <a:r>
              <a:rPr lang="es-ES" sz="1400" b="1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400" b="1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Coefficient</a:t>
            </a:r>
            <a:r>
              <a:rPr lang="es-ES" sz="1400" b="1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(GINI)</a:t>
            </a:r>
            <a:endParaRPr lang="es-UY" sz="1400" dirty="0">
              <a:solidFill>
                <a:schemeClr val="tx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932040" y="404664"/>
            <a:ext cx="37444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 </a:t>
            </a:r>
            <a:r>
              <a:rPr lang="es-ES" sz="30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better</a:t>
            </a:r>
            <a:r>
              <a:rPr lang="es-ES" sz="30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  <a:p>
            <a:pPr algn="ctr"/>
            <a:r>
              <a:rPr lang="en-US" sz="30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income</a:t>
            </a:r>
            <a:r>
              <a:rPr lang="es-ES" sz="30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000" b="1" dirty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</a:t>
            </a:r>
            <a:r>
              <a:rPr lang="en-US" sz="30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istribution</a:t>
            </a:r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2843808" y="2564904"/>
            <a:ext cx="1368152" cy="1349061"/>
          </a:xfrm>
          <a:prstGeom prst="straightConnector1">
            <a:avLst/>
          </a:prstGeom>
          <a:ln cmpd="sng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23528" y="404664"/>
            <a:ext cx="37444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Significant</a:t>
            </a:r>
            <a:r>
              <a:rPr lang="es-ES" sz="30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ES" sz="30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reduction</a:t>
            </a:r>
            <a:r>
              <a:rPr lang="es-ES" sz="30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in </a:t>
            </a:r>
            <a:r>
              <a:rPr lang="es-ES" sz="30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poverty</a:t>
            </a:r>
            <a:endParaRPr lang="es-ES" sz="3000" b="1" dirty="0" smtClean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7740352" y="2368625"/>
            <a:ext cx="1296144" cy="1348407"/>
          </a:xfrm>
          <a:prstGeom prst="straightConnector1">
            <a:avLst/>
          </a:prstGeom>
          <a:ln cmpd="sng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5734" name="Rectangle 6"/>
          <p:cNvSpPr>
            <a:spLocks noChangeArrowheads="1"/>
          </p:cNvSpPr>
          <p:nvPr/>
        </p:nvSpPr>
        <p:spPr bwMode="auto">
          <a:xfrm flipH="1">
            <a:off x="1285851" y="2571744"/>
            <a:ext cx="6840537" cy="9348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Positive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Aspects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Pefa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Excercise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Uruguay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425736" name="Rectangle 8"/>
          <p:cNvSpPr>
            <a:spLocks noChangeArrowheads="1"/>
          </p:cNvSpPr>
          <p:nvPr/>
        </p:nvSpPr>
        <p:spPr bwMode="auto">
          <a:xfrm flipH="1">
            <a:off x="1285852" y="1428736"/>
            <a:ext cx="6840537" cy="935039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Uruguay at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glance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 flipH="1">
            <a:off x="1285851" y="4857760"/>
            <a:ext cx="6840537" cy="934876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Synthesis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Action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Plan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for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Improvement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Fiscal Management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 flipH="1">
            <a:off x="1285851" y="3714752"/>
            <a:ext cx="6840537" cy="934876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Critical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Aspects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Pefa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Excercise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Uruguay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1214414" y="500042"/>
            <a:ext cx="6858048" cy="90106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Topics</a:t>
            </a:r>
            <a:endParaRPr lang="es-ES" sz="3500" b="1" dirty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5734" grpId="0" animBg="1"/>
      <p:bldP spid="4425736" grpId="0" animBg="1"/>
      <p:bldP spid="2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179512" y="548681"/>
            <a:ext cx="8784976" cy="648072"/>
          </a:xfrm>
          <a:prstGeom prst="rect">
            <a:avLst/>
          </a:prstGeom>
        </p:spPr>
        <p:txBody>
          <a:bodyPr/>
          <a:lstStyle/>
          <a:p>
            <a:pPr algn="ctr" defTabSz="841375" eaLnBrk="0" hangingPunct="0">
              <a:buFont typeface="Monotype Sorts" pitchFamily="2" charset="2"/>
              <a:buNone/>
              <a:tabLst>
                <a:tab pos="2286000" algn="l"/>
                <a:tab pos="4629150" algn="l"/>
              </a:tabLst>
              <a:defRPr/>
            </a:pPr>
            <a:r>
              <a:rPr lang="es-ES" sz="28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Positive </a:t>
            </a:r>
            <a:r>
              <a:rPr lang="es-ES" sz="2800" b="1" dirty="0" err="1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</a:t>
            </a:r>
            <a:r>
              <a:rPr lang="es-ES" sz="28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spects</a:t>
            </a:r>
            <a:r>
              <a:rPr lang="es-ES" sz="28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of </a:t>
            </a:r>
            <a:r>
              <a:rPr lang="es-ES" sz="28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the</a:t>
            </a:r>
            <a:r>
              <a:rPr lang="es-ES" sz="28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PEFA </a:t>
            </a:r>
            <a:r>
              <a:rPr lang="es-ES" sz="28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exercise</a:t>
            </a:r>
            <a:r>
              <a:rPr lang="es-ES" sz="2800" b="1" dirty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ES" sz="28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in Uruguay</a:t>
            </a:r>
            <a:r>
              <a:rPr lang="es-ES" sz="2800" dirty="0" smtClean="0"/>
              <a:t/>
            </a:r>
            <a:br>
              <a:rPr lang="es-ES" sz="2800" dirty="0" smtClean="0"/>
            </a:br>
            <a:endParaRPr lang="es-ES" sz="2800" dirty="0" smtClean="0"/>
          </a:p>
          <a:p>
            <a:pPr algn="ctr" defTabSz="841375" eaLnBrk="0" hangingPunct="0">
              <a:buFont typeface="Monotype Sorts" pitchFamily="2" charset="2"/>
              <a:buNone/>
              <a:tabLst>
                <a:tab pos="2286000" algn="l"/>
                <a:tab pos="4629150" algn="l"/>
              </a:tabLst>
              <a:defRPr/>
            </a:pPr>
            <a:endParaRPr lang="es-UY" sz="3000" b="1" dirty="0" smtClean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83568" y="1556792"/>
            <a:ext cx="806489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 algn="just">
              <a:buFont typeface="Arial" pitchFamily="34" charset="0"/>
              <a:buChar char="•"/>
              <a:tabLst>
                <a:tab pos="88900" algn="l"/>
                <a:tab pos="357188" algn="l"/>
              </a:tabLst>
            </a:pPr>
            <a:r>
              <a:rPr lang="es-ES" sz="2200" b="1" dirty="0" err="1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g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ives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an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integrated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conceptual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framework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for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the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evaluation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and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monitoring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of fiscal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management</a:t>
            </a: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268288" indent="-268288" algn="just">
              <a:buFont typeface="Arial" pitchFamily="34" charset="0"/>
              <a:buChar char="•"/>
              <a:tabLst>
                <a:tab pos="88900" algn="l"/>
                <a:tab pos="357188" algn="l"/>
              </a:tabLst>
            </a:pP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268288" indent="-268288">
              <a:buFont typeface="Arial" pitchFamily="34" charset="0"/>
              <a:buChar char="•"/>
              <a:tabLst>
                <a:tab pos="88900" algn="l"/>
                <a:tab pos="357188" algn="l"/>
              </a:tabLst>
            </a:pPr>
            <a:r>
              <a:rPr lang="es-ES" sz="2200" b="1" dirty="0" err="1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nables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to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have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a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reference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point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for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future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evaluations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</a:b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268288" indent="-268288" algn="just">
              <a:buFont typeface="Arial" pitchFamily="34" charset="0"/>
              <a:buChar char="•"/>
              <a:tabLst>
                <a:tab pos="88900" algn="l"/>
                <a:tab pos="357188" algn="l"/>
              </a:tabLst>
            </a:pP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contributes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in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having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an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integral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view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of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the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different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processes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for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improving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fiscal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management</a:t>
            </a: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268288" indent="-268288" algn="just">
              <a:buFont typeface="Arial" pitchFamily="34" charset="0"/>
              <a:buChar char="•"/>
              <a:tabLst>
                <a:tab pos="88900" algn="l"/>
                <a:tab pos="357188" algn="l"/>
              </a:tabLst>
            </a:pPr>
            <a:endParaRPr lang="es-ES" sz="2200" b="1" dirty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268288" indent="-268288" algn="just">
              <a:buFont typeface="Arial" pitchFamily="34" charset="0"/>
              <a:buChar char="•"/>
              <a:tabLst>
                <a:tab pos="88900" algn="l"/>
                <a:tab pos="357188" algn="l"/>
              </a:tabLst>
            </a:pP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the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consultant`s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role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is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decisive</a:t>
            </a:r>
            <a:endParaRPr lang="es-ES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68288" indent="-268288" algn="just">
              <a:buFont typeface="Arial" pitchFamily="34" charset="0"/>
              <a:buChar char="•"/>
              <a:tabLst>
                <a:tab pos="88900" algn="l"/>
                <a:tab pos="357188" algn="l"/>
              </a:tabLst>
            </a:pP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268288" indent="-268288" algn="just">
              <a:buFont typeface="Arial" pitchFamily="34" charset="0"/>
              <a:buChar char="•"/>
              <a:tabLst>
                <a:tab pos="88900" algn="l"/>
                <a:tab pos="357188" algn="l"/>
              </a:tabLst>
            </a:pP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5734" name="Rectangle 6"/>
          <p:cNvSpPr>
            <a:spLocks noChangeArrowheads="1"/>
          </p:cNvSpPr>
          <p:nvPr/>
        </p:nvSpPr>
        <p:spPr bwMode="auto">
          <a:xfrm flipH="1">
            <a:off x="1285851" y="2571744"/>
            <a:ext cx="6840537" cy="934876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Positive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Aspects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Pefa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Excercise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Uruguay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425736" name="Rectangle 8"/>
          <p:cNvSpPr>
            <a:spLocks noChangeArrowheads="1"/>
          </p:cNvSpPr>
          <p:nvPr/>
        </p:nvSpPr>
        <p:spPr bwMode="auto">
          <a:xfrm flipH="1">
            <a:off x="1285852" y="1428736"/>
            <a:ext cx="6840537" cy="935039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Uruguay 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at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glance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 flipH="1">
            <a:off x="1285851" y="4857760"/>
            <a:ext cx="6840537" cy="934876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Synthesis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Action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Plan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for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Improvement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Fiscal Management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 flipH="1">
            <a:off x="1285851" y="3714752"/>
            <a:ext cx="6840537" cy="9348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Critical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Aspects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Pefa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Excercise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Uruguay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1214414" y="500042"/>
            <a:ext cx="6858048" cy="90106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Topics</a:t>
            </a:r>
            <a:endParaRPr lang="es-ES" sz="3500" b="1" dirty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5734" grpId="0" animBg="1"/>
      <p:bldP spid="4425736" grpId="0" animBg="1"/>
      <p:bldP spid="2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Título"/>
          <p:cNvSpPr txBox="1">
            <a:spLocks/>
          </p:cNvSpPr>
          <p:nvPr/>
        </p:nvSpPr>
        <p:spPr>
          <a:xfrm>
            <a:off x="755576" y="1124744"/>
            <a:ext cx="7848872" cy="5184576"/>
          </a:xfrm>
          <a:prstGeom prst="rect">
            <a:avLst/>
          </a:prstGeom>
        </p:spPr>
        <p:txBody>
          <a:bodyPr/>
          <a:lstStyle/>
          <a:p>
            <a:pPr marL="357188" lvl="0" indent="-357188" algn="just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ES" sz="2200" b="1" dirty="0" err="1">
                <a:solidFill>
                  <a:schemeClr val="accent5">
                    <a:lumMod val="50000"/>
                  </a:schemeClr>
                </a:solidFill>
              </a:rPr>
              <a:t>t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he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main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problem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for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the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aplication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of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Pefa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in Uruguay</a:t>
            </a:r>
          </a:p>
          <a:p>
            <a:pPr marL="357188" lvl="0" indent="-357188" algn="just">
              <a:spcBef>
                <a:spcPct val="0"/>
              </a:spcBef>
              <a:buFont typeface="Arial" pitchFamily="34" charset="0"/>
              <a:buChar char="•"/>
              <a:defRPr/>
            </a:pPr>
            <a:endParaRPr lang="es-ES" sz="2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57188" lvl="0" indent="-357188" algn="just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different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institutional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and legal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frameworks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357188" indent="-357188" algn="just">
              <a:spcBef>
                <a:spcPct val="0"/>
              </a:spcBef>
              <a:buFont typeface="Arial" pitchFamily="34" charset="0"/>
              <a:buChar char="•"/>
              <a:defRPr/>
            </a:pPr>
            <a:endParaRPr lang="es-ES" sz="2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57188" indent="-357188" algn="just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</a:rPr>
              <a:t>emphasis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200" b="1" dirty="0">
                <a:solidFill>
                  <a:schemeClr val="accent5">
                    <a:lumMod val="50000"/>
                  </a:schemeClr>
                </a:solidFill>
              </a:rPr>
              <a:t>in formal </a:t>
            </a:r>
            <a:r>
              <a:rPr lang="es-ES" sz="2200" b="1" dirty="0" err="1">
                <a:solidFill>
                  <a:schemeClr val="accent5">
                    <a:lumMod val="50000"/>
                  </a:schemeClr>
                </a:solidFill>
              </a:rPr>
              <a:t>aspects</a:t>
            </a:r>
            <a:r>
              <a:rPr lang="es-ES" sz="2200" b="1" dirty="0">
                <a:solidFill>
                  <a:schemeClr val="accent5">
                    <a:lumMod val="50000"/>
                  </a:schemeClr>
                </a:solidFill>
              </a:rPr>
              <a:t> and </a:t>
            </a:r>
            <a:r>
              <a:rPr lang="es-ES" sz="2200" b="1" dirty="0" err="1">
                <a:solidFill>
                  <a:schemeClr val="accent5">
                    <a:lumMod val="50000"/>
                  </a:schemeClr>
                </a:solidFill>
              </a:rPr>
              <a:t>not</a:t>
            </a:r>
            <a:r>
              <a:rPr lang="es-E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200" b="1" dirty="0" err="1">
                <a:solidFill>
                  <a:schemeClr val="accent5">
                    <a:lumMod val="50000"/>
                  </a:schemeClr>
                </a:solidFill>
              </a:rPr>
              <a:t>always</a:t>
            </a:r>
            <a:r>
              <a:rPr lang="es-ES" sz="2200" b="1" dirty="0">
                <a:solidFill>
                  <a:schemeClr val="accent5">
                    <a:lumMod val="50000"/>
                  </a:schemeClr>
                </a:solidFill>
              </a:rPr>
              <a:t> in </a:t>
            </a:r>
            <a:r>
              <a:rPr lang="es-ES" sz="2200" b="1" dirty="0" err="1">
                <a:solidFill>
                  <a:schemeClr val="accent5">
                    <a:lumMod val="50000"/>
                  </a:schemeClr>
                </a:solidFill>
              </a:rPr>
              <a:t>substance</a:t>
            </a:r>
            <a:endParaRPr lang="es-ES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57188" lvl="0" indent="-357188" algn="just">
              <a:spcBef>
                <a:spcPct val="0"/>
              </a:spcBef>
              <a:buFont typeface="Arial" pitchFamily="34" charset="0"/>
              <a:buChar char="•"/>
              <a:defRPr/>
            </a:pPr>
            <a:endParaRPr lang="es-ES" sz="2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57188" lvl="0" indent="-357188" algn="just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over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simplification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in a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standarized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methodology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of 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rating: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part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of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the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richness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of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reality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lost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s-ES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57188" marR="0" lvl="0" indent="-357188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357188" marR="0" lvl="0" indent="-357188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S" sz="2200" b="1" dirty="0" err="1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fact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of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qualification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can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have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non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desired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effects</a:t>
            </a: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357188" marR="0" lvl="0" indent="-357188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357188" marR="0" lvl="0" indent="-357188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does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not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always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consider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the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different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importance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of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the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measured</a:t>
            </a:r>
            <a:r>
              <a:rPr lang="es-ES" sz="2200" b="1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2200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aspects</a:t>
            </a: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357188" marR="0" lvl="0" indent="-357188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2200" b="1" dirty="0" smtClean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323528" y="332656"/>
            <a:ext cx="8712968" cy="648072"/>
          </a:xfrm>
          <a:prstGeom prst="rect">
            <a:avLst/>
          </a:prstGeom>
        </p:spPr>
        <p:txBody>
          <a:bodyPr/>
          <a:lstStyle/>
          <a:p>
            <a:pPr algn="ctr" defTabSz="841375" eaLnBrk="0" hangingPunct="0">
              <a:buFont typeface="Monotype Sorts" pitchFamily="2" charset="2"/>
              <a:buNone/>
              <a:tabLst>
                <a:tab pos="2286000" algn="l"/>
                <a:tab pos="4629150" algn="l"/>
              </a:tabLst>
              <a:defRPr/>
            </a:pPr>
            <a:r>
              <a:rPr lang="es-ES" sz="28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Critical</a:t>
            </a:r>
            <a:r>
              <a:rPr lang="es-ES" sz="28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ES" sz="28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aspects</a:t>
            </a:r>
            <a:r>
              <a:rPr lang="es-ES" sz="28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of </a:t>
            </a:r>
            <a:r>
              <a:rPr lang="es-ES" sz="28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the</a:t>
            </a:r>
            <a:r>
              <a:rPr lang="es-ES" sz="28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PEFA </a:t>
            </a:r>
            <a:r>
              <a:rPr lang="es-ES" sz="28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exercise</a:t>
            </a:r>
            <a:r>
              <a:rPr lang="es-ES" sz="2800" b="1" dirty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ES" sz="28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in Uruguay</a:t>
            </a:r>
            <a:r>
              <a:rPr lang="es-ES" sz="2800" dirty="0" smtClean="0"/>
              <a:t/>
            </a:r>
            <a:br>
              <a:rPr lang="es-ES" sz="2800" dirty="0" smtClean="0"/>
            </a:br>
            <a:endParaRPr lang="es-UY" sz="2800" b="1" dirty="0" smtClean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5734" name="Rectangle 6"/>
          <p:cNvSpPr>
            <a:spLocks noChangeArrowheads="1"/>
          </p:cNvSpPr>
          <p:nvPr/>
        </p:nvSpPr>
        <p:spPr bwMode="auto">
          <a:xfrm flipH="1">
            <a:off x="1285851" y="2571744"/>
            <a:ext cx="6840537" cy="934876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Positive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A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spects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of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Pefa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Excercise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Uruguay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425736" name="Rectangle 8"/>
          <p:cNvSpPr>
            <a:spLocks noChangeArrowheads="1"/>
          </p:cNvSpPr>
          <p:nvPr/>
        </p:nvSpPr>
        <p:spPr bwMode="auto">
          <a:xfrm flipH="1">
            <a:off x="1285852" y="1428736"/>
            <a:ext cx="6840537" cy="935039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Uruguay at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glance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 flipH="1">
            <a:off x="1285851" y="4857760"/>
            <a:ext cx="6840537" cy="9348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Synthesis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Action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Plan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for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Improvement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Fiscal Management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 flipH="1">
            <a:off x="1285851" y="3714752"/>
            <a:ext cx="6840537" cy="934876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Critical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Aspects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of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Pefa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Excercise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Uruguay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1214414" y="500042"/>
            <a:ext cx="6858048" cy="90106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Topics</a:t>
            </a:r>
            <a:endParaRPr lang="es-ES" sz="3500" b="1" dirty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5734" grpId="0" animBg="1"/>
      <p:bldP spid="4425736" grpId="0" animBg="1"/>
      <p:bldP spid="2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899592" y="476672"/>
          <a:ext cx="7851228" cy="5430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5262"/>
                <a:gridCol w="51159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chemeClr val="bg1"/>
                          </a:solidFill>
                        </a:rPr>
                        <a:t>DIMENSION</a:t>
                      </a:r>
                      <a:r>
                        <a:rPr lang="es-ES" sz="1800" b="1" baseline="0" dirty="0" smtClean="0">
                          <a:solidFill>
                            <a:schemeClr val="bg1"/>
                          </a:solidFill>
                        </a:rPr>
                        <a:t> DE GFP</a:t>
                      </a:r>
                      <a:endParaRPr lang="es-ES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chemeClr val="bg1"/>
                          </a:solidFill>
                        </a:rPr>
                        <a:t>LINEAS</a:t>
                      </a:r>
                      <a:r>
                        <a:rPr lang="es-ES" sz="1800" b="1" baseline="0" dirty="0" smtClean="0">
                          <a:solidFill>
                            <a:schemeClr val="bg1"/>
                          </a:solidFill>
                        </a:rPr>
                        <a:t> DE ACCIÓN</a:t>
                      </a:r>
                      <a:endParaRPr lang="es-ES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33201">
                <a:tc rowSpan="2">
                  <a:txBody>
                    <a:bodyPr/>
                    <a:lstStyle/>
                    <a:p>
                      <a:pPr algn="l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ES" sz="16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Credibilidad presupuestaria </a:t>
                      </a:r>
                    </a:p>
                    <a:p>
                      <a:pPr algn="l"/>
                      <a:r>
                        <a:rPr lang="es-ES" sz="16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Mejora en los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procesos de proyección de los créditos presupuestales</a:t>
                      </a:r>
                    </a:p>
                    <a:p>
                      <a:pPr algn="l"/>
                      <a:endParaRPr lang="es-ES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s-ES" sz="16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Ampliación  de la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cobertura y mejora en la exposición de la deuda flotante </a:t>
                      </a:r>
                    </a:p>
                    <a:p>
                      <a:pPr algn="l"/>
                      <a:endParaRPr lang="es-ES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l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ES" sz="16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Temas transversales prioritarios: alcance y trasparencia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Profundizar la estrategia de reducción de vulnerabilidades en el manejo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de deuda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s-ES" sz="16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Sistematizar la evaluación de riesgos fiscales </a:t>
                      </a:r>
                    </a:p>
                    <a:p>
                      <a:pPr algn="l"/>
                      <a:endParaRPr lang="es-ES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l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ES" sz="16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Presupuesto basado</a:t>
                      </a:r>
                    </a:p>
                    <a:p>
                      <a:pPr algn="ctr"/>
                      <a:r>
                        <a:rPr lang="es-ES" sz="16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 políticas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Avanzar en el 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presupuesto para resultados y realizar e</a:t>
                      </a:r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valuaciones de 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intervenciones públicas</a:t>
                      </a:r>
                    </a:p>
                    <a:p>
                      <a:pPr algn="l"/>
                      <a:endParaRPr lang="es-ES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s-ES" sz="16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Puesta en funcionamiento del Sistema Nacional de Inversión Pública</a:t>
                      </a:r>
                    </a:p>
                    <a:p>
                      <a:pPr algn="l"/>
                      <a:endParaRPr lang="es-ES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755576" y="980728"/>
          <a:ext cx="7851228" cy="47294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2"/>
                  </a:outerShdw>
                </a:effectLst>
                <a:tableStyleId>{2D5ABB26-0587-4C30-8999-92F81FD0307C}</a:tableStyleId>
              </a:tblPr>
              <a:tblGrid>
                <a:gridCol w="2786062"/>
                <a:gridCol w="50651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chemeClr val="bg1"/>
                          </a:solidFill>
                        </a:rPr>
                        <a:t>DIMENSION</a:t>
                      </a:r>
                      <a:r>
                        <a:rPr lang="es-ES" sz="1800" b="1" baseline="0" dirty="0" smtClean="0">
                          <a:solidFill>
                            <a:schemeClr val="bg1"/>
                          </a:solidFill>
                        </a:rPr>
                        <a:t> DE GFP</a:t>
                      </a:r>
                      <a:endParaRPr lang="es-ES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chemeClr val="bg1"/>
                          </a:solidFill>
                        </a:rPr>
                        <a:t>LINEAS DE ACCION</a:t>
                      </a:r>
                      <a:endParaRPr lang="es-ES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33201">
                <a:tc rowSpan="4">
                  <a:txBody>
                    <a:bodyPr/>
                    <a:lstStyle/>
                    <a:p>
                      <a:pPr algn="ctr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ES" sz="16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Previsibilidad y control </a:t>
                      </a:r>
                    </a:p>
                    <a:p>
                      <a:pPr algn="ctr"/>
                      <a:r>
                        <a:rPr lang="es-ES" sz="16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la ejecución presupuestaria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Profundizar la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vinculación de los créditos presupuestales y la planificación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de caja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s-ES" sz="16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Fortalecer el Sistema de Cuenta Única del Tesoro</a:t>
                      </a:r>
                    </a:p>
                    <a:p>
                      <a:pPr algn="l"/>
                      <a:endParaRPr lang="es-ES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lang="es-ES" sz="16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Profundizar  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las acciones para continuar  reduciendo la </a:t>
                      </a:r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evasión fiscal y mejorar la coordinación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entre los agentes recaudadores</a:t>
                      </a:r>
                    </a:p>
                    <a:p>
                      <a:pPr algn="l"/>
                      <a:endParaRPr lang="es-ES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30511">
                <a:tc vMerge="1">
                  <a:txBody>
                    <a:bodyPr/>
                    <a:lstStyle/>
                    <a:p>
                      <a:pPr algn="l"/>
                      <a:endParaRPr lang="es-ES" sz="16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Fortalecer 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las capacidades de la Auditoría Interna</a:t>
                      </a:r>
                    </a:p>
                    <a:p>
                      <a:pPr algn="l"/>
                      <a:endParaRPr lang="es-ES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ES" sz="16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Contabilidad registro e información</a:t>
                      </a:r>
                    </a:p>
                    <a:p>
                      <a:pPr algn="ctr"/>
                      <a:endParaRPr lang="es-ES" sz="1600" b="1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ES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es-E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Inicio del proceso para e</a:t>
                      </a:r>
                      <a:r>
                        <a:rPr lang="es-ES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l desarrollo de un nuevo sistema integrado de información financiera</a:t>
                      </a:r>
                    </a:p>
                    <a:p>
                      <a:pPr algn="l"/>
                      <a:endParaRPr lang="es-ES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2296502"/>
          </a:xfrm>
        </p:spPr>
        <p:txBody>
          <a:bodyPr>
            <a:noAutofit/>
          </a:bodyPr>
          <a:lstStyle/>
          <a:p>
            <a:pPr algn="ctr"/>
            <a:r>
              <a:rPr lang="es-ES" sz="3600" dirty="0" smtClean="0">
                <a:solidFill>
                  <a:srgbClr val="006600"/>
                </a:solidFill>
              </a:rPr>
              <a:t>URUGUAY: </a:t>
            </a:r>
            <a:br>
              <a:rPr lang="es-ES" sz="3600" dirty="0" smtClean="0">
                <a:solidFill>
                  <a:srgbClr val="006600"/>
                </a:solidFill>
              </a:rPr>
            </a:br>
            <a:r>
              <a:rPr lang="es-ES" sz="3600" dirty="0" smtClean="0">
                <a:solidFill>
                  <a:srgbClr val="006600"/>
                </a:solidFill>
              </a:rPr>
              <a:t>PEFA and </a:t>
            </a:r>
            <a:r>
              <a:rPr lang="en-US" sz="3600" dirty="0" smtClean="0">
                <a:solidFill>
                  <a:srgbClr val="006600"/>
                </a:solidFill>
              </a:rPr>
              <a:t>Improvement</a:t>
            </a:r>
            <a:r>
              <a:rPr lang="es-ES" sz="3600" dirty="0" smtClean="0">
                <a:solidFill>
                  <a:srgbClr val="006600"/>
                </a:solidFill>
              </a:rPr>
              <a:t> of Fiscal Management</a:t>
            </a:r>
            <a:r>
              <a:rPr lang="es-ES" sz="3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" sz="36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s-E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642910" y="3857628"/>
            <a:ext cx="7772400" cy="1239434"/>
          </a:xfrm>
        </p:spPr>
        <p:txBody>
          <a:bodyPr>
            <a:normAutofit/>
          </a:bodyPr>
          <a:lstStyle/>
          <a:p>
            <a:r>
              <a:rPr lang="es-ES" sz="2200" dirty="0" err="1" smtClean="0">
                <a:solidFill>
                  <a:schemeClr val="accent1">
                    <a:lumMod val="75000"/>
                  </a:schemeClr>
                </a:solidFill>
              </a:rPr>
              <a:t>December</a:t>
            </a:r>
            <a:r>
              <a:rPr lang="es-ES" sz="2200" dirty="0" smtClean="0">
                <a:solidFill>
                  <a:schemeClr val="accent1">
                    <a:lumMod val="75000"/>
                  </a:schemeClr>
                </a:solidFill>
              </a:rPr>
              <a:t> 2012</a:t>
            </a:r>
          </a:p>
          <a:p>
            <a:r>
              <a:rPr lang="es-ES" sz="2200" dirty="0" smtClean="0">
                <a:solidFill>
                  <a:schemeClr val="accent1">
                    <a:lumMod val="75000"/>
                  </a:schemeClr>
                </a:solidFill>
              </a:rPr>
              <a:t>Michael Borchardt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9520942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5734" name="Rectangle 6"/>
          <p:cNvSpPr>
            <a:spLocks noChangeArrowheads="1"/>
          </p:cNvSpPr>
          <p:nvPr/>
        </p:nvSpPr>
        <p:spPr bwMode="auto">
          <a:xfrm flipH="1">
            <a:off x="1285851" y="2571744"/>
            <a:ext cx="6840537" cy="934876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Positive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Aspects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of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Pefa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Excercise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i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n Uruguay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425736" name="Rectangle 8"/>
          <p:cNvSpPr>
            <a:spLocks noChangeArrowheads="1"/>
          </p:cNvSpPr>
          <p:nvPr/>
        </p:nvSpPr>
        <p:spPr bwMode="auto">
          <a:xfrm flipH="1">
            <a:off x="1285852" y="1412776"/>
            <a:ext cx="6840537" cy="9350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buFont typeface="Monotype Sorts" pitchFamily="2" charset="2"/>
              <a:buNone/>
              <a:tabLst>
                <a:tab pos="2286000" algn="l"/>
                <a:tab pos="4629150" algn="l"/>
              </a:tabLst>
              <a:defRPr/>
            </a:pP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Uruguay 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at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glance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 flipH="1">
            <a:off x="1285851" y="4857760"/>
            <a:ext cx="6840537" cy="934876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Synthesis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of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Action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Plan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for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Improvement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of Fiscal Management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 flipH="1">
            <a:off x="1285851" y="3717032"/>
            <a:ext cx="6840537" cy="934876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841375" eaLnBrk="0" hangingPunct="0">
              <a:tabLst>
                <a:tab pos="2286000" algn="l"/>
                <a:tab pos="4629150" algn="l"/>
              </a:tabLst>
              <a:defRPr/>
            </a:pP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Critical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 smtClean="0">
                <a:solidFill>
                  <a:schemeClr val="accent4">
                    <a:lumMod val="50000"/>
                  </a:schemeClr>
                </a:solidFill>
              </a:rPr>
              <a:t>Aspects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of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Pefa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UY" sz="2200" b="1" dirty="0" err="1">
                <a:solidFill>
                  <a:schemeClr val="accent4">
                    <a:lumMod val="50000"/>
                  </a:schemeClr>
                </a:solidFill>
              </a:rPr>
              <a:t>Excercise</a:t>
            </a:r>
            <a:r>
              <a:rPr lang="es-UY" sz="2200" b="1" dirty="0">
                <a:solidFill>
                  <a:schemeClr val="accent4">
                    <a:lumMod val="50000"/>
                  </a:schemeClr>
                </a:solidFill>
              </a:rPr>
              <a:t> in </a:t>
            </a:r>
            <a:r>
              <a:rPr lang="es-UY" sz="2200" b="1" dirty="0" smtClean="0">
                <a:solidFill>
                  <a:schemeClr val="accent4">
                    <a:lumMod val="50000"/>
                  </a:schemeClr>
                </a:solidFill>
              </a:rPr>
              <a:t>Uruguay</a:t>
            </a:r>
            <a:endParaRPr lang="es-UY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1214414" y="500042"/>
            <a:ext cx="6858048" cy="90106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Topics</a:t>
            </a:r>
            <a:endParaRPr lang="en-US" sz="3500" b="1" dirty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25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25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5734" grpId="0" animBg="1"/>
      <p:bldP spid="4425736" grpId="0" animBg="1"/>
      <p:bldP spid="2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map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0"/>
            <a:ext cx="2851659" cy="5384500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3174922" y="468564"/>
            <a:ext cx="6072198" cy="5750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s-E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Uruguay at </a:t>
            </a:r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glance</a:t>
            </a:r>
            <a:endParaRPr lang="es-ES" sz="3500" b="1" dirty="0" smtClean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s-ES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s-ES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200" b="1" dirty="0" smtClean="0">
                <a:solidFill>
                  <a:schemeClr val="accent4">
                    <a:lumMod val="50000"/>
                  </a:schemeClr>
                </a:solidFill>
              </a:rPr>
              <a:t>Population</a:t>
            </a:r>
            <a:r>
              <a:rPr lang="es-ES" sz="2200" b="1" dirty="0" smtClean="0">
                <a:solidFill>
                  <a:schemeClr val="accent4">
                    <a:lumMod val="50000"/>
                  </a:schemeClr>
                </a:solidFill>
              </a:rPr>
              <a:t>: 3,3 </a:t>
            </a:r>
            <a:r>
              <a:rPr lang="en-US" sz="2200" b="1" dirty="0" err="1" smtClean="0">
                <a:solidFill>
                  <a:schemeClr val="accent4">
                    <a:lumMod val="50000"/>
                  </a:schemeClr>
                </a:solidFill>
              </a:rPr>
              <a:t>millon</a:t>
            </a:r>
            <a:r>
              <a:rPr lang="en-US" sz="2200" b="1" dirty="0" smtClean="0">
                <a:solidFill>
                  <a:schemeClr val="accent4">
                    <a:lumMod val="50000"/>
                  </a:schemeClr>
                </a:solidFill>
              </a:rPr>
              <a:t> inhabitants</a:t>
            </a:r>
            <a:r>
              <a:rPr lang="es-ES" sz="2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</a:p>
          <a:p>
            <a:endParaRPr lang="es-ES" sz="2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s-ES" sz="2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s-ES" sz="2200" b="1" dirty="0" err="1">
                <a:solidFill>
                  <a:schemeClr val="accent4">
                    <a:lumMod val="50000"/>
                  </a:schemeClr>
                </a:solidFill>
              </a:rPr>
              <a:t>A</a:t>
            </a:r>
            <a:r>
              <a:rPr lang="es-ES" sz="2200" b="1" dirty="0" err="1" smtClean="0">
                <a:solidFill>
                  <a:schemeClr val="accent4">
                    <a:lumMod val="50000"/>
                  </a:schemeClr>
                </a:solidFill>
              </a:rPr>
              <a:t>rea</a:t>
            </a:r>
            <a:r>
              <a:rPr lang="es-ES" sz="2200" b="1" dirty="0" smtClean="0">
                <a:solidFill>
                  <a:schemeClr val="accent4">
                    <a:lumMod val="50000"/>
                  </a:schemeClr>
                </a:solidFill>
              </a:rPr>
              <a:t>: 176.215 km</a:t>
            </a:r>
            <a:r>
              <a:rPr lang="es-ES" sz="2200" b="1" baseline="30000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</a:p>
          <a:p>
            <a:endParaRPr lang="es-ES" sz="2800" b="1" baseline="30000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s-ES" sz="2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s-ES" sz="2200" b="1" dirty="0" smtClean="0">
                <a:solidFill>
                  <a:schemeClr val="accent4">
                    <a:lumMod val="50000"/>
                  </a:schemeClr>
                </a:solidFill>
              </a:rPr>
              <a:t>GDP  </a:t>
            </a:r>
            <a:r>
              <a:rPr lang="es-ES" sz="1600" b="1" dirty="0" smtClean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es-ES" sz="1600" b="1" dirty="0" err="1" smtClean="0">
                <a:solidFill>
                  <a:schemeClr val="accent4">
                    <a:lumMod val="50000"/>
                  </a:schemeClr>
                </a:solidFill>
              </a:rPr>
              <a:t>estim</a:t>
            </a:r>
            <a:r>
              <a:rPr lang="es-ES" sz="1600" b="1" dirty="0" smtClean="0">
                <a:solidFill>
                  <a:schemeClr val="accent4">
                    <a:lumMod val="50000"/>
                  </a:schemeClr>
                </a:solidFill>
              </a:rPr>
              <a:t>. 2012 )</a:t>
            </a:r>
            <a:r>
              <a:rPr lang="es-ES" sz="2200" b="1" dirty="0" smtClean="0">
                <a:solidFill>
                  <a:schemeClr val="accent4">
                    <a:lumMod val="50000"/>
                  </a:schemeClr>
                </a:solidFill>
              </a:rPr>
              <a:t>: 50 </a:t>
            </a:r>
            <a:r>
              <a:rPr lang="es-ES" sz="2200" b="1" dirty="0" err="1" smtClean="0">
                <a:solidFill>
                  <a:schemeClr val="accent4">
                    <a:lumMod val="50000"/>
                  </a:schemeClr>
                </a:solidFill>
              </a:rPr>
              <a:t>billio</a:t>
            </a:r>
            <a:r>
              <a:rPr lang="es-ES" sz="2200" b="1" dirty="0" err="1" smtClean="0">
                <a:solidFill>
                  <a:schemeClr val="accent4">
                    <a:lumMod val="50000"/>
                  </a:schemeClr>
                </a:solidFill>
              </a:rPr>
              <a:t>n</a:t>
            </a:r>
            <a:r>
              <a:rPr lang="es-ES" sz="2200" b="1" dirty="0" smtClean="0">
                <a:solidFill>
                  <a:schemeClr val="accent4">
                    <a:lumMod val="50000"/>
                  </a:schemeClr>
                </a:solidFill>
              </a:rPr>
              <a:t> US$</a:t>
            </a:r>
            <a:endParaRPr lang="es-ES" sz="2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s-ES" sz="2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s-ES" sz="2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s-ES" sz="2200" b="1" dirty="0" err="1">
                <a:solidFill>
                  <a:schemeClr val="accent4">
                    <a:lumMod val="50000"/>
                  </a:schemeClr>
                </a:solidFill>
              </a:rPr>
              <a:t>Literacy</a:t>
            </a:r>
            <a:r>
              <a:rPr lang="es-ES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ES" sz="2200" b="1" dirty="0" err="1">
                <a:solidFill>
                  <a:schemeClr val="accent4">
                    <a:lumMod val="50000"/>
                  </a:schemeClr>
                </a:solidFill>
              </a:rPr>
              <a:t>rate</a:t>
            </a:r>
            <a:r>
              <a:rPr lang="es-ES" sz="2200" b="1" dirty="0">
                <a:solidFill>
                  <a:schemeClr val="accent4">
                    <a:lumMod val="50000"/>
                  </a:schemeClr>
                </a:solidFill>
              </a:rPr>
              <a:t>: 98%</a:t>
            </a:r>
          </a:p>
          <a:p>
            <a:endParaRPr lang="es-ES" sz="2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s-ES" sz="2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s-ES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endParaRPr lang="es-ES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9" name="8 Conector angular"/>
          <p:cNvCxnSpPr/>
          <p:nvPr/>
        </p:nvCxnSpPr>
        <p:spPr>
          <a:xfrm>
            <a:off x="2606899" y="2060848"/>
            <a:ext cx="571504" cy="1588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3">
                <a:lumMod val="5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angular"/>
          <p:cNvCxnSpPr/>
          <p:nvPr/>
        </p:nvCxnSpPr>
        <p:spPr>
          <a:xfrm>
            <a:off x="2603418" y="3087799"/>
            <a:ext cx="571504" cy="1588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3">
                <a:lumMod val="5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angular"/>
          <p:cNvCxnSpPr/>
          <p:nvPr/>
        </p:nvCxnSpPr>
        <p:spPr>
          <a:xfrm>
            <a:off x="2606899" y="4006652"/>
            <a:ext cx="571504" cy="1588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3">
                <a:lumMod val="5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angular"/>
          <p:cNvCxnSpPr/>
          <p:nvPr/>
        </p:nvCxnSpPr>
        <p:spPr>
          <a:xfrm>
            <a:off x="2555776" y="5011588"/>
            <a:ext cx="571504" cy="1588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3">
                <a:lumMod val="5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Título"/>
          <p:cNvSpPr txBox="1">
            <a:spLocks/>
          </p:cNvSpPr>
          <p:nvPr/>
        </p:nvSpPr>
        <p:spPr>
          <a:xfrm>
            <a:off x="865820" y="425287"/>
            <a:ext cx="7772400" cy="71437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Institutional</a:t>
            </a:r>
            <a:r>
              <a:rPr lang="es-E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and </a:t>
            </a:r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Political</a:t>
            </a:r>
            <a:r>
              <a:rPr lang="es-E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Stability</a:t>
            </a:r>
            <a:r>
              <a:rPr kumimoji="0" lang="es-E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s-ES" sz="35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14715"/>
            <a:ext cx="6264696" cy="505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2875932454"/>
              </p:ext>
            </p:extLst>
          </p:nvPr>
        </p:nvGraphicFramePr>
        <p:xfrm>
          <a:off x="4714876" y="1428736"/>
          <a:ext cx="4143404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3 Título"/>
          <p:cNvSpPr txBox="1">
            <a:spLocks/>
          </p:cNvSpPr>
          <p:nvPr/>
        </p:nvSpPr>
        <p:spPr>
          <a:xfrm>
            <a:off x="500034" y="571480"/>
            <a:ext cx="9001156" cy="71437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Middle-Income</a:t>
            </a:r>
            <a:r>
              <a:rPr lang="es-ES" sz="30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Country </a:t>
            </a:r>
            <a:r>
              <a:rPr lang="es-ES" sz="30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with</a:t>
            </a:r>
            <a:r>
              <a:rPr lang="es-ES" sz="30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ES" sz="30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strong</a:t>
            </a:r>
            <a:r>
              <a:rPr lang="es-ES" sz="30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ES" sz="30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growth</a:t>
            </a: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s-ES" sz="30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15372" y="2571744"/>
            <a:ext cx="428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rgbClr val="FF0000"/>
                </a:solidFill>
              </a:rPr>
              <a:t>6%</a:t>
            </a:r>
            <a:endParaRPr lang="es-ES" sz="1200" b="1" dirty="0">
              <a:solidFill>
                <a:srgbClr val="FF0000"/>
              </a:solidFill>
            </a:endParaRPr>
          </a:p>
        </p:txBody>
      </p:sp>
      <p:cxnSp>
        <p:nvCxnSpPr>
          <p:cNvPr id="13" name="12 Conector recto"/>
          <p:cNvCxnSpPr/>
          <p:nvPr/>
        </p:nvCxnSpPr>
        <p:spPr>
          <a:xfrm>
            <a:off x="6643702" y="2710243"/>
            <a:ext cx="2000264" cy="596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1 Gráfico"/>
          <p:cNvGraphicFramePr/>
          <p:nvPr>
            <p:extLst>
              <p:ext uri="{D42A27DB-BD31-4B8C-83A1-F6EECF244321}">
                <p14:modId xmlns:p14="http://schemas.microsoft.com/office/powerpoint/2010/main" val="599847002"/>
              </p:ext>
            </p:extLst>
          </p:nvPr>
        </p:nvGraphicFramePr>
        <p:xfrm>
          <a:off x="0" y="1428736"/>
          <a:ext cx="4786314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8 Rectángulo"/>
          <p:cNvSpPr/>
          <p:nvPr/>
        </p:nvSpPr>
        <p:spPr>
          <a:xfrm>
            <a:off x="1214414" y="2214554"/>
            <a:ext cx="571504" cy="3071834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b="1" dirty="0"/>
          </a:p>
        </p:txBody>
      </p:sp>
      <p:sp>
        <p:nvSpPr>
          <p:cNvPr id="10" name="9 Rectángulo"/>
          <p:cNvSpPr/>
          <p:nvPr/>
        </p:nvSpPr>
        <p:spPr>
          <a:xfrm>
            <a:off x="428596" y="5382520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</a:rPr>
              <a:t>Source</a:t>
            </a:r>
            <a:r>
              <a:rPr lang="es-ES" sz="900" dirty="0" smtClean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</a:rPr>
              <a:t>World</a:t>
            </a:r>
            <a:r>
              <a:rPr lang="es-ES" sz="900" dirty="0" smtClean="0">
                <a:solidFill>
                  <a:schemeClr val="bg2">
                    <a:lumMod val="10000"/>
                  </a:schemeClr>
                </a:solidFill>
              </a:rPr>
              <a:t> Bank</a:t>
            </a:r>
            <a:endParaRPr lang="es-ES" sz="900" dirty="0"/>
          </a:p>
        </p:txBody>
      </p:sp>
    </p:spTree>
  </p:cSld>
  <p:clrMapOvr>
    <a:masterClrMapping/>
  </p:clrMapOvr>
  <p:transition spd="slow" advClick="0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29960"/>
              </p:ext>
            </p:extLst>
          </p:nvPr>
        </p:nvGraphicFramePr>
        <p:xfrm>
          <a:off x="34963" y="1865053"/>
          <a:ext cx="4211960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42910" y="714356"/>
            <a:ext cx="76438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Sound</a:t>
            </a:r>
            <a:r>
              <a:rPr lang="es-E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fiscal performance</a:t>
            </a:r>
            <a:endParaRPr lang="es-ES" sz="3500" b="1" dirty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7385878"/>
              </p:ext>
            </p:extLst>
          </p:nvPr>
        </p:nvGraphicFramePr>
        <p:xfrm>
          <a:off x="4286248" y="2500306"/>
          <a:ext cx="4643438" cy="292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10 CuadroTexto"/>
          <p:cNvSpPr txBox="1">
            <a:spLocks noChangeArrowheads="1"/>
          </p:cNvSpPr>
          <p:nvPr/>
        </p:nvSpPr>
        <p:spPr bwMode="auto">
          <a:xfrm>
            <a:off x="4571968" y="1785926"/>
            <a:ext cx="45720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 lang="es-UY" sz="1200" b="1" i="0" u="none" strike="noStrike" kern="1200" baseline="0">
                <a:solidFill>
                  <a:srgbClr val="EAEBDE">
                    <a:lumMod val="10000"/>
                  </a:srgb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es-UY" sz="1400" b="1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Public</a:t>
            </a:r>
            <a:r>
              <a:rPr lang="es-UY" sz="14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Sector </a:t>
            </a:r>
            <a:r>
              <a:rPr lang="es-UY" sz="14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Balance, </a:t>
            </a:r>
            <a:r>
              <a:rPr lang="es-UY" sz="14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es-UY" sz="14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UY" sz="14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% GDP</a:t>
            </a:r>
            <a:endParaRPr lang="es-UY" sz="14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3 CuadroTexto"/>
          <p:cNvSpPr txBox="1">
            <a:spLocks noChangeArrowheads="1"/>
          </p:cNvSpPr>
          <p:nvPr/>
        </p:nvSpPr>
        <p:spPr bwMode="auto">
          <a:xfrm>
            <a:off x="4593739" y="5475292"/>
            <a:ext cx="4071966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</a:rPr>
              <a:t>Source</a:t>
            </a:r>
            <a:r>
              <a:rPr lang="es-ES" sz="900" dirty="0" smtClean="0">
                <a:solidFill>
                  <a:schemeClr val="bg2">
                    <a:lumMod val="10000"/>
                  </a:schemeClr>
                </a:solidFill>
              </a:rPr>
              <a:t>: IMF Fiscal Monitor, October2012. MEF data </a:t>
            </a:r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</a:rPr>
              <a:t>for</a:t>
            </a:r>
            <a:r>
              <a:rPr lang="es-ES" sz="900" dirty="0" smtClean="0">
                <a:solidFill>
                  <a:schemeClr val="bg2">
                    <a:lumMod val="10000"/>
                  </a:schemeClr>
                </a:solidFill>
              </a:rPr>
              <a:t> Uruguay.</a:t>
            </a:r>
            <a:endParaRPr lang="es-UY" sz="9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7966649" y="2583627"/>
            <a:ext cx="285752" cy="2808312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b="1" dirty="0"/>
          </a:p>
        </p:txBody>
      </p:sp>
      <p:sp>
        <p:nvSpPr>
          <p:cNvPr id="9" name="11 CuadroTexto"/>
          <p:cNvSpPr txBox="1"/>
          <p:nvPr/>
        </p:nvSpPr>
        <p:spPr>
          <a:xfrm>
            <a:off x="3635896" y="3789040"/>
            <a:ext cx="5553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000" dirty="0" smtClean="0">
                <a:solidFill>
                  <a:srgbClr val="006600"/>
                </a:solidFill>
              </a:rPr>
              <a:t>-2.2%</a:t>
            </a:r>
            <a:endParaRPr lang="es-UY" sz="1000" dirty="0">
              <a:solidFill>
                <a:srgbClr val="0066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979712" y="3356992"/>
            <a:ext cx="7200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b="1" dirty="0" smtClean="0">
                <a:solidFill>
                  <a:srgbClr val="FF0000"/>
                </a:solidFill>
              </a:rPr>
              <a:t>-1.1%</a:t>
            </a:r>
            <a:endParaRPr lang="es-ES" sz="900" b="1" dirty="0">
              <a:solidFill>
                <a:srgbClr val="FF0000"/>
              </a:solidFill>
            </a:endParaRPr>
          </a:p>
        </p:txBody>
      </p:sp>
      <p:sp>
        <p:nvSpPr>
          <p:cNvPr id="10" name="3 CuadroTexto"/>
          <p:cNvSpPr txBox="1">
            <a:spLocks noChangeArrowheads="1"/>
          </p:cNvSpPr>
          <p:nvPr/>
        </p:nvSpPr>
        <p:spPr bwMode="auto">
          <a:xfrm>
            <a:off x="303775" y="5013176"/>
            <a:ext cx="4071954" cy="23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s-ES" sz="900" dirty="0" smtClean="0"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</a:rPr>
              <a:t>The</a:t>
            </a:r>
            <a:r>
              <a:rPr lang="es-ES" sz="9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</a:rPr>
              <a:t>effect</a:t>
            </a:r>
            <a:r>
              <a:rPr lang="es-ES" sz="900" dirty="0" smtClean="0">
                <a:solidFill>
                  <a:schemeClr val="bg2">
                    <a:lumMod val="10000"/>
                  </a:schemeClr>
                </a:solidFill>
              </a:rPr>
              <a:t> of </a:t>
            </a:r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</a:rPr>
              <a:t>drought</a:t>
            </a:r>
            <a:r>
              <a:rPr lang="es-ES" sz="9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</a:rPr>
              <a:t>represents</a:t>
            </a:r>
            <a:r>
              <a:rPr lang="es-ES" sz="900" dirty="0" smtClean="0">
                <a:solidFill>
                  <a:schemeClr val="bg2">
                    <a:lumMod val="10000"/>
                  </a:schemeClr>
                </a:solidFill>
              </a:rPr>
              <a:t> 1% of GDP.</a:t>
            </a:r>
            <a:endParaRPr lang="es-UY" sz="9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9368043"/>
              </p:ext>
            </p:extLst>
          </p:nvPr>
        </p:nvGraphicFramePr>
        <p:xfrm>
          <a:off x="3707904" y="428604"/>
          <a:ext cx="5221782" cy="292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929190" y="142852"/>
            <a:ext cx="338761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Gross</a:t>
            </a:r>
            <a:r>
              <a:rPr lang="es-ES" sz="1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2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Debt</a:t>
            </a:r>
            <a:r>
              <a:rPr lang="es-ES" sz="1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2001 - 2014</a:t>
            </a:r>
          </a:p>
          <a:p>
            <a:pPr algn="ctr"/>
            <a:r>
              <a:rPr lang="es-ES" sz="11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Uruguay vs. </a:t>
            </a:r>
            <a:r>
              <a:rPr lang="es-ES" sz="110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Group</a:t>
            </a:r>
            <a:r>
              <a:rPr lang="es-ES" sz="11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es-ES" sz="11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s-ES" sz="110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ountries</a:t>
            </a:r>
            <a:r>
              <a:rPr lang="es-ES" sz="11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, % GDP</a:t>
            </a:r>
            <a:r>
              <a:rPr lang="es-ES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UY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3995936" y="3358824"/>
            <a:ext cx="306365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Source</a:t>
            </a:r>
            <a:r>
              <a:rPr lang="es-ES" sz="9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: IMF, Fiscal Monitor, </a:t>
            </a:r>
            <a:r>
              <a:rPr lang="es-ES" sz="900" dirty="0" err="1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pril</a:t>
            </a:r>
            <a:r>
              <a:rPr lang="es-ES" sz="9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2012. MEF </a:t>
            </a:r>
            <a:r>
              <a:rPr lang="es-ES" sz="90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projections</a:t>
            </a:r>
            <a:endParaRPr lang="es-UY" sz="9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905125"/>
              </p:ext>
            </p:extLst>
          </p:nvPr>
        </p:nvGraphicFramePr>
        <p:xfrm>
          <a:off x="3715144" y="3810085"/>
          <a:ext cx="5293252" cy="3000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4643438" y="3643314"/>
            <a:ext cx="40719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Central </a:t>
            </a:r>
            <a:r>
              <a:rPr lang="es-ES" sz="12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Government</a:t>
            </a:r>
            <a:r>
              <a:rPr lang="es-ES" sz="1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2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Debt</a:t>
            </a:r>
            <a:r>
              <a:rPr lang="es-ES" sz="1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2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Profile</a:t>
            </a:r>
            <a:endParaRPr lang="es-ES" sz="12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ES" sz="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1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% GDP, </a:t>
            </a:r>
            <a:r>
              <a:rPr lang="es-ES" sz="1100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September</a:t>
            </a:r>
            <a:r>
              <a:rPr lang="es-ES" sz="11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2012</a:t>
            </a:r>
            <a:endParaRPr lang="es-UY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23528" y="1268760"/>
            <a:ext cx="335758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Sustainable</a:t>
            </a:r>
            <a:r>
              <a:rPr lang="es-E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debt</a:t>
            </a:r>
            <a:endParaRPr lang="es-ES" sz="3500" b="1" dirty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79512" y="4077072"/>
            <a:ext cx="350046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Moderate</a:t>
            </a:r>
            <a:r>
              <a:rPr lang="es-E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financial</a:t>
            </a:r>
            <a:r>
              <a:rPr lang="es-E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needs</a:t>
            </a:r>
            <a:endParaRPr lang="es-ES" sz="3500" b="1" dirty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1 Gráfico"/>
          <p:cNvGraphicFramePr>
            <a:graphicFrameLocks noGrp="1"/>
          </p:cNvGraphicFramePr>
          <p:nvPr/>
        </p:nvGraphicFramePr>
        <p:xfrm>
          <a:off x="3428992" y="142852"/>
          <a:ext cx="5715009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4857752" y="0"/>
            <a:ext cx="3500462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s-ES" sz="500" b="1" dirty="0" smtClean="0">
              <a:solidFill>
                <a:schemeClr val="tx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400" b="1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Foreing</a:t>
            </a:r>
            <a:r>
              <a:rPr lang="es-ES" sz="1400" b="1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400" b="1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Direct</a:t>
            </a:r>
            <a:r>
              <a:rPr lang="es-ES" sz="1400" b="1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400" b="1" dirty="0" err="1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Investment</a:t>
            </a:r>
            <a:endParaRPr lang="es-ES" sz="1400" b="1" dirty="0">
              <a:solidFill>
                <a:schemeClr val="tx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000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% GDP</a:t>
            </a:r>
            <a:endParaRPr lang="es-UY" sz="1000" dirty="0">
              <a:solidFill>
                <a:schemeClr val="tx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2822" y="2420888"/>
            <a:ext cx="321471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Friendly</a:t>
            </a:r>
            <a:r>
              <a:rPr lang="es-ES" sz="3500" b="1" dirty="0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Business </a:t>
            </a:r>
            <a:r>
              <a:rPr lang="es-ES" sz="3500" b="1" dirty="0" err="1" smtClean="0">
                <a:solidFill>
                  <a:srgbClr val="0066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Climate</a:t>
            </a:r>
            <a:endParaRPr lang="es-ES" sz="3500" b="1" dirty="0" smtClean="0">
              <a:solidFill>
                <a:srgbClr val="0066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4286248" y="571480"/>
            <a:ext cx="500066" cy="2857520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>
            <a:spLocks noChangeArrowheads="1"/>
          </p:cNvSpPr>
          <p:nvPr/>
        </p:nvSpPr>
        <p:spPr bwMode="auto">
          <a:xfrm>
            <a:off x="4653742" y="3428999"/>
            <a:ext cx="3500462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s-ES" sz="500" b="1" dirty="0" smtClean="0">
              <a:solidFill>
                <a:schemeClr val="tx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400" b="1" dirty="0" smtClean="0">
                <a:solidFill>
                  <a:schemeClr val="tx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Spread</a:t>
            </a:r>
            <a:endParaRPr lang="es-ES" sz="1400" b="1" dirty="0">
              <a:solidFill>
                <a:schemeClr val="tx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1 Gráf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641489"/>
              </p:ext>
            </p:extLst>
          </p:nvPr>
        </p:nvGraphicFramePr>
        <p:xfrm>
          <a:off x="3568741" y="3717032"/>
          <a:ext cx="5584304" cy="2986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1 CuadroTexto"/>
          <p:cNvSpPr txBox="1"/>
          <p:nvPr/>
        </p:nvSpPr>
        <p:spPr>
          <a:xfrm>
            <a:off x="7689847" y="4686761"/>
            <a:ext cx="928713" cy="81929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000" dirty="0" smtClean="0">
                <a:solidFill>
                  <a:schemeClr val="bg2">
                    <a:lumMod val="10000"/>
                  </a:schemeClr>
                </a:solidFill>
              </a:rPr>
              <a:t>Uruguay </a:t>
            </a:r>
            <a:r>
              <a:rPr lang="es-ES" sz="1000" dirty="0" err="1" smtClean="0">
                <a:solidFill>
                  <a:schemeClr val="bg2">
                    <a:lumMod val="10000"/>
                  </a:schemeClr>
                </a:solidFill>
              </a:rPr>
              <a:t>recovers</a:t>
            </a:r>
            <a:r>
              <a:rPr lang="es-ES" sz="1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1000" dirty="0" err="1" smtClean="0">
                <a:solidFill>
                  <a:schemeClr val="bg2">
                    <a:lumMod val="10000"/>
                  </a:schemeClr>
                </a:solidFill>
              </a:rPr>
              <a:t>investment</a:t>
            </a:r>
            <a:r>
              <a:rPr lang="es-ES" sz="1000" dirty="0" smtClean="0">
                <a:solidFill>
                  <a:schemeClr val="bg2">
                    <a:lumMod val="10000"/>
                  </a:schemeClr>
                </a:solidFill>
              </a:rPr>
              <a:t> grade</a:t>
            </a:r>
            <a:endParaRPr lang="es-E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1 Conector recto de flecha"/>
          <p:cNvSpPr/>
          <p:nvPr/>
        </p:nvSpPr>
        <p:spPr>
          <a:xfrm rot="5400000" flipV="1">
            <a:off x="7827273" y="5503829"/>
            <a:ext cx="529551" cy="1243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8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332656"/>
            <a:ext cx="8136904" cy="918119"/>
          </a:xfrm>
        </p:spPr>
        <p:txBody>
          <a:bodyPr lIns="91440" tIns="45720" rIns="91440" bIns="45720">
            <a:normAutofit fontScale="90000"/>
          </a:bodyPr>
          <a:lstStyle/>
          <a:p>
            <a:pPr algn="ctr" eaLnBrk="1" hangingPunct="1">
              <a:defRPr/>
            </a:pPr>
            <a:r>
              <a:rPr lang="es-ES" sz="3300" dirty="0" err="1">
                <a:solidFill>
                  <a:srgbClr val="006600"/>
                </a:solidFill>
              </a:rPr>
              <a:t>I</a:t>
            </a:r>
            <a:r>
              <a:rPr lang="es-ES" sz="3300" dirty="0" err="1" smtClean="0">
                <a:solidFill>
                  <a:srgbClr val="006600"/>
                </a:solidFill>
              </a:rPr>
              <a:t>nflation</a:t>
            </a:r>
            <a:r>
              <a:rPr lang="es-ES" sz="3300" dirty="0" smtClean="0">
                <a:solidFill>
                  <a:srgbClr val="006600"/>
                </a:solidFill>
              </a:rPr>
              <a:t> </a:t>
            </a:r>
            <a:r>
              <a:rPr lang="es-ES" sz="3300" dirty="0" err="1" smtClean="0">
                <a:solidFill>
                  <a:srgbClr val="006600"/>
                </a:solidFill>
              </a:rPr>
              <a:t>is</a:t>
            </a:r>
            <a:r>
              <a:rPr lang="es-ES" sz="3300" dirty="0" smtClean="0">
                <a:solidFill>
                  <a:srgbClr val="006600"/>
                </a:solidFill>
              </a:rPr>
              <a:t> </a:t>
            </a:r>
            <a:r>
              <a:rPr lang="es-ES" sz="3300" dirty="0" err="1" smtClean="0">
                <a:solidFill>
                  <a:srgbClr val="006600"/>
                </a:solidFill>
              </a:rPr>
              <a:t>the</a:t>
            </a:r>
            <a:r>
              <a:rPr lang="es-ES" sz="3300" dirty="0" smtClean="0">
                <a:solidFill>
                  <a:srgbClr val="006600"/>
                </a:solidFill>
              </a:rPr>
              <a:t> </a:t>
            </a:r>
            <a:r>
              <a:rPr lang="es-ES" sz="3300" dirty="0" err="1" smtClean="0">
                <a:solidFill>
                  <a:srgbClr val="006600"/>
                </a:solidFill>
              </a:rPr>
              <a:t>main</a:t>
            </a:r>
            <a:r>
              <a:rPr lang="es-ES" sz="3300" dirty="0" smtClean="0">
                <a:solidFill>
                  <a:srgbClr val="006600"/>
                </a:solidFill>
              </a:rPr>
              <a:t> </a:t>
            </a:r>
            <a:r>
              <a:rPr lang="es-ES" sz="3300" dirty="0" err="1" smtClean="0">
                <a:solidFill>
                  <a:srgbClr val="006600"/>
                </a:solidFill>
              </a:rPr>
              <a:t>challenge</a:t>
            </a:r>
            <a:r>
              <a:rPr lang="es-ES" sz="3300" dirty="0" smtClean="0">
                <a:solidFill>
                  <a:srgbClr val="006600"/>
                </a:solidFill>
              </a:rPr>
              <a:t> </a:t>
            </a:r>
            <a:r>
              <a:rPr lang="es-ES" sz="3300" dirty="0" err="1" smtClean="0">
                <a:solidFill>
                  <a:srgbClr val="006600"/>
                </a:solidFill>
              </a:rPr>
              <a:t>for</a:t>
            </a:r>
            <a:r>
              <a:rPr lang="es-ES" sz="3300" dirty="0" smtClean="0">
                <a:solidFill>
                  <a:srgbClr val="006600"/>
                </a:solidFill>
              </a:rPr>
              <a:t> </a:t>
            </a:r>
            <a:r>
              <a:rPr lang="es-ES" sz="3300" dirty="0" err="1" smtClean="0">
                <a:solidFill>
                  <a:srgbClr val="006600"/>
                </a:solidFill>
              </a:rPr>
              <a:t>macroeconomic</a:t>
            </a:r>
            <a:r>
              <a:rPr lang="es-ES" sz="3300" dirty="0" smtClean="0">
                <a:solidFill>
                  <a:srgbClr val="006600"/>
                </a:solidFill>
              </a:rPr>
              <a:t> </a:t>
            </a:r>
            <a:r>
              <a:rPr lang="es-ES" sz="3300" dirty="0" err="1" smtClean="0">
                <a:solidFill>
                  <a:srgbClr val="006600"/>
                </a:solidFill>
              </a:rPr>
              <a:t>policies</a:t>
            </a:r>
            <a:endParaRPr lang="es-ES" sz="3300" dirty="0" smtClean="0">
              <a:solidFill>
                <a:srgbClr val="006600"/>
              </a:solidFill>
            </a:endParaRPr>
          </a:p>
        </p:txBody>
      </p:sp>
      <p:sp>
        <p:nvSpPr>
          <p:cNvPr id="5" name="10 CuadroTexto"/>
          <p:cNvSpPr txBox="1">
            <a:spLocks noChangeArrowheads="1"/>
          </p:cNvSpPr>
          <p:nvPr/>
        </p:nvSpPr>
        <p:spPr bwMode="auto">
          <a:xfrm>
            <a:off x="1425484" y="1674386"/>
            <a:ext cx="64826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s-ES" sz="1400" b="1" dirty="0" err="1" smtClean="0">
                <a:solidFill>
                  <a:schemeClr val="tx1">
                    <a:lumMod val="10000"/>
                  </a:schemeClr>
                </a:solidFill>
              </a:rPr>
              <a:t>Annual</a:t>
            </a:r>
            <a:r>
              <a:rPr lang="es-ES" sz="1400" b="1" dirty="0" smtClean="0">
                <a:solidFill>
                  <a:schemeClr val="tx1">
                    <a:lumMod val="10000"/>
                  </a:schemeClr>
                </a:solidFill>
              </a:rPr>
              <a:t>  </a:t>
            </a:r>
            <a:r>
              <a:rPr lang="es-ES" sz="1400" b="1" dirty="0" err="1" smtClean="0">
                <a:solidFill>
                  <a:schemeClr val="tx1">
                    <a:lumMod val="10000"/>
                  </a:schemeClr>
                </a:solidFill>
              </a:rPr>
              <a:t>Inflation</a:t>
            </a:r>
            <a:endParaRPr lang="es-ES" sz="1400" b="1" dirty="0" smtClean="0">
              <a:solidFill>
                <a:schemeClr val="tx1">
                  <a:lumMod val="10000"/>
                </a:schemeClr>
              </a:solidFill>
            </a:endParaRPr>
          </a:p>
          <a:p>
            <a:pPr algn="ctr" eaLnBrk="0" hangingPunct="0"/>
            <a:endParaRPr lang="es-UY" sz="1400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7" name="12 CuadroTexto"/>
          <p:cNvSpPr txBox="1">
            <a:spLocks noChangeArrowheads="1"/>
          </p:cNvSpPr>
          <p:nvPr/>
        </p:nvSpPr>
        <p:spPr bwMode="auto">
          <a:xfrm>
            <a:off x="827584" y="5770131"/>
            <a:ext cx="511262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s-ES" sz="900" dirty="0" err="1" smtClean="0">
                <a:solidFill>
                  <a:schemeClr val="tx1">
                    <a:lumMod val="10000"/>
                  </a:schemeClr>
                </a:solidFill>
              </a:rPr>
              <a:t>Source</a:t>
            </a:r>
            <a:r>
              <a:rPr lang="es-ES" sz="900" dirty="0" smtClean="0">
                <a:solidFill>
                  <a:schemeClr val="tx1">
                    <a:lumMod val="10000"/>
                  </a:schemeClr>
                </a:solidFill>
              </a:rPr>
              <a:t>: INE</a:t>
            </a:r>
            <a:endParaRPr lang="es-UY" sz="1200" dirty="0">
              <a:solidFill>
                <a:schemeClr val="tx1">
                  <a:lumMod val="10000"/>
                </a:schemeClr>
              </a:solidFill>
            </a:endParaRPr>
          </a:p>
        </p:txBody>
      </p:sp>
      <p:graphicFrame>
        <p:nvGraphicFramePr>
          <p:cNvPr id="6" name="7 Marcador de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140933"/>
              </p:ext>
            </p:extLst>
          </p:nvPr>
        </p:nvGraphicFramePr>
        <p:xfrm>
          <a:off x="577493" y="1812476"/>
          <a:ext cx="8064896" cy="4073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6156176" y="4107114"/>
            <a:ext cx="23041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 smtClean="0">
                <a:solidFill>
                  <a:schemeClr val="bg2">
                    <a:lumMod val="10000"/>
                  </a:schemeClr>
                </a:solidFill>
              </a:rPr>
              <a:t>Inflation</a:t>
            </a:r>
            <a:r>
              <a:rPr lang="es-ES" sz="1400" dirty="0" smtClean="0">
                <a:solidFill>
                  <a:schemeClr val="bg2">
                    <a:lumMod val="10000"/>
                  </a:schemeClr>
                </a:solidFill>
              </a:rPr>
              <a:t> target </a:t>
            </a:r>
            <a:r>
              <a:rPr lang="es-ES" sz="1400" dirty="0" err="1" smtClean="0">
                <a:solidFill>
                  <a:schemeClr val="bg2">
                    <a:lumMod val="10000"/>
                  </a:schemeClr>
                </a:solidFill>
              </a:rPr>
              <a:t>range</a:t>
            </a:r>
            <a:endParaRPr lang="es-ES" sz="1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Personalizado 1">
      <a:dk1>
        <a:srgbClr val="CFE0CF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2083</TotalTime>
  <Words>836</Words>
  <Application>Microsoft Office PowerPoint</Application>
  <PresentationFormat>Presentación en pantalla (4:3)</PresentationFormat>
  <Paragraphs>180</Paragraphs>
  <Slides>18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Concurrencia</vt:lpstr>
      <vt:lpstr>URUGUAY:  PEFA and Improvement of Fiscal Management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Inflation is the main challenge for macroeconomic policies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URUGUAY:  PEFA and Improvement of Fiscal Management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PEFA</dc:title>
  <dc:creator>viaje</dc:creator>
  <cp:lastModifiedBy>mborchardt</cp:lastModifiedBy>
  <cp:revision>241</cp:revision>
  <dcterms:created xsi:type="dcterms:W3CDTF">2012-11-20T15:55:16Z</dcterms:created>
  <dcterms:modified xsi:type="dcterms:W3CDTF">2012-12-03T21:46:59Z</dcterms:modified>
</cp:coreProperties>
</file>