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0"/>
  </p:notesMasterIdLst>
  <p:sldIdLst>
    <p:sldId id="256" r:id="rId4"/>
    <p:sldId id="270" r:id="rId5"/>
    <p:sldId id="271" r:id="rId6"/>
    <p:sldId id="291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319" r:id="rId15"/>
    <p:sldId id="278" r:id="rId16"/>
    <p:sldId id="318" r:id="rId17"/>
    <p:sldId id="267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8" autoAdjust="0"/>
    <p:restoredTop sz="94660"/>
  </p:normalViewPr>
  <p:slideViewPr>
    <p:cSldViewPr snapToGrid="0">
      <p:cViewPr varScale="1">
        <p:scale>
          <a:sx n="54" d="100"/>
          <a:sy n="54" d="100"/>
        </p:scale>
        <p:origin x="6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04F255-A755-499A-B9D2-E5310D6D0FC5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D8FF3A9-115E-463C-A552-103379C599DC}" type="pres">
      <dgm:prSet presAssocID="{4E04F255-A755-499A-B9D2-E5310D6D0FC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FB774C5B-7CA6-4289-922C-6B6D73886AC1}" type="presOf" srcId="{4E04F255-A755-499A-B9D2-E5310D6D0FC5}" destId="{BD8FF3A9-115E-463C-A552-103379C599DC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AC08C5-FFAC-4DE3-BAC6-7B6514CDE8EC}" type="doc">
      <dgm:prSet loTypeId="urn:microsoft.com/office/officeart/2005/8/layout/chart3" loCatId="cycle" qsTypeId="urn:microsoft.com/office/officeart/2005/8/quickstyle/simple1" qsCatId="simple" csTypeId="urn:microsoft.com/office/officeart/2005/8/colors/colorful5" csCatId="colorful" phldr="1"/>
      <dgm:spPr/>
    </dgm:pt>
    <dgm:pt modelId="{0819B506-AFD3-4BE6-B338-1516015BEF95}">
      <dgm:prSet phldrT="[Texto]" custT="1"/>
      <dgm:spPr/>
      <dgm:t>
        <a:bodyPr/>
        <a:lstStyle/>
        <a:p>
          <a:r>
            <a:rPr lang="es-ES" sz="2600" b="1" dirty="0" smtClean="0">
              <a:latin typeface="Arial Narrow" panose="020B0606020202030204" pitchFamily="34" charset="0"/>
            </a:rPr>
            <a:t>Plan de Ordenamiento Territorial</a:t>
          </a:r>
          <a:endParaRPr lang="es-ES" sz="2600" b="1" dirty="0">
            <a:latin typeface="Arial Narrow" panose="020B0606020202030204" pitchFamily="34" charset="0"/>
          </a:endParaRPr>
        </a:p>
      </dgm:t>
    </dgm:pt>
    <dgm:pt modelId="{EFB7A1C3-616F-4B25-8CD3-5E92EECB8C42}" type="parTrans" cxnId="{F092F3EC-CE10-468A-BEB5-D6019F64D7D2}">
      <dgm:prSet/>
      <dgm:spPr/>
      <dgm:t>
        <a:bodyPr/>
        <a:lstStyle/>
        <a:p>
          <a:endParaRPr lang="es-ES"/>
        </a:p>
      </dgm:t>
    </dgm:pt>
    <dgm:pt modelId="{F853769B-6F4C-45F3-A44F-6B93AF6832CE}" type="sibTrans" cxnId="{F092F3EC-CE10-468A-BEB5-D6019F64D7D2}">
      <dgm:prSet/>
      <dgm:spPr/>
      <dgm:t>
        <a:bodyPr/>
        <a:lstStyle/>
        <a:p>
          <a:endParaRPr lang="es-ES"/>
        </a:p>
      </dgm:t>
    </dgm:pt>
    <dgm:pt modelId="{4BCE3EBE-59F2-4AA5-977C-140FAE8172C8}">
      <dgm:prSet phldrT="[Texto]" custT="1"/>
      <dgm:spPr/>
      <dgm:t>
        <a:bodyPr/>
        <a:lstStyle/>
        <a:p>
          <a:r>
            <a:rPr lang="es-ES" sz="2600" b="1" dirty="0" smtClean="0">
              <a:latin typeface="Arial Narrow" panose="020B0606020202030204" pitchFamily="34" charset="0"/>
            </a:rPr>
            <a:t>Plan-Presupuesto</a:t>
          </a:r>
          <a:endParaRPr lang="es-ES" sz="2600" b="1" dirty="0">
            <a:latin typeface="Arial Narrow" panose="020B0606020202030204" pitchFamily="34" charset="0"/>
          </a:endParaRPr>
        </a:p>
      </dgm:t>
    </dgm:pt>
    <dgm:pt modelId="{914C0A89-421D-4FEA-A365-F03DB30BE94E}" type="parTrans" cxnId="{582F808F-ADA6-4D20-8B0A-F924BE3B91F5}">
      <dgm:prSet/>
      <dgm:spPr/>
      <dgm:t>
        <a:bodyPr/>
        <a:lstStyle/>
        <a:p>
          <a:endParaRPr lang="es-ES"/>
        </a:p>
      </dgm:t>
    </dgm:pt>
    <dgm:pt modelId="{F3D1603E-22DD-4572-8BE4-D2501ED6C096}" type="sibTrans" cxnId="{582F808F-ADA6-4D20-8B0A-F924BE3B91F5}">
      <dgm:prSet/>
      <dgm:spPr/>
      <dgm:t>
        <a:bodyPr/>
        <a:lstStyle/>
        <a:p>
          <a:endParaRPr lang="es-ES"/>
        </a:p>
      </dgm:t>
    </dgm:pt>
    <dgm:pt modelId="{EBA3BB53-BC7D-4F17-B772-A15149503A3B}">
      <dgm:prSet phldrT="[Texto]" custT="1"/>
      <dgm:spPr/>
      <dgm:t>
        <a:bodyPr/>
        <a:lstStyle/>
        <a:p>
          <a:r>
            <a:rPr lang="es-ES" sz="2600" b="1" dirty="0" smtClean="0">
              <a:latin typeface="Arial Narrow" panose="020B0606020202030204" pitchFamily="34" charset="0"/>
            </a:rPr>
            <a:t>Estrategia de Desarrollo Municipal</a:t>
          </a:r>
          <a:endParaRPr lang="es-ES" sz="2600" b="1" dirty="0">
            <a:latin typeface="Arial Narrow" panose="020B0606020202030204" pitchFamily="34" charset="0"/>
          </a:endParaRPr>
        </a:p>
      </dgm:t>
    </dgm:pt>
    <dgm:pt modelId="{D67B7D8B-275A-4846-86F5-9BF8B4FAAC86}" type="parTrans" cxnId="{55FDFCD5-BDD3-4DFA-B2F6-DE56069BF1D9}">
      <dgm:prSet/>
      <dgm:spPr/>
      <dgm:t>
        <a:bodyPr/>
        <a:lstStyle/>
        <a:p>
          <a:endParaRPr lang="es-ES"/>
        </a:p>
      </dgm:t>
    </dgm:pt>
    <dgm:pt modelId="{BFC1BA09-F870-415A-9444-9202079DF826}" type="sibTrans" cxnId="{55FDFCD5-BDD3-4DFA-B2F6-DE56069BF1D9}">
      <dgm:prSet/>
      <dgm:spPr/>
      <dgm:t>
        <a:bodyPr/>
        <a:lstStyle/>
        <a:p>
          <a:endParaRPr lang="es-ES"/>
        </a:p>
      </dgm:t>
    </dgm:pt>
    <dgm:pt modelId="{65D277D0-9FC8-4C93-9457-24D895B2FACC}" type="pres">
      <dgm:prSet presAssocID="{78AC08C5-FFAC-4DE3-BAC6-7B6514CDE8EC}" presName="compositeShape" presStyleCnt="0">
        <dgm:presLayoutVars>
          <dgm:chMax val="7"/>
          <dgm:dir/>
          <dgm:resizeHandles val="exact"/>
        </dgm:presLayoutVars>
      </dgm:prSet>
      <dgm:spPr/>
    </dgm:pt>
    <dgm:pt modelId="{13C60B59-D181-4224-91E7-BF5D11A3F1A7}" type="pres">
      <dgm:prSet presAssocID="{78AC08C5-FFAC-4DE3-BAC6-7B6514CDE8EC}" presName="wedge1" presStyleLbl="node1" presStyleIdx="0" presStyleCnt="3" custScaleX="125819" custScaleY="114275" custLinFactNeighborX="-4783" custLinFactNeighborY="2679"/>
      <dgm:spPr/>
      <dgm:t>
        <a:bodyPr/>
        <a:lstStyle/>
        <a:p>
          <a:endParaRPr lang="es-ES"/>
        </a:p>
      </dgm:t>
    </dgm:pt>
    <dgm:pt modelId="{9E3A590E-732A-4B3D-A918-B7046F419F74}" type="pres">
      <dgm:prSet presAssocID="{78AC08C5-FFAC-4DE3-BAC6-7B6514CDE8E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FC1E57-B070-4A08-8A36-17D8B33A32BF}" type="pres">
      <dgm:prSet presAssocID="{78AC08C5-FFAC-4DE3-BAC6-7B6514CDE8EC}" presName="wedge2" presStyleLbl="node1" presStyleIdx="1" presStyleCnt="3" custScaleX="123740" custScaleY="114057"/>
      <dgm:spPr/>
      <dgm:t>
        <a:bodyPr/>
        <a:lstStyle/>
        <a:p>
          <a:endParaRPr lang="es-ES"/>
        </a:p>
      </dgm:t>
    </dgm:pt>
    <dgm:pt modelId="{20F02B0F-99C6-40C6-9CD6-C43DFADAF907}" type="pres">
      <dgm:prSet presAssocID="{78AC08C5-FFAC-4DE3-BAC6-7B6514CDE8E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3C4DCA-1B09-4276-8622-6D6EF026751E}" type="pres">
      <dgm:prSet presAssocID="{78AC08C5-FFAC-4DE3-BAC6-7B6514CDE8EC}" presName="wedge3" presStyleLbl="node1" presStyleIdx="2" presStyleCnt="3" custScaleX="123908" custScaleY="114616"/>
      <dgm:spPr/>
      <dgm:t>
        <a:bodyPr/>
        <a:lstStyle/>
        <a:p>
          <a:endParaRPr lang="es-ES"/>
        </a:p>
      </dgm:t>
    </dgm:pt>
    <dgm:pt modelId="{916729D7-17BE-4E43-9301-B8FCEA35D084}" type="pres">
      <dgm:prSet presAssocID="{78AC08C5-FFAC-4DE3-BAC6-7B6514CDE8E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81C48F0-02BE-4126-818C-86DDD8E28007}" type="presOf" srcId="{4BCE3EBE-59F2-4AA5-977C-140FAE8172C8}" destId="{86FC1E57-B070-4A08-8A36-17D8B33A32BF}" srcOrd="0" destOrd="0" presId="urn:microsoft.com/office/officeart/2005/8/layout/chart3"/>
    <dgm:cxn modelId="{582F808F-ADA6-4D20-8B0A-F924BE3B91F5}" srcId="{78AC08C5-FFAC-4DE3-BAC6-7B6514CDE8EC}" destId="{4BCE3EBE-59F2-4AA5-977C-140FAE8172C8}" srcOrd="1" destOrd="0" parTransId="{914C0A89-421D-4FEA-A365-F03DB30BE94E}" sibTransId="{F3D1603E-22DD-4572-8BE4-D2501ED6C096}"/>
    <dgm:cxn modelId="{86B8EB13-96AB-4824-A342-7C7CF4D95F63}" type="presOf" srcId="{0819B506-AFD3-4BE6-B338-1516015BEF95}" destId="{13C60B59-D181-4224-91E7-BF5D11A3F1A7}" srcOrd="0" destOrd="0" presId="urn:microsoft.com/office/officeart/2005/8/layout/chart3"/>
    <dgm:cxn modelId="{FF436B1E-AD14-4DC8-B0F6-EE31B4D216FF}" type="presOf" srcId="{EBA3BB53-BC7D-4F17-B772-A15149503A3B}" destId="{713C4DCA-1B09-4276-8622-6D6EF026751E}" srcOrd="0" destOrd="0" presId="urn:microsoft.com/office/officeart/2005/8/layout/chart3"/>
    <dgm:cxn modelId="{0D7B8110-8B54-40AC-A637-E5E1E8770125}" type="presOf" srcId="{78AC08C5-FFAC-4DE3-BAC6-7B6514CDE8EC}" destId="{65D277D0-9FC8-4C93-9457-24D895B2FACC}" srcOrd="0" destOrd="0" presId="urn:microsoft.com/office/officeart/2005/8/layout/chart3"/>
    <dgm:cxn modelId="{735D7C81-E743-4112-8803-9530474E3418}" type="presOf" srcId="{4BCE3EBE-59F2-4AA5-977C-140FAE8172C8}" destId="{20F02B0F-99C6-40C6-9CD6-C43DFADAF907}" srcOrd="1" destOrd="0" presId="urn:microsoft.com/office/officeart/2005/8/layout/chart3"/>
    <dgm:cxn modelId="{F092F3EC-CE10-468A-BEB5-D6019F64D7D2}" srcId="{78AC08C5-FFAC-4DE3-BAC6-7B6514CDE8EC}" destId="{0819B506-AFD3-4BE6-B338-1516015BEF95}" srcOrd="0" destOrd="0" parTransId="{EFB7A1C3-616F-4B25-8CD3-5E92EECB8C42}" sibTransId="{F853769B-6F4C-45F3-A44F-6B93AF6832CE}"/>
    <dgm:cxn modelId="{55FDFCD5-BDD3-4DFA-B2F6-DE56069BF1D9}" srcId="{78AC08C5-FFAC-4DE3-BAC6-7B6514CDE8EC}" destId="{EBA3BB53-BC7D-4F17-B772-A15149503A3B}" srcOrd="2" destOrd="0" parTransId="{D67B7D8B-275A-4846-86F5-9BF8B4FAAC86}" sibTransId="{BFC1BA09-F870-415A-9444-9202079DF826}"/>
    <dgm:cxn modelId="{B7B884DD-964C-4212-92EA-286D1B4CFA82}" type="presOf" srcId="{EBA3BB53-BC7D-4F17-B772-A15149503A3B}" destId="{916729D7-17BE-4E43-9301-B8FCEA35D084}" srcOrd="1" destOrd="0" presId="urn:microsoft.com/office/officeart/2005/8/layout/chart3"/>
    <dgm:cxn modelId="{52FB1E5D-8875-4E47-89F5-ECDC335382E7}" type="presOf" srcId="{0819B506-AFD3-4BE6-B338-1516015BEF95}" destId="{9E3A590E-732A-4B3D-A918-B7046F419F74}" srcOrd="1" destOrd="0" presId="urn:microsoft.com/office/officeart/2005/8/layout/chart3"/>
    <dgm:cxn modelId="{B910F7FD-DD06-4911-B3FA-4C48D6CB2C6C}" type="presParOf" srcId="{65D277D0-9FC8-4C93-9457-24D895B2FACC}" destId="{13C60B59-D181-4224-91E7-BF5D11A3F1A7}" srcOrd="0" destOrd="0" presId="urn:microsoft.com/office/officeart/2005/8/layout/chart3"/>
    <dgm:cxn modelId="{BACE04BB-EC12-451D-A757-0B67C9AF564A}" type="presParOf" srcId="{65D277D0-9FC8-4C93-9457-24D895B2FACC}" destId="{9E3A590E-732A-4B3D-A918-B7046F419F74}" srcOrd="1" destOrd="0" presId="urn:microsoft.com/office/officeart/2005/8/layout/chart3"/>
    <dgm:cxn modelId="{729D106B-591A-40F2-8CFE-612E4BBAFEBA}" type="presParOf" srcId="{65D277D0-9FC8-4C93-9457-24D895B2FACC}" destId="{86FC1E57-B070-4A08-8A36-17D8B33A32BF}" srcOrd="2" destOrd="0" presId="urn:microsoft.com/office/officeart/2005/8/layout/chart3"/>
    <dgm:cxn modelId="{758F9081-F351-4F04-986C-C1E4B7C30CD4}" type="presParOf" srcId="{65D277D0-9FC8-4C93-9457-24D895B2FACC}" destId="{20F02B0F-99C6-40C6-9CD6-C43DFADAF907}" srcOrd="3" destOrd="0" presId="urn:microsoft.com/office/officeart/2005/8/layout/chart3"/>
    <dgm:cxn modelId="{B8EF570F-E1BE-4359-86A5-5FBB929C3384}" type="presParOf" srcId="{65D277D0-9FC8-4C93-9457-24D895B2FACC}" destId="{713C4DCA-1B09-4276-8622-6D6EF026751E}" srcOrd="4" destOrd="0" presId="urn:microsoft.com/office/officeart/2005/8/layout/chart3"/>
    <dgm:cxn modelId="{6579D40F-5709-4746-A6AC-1907DA66F622}" type="presParOf" srcId="{65D277D0-9FC8-4C93-9457-24D895B2FACC}" destId="{916729D7-17BE-4E43-9301-B8FCEA35D084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C60B59-D181-4224-91E7-BF5D11A3F1A7}">
      <dsp:nvSpPr>
        <dsp:cNvPr id="0" name=""/>
        <dsp:cNvSpPr/>
      </dsp:nvSpPr>
      <dsp:spPr>
        <a:xfrm>
          <a:off x="1078422" y="158943"/>
          <a:ext cx="5726878" cy="5201432"/>
        </a:xfrm>
        <a:prstGeom prst="pie">
          <a:avLst>
            <a:gd name="adj1" fmla="val 16200000"/>
            <a:gd name="adj2" fmla="val 18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kern="1200" dirty="0" smtClean="0">
              <a:latin typeface="Arial Narrow" panose="020B0606020202030204" pitchFamily="34" charset="0"/>
            </a:rPr>
            <a:t>Plan de Ordenamiento Territorial</a:t>
          </a:r>
          <a:endParaRPr lang="es-ES" sz="2600" b="1" kern="1200" dirty="0">
            <a:latin typeface="Arial Narrow" panose="020B0606020202030204" pitchFamily="34" charset="0"/>
          </a:endParaRPr>
        </a:p>
      </dsp:txBody>
      <dsp:txXfrm>
        <a:off x="4192071" y="1118731"/>
        <a:ext cx="1943048" cy="1733810"/>
      </dsp:txXfrm>
    </dsp:sp>
    <dsp:sp modelId="{86FC1E57-B070-4A08-8A36-17D8B33A32BF}">
      <dsp:nvSpPr>
        <dsp:cNvPr id="0" name=""/>
        <dsp:cNvSpPr/>
      </dsp:nvSpPr>
      <dsp:spPr>
        <a:xfrm>
          <a:off x="1108815" y="177431"/>
          <a:ext cx="5632249" cy="5191509"/>
        </a:xfrm>
        <a:prstGeom prst="pie">
          <a:avLst>
            <a:gd name="adj1" fmla="val 1800000"/>
            <a:gd name="adj2" fmla="val 900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kern="1200" dirty="0" smtClean="0">
              <a:latin typeface="Arial Narrow" panose="020B0606020202030204" pitchFamily="34" charset="0"/>
            </a:rPr>
            <a:t>Plan-Presupuesto</a:t>
          </a:r>
          <a:endParaRPr lang="es-ES" sz="2600" b="1" kern="1200" dirty="0">
            <a:latin typeface="Arial Narrow" panose="020B0606020202030204" pitchFamily="34" charset="0"/>
          </a:endParaRPr>
        </a:p>
      </dsp:txBody>
      <dsp:txXfrm>
        <a:off x="2650979" y="3453027"/>
        <a:ext cx="2547922" cy="1606895"/>
      </dsp:txXfrm>
    </dsp:sp>
    <dsp:sp modelId="{713C4DCA-1B09-4276-8622-6D6EF026751E}">
      <dsp:nvSpPr>
        <dsp:cNvPr id="0" name=""/>
        <dsp:cNvSpPr/>
      </dsp:nvSpPr>
      <dsp:spPr>
        <a:xfrm>
          <a:off x="1104992" y="164709"/>
          <a:ext cx="5639896" cy="5216953"/>
        </a:xfrm>
        <a:prstGeom prst="pie">
          <a:avLst>
            <a:gd name="adj1" fmla="val 9000000"/>
            <a:gd name="adj2" fmla="val 1620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kern="1200" dirty="0" smtClean="0">
              <a:latin typeface="Arial Narrow" panose="020B0606020202030204" pitchFamily="34" charset="0"/>
            </a:rPr>
            <a:t>Estrategia de Desarrollo Municipal</a:t>
          </a:r>
          <a:endParaRPr lang="es-ES" sz="2600" b="1" kern="1200" dirty="0">
            <a:latin typeface="Arial Narrow" panose="020B0606020202030204" pitchFamily="34" charset="0"/>
          </a:endParaRPr>
        </a:p>
      </dsp:txBody>
      <dsp:txXfrm>
        <a:off x="1709266" y="1189468"/>
        <a:ext cx="1913536" cy="1738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F7501-4295-4ADB-9323-C2284FE31155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B33CA-55ED-433E-B0A8-40F445AC57E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48571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3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36563" eaLnBrk="0" fontAlgn="base" hangingPunct="0">
              <a:spcBef>
                <a:spcPct val="3000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36563" eaLnBrk="0" fontAlgn="base" hangingPunct="0">
              <a:spcBef>
                <a:spcPct val="3000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36563" eaLnBrk="0" fontAlgn="base" hangingPunct="0">
              <a:spcBef>
                <a:spcPct val="3000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36563" eaLnBrk="0" fontAlgn="base" hangingPunct="0">
              <a:spcBef>
                <a:spcPct val="3000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36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DDC905-C7D6-43DC-9E7B-439C0DF7A4CD}" type="slidenum">
              <a:rPr kumimoji="0" lang="es-E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365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E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068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CF4C2-24E4-4484-9D68-687DA0DFE48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B78C-7A6D-4C4C-A8C6-03A04F381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61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CF4C2-24E4-4484-9D68-687DA0DFE48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B78C-7A6D-4C4C-A8C6-03A04F381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3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CF4C2-24E4-4484-9D68-687DA0DFE48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B78C-7A6D-4C4C-A8C6-03A04F381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54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485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1905"/>
            </a:lvl1pPr>
            <a:lvl2pPr marL="370318" indent="0" algn="ctr">
              <a:buNone/>
              <a:defRPr sz="1619"/>
            </a:lvl2pPr>
            <a:lvl3pPr marL="740637" indent="0" algn="ctr">
              <a:buNone/>
              <a:defRPr sz="1429"/>
            </a:lvl3pPr>
            <a:lvl4pPr marL="1110955" indent="0" algn="ctr">
              <a:buNone/>
              <a:defRPr sz="1333"/>
            </a:lvl4pPr>
            <a:lvl5pPr marL="1481273" indent="0" algn="ctr">
              <a:buNone/>
              <a:defRPr sz="1333"/>
            </a:lvl5pPr>
            <a:lvl6pPr marL="1851591" indent="0" algn="ctr">
              <a:buNone/>
              <a:defRPr sz="1333"/>
            </a:lvl6pPr>
            <a:lvl7pPr marL="2221910" indent="0" algn="ctr">
              <a:buNone/>
              <a:defRPr sz="1333"/>
            </a:lvl7pPr>
            <a:lvl8pPr marL="2592229" indent="0" algn="ctr">
              <a:buNone/>
              <a:defRPr sz="1333"/>
            </a:lvl8pPr>
            <a:lvl9pPr marL="2962547" indent="0" algn="ctr">
              <a:buNone/>
              <a:defRPr sz="1333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2B872-0F41-42F8-9955-BABFEE9D99B7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03/10/2022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15783" fontAlgn="base">
              <a:spcBef>
                <a:spcPct val="0"/>
              </a:spcBef>
              <a:spcAft>
                <a:spcPct val="0"/>
              </a:spcAft>
              <a:defRPr/>
            </a:pPr>
            <a:fld id="{642B9AA3-5D31-4C74-8339-864E794D3CA1}" type="slidenum">
              <a:rPr lang="es-ES" altLang="en-US" smtClean="0">
                <a:cs typeface="Arial" panose="020B0604020202020204" pitchFamily="34" charset="0"/>
              </a:rPr>
              <a:pPr defTabSz="4157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870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3CBD9-A31B-4423-808D-A58BE308713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03/10/2022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15783" fontAlgn="base">
              <a:spcBef>
                <a:spcPct val="0"/>
              </a:spcBef>
              <a:spcAft>
                <a:spcPct val="0"/>
              </a:spcAft>
              <a:defRPr/>
            </a:pPr>
            <a:fld id="{2BA652F1-5A14-47AC-B7E6-C2C94D769443}" type="slidenum">
              <a:rPr lang="es-ES" altLang="en-US" smtClean="0">
                <a:cs typeface="Arial" panose="020B0604020202020204" pitchFamily="34" charset="0"/>
              </a:rPr>
              <a:pPr defTabSz="4157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183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485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4"/>
            <a:ext cx="10515600" cy="1500187"/>
          </a:xfrm>
        </p:spPr>
        <p:txBody>
          <a:bodyPr/>
          <a:lstStyle>
            <a:lvl1pPr marL="0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1pPr>
            <a:lvl2pPr marL="370318" indent="0">
              <a:buNone/>
              <a:defRPr sz="1619">
                <a:solidFill>
                  <a:schemeClr val="tx1">
                    <a:tint val="75000"/>
                  </a:schemeClr>
                </a:solidFill>
              </a:defRPr>
            </a:lvl2pPr>
            <a:lvl3pPr marL="740637" indent="0">
              <a:buNone/>
              <a:defRPr sz="1429">
                <a:solidFill>
                  <a:schemeClr val="tx1">
                    <a:tint val="75000"/>
                  </a:schemeClr>
                </a:solidFill>
              </a:defRPr>
            </a:lvl3pPr>
            <a:lvl4pPr marL="1110955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48127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851591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2191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59222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2962547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3198F-74F6-458A-AF76-1EA834F2AC1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03/10/2022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15783" fontAlgn="base">
              <a:spcBef>
                <a:spcPct val="0"/>
              </a:spcBef>
              <a:spcAft>
                <a:spcPct val="0"/>
              </a:spcAft>
              <a:defRPr/>
            </a:pPr>
            <a:fld id="{6056749E-C031-475F-B440-91F43A4D6B2D}" type="slidenum">
              <a:rPr lang="es-ES" altLang="en-US" smtClean="0">
                <a:cs typeface="Arial" panose="020B0604020202020204" pitchFamily="34" charset="0"/>
              </a:rPr>
              <a:pPr defTabSz="4157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160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EA009-C777-4989-B41D-E85262CFD99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03/10/2022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15783" fontAlgn="base">
              <a:spcBef>
                <a:spcPct val="0"/>
              </a:spcBef>
              <a:spcAft>
                <a:spcPct val="0"/>
              </a:spcAft>
              <a:defRPr/>
            </a:pPr>
            <a:fld id="{643D19C2-3336-460E-9203-131E394A270F}" type="slidenum">
              <a:rPr lang="es-ES" altLang="en-US" smtClean="0">
                <a:cs typeface="Arial" panose="020B0604020202020204" pitchFamily="34" charset="0"/>
              </a:rPr>
              <a:pPr defTabSz="4157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053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6" cy="823911"/>
          </a:xfrm>
        </p:spPr>
        <p:txBody>
          <a:bodyPr anchor="b"/>
          <a:lstStyle>
            <a:lvl1pPr marL="0" indent="0">
              <a:buNone/>
              <a:defRPr sz="1905" b="1"/>
            </a:lvl1pPr>
            <a:lvl2pPr marL="370318" indent="0">
              <a:buNone/>
              <a:defRPr sz="1619" b="1"/>
            </a:lvl2pPr>
            <a:lvl3pPr marL="740637" indent="0">
              <a:buNone/>
              <a:defRPr sz="1429" b="1"/>
            </a:lvl3pPr>
            <a:lvl4pPr marL="1110955" indent="0">
              <a:buNone/>
              <a:defRPr sz="1333" b="1"/>
            </a:lvl4pPr>
            <a:lvl5pPr marL="1481273" indent="0">
              <a:buNone/>
              <a:defRPr sz="1333" b="1"/>
            </a:lvl5pPr>
            <a:lvl6pPr marL="1851591" indent="0">
              <a:buNone/>
              <a:defRPr sz="1333" b="1"/>
            </a:lvl6pPr>
            <a:lvl7pPr marL="2221910" indent="0">
              <a:buNone/>
              <a:defRPr sz="1333" b="1"/>
            </a:lvl7pPr>
            <a:lvl8pPr marL="2592229" indent="0">
              <a:buNone/>
              <a:defRPr sz="1333" b="1"/>
            </a:lvl8pPr>
            <a:lvl9pPr marL="2962547" indent="0">
              <a:buNone/>
              <a:defRPr sz="133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6" cy="368458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9" cy="823911"/>
          </a:xfrm>
        </p:spPr>
        <p:txBody>
          <a:bodyPr anchor="b"/>
          <a:lstStyle>
            <a:lvl1pPr marL="0" indent="0">
              <a:buNone/>
              <a:defRPr sz="1905" b="1"/>
            </a:lvl1pPr>
            <a:lvl2pPr marL="370318" indent="0">
              <a:buNone/>
              <a:defRPr sz="1619" b="1"/>
            </a:lvl2pPr>
            <a:lvl3pPr marL="740637" indent="0">
              <a:buNone/>
              <a:defRPr sz="1429" b="1"/>
            </a:lvl3pPr>
            <a:lvl4pPr marL="1110955" indent="0">
              <a:buNone/>
              <a:defRPr sz="1333" b="1"/>
            </a:lvl4pPr>
            <a:lvl5pPr marL="1481273" indent="0">
              <a:buNone/>
              <a:defRPr sz="1333" b="1"/>
            </a:lvl5pPr>
            <a:lvl6pPr marL="1851591" indent="0">
              <a:buNone/>
              <a:defRPr sz="1333" b="1"/>
            </a:lvl6pPr>
            <a:lvl7pPr marL="2221910" indent="0">
              <a:buNone/>
              <a:defRPr sz="1333" b="1"/>
            </a:lvl7pPr>
            <a:lvl8pPr marL="2592229" indent="0">
              <a:buNone/>
              <a:defRPr sz="1333" b="1"/>
            </a:lvl8pPr>
            <a:lvl9pPr marL="2962547" indent="0">
              <a:buNone/>
              <a:defRPr sz="133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9" cy="368458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CC032-D704-4A10-9008-3F9EE5CDCA2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03/10/2022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15783" fontAlgn="base">
              <a:spcBef>
                <a:spcPct val="0"/>
              </a:spcBef>
              <a:spcAft>
                <a:spcPct val="0"/>
              </a:spcAft>
              <a:defRPr/>
            </a:pPr>
            <a:fld id="{6E3547D8-7A89-47A5-A0E1-11B89297ABC6}" type="slidenum">
              <a:rPr lang="es-ES" altLang="en-US" smtClean="0">
                <a:cs typeface="Arial" panose="020B0604020202020204" pitchFamily="34" charset="0"/>
              </a:rPr>
              <a:pPr defTabSz="4157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561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38627-9E06-4230-BADB-B8F4DCC44E5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03/10/2022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15783" fontAlgn="base">
              <a:spcBef>
                <a:spcPct val="0"/>
              </a:spcBef>
              <a:spcAft>
                <a:spcPct val="0"/>
              </a:spcAft>
              <a:defRPr/>
            </a:pPr>
            <a:fld id="{D2DBAF92-1ED1-4D9B-A1F6-5FA6C628196C}" type="slidenum">
              <a:rPr lang="es-ES" altLang="en-US" smtClean="0">
                <a:cs typeface="Arial" panose="020B0604020202020204" pitchFamily="34" charset="0"/>
              </a:rPr>
              <a:pPr defTabSz="4157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1652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71BB1-207C-4BFC-A4FC-D40E7996FB8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03/10/2022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15783" fontAlgn="base">
              <a:spcBef>
                <a:spcPct val="0"/>
              </a:spcBef>
              <a:spcAft>
                <a:spcPct val="0"/>
              </a:spcAft>
              <a:defRPr/>
            </a:pPr>
            <a:fld id="{3E2911CF-5C57-4408-A770-02EBC0C553F7}" type="slidenum">
              <a:rPr lang="es-ES" altLang="en-US" smtClean="0">
                <a:cs typeface="Arial" panose="020B0604020202020204" pitchFamily="34" charset="0"/>
              </a:rPr>
              <a:pPr defTabSz="4157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7479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57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199" cy="4873625"/>
          </a:xfrm>
        </p:spPr>
        <p:txBody>
          <a:bodyPr/>
          <a:lstStyle>
            <a:lvl1pPr>
              <a:defRPr sz="2571"/>
            </a:lvl1pPr>
            <a:lvl2pPr>
              <a:defRPr sz="2286"/>
            </a:lvl2pPr>
            <a:lvl3pPr>
              <a:defRPr sz="1905"/>
            </a:lvl3pPr>
            <a:lvl4pPr>
              <a:defRPr sz="1619"/>
            </a:lvl4pPr>
            <a:lvl5pPr>
              <a:defRPr sz="1619"/>
            </a:lvl5pPr>
            <a:lvl6pPr>
              <a:defRPr sz="1619"/>
            </a:lvl6pPr>
            <a:lvl7pPr>
              <a:defRPr sz="1619"/>
            </a:lvl7pPr>
            <a:lvl8pPr>
              <a:defRPr sz="1619"/>
            </a:lvl8pPr>
            <a:lvl9pPr>
              <a:defRPr sz="1619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333"/>
            </a:lvl1pPr>
            <a:lvl2pPr marL="370318" indent="0">
              <a:buNone/>
              <a:defRPr sz="1143"/>
            </a:lvl2pPr>
            <a:lvl3pPr marL="740637" indent="0">
              <a:buNone/>
              <a:defRPr sz="952"/>
            </a:lvl3pPr>
            <a:lvl4pPr marL="1110955" indent="0">
              <a:buNone/>
              <a:defRPr sz="857"/>
            </a:lvl4pPr>
            <a:lvl5pPr marL="1481273" indent="0">
              <a:buNone/>
              <a:defRPr sz="857"/>
            </a:lvl5pPr>
            <a:lvl6pPr marL="1851591" indent="0">
              <a:buNone/>
              <a:defRPr sz="857"/>
            </a:lvl6pPr>
            <a:lvl7pPr marL="2221910" indent="0">
              <a:buNone/>
              <a:defRPr sz="857"/>
            </a:lvl7pPr>
            <a:lvl8pPr marL="2592229" indent="0">
              <a:buNone/>
              <a:defRPr sz="857"/>
            </a:lvl8pPr>
            <a:lvl9pPr marL="2962547" indent="0">
              <a:buNone/>
              <a:defRPr sz="857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EF5E-EF58-4365-AB21-FBBC3FAF947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03/10/2022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15783" fontAlgn="base">
              <a:spcBef>
                <a:spcPct val="0"/>
              </a:spcBef>
              <a:spcAft>
                <a:spcPct val="0"/>
              </a:spcAft>
              <a:defRPr/>
            </a:pPr>
            <a:fld id="{A2E5A1FA-CA2A-4205-BAFF-92DDD95CE72E}" type="slidenum">
              <a:rPr lang="es-ES" altLang="en-US" smtClean="0">
                <a:cs typeface="Arial" panose="020B0604020202020204" pitchFamily="34" charset="0"/>
              </a:rPr>
              <a:pPr defTabSz="4157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978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CF4C2-24E4-4484-9D68-687DA0DFE48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B78C-7A6D-4C4C-A8C6-03A04F381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342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57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9" y="987426"/>
            <a:ext cx="6172199" cy="4873625"/>
          </a:xfrm>
        </p:spPr>
        <p:txBody>
          <a:bodyPr rtlCol="0">
            <a:normAutofit/>
          </a:bodyPr>
          <a:lstStyle>
            <a:lvl1pPr marL="0" indent="0">
              <a:buNone/>
              <a:defRPr sz="2571"/>
            </a:lvl1pPr>
            <a:lvl2pPr marL="370318" indent="0">
              <a:buNone/>
              <a:defRPr sz="2286"/>
            </a:lvl2pPr>
            <a:lvl3pPr marL="740637" indent="0">
              <a:buNone/>
              <a:defRPr sz="1905"/>
            </a:lvl3pPr>
            <a:lvl4pPr marL="1110955" indent="0">
              <a:buNone/>
              <a:defRPr sz="1619"/>
            </a:lvl4pPr>
            <a:lvl5pPr marL="1481273" indent="0">
              <a:buNone/>
              <a:defRPr sz="1619"/>
            </a:lvl5pPr>
            <a:lvl6pPr marL="1851591" indent="0">
              <a:buNone/>
              <a:defRPr sz="1619"/>
            </a:lvl6pPr>
            <a:lvl7pPr marL="2221910" indent="0">
              <a:buNone/>
              <a:defRPr sz="1619"/>
            </a:lvl7pPr>
            <a:lvl8pPr marL="2592229" indent="0">
              <a:buNone/>
              <a:defRPr sz="1619"/>
            </a:lvl8pPr>
            <a:lvl9pPr marL="2962547" indent="0">
              <a:buNone/>
              <a:defRPr sz="1619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333"/>
            </a:lvl1pPr>
            <a:lvl2pPr marL="370318" indent="0">
              <a:buNone/>
              <a:defRPr sz="1143"/>
            </a:lvl2pPr>
            <a:lvl3pPr marL="740637" indent="0">
              <a:buNone/>
              <a:defRPr sz="952"/>
            </a:lvl3pPr>
            <a:lvl4pPr marL="1110955" indent="0">
              <a:buNone/>
              <a:defRPr sz="857"/>
            </a:lvl4pPr>
            <a:lvl5pPr marL="1481273" indent="0">
              <a:buNone/>
              <a:defRPr sz="857"/>
            </a:lvl5pPr>
            <a:lvl6pPr marL="1851591" indent="0">
              <a:buNone/>
              <a:defRPr sz="857"/>
            </a:lvl6pPr>
            <a:lvl7pPr marL="2221910" indent="0">
              <a:buNone/>
              <a:defRPr sz="857"/>
            </a:lvl7pPr>
            <a:lvl8pPr marL="2592229" indent="0">
              <a:buNone/>
              <a:defRPr sz="857"/>
            </a:lvl8pPr>
            <a:lvl9pPr marL="2962547" indent="0">
              <a:buNone/>
              <a:defRPr sz="857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5DF41-E398-4CC8-8D2A-7547DF84DA6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03/10/2022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15783" fontAlgn="base">
              <a:spcBef>
                <a:spcPct val="0"/>
              </a:spcBef>
              <a:spcAft>
                <a:spcPct val="0"/>
              </a:spcAft>
              <a:defRPr/>
            </a:pPr>
            <a:fld id="{4640E795-6A68-479C-9BAB-32EFD2CDE00F}" type="slidenum">
              <a:rPr lang="es-ES" altLang="en-US" smtClean="0">
                <a:cs typeface="Arial" panose="020B0604020202020204" pitchFamily="34" charset="0"/>
              </a:rPr>
              <a:pPr defTabSz="4157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1662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91F43-DCF9-4C04-AB5F-D9BBAB3ECDA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03/10/2022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15783" fontAlgn="base">
              <a:spcBef>
                <a:spcPct val="0"/>
              </a:spcBef>
              <a:spcAft>
                <a:spcPct val="0"/>
              </a:spcAft>
              <a:defRPr/>
            </a:pPr>
            <a:fld id="{A779690A-04F1-456D-A523-1223456DBBAA}" type="slidenum">
              <a:rPr lang="es-ES" altLang="en-US" smtClean="0">
                <a:cs typeface="Arial" panose="020B0604020202020204" pitchFamily="34" charset="0"/>
              </a:rPr>
              <a:pPr defTabSz="4157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829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1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56BD6-5C04-4544-85E2-A06154D5543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03/10/2022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15783" fontAlgn="base">
              <a:spcBef>
                <a:spcPct val="0"/>
              </a:spcBef>
              <a:spcAft>
                <a:spcPct val="0"/>
              </a:spcAft>
              <a:defRPr/>
            </a:pPr>
            <a:fld id="{BDDC651F-2650-473E-829C-9032EDEBA161}" type="slidenum">
              <a:rPr lang="es-ES" altLang="en-US" smtClean="0">
                <a:cs typeface="Arial" panose="020B0604020202020204" pitchFamily="34" charset="0"/>
              </a:rPr>
              <a:pPr defTabSz="4157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6029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485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1905"/>
            </a:lvl1pPr>
            <a:lvl2pPr marL="370318" indent="0" algn="ctr">
              <a:buNone/>
              <a:defRPr sz="1619"/>
            </a:lvl2pPr>
            <a:lvl3pPr marL="740637" indent="0" algn="ctr">
              <a:buNone/>
              <a:defRPr sz="1429"/>
            </a:lvl3pPr>
            <a:lvl4pPr marL="1110955" indent="0" algn="ctr">
              <a:buNone/>
              <a:defRPr sz="1333"/>
            </a:lvl4pPr>
            <a:lvl5pPr marL="1481273" indent="0" algn="ctr">
              <a:buNone/>
              <a:defRPr sz="1333"/>
            </a:lvl5pPr>
            <a:lvl6pPr marL="1851591" indent="0" algn="ctr">
              <a:buNone/>
              <a:defRPr sz="1333"/>
            </a:lvl6pPr>
            <a:lvl7pPr marL="2221910" indent="0" algn="ctr">
              <a:buNone/>
              <a:defRPr sz="1333"/>
            </a:lvl7pPr>
            <a:lvl8pPr marL="2592229" indent="0" algn="ctr">
              <a:buNone/>
              <a:defRPr sz="1333"/>
            </a:lvl8pPr>
            <a:lvl9pPr marL="2962547" indent="0" algn="ctr">
              <a:buNone/>
              <a:defRPr sz="1333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2B872-0F41-42F8-9955-BABFEE9D99B7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03/10/2022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15783" fontAlgn="base">
              <a:spcBef>
                <a:spcPct val="0"/>
              </a:spcBef>
              <a:spcAft>
                <a:spcPct val="0"/>
              </a:spcAft>
              <a:defRPr/>
            </a:pPr>
            <a:fld id="{642B9AA3-5D31-4C74-8339-864E794D3CA1}" type="slidenum">
              <a:rPr lang="es-ES" altLang="en-US" smtClean="0">
                <a:cs typeface="Arial" panose="020B0604020202020204" pitchFamily="34" charset="0"/>
              </a:rPr>
              <a:pPr defTabSz="4157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5970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3CBD9-A31B-4423-808D-A58BE308713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03/10/2022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15783" fontAlgn="base">
              <a:spcBef>
                <a:spcPct val="0"/>
              </a:spcBef>
              <a:spcAft>
                <a:spcPct val="0"/>
              </a:spcAft>
              <a:defRPr/>
            </a:pPr>
            <a:fld id="{2BA652F1-5A14-47AC-B7E6-C2C94D769443}" type="slidenum">
              <a:rPr lang="es-ES" altLang="en-US" smtClean="0">
                <a:cs typeface="Arial" panose="020B0604020202020204" pitchFamily="34" charset="0"/>
              </a:rPr>
              <a:pPr defTabSz="4157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7702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485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4"/>
            <a:ext cx="10515600" cy="1500187"/>
          </a:xfrm>
        </p:spPr>
        <p:txBody>
          <a:bodyPr/>
          <a:lstStyle>
            <a:lvl1pPr marL="0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1pPr>
            <a:lvl2pPr marL="370318" indent="0">
              <a:buNone/>
              <a:defRPr sz="1619">
                <a:solidFill>
                  <a:schemeClr val="tx1">
                    <a:tint val="75000"/>
                  </a:schemeClr>
                </a:solidFill>
              </a:defRPr>
            </a:lvl2pPr>
            <a:lvl3pPr marL="740637" indent="0">
              <a:buNone/>
              <a:defRPr sz="1429">
                <a:solidFill>
                  <a:schemeClr val="tx1">
                    <a:tint val="75000"/>
                  </a:schemeClr>
                </a:solidFill>
              </a:defRPr>
            </a:lvl3pPr>
            <a:lvl4pPr marL="1110955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48127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851591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2191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59222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2962547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3198F-74F6-458A-AF76-1EA834F2AC1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03/10/2022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15783" fontAlgn="base">
              <a:spcBef>
                <a:spcPct val="0"/>
              </a:spcBef>
              <a:spcAft>
                <a:spcPct val="0"/>
              </a:spcAft>
              <a:defRPr/>
            </a:pPr>
            <a:fld id="{6056749E-C031-475F-B440-91F43A4D6B2D}" type="slidenum">
              <a:rPr lang="es-ES" altLang="en-US" smtClean="0">
                <a:cs typeface="Arial" panose="020B0604020202020204" pitchFamily="34" charset="0"/>
              </a:rPr>
              <a:pPr defTabSz="4157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1202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EA009-C777-4989-B41D-E85262CFD99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03/10/2022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15783" fontAlgn="base">
              <a:spcBef>
                <a:spcPct val="0"/>
              </a:spcBef>
              <a:spcAft>
                <a:spcPct val="0"/>
              </a:spcAft>
              <a:defRPr/>
            </a:pPr>
            <a:fld id="{643D19C2-3336-460E-9203-131E394A270F}" type="slidenum">
              <a:rPr lang="es-ES" altLang="en-US" smtClean="0">
                <a:cs typeface="Arial" panose="020B0604020202020204" pitchFamily="34" charset="0"/>
              </a:rPr>
              <a:pPr defTabSz="4157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2348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6" cy="823911"/>
          </a:xfrm>
        </p:spPr>
        <p:txBody>
          <a:bodyPr anchor="b"/>
          <a:lstStyle>
            <a:lvl1pPr marL="0" indent="0">
              <a:buNone/>
              <a:defRPr sz="1905" b="1"/>
            </a:lvl1pPr>
            <a:lvl2pPr marL="370318" indent="0">
              <a:buNone/>
              <a:defRPr sz="1619" b="1"/>
            </a:lvl2pPr>
            <a:lvl3pPr marL="740637" indent="0">
              <a:buNone/>
              <a:defRPr sz="1429" b="1"/>
            </a:lvl3pPr>
            <a:lvl4pPr marL="1110955" indent="0">
              <a:buNone/>
              <a:defRPr sz="1333" b="1"/>
            </a:lvl4pPr>
            <a:lvl5pPr marL="1481273" indent="0">
              <a:buNone/>
              <a:defRPr sz="1333" b="1"/>
            </a:lvl5pPr>
            <a:lvl6pPr marL="1851591" indent="0">
              <a:buNone/>
              <a:defRPr sz="1333" b="1"/>
            </a:lvl6pPr>
            <a:lvl7pPr marL="2221910" indent="0">
              <a:buNone/>
              <a:defRPr sz="1333" b="1"/>
            </a:lvl7pPr>
            <a:lvl8pPr marL="2592229" indent="0">
              <a:buNone/>
              <a:defRPr sz="1333" b="1"/>
            </a:lvl8pPr>
            <a:lvl9pPr marL="2962547" indent="0">
              <a:buNone/>
              <a:defRPr sz="133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6" cy="368458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9" cy="823911"/>
          </a:xfrm>
        </p:spPr>
        <p:txBody>
          <a:bodyPr anchor="b"/>
          <a:lstStyle>
            <a:lvl1pPr marL="0" indent="0">
              <a:buNone/>
              <a:defRPr sz="1905" b="1"/>
            </a:lvl1pPr>
            <a:lvl2pPr marL="370318" indent="0">
              <a:buNone/>
              <a:defRPr sz="1619" b="1"/>
            </a:lvl2pPr>
            <a:lvl3pPr marL="740637" indent="0">
              <a:buNone/>
              <a:defRPr sz="1429" b="1"/>
            </a:lvl3pPr>
            <a:lvl4pPr marL="1110955" indent="0">
              <a:buNone/>
              <a:defRPr sz="1333" b="1"/>
            </a:lvl4pPr>
            <a:lvl5pPr marL="1481273" indent="0">
              <a:buNone/>
              <a:defRPr sz="1333" b="1"/>
            </a:lvl5pPr>
            <a:lvl6pPr marL="1851591" indent="0">
              <a:buNone/>
              <a:defRPr sz="1333" b="1"/>
            </a:lvl6pPr>
            <a:lvl7pPr marL="2221910" indent="0">
              <a:buNone/>
              <a:defRPr sz="1333" b="1"/>
            </a:lvl7pPr>
            <a:lvl8pPr marL="2592229" indent="0">
              <a:buNone/>
              <a:defRPr sz="1333" b="1"/>
            </a:lvl8pPr>
            <a:lvl9pPr marL="2962547" indent="0">
              <a:buNone/>
              <a:defRPr sz="133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9" cy="368458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CC032-D704-4A10-9008-3F9EE5CDCA2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03/10/2022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15783" fontAlgn="base">
              <a:spcBef>
                <a:spcPct val="0"/>
              </a:spcBef>
              <a:spcAft>
                <a:spcPct val="0"/>
              </a:spcAft>
              <a:defRPr/>
            </a:pPr>
            <a:fld id="{6E3547D8-7A89-47A5-A0E1-11B89297ABC6}" type="slidenum">
              <a:rPr lang="es-ES" altLang="en-US" smtClean="0">
                <a:cs typeface="Arial" panose="020B0604020202020204" pitchFamily="34" charset="0"/>
              </a:rPr>
              <a:pPr defTabSz="4157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536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38627-9E06-4230-BADB-B8F4DCC44E5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03/10/2022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15783" fontAlgn="base">
              <a:spcBef>
                <a:spcPct val="0"/>
              </a:spcBef>
              <a:spcAft>
                <a:spcPct val="0"/>
              </a:spcAft>
              <a:defRPr/>
            </a:pPr>
            <a:fld id="{D2DBAF92-1ED1-4D9B-A1F6-5FA6C628196C}" type="slidenum">
              <a:rPr lang="es-ES" altLang="en-US" smtClean="0">
                <a:cs typeface="Arial" panose="020B0604020202020204" pitchFamily="34" charset="0"/>
              </a:rPr>
              <a:pPr defTabSz="4157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610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71BB1-207C-4BFC-A4FC-D40E7996FB8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03/10/2022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15783" fontAlgn="base">
              <a:spcBef>
                <a:spcPct val="0"/>
              </a:spcBef>
              <a:spcAft>
                <a:spcPct val="0"/>
              </a:spcAft>
              <a:defRPr/>
            </a:pPr>
            <a:fld id="{3E2911CF-5C57-4408-A770-02EBC0C553F7}" type="slidenum">
              <a:rPr lang="es-ES" altLang="en-US" smtClean="0">
                <a:cs typeface="Arial" panose="020B0604020202020204" pitchFamily="34" charset="0"/>
              </a:rPr>
              <a:pPr defTabSz="4157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373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CF4C2-24E4-4484-9D68-687DA0DFE48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B78C-7A6D-4C4C-A8C6-03A04F381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915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57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199" cy="4873625"/>
          </a:xfrm>
        </p:spPr>
        <p:txBody>
          <a:bodyPr/>
          <a:lstStyle>
            <a:lvl1pPr>
              <a:defRPr sz="2571"/>
            </a:lvl1pPr>
            <a:lvl2pPr>
              <a:defRPr sz="2286"/>
            </a:lvl2pPr>
            <a:lvl3pPr>
              <a:defRPr sz="1905"/>
            </a:lvl3pPr>
            <a:lvl4pPr>
              <a:defRPr sz="1619"/>
            </a:lvl4pPr>
            <a:lvl5pPr>
              <a:defRPr sz="1619"/>
            </a:lvl5pPr>
            <a:lvl6pPr>
              <a:defRPr sz="1619"/>
            </a:lvl6pPr>
            <a:lvl7pPr>
              <a:defRPr sz="1619"/>
            </a:lvl7pPr>
            <a:lvl8pPr>
              <a:defRPr sz="1619"/>
            </a:lvl8pPr>
            <a:lvl9pPr>
              <a:defRPr sz="1619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333"/>
            </a:lvl1pPr>
            <a:lvl2pPr marL="370318" indent="0">
              <a:buNone/>
              <a:defRPr sz="1143"/>
            </a:lvl2pPr>
            <a:lvl3pPr marL="740637" indent="0">
              <a:buNone/>
              <a:defRPr sz="952"/>
            </a:lvl3pPr>
            <a:lvl4pPr marL="1110955" indent="0">
              <a:buNone/>
              <a:defRPr sz="857"/>
            </a:lvl4pPr>
            <a:lvl5pPr marL="1481273" indent="0">
              <a:buNone/>
              <a:defRPr sz="857"/>
            </a:lvl5pPr>
            <a:lvl6pPr marL="1851591" indent="0">
              <a:buNone/>
              <a:defRPr sz="857"/>
            </a:lvl6pPr>
            <a:lvl7pPr marL="2221910" indent="0">
              <a:buNone/>
              <a:defRPr sz="857"/>
            </a:lvl7pPr>
            <a:lvl8pPr marL="2592229" indent="0">
              <a:buNone/>
              <a:defRPr sz="857"/>
            </a:lvl8pPr>
            <a:lvl9pPr marL="2962547" indent="0">
              <a:buNone/>
              <a:defRPr sz="857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EF5E-EF58-4365-AB21-FBBC3FAF947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03/10/2022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15783" fontAlgn="base">
              <a:spcBef>
                <a:spcPct val="0"/>
              </a:spcBef>
              <a:spcAft>
                <a:spcPct val="0"/>
              </a:spcAft>
              <a:defRPr/>
            </a:pPr>
            <a:fld id="{A2E5A1FA-CA2A-4205-BAFF-92DDD95CE72E}" type="slidenum">
              <a:rPr lang="es-ES" altLang="en-US" smtClean="0">
                <a:cs typeface="Arial" panose="020B0604020202020204" pitchFamily="34" charset="0"/>
              </a:rPr>
              <a:pPr defTabSz="4157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6191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57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9" y="987426"/>
            <a:ext cx="6172199" cy="4873625"/>
          </a:xfrm>
        </p:spPr>
        <p:txBody>
          <a:bodyPr rtlCol="0">
            <a:normAutofit/>
          </a:bodyPr>
          <a:lstStyle>
            <a:lvl1pPr marL="0" indent="0">
              <a:buNone/>
              <a:defRPr sz="2571"/>
            </a:lvl1pPr>
            <a:lvl2pPr marL="370318" indent="0">
              <a:buNone/>
              <a:defRPr sz="2286"/>
            </a:lvl2pPr>
            <a:lvl3pPr marL="740637" indent="0">
              <a:buNone/>
              <a:defRPr sz="1905"/>
            </a:lvl3pPr>
            <a:lvl4pPr marL="1110955" indent="0">
              <a:buNone/>
              <a:defRPr sz="1619"/>
            </a:lvl4pPr>
            <a:lvl5pPr marL="1481273" indent="0">
              <a:buNone/>
              <a:defRPr sz="1619"/>
            </a:lvl5pPr>
            <a:lvl6pPr marL="1851591" indent="0">
              <a:buNone/>
              <a:defRPr sz="1619"/>
            </a:lvl6pPr>
            <a:lvl7pPr marL="2221910" indent="0">
              <a:buNone/>
              <a:defRPr sz="1619"/>
            </a:lvl7pPr>
            <a:lvl8pPr marL="2592229" indent="0">
              <a:buNone/>
              <a:defRPr sz="1619"/>
            </a:lvl8pPr>
            <a:lvl9pPr marL="2962547" indent="0">
              <a:buNone/>
              <a:defRPr sz="1619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333"/>
            </a:lvl1pPr>
            <a:lvl2pPr marL="370318" indent="0">
              <a:buNone/>
              <a:defRPr sz="1143"/>
            </a:lvl2pPr>
            <a:lvl3pPr marL="740637" indent="0">
              <a:buNone/>
              <a:defRPr sz="952"/>
            </a:lvl3pPr>
            <a:lvl4pPr marL="1110955" indent="0">
              <a:buNone/>
              <a:defRPr sz="857"/>
            </a:lvl4pPr>
            <a:lvl5pPr marL="1481273" indent="0">
              <a:buNone/>
              <a:defRPr sz="857"/>
            </a:lvl5pPr>
            <a:lvl6pPr marL="1851591" indent="0">
              <a:buNone/>
              <a:defRPr sz="857"/>
            </a:lvl6pPr>
            <a:lvl7pPr marL="2221910" indent="0">
              <a:buNone/>
              <a:defRPr sz="857"/>
            </a:lvl7pPr>
            <a:lvl8pPr marL="2592229" indent="0">
              <a:buNone/>
              <a:defRPr sz="857"/>
            </a:lvl8pPr>
            <a:lvl9pPr marL="2962547" indent="0">
              <a:buNone/>
              <a:defRPr sz="857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5DF41-E398-4CC8-8D2A-7547DF84DA6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03/10/2022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15783" fontAlgn="base">
              <a:spcBef>
                <a:spcPct val="0"/>
              </a:spcBef>
              <a:spcAft>
                <a:spcPct val="0"/>
              </a:spcAft>
              <a:defRPr/>
            </a:pPr>
            <a:fld id="{4640E795-6A68-479C-9BAB-32EFD2CDE00F}" type="slidenum">
              <a:rPr lang="es-ES" altLang="en-US" smtClean="0">
                <a:cs typeface="Arial" panose="020B0604020202020204" pitchFamily="34" charset="0"/>
              </a:rPr>
              <a:pPr defTabSz="4157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5356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91F43-DCF9-4C04-AB5F-D9BBAB3ECDA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03/10/2022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15783" fontAlgn="base">
              <a:spcBef>
                <a:spcPct val="0"/>
              </a:spcBef>
              <a:spcAft>
                <a:spcPct val="0"/>
              </a:spcAft>
              <a:defRPr/>
            </a:pPr>
            <a:fld id="{A779690A-04F1-456D-A523-1223456DBBAA}" type="slidenum">
              <a:rPr lang="es-ES" altLang="en-US" smtClean="0">
                <a:cs typeface="Arial" panose="020B0604020202020204" pitchFamily="34" charset="0"/>
              </a:rPr>
              <a:pPr defTabSz="4157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8017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1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56BD6-5C04-4544-85E2-A06154D5543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03/10/2022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15783" fontAlgn="base">
              <a:spcBef>
                <a:spcPct val="0"/>
              </a:spcBef>
              <a:spcAft>
                <a:spcPct val="0"/>
              </a:spcAft>
              <a:defRPr/>
            </a:pPr>
            <a:fld id="{BDDC651F-2650-473E-829C-9032EDEBA161}" type="slidenum">
              <a:rPr lang="es-ES" altLang="en-US" smtClean="0">
                <a:cs typeface="Arial" panose="020B0604020202020204" pitchFamily="34" charset="0"/>
              </a:rPr>
              <a:pPr defTabSz="4157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17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CF4C2-24E4-4484-9D68-687DA0DFE48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B78C-7A6D-4C4C-A8C6-03A04F381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967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CF4C2-24E4-4484-9D68-687DA0DFE48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B78C-7A6D-4C4C-A8C6-03A04F381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10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CF4C2-24E4-4484-9D68-687DA0DFE48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B78C-7A6D-4C4C-A8C6-03A04F381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84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CF4C2-24E4-4484-9D68-687DA0DFE48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B78C-7A6D-4C4C-A8C6-03A04F381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20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CF4C2-24E4-4484-9D68-687DA0DFE48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B78C-7A6D-4C4C-A8C6-03A04F381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41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CF4C2-24E4-4484-9D68-687DA0DFE48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B78C-7A6D-4C4C-A8C6-03A04F381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1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CF4C2-24E4-4484-9D68-687DA0DFE48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CB78C-7A6D-4C4C-A8C6-03A04F381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1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604" y="365881"/>
            <a:ext cx="10514794" cy="132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745" tIns="21872" rIns="43745" bIns="2187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título del patrón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604" y="1824870"/>
            <a:ext cx="10514794" cy="435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745" tIns="21872" rIns="43745" bIns="218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603" y="6356048"/>
            <a:ext cx="2743738" cy="365881"/>
          </a:xfrm>
          <a:prstGeom prst="rect">
            <a:avLst/>
          </a:prstGeom>
        </p:spPr>
        <p:txBody>
          <a:bodyPr vert="horz" lIns="43745" tIns="21872" rIns="43745" bIns="21872" rtlCol="0" anchor="ctr"/>
          <a:lstStyle>
            <a:lvl1pPr algn="l" defTabSz="416626" eaLnBrk="1" fontAlgn="auto" hangingPunct="1">
              <a:spcBef>
                <a:spcPts val="0"/>
              </a:spcBef>
              <a:spcAft>
                <a:spcPts val="0"/>
              </a:spcAft>
              <a:defRPr sz="952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B15F55-5161-4230-AD00-C38A488156A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03/10/2022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198" y="6356048"/>
            <a:ext cx="4115606" cy="365881"/>
          </a:xfrm>
          <a:prstGeom prst="rect">
            <a:avLst/>
          </a:prstGeom>
        </p:spPr>
        <p:txBody>
          <a:bodyPr vert="horz" lIns="43745" tIns="21872" rIns="43745" bIns="21872" rtlCol="0" anchor="ctr"/>
          <a:lstStyle>
            <a:lvl1pPr algn="ctr" defTabSz="416626" eaLnBrk="1" fontAlgn="auto" hangingPunct="1">
              <a:spcBef>
                <a:spcPts val="0"/>
              </a:spcBef>
              <a:spcAft>
                <a:spcPts val="0"/>
              </a:spcAft>
              <a:defRPr sz="952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659" y="6356048"/>
            <a:ext cx="2743738" cy="365881"/>
          </a:xfrm>
          <a:prstGeom prst="rect">
            <a:avLst/>
          </a:prstGeom>
        </p:spPr>
        <p:txBody>
          <a:bodyPr vert="horz" wrap="square" lIns="43745" tIns="21872" rIns="43745" bIns="21872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52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415783" fontAlgn="base">
              <a:spcBef>
                <a:spcPct val="0"/>
              </a:spcBef>
              <a:spcAft>
                <a:spcPct val="0"/>
              </a:spcAft>
              <a:defRPr/>
            </a:pPr>
            <a:fld id="{2D264121-606D-49F6-8B62-26178FFDD71A}" type="slidenum">
              <a:rPr lang="es-ES" altLang="en-US" smtClean="0">
                <a:cs typeface="Arial" panose="020B0604020202020204" pitchFamily="34" charset="0"/>
              </a:rPr>
              <a:pPr defTabSz="4157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305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393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24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393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24">
          <a:solidFill>
            <a:schemeClr val="tx1"/>
          </a:solidFill>
          <a:latin typeface="Calibri Light" pitchFamily="34" charset="0"/>
        </a:defRPr>
      </a:lvl2pPr>
      <a:lvl3pPr algn="l" defTabSz="7393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24">
          <a:solidFill>
            <a:schemeClr val="tx1"/>
          </a:solidFill>
          <a:latin typeface="Calibri Light" pitchFamily="34" charset="0"/>
        </a:defRPr>
      </a:lvl3pPr>
      <a:lvl4pPr algn="l" defTabSz="7393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24">
          <a:solidFill>
            <a:schemeClr val="tx1"/>
          </a:solidFill>
          <a:latin typeface="Calibri Light" pitchFamily="34" charset="0"/>
        </a:defRPr>
      </a:lvl4pPr>
      <a:lvl5pPr algn="l" defTabSz="7393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24">
          <a:solidFill>
            <a:schemeClr val="tx1"/>
          </a:solidFill>
          <a:latin typeface="Calibri Light" pitchFamily="34" charset="0"/>
        </a:defRPr>
      </a:lvl5pPr>
      <a:lvl6pPr marL="435437" algn="l" defTabSz="739337" rtl="0" fontAlgn="base">
        <a:lnSpc>
          <a:spcPct val="90000"/>
        </a:lnSpc>
        <a:spcBef>
          <a:spcPct val="0"/>
        </a:spcBef>
        <a:spcAft>
          <a:spcPct val="0"/>
        </a:spcAft>
        <a:defRPr sz="3524">
          <a:solidFill>
            <a:schemeClr val="tx1"/>
          </a:solidFill>
          <a:latin typeface="Calibri Light" pitchFamily="34" charset="0"/>
        </a:defRPr>
      </a:lvl6pPr>
      <a:lvl7pPr marL="870875" algn="l" defTabSz="739337" rtl="0" fontAlgn="base">
        <a:lnSpc>
          <a:spcPct val="90000"/>
        </a:lnSpc>
        <a:spcBef>
          <a:spcPct val="0"/>
        </a:spcBef>
        <a:spcAft>
          <a:spcPct val="0"/>
        </a:spcAft>
        <a:defRPr sz="3524">
          <a:solidFill>
            <a:schemeClr val="tx1"/>
          </a:solidFill>
          <a:latin typeface="Calibri Light" pitchFamily="34" charset="0"/>
        </a:defRPr>
      </a:lvl7pPr>
      <a:lvl8pPr marL="1306312" algn="l" defTabSz="739337" rtl="0" fontAlgn="base">
        <a:lnSpc>
          <a:spcPct val="90000"/>
        </a:lnSpc>
        <a:spcBef>
          <a:spcPct val="0"/>
        </a:spcBef>
        <a:spcAft>
          <a:spcPct val="0"/>
        </a:spcAft>
        <a:defRPr sz="3524">
          <a:solidFill>
            <a:schemeClr val="tx1"/>
          </a:solidFill>
          <a:latin typeface="Calibri Light" pitchFamily="34" charset="0"/>
        </a:defRPr>
      </a:lvl8pPr>
      <a:lvl9pPr marL="1741749" algn="l" defTabSz="739337" rtl="0" fontAlgn="base">
        <a:lnSpc>
          <a:spcPct val="90000"/>
        </a:lnSpc>
        <a:spcBef>
          <a:spcPct val="0"/>
        </a:spcBef>
        <a:spcAft>
          <a:spcPct val="0"/>
        </a:spcAft>
        <a:defRPr sz="3524">
          <a:solidFill>
            <a:schemeClr val="tx1"/>
          </a:solidFill>
          <a:latin typeface="Calibri Light" pitchFamily="34" charset="0"/>
        </a:defRPr>
      </a:lvl9pPr>
    </p:titleStyle>
    <p:bodyStyle>
      <a:lvl1pPr marL="184456" indent="-184456" algn="l" defTabSz="739337" rtl="0" eaLnBrk="0" fontAlgn="base" hangingPunct="0">
        <a:lnSpc>
          <a:spcPct val="90000"/>
        </a:lnSpc>
        <a:spcBef>
          <a:spcPts val="810"/>
        </a:spcBef>
        <a:spcAft>
          <a:spcPct val="0"/>
        </a:spcAft>
        <a:buFont typeface="Arial" panose="020B0604020202020204" pitchFamily="34" charset="0"/>
        <a:buChar char="•"/>
        <a:defRPr sz="2286" kern="1200">
          <a:solidFill>
            <a:schemeClr val="tx1"/>
          </a:solidFill>
          <a:latin typeface="+mn-lt"/>
          <a:ea typeface="+mn-ea"/>
          <a:cs typeface="+mn-cs"/>
        </a:defRPr>
      </a:lvl1pPr>
      <a:lvl2pPr marL="554881" indent="-184456" algn="l" defTabSz="739337" rtl="0" eaLnBrk="0" fontAlgn="base" hangingPunct="0">
        <a:lnSpc>
          <a:spcPct val="90000"/>
        </a:lnSpc>
        <a:spcBef>
          <a:spcPts val="405"/>
        </a:spcBef>
        <a:spcAft>
          <a:spcPct val="0"/>
        </a:spcAft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25304" indent="-184456" algn="l" defTabSz="739337" rtl="0" eaLnBrk="0" fontAlgn="base" hangingPunct="0">
        <a:lnSpc>
          <a:spcPct val="90000"/>
        </a:lnSpc>
        <a:spcBef>
          <a:spcPts val="405"/>
        </a:spcBef>
        <a:spcAft>
          <a:spcPct val="0"/>
        </a:spcAft>
        <a:buFont typeface="Arial" panose="020B0604020202020204" pitchFamily="34" charset="0"/>
        <a:buChar char="•"/>
        <a:defRPr sz="1619" kern="1200">
          <a:solidFill>
            <a:schemeClr val="tx1"/>
          </a:solidFill>
          <a:latin typeface="+mn-lt"/>
          <a:ea typeface="+mn-ea"/>
          <a:cs typeface="+mn-cs"/>
        </a:defRPr>
      </a:lvl3pPr>
      <a:lvl4pPr marL="1295729" indent="-184456" algn="l" defTabSz="739337" rtl="0" eaLnBrk="0" fontAlgn="base" hangingPunct="0">
        <a:lnSpc>
          <a:spcPct val="90000"/>
        </a:lnSpc>
        <a:spcBef>
          <a:spcPts val="405"/>
        </a:spcBef>
        <a:spcAft>
          <a:spcPct val="0"/>
        </a:spcAft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4pPr>
      <a:lvl5pPr marL="1666152" indent="-184456" algn="l" defTabSz="739337" rtl="0" eaLnBrk="0" fontAlgn="base" hangingPunct="0">
        <a:lnSpc>
          <a:spcPct val="90000"/>
        </a:lnSpc>
        <a:spcBef>
          <a:spcPts val="405"/>
        </a:spcBef>
        <a:spcAft>
          <a:spcPct val="0"/>
        </a:spcAft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5pPr>
      <a:lvl6pPr marL="2036751" indent="-185159" algn="l" defTabSz="740637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6pPr>
      <a:lvl7pPr marL="2407069" indent="-185159" algn="l" defTabSz="740637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7pPr>
      <a:lvl8pPr marL="2777388" indent="-185159" algn="l" defTabSz="740637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8pPr>
      <a:lvl9pPr marL="3147706" indent="-185159" algn="l" defTabSz="740637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0637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1pPr>
      <a:lvl2pPr marL="370318" algn="l" defTabSz="740637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2pPr>
      <a:lvl3pPr marL="740637" algn="l" defTabSz="740637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3pPr>
      <a:lvl4pPr marL="1110955" algn="l" defTabSz="740637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4pPr>
      <a:lvl5pPr marL="1481273" algn="l" defTabSz="740637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5pPr>
      <a:lvl6pPr marL="1851591" algn="l" defTabSz="740637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6pPr>
      <a:lvl7pPr marL="2221910" algn="l" defTabSz="740637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7pPr>
      <a:lvl8pPr marL="2592229" algn="l" defTabSz="740637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8pPr>
      <a:lvl9pPr marL="2962547" algn="l" defTabSz="740637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604" y="365881"/>
            <a:ext cx="10514794" cy="132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745" tIns="21872" rIns="43745" bIns="2187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título del patrón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604" y="1824870"/>
            <a:ext cx="10514794" cy="435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745" tIns="21872" rIns="43745" bIns="218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603" y="6356048"/>
            <a:ext cx="2743738" cy="365881"/>
          </a:xfrm>
          <a:prstGeom prst="rect">
            <a:avLst/>
          </a:prstGeom>
        </p:spPr>
        <p:txBody>
          <a:bodyPr vert="horz" lIns="43745" tIns="21872" rIns="43745" bIns="21872" rtlCol="0" anchor="ctr"/>
          <a:lstStyle>
            <a:lvl1pPr algn="l" defTabSz="416626" eaLnBrk="1" fontAlgn="auto" hangingPunct="1">
              <a:spcBef>
                <a:spcPts val="0"/>
              </a:spcBef>
              <a:spcAft>
                <a:spcPts val="0"/>
              </a:spcAft>
              <a:defRPr sz="952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B15F55-5161-4230-AD00-C38A488156A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03/10/2022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198" y="6356048"/>
            <a:ext cx="4115606" cy="365881"/>
          </a:xfrm>
          <a:prstGeom prst="rect">
            <a:avLst/>
          </a:prstGeom>
        </p:spPr>
        <p:txBody>
          <a:bodyPr vert="horz" lIns="43745" tIns="21872" rIns="43745" bIns="21872" rtlCol="0" anchor="ctr"/>
          <a:lstStyle>
            <a:lvl1pPr algn="ctr" defTabSz="416626" eaLnBrk="1" fontAlgn="auto" hangingPunct="1">
              <a:spcBef>
                <a:spcPts val="0"/>
              </a:spcBef>
              <a:spcAft>
                <a:spcPts val="0"/>
              </a:spcAft>
              <a:defRPr sz="952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659" y="6356048"/>
            <a:ext cx="2743738" cy="365881"/>
          </a:xfrm>
          <a:prstGeom prst="rect">
            <a:avLst/>
          </a:prstGeom>
        </p:spPr>
        <p:txBody>
          <a:bodyPr vert="horz" wrap="square" lIns="43745" tIns="21872" rIns="43745" bIns="21872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52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415783" fontAlgn="base">
              <a:spcBef>
                <a:spcPct val="0"/>
              </a:spcBef>
              <a:spcAft>
                <a:spcPct val="0"/>
              </a:spcAft>
              <a:defRPr/>
            </a:pPr>
            <a:fld id="{2D264121-606D-49F6-8B62-26178FFDD71A}" type="slidenum">
              <a:rPr lang="es-ES" altLang="en-US" smtClean="0">
                <a:cs typeface="Arial" panose="020B0604020202020204" pitchFamily="34" charset="0"/>
              </a:rPr>
              <a:pPr defTabSz="4157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30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393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24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393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24">
          <a:solidFill>
            <a:schemeClr val="tx1"/>
          </a:solidFill>
          <a:latin typeface="Calibri Light" pitchFamily="34" charset="0"/>
        </a:defRPr>
      </a:lvl2pPr>
      <a:lvl3pPr algn="l" defTabSz="7393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24">
          <a:solidFill>
            <a:schemeClr val="tx1"/>
          </a:solidFill>
          <a:latin typeface="Calibri Light" pitchFamily="34" charset="0"/>
        </a:defRPr>
      </a:lvl3pPr>
      <a:lvl4pPr algn="l" defTabSz="7393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24">
          <a:solidFill>
            <a:schemeClr val="tx1"/>
          </a:solidFill>
          <a:latin typeface="Calibri Light" pitchFamily="34" charset="0"/>
        </a:defRPr>
      </a:lvl4pPr>
      <a:lvl5pPr algn="l" defTabSz="7393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24">
          <a:solidFill>
            <a:schemeClr val="tx1"/>
          </a:solidFill>
          <a:latin typeface="Calibri Light" pitchFamily="34" charset="0"/>
        </a:defRPr>
      </a:lvl5pPr>
      <a:lvl6pPr marL="435437" algn="l" defTabSz="739337" rtl="0" fontAlgn="base">
        <a:lnSpc>
          <a:spcPct val="90000"/>
        </a:lnSpc>
        <a:spcBef>
          <a:spcPct val="0"/>
        </a:spcBef>
        <a:spcAft>
          <a:spcPct val="0"/>
        </a:spcAft>
        <a:defRPr sz="3524">
          <a:solidFill>
            <a:schemeClr val="tx1"/>
          </a:solidFill>
          <a:latin typeface="Calibri Light" pitchFamily="34" charset="0"/>
        </a:defRPr>
      </a:lvl6pPr>
      <a:lvl7pPr marL="870875" algn="l" defTabSz="739337" rtl="0" fontAlgn="base">
        <a:lnSpc>
          <a:spcPct val="90000"/>
        </a:lnSpc>
        <a:spcBef>
          <a:spcPct val="0"/>
        </a:spcBef>
        <a:spcAft>
          <a:spcPct val="0"/>
        </a:spcAft>
        <a:defRPr sz="3524">
          <a:solidFill>
            <a:schemeClr val="tx1"/>
          </a:solidFill>
          <a:latin typeface="Calibri Light" pitchFamily="34" charset="0"/>
        </a:defRPr>
      </a:lvl7pPr>
      <a:lvl8pPr marL="1306312" algn="l" defTabSz="739337" rtl="0" fontAlgn="base">
        <a:lnSpc>
          <a:spcPct val="90000"/>
        </a:lnSpc>
        <a:spcBef>
          <a:spcPct val="0"/>
        </a:spcBef>
        <a:spcAft>
          <a:spcPct val="0"/>
        </a:spcAft>
        <a:defRPr sz="3524">
          <a:solidFill>
            <a:schemeClr val="tx1"/>
          </a:solidFill>
          <a:latin typeface="Calibri Light" pitchFamily="34" charset="0"/>
        </a:defRPr>
      </a:lvl8pPr>
      <a:lvl9pPr marL="1741749" algn="l" defTabSz="739337" rtl="0" fontAlgn="base">
        <a:lnSpc>
          <a:spcPct val="90000"/>
        </a:lnSpc>
        <a:spcBef>
          <a:spcPct val="0"/>
        </a:spcBef>
        <a:spcAft>
          <a:spcPct val="0"/>
        </a:spcAft>
        <a:defRPr sz="3524">
          <a:solidFill>
            <a:schemeClr val="tx1"/>
          </a:solidFill>
          <a:latin typeface="Calibri Light" pitchFamily="34" charset="0"/>
        </a:defRPr>
      </a:lvl9pPr>
    </p:titleStyle>
    <p:bodyStyle>
      <a:lvl1pPr marL="184456" indent="-184456" algn="l" defTabSz="739337" rtl="0" eaLnBrk="0" fontAlgn="base" hangingPunct="0">
        <a:lnSpc>
          <a:spcPct val="90000"/>
        </a:lnSpc>
        <a:spcBef>
          <a:spcPts val="810"/>
        </a:spcBef>
        <a:spcAft>
          <a:spcPct val="0"/>
        </a:spcAft>
        <a:buFont typeface="Arial" panose="020B0604020202020204" pitchFamily="34" charset="0"/>
        <a:buChar char="•"/>
        <a:defRPr sz="2286" kern="1200">
          <a:solidFill>
            <a:schemeClr val="tx1"/>
          </a:solidFill>
          <a:latin typeface="+mn-lt"/>
          <a:ea typeface="+mn-ea"/>
          <a:cs typeface="+mn-cs"/>
        </a:defRPr>
      </a:lvl1pPr>
      <a:lvl2pPr marL="554881" indent="-184456" algn="l" defTabSz="739337" rtl="0" eaLnBrk="0" fontAlgn="base" hangingPunct="0">
        <a:lnSpc>
          <a:spcPct val="90000"/>
        </a:lnSpc>
        <a:spcBef>
          <a:spcPts val="405"/>
        </a:spcBef>
        <a:spcAft>
          <a:spcPct val="0"/>
        </a:spcAft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25304" indent="-184456" algn="l" defTabSz="739337" rtl="0" eaLnBrk="0" fontAlgn="base" hangingPunct="0">
        <a:lnSpc>
          <a:spcPct val="90000"/>
        </a:lnSpc>
        <a:spcBef>
          <a:spcPts val="405"/>
        </a:spcBef>
        <a:spcAft>
          <a:spcPct val="0"/>
        </a:spcAft>
        <a:buFont typeface="Arial" panose="020B0604020202020204" pitchFamily="34" charset="0"/>
        <a:buChar char="•"/>
        <a:defRPr sz="1619" kern="1200">
          <a:solidFill>
            <a:schemeClr val="tx1"/>
          </a:solidFill>
          <a:latin typeface="+mn-lt"/>
          <a:ea typeface="+mn-ea"/>
          <a:cs typeface="+mn-cs"/>
        </a:defRPr>
      </a:lvl3pPr>
      <a:lvl4pPr marL="1295729" indent="-184456" algn="l" defTabSz="739337" rtl="0" eaLnBrk="0" fontAlgn="base" hangingPunct="0">
        <a:lnSpc>
          <a:spcPct val="90000"/>
        </a:lnSpc>
        <a:spcBef>
          <a:spcPts val="405"/>
        </a:spcBef>
        <a:spcAft>
          <a:spcPct val="0"/>
        </a:spcAft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4pPr>
      <a:lvl5pPr marL="1666152" indent="-184456" algn="l" defTabSz="739337" rtl="0" eaLnBrk="0" fontAlgn="base" hangingPunct="0">
        <a:lnSpc>
          <a:spcPct val="90000"/>
        </a:lnSpc>
        <a:spcBef>
          <a:spcPts val="405"/>
        </a:spcBef>
        <a:spcAft>
          <a:spcPct val="0"/>
        </a:spcAft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5pPr>
      <a:lvl6pPr marL="2036751" indent="-185159" algn="l" defTabSz="740637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6pPr>
      <a:lvl7pPr marL="2407069" indent="-185159" algn="l" defTabSz="740637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7pPr>
      <a:lvl8pPr marL="2777388" indent="-185159" algn="l" defTabSz="740637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8pPr>
      <a:lvl9pPr marL="3147706" indent="-185159" algn="l" defTabSz="740637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0637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1pPr>
      <a:lvl2pPr marL="370318" algn="l" defTabSz="740637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2pPr>
      <a:lvl3pPr marL="740637" algn="l" defTabSz="740637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3pPr>
      <a:lvl4pPr marL="1110955" algn="l" defTabSz="740637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4pPr>
      <a:lvl5pPr marL="1481273" algn="l" defTabSz="740637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5pPr>
      <a:lvl6pPr marL="1851591" algn="l" defTabSz="740637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6pPr>
      <a:lvl7pPr marL="2221910" algn="l" defTabSz="740637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7pPr>
      <a:lvl8pPr marL="2592229" algn="l" defTabSz="740637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8pPr>
      <a:lvl9pPr marL="2962547" algn="l" defTabSz="740637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audio" Target="file:///C:\Documents%20and%20Settings\blanca\Mis%20documentos\Mi%20m&#250;sica\Buena%20Fe\Pista04.WMA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6777" y="1424847"/>
            <a:ext cx="9144000" cy="2996790"/>
          </a:xfrm>
        </p:spPr>
        <p:txBody>
          <a:bodyPr>
            <a:normAutofit/>
          </a:bodyPr>
          <a:lstStyle/>
          <a:p>
            <a:r>
              <a:rPr lang="es-MX" sz="5400" b="1" dirty="0" smtClean="0">
                <a:latin typeface="Arial Narrow" panose="020B0606020202030204" pitchFamily="34" charset="0"/>
              </a:rPr>
              <a:t>El Municipio: La escala de las mayores transformaciones</a:t>
            </a:r>
            <a:br>
              <a:rPr lang="es-MX" sz="5400" b="1" dirty="0" smtClean="0">
                <a:latin typeface="Arial Narrow" panose="020B0606020202030204" pitchFamily="34" charset="0"/>
              </a:rPr>
            </a:br>
            <a:r>
              <a:rPr lang="en-US" sz="4400" b="1" i="1" dirty="0">
                <a:latin typeface="Arial Narrow" panose="020B0606020202030204" pitchFamily="34" charset="0"/>
              </a:rPr>
              <a:t/>
            </a:r>
            <a:br>
              <a:rPr lang="en-US" sz="4400" b="1" i="1" dirty="0">
                <a:latin typeface="Arial Narrow" panose="020B0606020202030204" pitchFamily="34" charset="0"/>
              </a:rPr>
            </a:br>
            <a:endParaRPr lang="en-US" sz="4400" b="1" dirty="0">
              <a:latin typeface="Arial Narrow" panose="020B060602020203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15887" y="5216434"/>
            <a:ext cx="9144000" cy="1530531"/>
          </a:xfrm>
        </p:spPr>
        <p:txBody>
          <a:bodyPr>
            <a:normAutofit/>
          </a:bodyPr>
          <a:lstStyle/>
          <a:p>
            <a:pPr algn="r"/>
            <a:r>
              <a:rPr lang="es-MX" sz="3600" b="1" i="1" dirty="0" smtClean="0">
                <a:latin typeface="Arial Narrow" panose="020B0606020202030204" pitchFamily="34" charset="0"/>
              </a:rPr>
              <a:t>La Habana, septiembre 2022</a:t>
            </a:r>
            <a:endParaRPr lang="en-US" sz="3600" b="1" i="1" dirty="0">
              <a:latin typeface="Arial Narrow" panose="020B0606020202030204" pitchFamily="34" charset="0"/>
            </a:endParaRPr>
          </a:p>
        </p:txBody>
      </p:sp>
      <p:pic>
        <p:nvPicPr>
          <p:cNvPr id="4" name="Picture 5" descr="propuestas de logo arreglada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77" y="1424847"/>
            <a:ext cx="1767840" cy="366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3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4"/>
          <p:cNvGrpSpPr/>
          <p:nvPr/>
        </p:nvGrpSpPr>
        <p:grpSpPr>
          <a:xfrm>
            <a:off x="1809750" y="961096"/>
            <a:ext cx="3845109" cy="2828408"/>
            <a:chOff x="1516768" y="1102326"/>
            <a:chExt cx="4139298" cy="2774750"/>
          </a:xfrm>
          <a:effectLst>
            <a:outerShdw blurRad="50800" dist="63500" dir="3000000" algn="ctr" rotWithShape="0">
              <a:schemeClr val="tx1">
                <a:alpha val="86000"/>
              </a:schemeClr>
            </a:outerShdw>
          </a:effectLst>
          <a:scene3d>
            <a:camera prst="orthographicFront"/>
            <a:lightRig rig="balanced" dir="t"/>
          </a:scene3d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>
              <a:extLst/>
            </a:blip>
            <a:stretch>
              <a:fillRect/>
            </a:stretch>
          </p:blipFill>
          <p:spPr>
            <a:xfrm>
              <a:off x="1516768" y="1102326"/>
              <a:ext cx="4139298" cy="2774750"/>
            </a:xfrm>
            <a:prstGeom prst="rect">
              <a:avLst/>
            </a:prstGeom>
          </p:spPr>
        </p:pic>
        <p:sp>
          <p:nvSpPr>
            <p:cNvPr id="11" name="CuadroTexto 10"/>
            <p:cNvSpPr txBox="1"/>
            <p:nvPr/>
          </p:nvSpPr>
          <p:spPr>
            <a:xfrm rot="21331779">
              <a:off x="1745342" y="1920639"/>
              <a:ext cx="2444317" cy="3781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416626">
                <a:defRPr/>
              </a:pPr>
              <a:r>
                <a:rPr lang="es-ES" sz="1905" b="1" dirty="0" smtClean="0">
                  <a:latin typeface="Arial Narrow" panose="020B0606020202030204" pitchFamily="34" charset="0"/>
                </a:rPr>
                <a:t>Tarea Vida</a:t>
              </a:r>
              <a:endParaRPr lang="es-ES" sz="1905" b="1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3" name="Grupo 13"/>
          <p:cNvGrpSpPr/>
          <p:nvPr/>
        </p:nvGrpSpPr>
        <p:grpSpPr>
          <a:xfrm>
            <a:off x="6602876" y="961096"/>
            <a:ext cx="4015091" cy="3332000"/>
            <a:chOff x="6466000" y="1102326"/>
            <a:chExt cx="4199890" cy="3236826"/>
          </a:xfrm>
          <a:effectLst>
            <a:outerShdw blurRad="50800" dist="63500" dir="3000000" algn="ctr" rotWithShape="0">
              <a:schemeClr val="tx1">
                <a:alpha val="86000"/>
              </a:schemeClr>
            </a:outerShdw>
          </a:effectLst>
          <a:scene3d>
            <a:camera prst="orthographicFront"/>
            <a:lightRig rig="balanced" dir="t"/>
          </a:scene3d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>
              <a:extLst/>
            </a:blip>
            <a:stretch>
              <a:fillRect/>
            </a:stretch>
          </p:blipFill>
          <p:spPr>
            <a:xfrm>
              <a:off x="6466000" y="1102326"/>
              <a:ext cx="4023409" cy="3236826"/>
            </a:xfrm>
            <a:prstGeom prst="rect">
              <a:avLst/>
            </a:prstGeom>
          </p:spPr>
        </p:pic>
        <p:sp>
          <p:nvSpPr>
            <p:cNvPr id="13" name="CuadroTexto 12"/>
            <p:cNvSpPr txBox="1"/>
            <p:nvPr/>
          </p:nvSpPr>
          <p:spPr>
            <a:xfrm rot="20939534">
              <a:off x="8122712" y="1714472"/>
              <a:ext cx="2543178" cy="6592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416626">
                <a:defRPr/>
              </a:pPr>
              <a:r>
                <a:rPr lang="es-ES" sz="1905" b="1" dirty="0">
                  <a:latin typeface="Arial Narrow" panose="020B0606020202030204" pitchFamily="34" charset="0"/>
                </a:rPr>
                <a:t>Plan </a:t>
              </a:r>
              <a:r>
                <a:rPr lang="es-ES" sz="1905" b="1" dirty="0" smtClean="0">
                  <a:latin typeface="Arial Narrow" panose="020B0606020202030204" pitchFamily="34" charset="0"/>
                </a:rPr>
                <a:t>de </a:t>
              </a:r>
              <a:r>
                <a:rPr lang="es-ES" sz="1905" b="1" dirty="0">
                  <a:latin typeface="Arial Narrow" panose="020B0606020202030204" pitchFamily="34" charset="0"/>
                </a:rPr>
                <a:t>Ordenamiento Territorial y </a:t>
              </a:r>
              <a:r>
                <a:rPr lang="es-ES" sz="1905" b="1" dirty="0" smtClean="0">
                  <a:latin typeface="Arial Narrow" panose="020B0606020202030204" pitchFamily="34" charset="0"/>
                </a:rPr>
                <a:t>Urbano </a:t>
              </a:r>
              <a:endParaRPr lang="es-ES" sz="1905" b="1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7" name="Grupo 2"/>
          <p:cNvGrpSpPr>
            <a:grpSpLocks/>
          </p:cNvGrpSpPr>
          <p:nvPr/>
        </p:nvGrpSpPr>
        <p:grpSpPr bwMode="auto">
          <a:xfrm>
            <a:off x="1738690" y="2437190"/>
            <a:ext cx="3884084" cy="3865941"/>
            <a:chOff x="1169810" y="2804938"/>
            <a:chExt cx="2983795" cy="2776457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>
              <a:extLst/>
            </a:blip>
            <a:stretch>
              <a:fillRect/>
            </a:stretch>
          </p:blipFill>
          <p:spPr>
            <a:xfrm>
              <a:off x="1169810" y="2804938"/>
              <a:ext cx="2983795" cy="2776457"/>
            </a:xfrm>
            <a:prstGeom prst="rect">
              <a:avLst/>
            </a:prstGeom>
            <a:effectLst>
              <a:outerShdw blurRad="50800" dist="63500" dir="3000000" algn="ctr" rotWithShape="0">
                <a:schemeClr val="tx1">
                  <a:alpha val="86000"/>
                </a:schemeClr>
              </a:outerShdw>
            </a:effectLst>
            <a:scene3d>
              <a:camera prst="orthographicFront"/>
              <a:lightRig rig="threePt" dir="t"/>
            </a:scene3d>
            <a:sp3d/>
          </p:spPr>
        </p:pic>
        <p:sp>
          <p:nvSpPr>
            <p:cNvPr id="18" name="CuadroTexto 17"/>
            <p:cNvSpPr txBox="1"/>
            <p:nvPr/>
          </p:nvSpPr>
          <p:spPr>
            <a:xfrm rot="275679">
              <a:off x="1267804" y="4146767"/>
              <a:ext cx="1845721" cy="697934"/>
            </a:xfrm>
            <a:prstGeom prst="rect">
              <a:avLst/>
            </a:prstGeom>
            <a:noFill/>
            <a:scene3d>
              <a:camera prst="orthographicFront"/>
              <a:lightRig rig="balanced" dir="t"/>
            </a:scene3d>
          </p:spPr>
          <p:txBody>
            <a:bodyPr>
              <a:spAutoFit/>
            </a:bodyPr>
            <a:lstStyle/>
            <a:p>
              <a:pPr algn="ctr" defTabSz="416626">
                <a:defRPr/>
              </a:pPr>
              <a:r>
                <a:rPr lang="es-ES" sz="1905" b="1" dirty="0" smtClean="0">
                  <a:latin typeface="Arial Narrow" panose="020B0606020202030204" pitchFamily="34" charset="0"/>
                </a:rPr>
                <a:t>Plan de Soberanía Alimentaria y Nutricional</a:t>
              </a:r>
              <a:endParaRPr lang="es-ES" sz="1905" b="1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14" name="Grupo 20"/>
          <p:cNvGrpSpPr>
            <a:grpSpLocks/>
          </p:cNvGrpSpPr>
          <p:nvPr/>
        </p:nvGrpSpPr>
        <p:grpSpPr bwMode="auto">
          <a:xfrm>
            <a:off x="4441977" y="3017762"/>
            <a:ext cx="3828143" cy="3285370"/>
            <a:chOff x="2767568" y="3018102"/>
            <a:chExt cx="4083104" cy="3283560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>
              <a:extLst/>
            </a:blip>
            <a:stretch>
              <a:fillRect/>
            </a:stretch>
          </p:blipFill>
          <p:spPr>
            <a:xfrm>
              <a:off x="2767568" y="3018102"/>
              <a:ext cx="4083104" cy="3283560"/>
            </a:xfrm>
            <a:prstGeom prst="rect">
              <a:avLst/>
            </a:prstGeom>
            <a:effectLst>
              <a:outerShdw blurRad="50800" dist="63500" dir="3000000" algn="ctr" rotWithShape="0">
                <a:schemeClr val="tx1">
                  <a:alpha val="86000"/>
                </a:schemeClr>
              </a:outerShdw>
            </a:effectLst>
            <a:scene3d>
              <a:camera prst="orthographicFront"/>
              <a:lightRig rig="balanced" dir="t"/>
            </a:scene3d>
          </p:spPr>
        </p:pic>
        <p:sp>
          <p:nvSpPr>
            <p:cNvPr id="19" name="CuadroTexto 18"/>
            <p:cNvSpPr txBox="1"/>
            <p:nvPr/>
          </p:nvSpPr>
          <p:spPr>
            <a:xfrm rot="21021055">
              <a:off x="3818673" y="5101590"/>
              <a:ext cx="1850151" cy="385278"/>
            </a:xfrm>
            <a:prstGeom prst="rect">
              <a:avLst/>
            </a:prstGeom>
            <a:noFill/>
            <a:scene3d>
              <a:camera prst="orthographicFront"/>
              <a:lightRig rig="balanced" dir="t"/>
            </a:scene3d>
          </p:spPr>
          <p:txBody>
            <a:bodyPr>
              <a:spAutoFit/>
            </a:bodyPr>
            <a:lstStyle/>
            <a:p>
              <a:pPr algn="ctr" defTabSz="416626">
                <a:defRPr/>
              </a:pPr>
              <a:r>
                <a:rPr lang="es-ES" sz="1905" b="1" dirty="0">
                  <a:latin typeface="Arial Narrow" panose="020B0606020202030204" pitchFamily="34" charset="0"/>
                </a:rPr>
                <a:t>OTRAS…</a:t>
              </a:r>
            </a:p>
          </p:txBody>
        </p:sp>
      </p:grpSp>
      <p:sp>
        <p:nvSpPr>
          <p:cNvPr id="20" name="CuadroTexto 19"/>
          <p:cNvSpPr txBox="1"/>
          <p:nvPr/>
        </p:nvSpPr>
        <p:spPr>
          <a:xfrm>
            <a:off x="1809751" y="2"/>
            <a:ext cx="8572500" cy="854529"/>
          </a:xfrm>
          <a:prstGeom prst="rect">
            <a:avLst/>
          </a:prstGeom>
          <a:noFill/>
          <a:scene3d>
            <a:camera prst="orthographicFront"/>
            <a:lightRig rig="balanced" dir="t"/>
          </a:scene3d>
        </p:spPr>
        <p:txBody>
          <a:bodyPr>
            <a:spAutoFit/>
          </a:bodyPr>
          <a:lstStyle/>
          <a:p>
            <a:pPr algn="ctr" defTabSz="416626">
              <a:defRPr/>
            </a:pPr>
            <a:r>
              <a:rPr lang="es-ES" sz="2667" b="1" dirty="0">
                <a:latin typeface="Arial Black" pitchFamily="34" charset="0"/>
              </a:rPr>
              <a:t>SISTEMA DE GESTIÓN LOCAL INTEGRADA</a:t>
            </a:r>
          </a:p>
          <a:p>
            <a:pPr algn="ctr" defTabSz="416626">
              <a:defRPr/>
            </a:pPr>
            <a:r>
              <a:rPr lang="es-ES" sz="2286" b="1" dirty="0"/>
              <a:t>El municipio que queremos…</a:t>
            </a:r>
            <a:endParaRPr lang="es-ES" sz="2857" b="1" dirty="0">
              <a:latin typeface="Arial Black" pitchFamily="34" charset="0"/>
            </a:endParaRPr>
          </a:p>
        </p:txBody>
      </p:sp>
      <p:grpSp>
        <p:nvGrpSpPr>
          <p:cNvPr id="15" name="Grupo 21"/>
          <p:cNvGrpSpPr>
            <a:grpSpLocks/>
          </p:cNvGrpSpPr>
          <p:nvPr/>
        </p:nvGrpSpPr>
        <p:grpSpPr bwMode="auto">
          <a:xfrm>
            <a:off x="4354287" y="928310"/>
            <a:ext cx="4053416" cy="3336774"/>
            <a:chOff x="2767567" y="961447"/>
            <a:chExt cx="4220320" cy="3337949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>
              <a:extLst/>
            </a:blip>
            <a:stretch>
              <a:fillRect/>
            </a:stretch>
          </p:blipFill>
          <p:spPr>
            <a:xfrm>
              <a:off x="2767567" y="961447"/>
              <a:ext cx="4220320" cy="3337949"/>
            </a:xfrm>
            <a:prstGeom prst="rect">
              <a:avLst/>
            </a:prstGeom>
            <a:effectLst>
              <a:outerShdw blurRad="50800" dist="63500" dir="3000000" algn="ctr" rotWithShape="0">
                <a:schemeClr val="tx1">
                  <a:alpha val="86000"/>
                </a:schemeClr>
              </a:outerShdw>
            </a:effectLst>
            <a:scene3d>
              <a:camera prst="orthographicFront"/>
              <a:lightRig rig="balanced" dir="t"/>
            </a:scene3d>
          </p:spPr>
        </p:pic>
        <p:sp>
          <p:nvSpPr>
            <p:cNvPr id="12" name="CuadroTexto 11"/>
            <p:cNvSpPr txBox="1"/>
            <p:nvPr/>
          </p:nvSpPr>
          <p:spPr>
            <a:xfrm rot="425686">
              <a:off x="3874117" y="1260994"/>
              <a:ext cx="1824502" cy="972146"/>
            </a:xfrm>
            <a:prstGeom prst="rect">
              <a:avLst/>
            </a:prstGeom>
            <a:noFill/>
            <a:scene3d>
              <a:camera prst="orthographicFront"/>
              <a:lightRig rig="balanced" dir="t"/>
            </a:scene3d>
          </p:spPr>
          <p:txBody>
            <a:bodyPr>
              <a:spAutoFit/>
            </a:bodyPr>
            <a:lstStyle/>
            <a:p>
              <a:pPr algn="ctr" defTabSz="416626">
                <a:defRPr/>
              </a:pPr>
              <a:r>
                <a:rPr lang="es-ES" sz="1905" b="1" dirty="0" smtClean="0">
                  <a:latin typeface="Arial Narrow" panose="020B0606020202030204" pitchFamily="34" charset="0"/>
                </a:rPr>
                <a:t>Presupuesto y </a:t>
              </a:r>
              <a:r>
                <a:rPr lang="es-ES" sz="1905" b="1" dirty="0">
                  <a:latin typeface="Arial Narrow" panose="020B0606020202030204" pitchFamily="34" charset="0"/>
                </a:rPr>
                <a:t>Plan de la Economía</a:t>
              </a:r>
            </a:p>
          </p:txBody>
        </p:sp>
      </p:grpSp>
      <p:grpSp>
        <p:nvGrpSpPr>
          <p:cNvPr id="16" name="Grupo 22"/>
          <p:cNvGrpSpPr>
            <a:grpSpLocks/>
          </p:cNvGrpSpPr>
          <p:nvPr/>
        </p:nvGrpSpPr>
        <p:grpSpPr bwMode="auto">
          <a:xfrm>
            <a:off x="6960810" y="2854476"/>
            <a:ext cx="3531810" cy="3448655"/>
            <a:chOff x="5493678" y="2854525"/>
            <a:chExt cx="3767960" cy="3447137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>
              <a:extLst/>
            </a:blip>
            <a:stretch>
              <a:fillRect/>
            </a:stretch>
          </p:blipFill>
          <p:spPr>
            <a:xfrm>
              <a:off x="5493678" y="2854525"/>
              <a:ext cx="3686089" cy="3447137"/>
            </a:xfrm>
            <a:prstGeom prst="rect">
              <a:avLst/>
            </a:prstGeom>
            <a:effectLst>
              <a:outerShdw blurRad="50800" dist="50800" dir="3000000" algn="ctr" rotWithShape="0">
                <a:schemeClr val="tx1"/>
              </a:outerShdw>
            </a:effectLst>
            <a:scene3d>
              <a:camera prst="orthographicFront"/>
              <a:lightRig rig="balanced" dir="t"/>
            </a:scene3d>
          </p:spPr>
        </p:pic>
        <p:sp>
          <p:nvSpPr>
            <p:cNvPr id="17" name="CuadroTexto 16"/>
            <p:cNvSpPr txBox="1"/>
            <p:nvPr/>
          </p:nvSpPr>
          <p:spPr>
            <a:xfrm rot="19928498">
              <a:off x="6683507" y="4643906"/>
              <a:ext cx="2578131" cy="1264405"/>
            </a:xfrm>
            <a:prstGeom prst="rect">
              <a:avLst/>
            </a:prstGeom>
            <a:noFill/>
            <a:scene3d>
              <a:camera prst="orthographicFront"/>
              <a:lightRig rig="balanced" dir="t"/>
            </a:scene3d>
          </p:spPr>
          <p:txBody>
            <a:bodyPr>
              <a:spAutoFit/>
            </a:bodyPr>
            <a:lstStyle/>
            <a:p>
              <a:pPr algn="ctr" defTabSz="416626">
                <a:defRPr/>
              </a:pPr>
              <a:r>
                <a:rPr lang="es-ES" sz="1905" b="1" dirty="0">
                  <a:latin typeface="Arial Narrow" panose="020B0606020202030204" pitchFamily="34" charset="0"/>
                </a:rPr>
                <a:t>Programa de Producción </a:t>
              </a:r>
              <a:r>
                <a:rPr lang="es-ES" sz="1905" b="1" dirty="0" smtClean="0">
                  <a:latin typeface="Arial Narrow" panose="020B0606020202030204" pitchFamily="34" charset="0"/>
                </a:rPr>
                <a:t>Local y </a:t>
              </a:r>
              <a:r>
                <a:rPr lang="es-ES" sz="1905" b="1" dirty="0">
                  <a:latin typeface="Arial Narrow" panose="020B0606020202030204" pitchFamily="34" charset="0"/>
                </a:rPr>
                <a:t>Venta </a:t>
              </a:r>
              <a:r>
                <a:rPr lang="es-ES" sz="1905" b="1" dirty="0" smtClean="0">
                  <a:latin typeface="Arial Narrow" panose="020B0606020202030204" pitchFamily="34" charset="0"/>
                </a:rPr>
                <a:t>de </a:t>
              </a:r>
              <a:r>
                <a:rPr lang="es-ES" sz="1905" b="1" dirty="0">
                  <a:latin typeface="Arial Narrow" panose="020B0606020202030204" pitchFamily="34" charset="0"/>
                </a:rPr>
                <a:t>Materiales de Construcción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75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36"/>
          <p:cNvGrpSpPr>
            <a:grpSpLocks/>
          </p:cNvGrpSpPr>
          <p:nvPr/>
        </p:nvGrpSpPr>
        <p:grpSpPr bwMode="auto">
          <a:xfrm>
            <a:off x="3967239" y="1451429"/>
            <a:ext cx="4203095" cy="4461631"/>
            <a:chOff x="5506805" y="798658"/>
            <a:chExt cx="4484190" cy="4463713"/>
          </a:xfrm>
        </p:grpSpPr>
        <p:grpSp>
          <p:nvGrpSpPr>
            <p:cNvPr id="101387" name="Grupo 30"/>
            <p:cNvGrpSpPr>
              <a:grpSpLocks/>
            </p:cNvGrpSpPr>
            <p:nvPr/>
          </p:nvGrpSpPr>
          <p:grpSpPr bwMode="auto">
            <a:xfrm>
              <a:off x="5677190" y="882043"/>
              <a:ext cx="4162726" cy="1653901"/>
              <a:chOff x="5677190" y="882043"/>
              <a:chExt cx="4162726" cy="1653901"/>
            </a:xfrm>
          </p:grpSpPr>
          <p:sp>
            <p:nvSpPr>
              <p:cNvPr id="18" name="Forma libre 17"/>
              <p:cNvSpPr/>
              <p:nvPr/>
            </p:nvSpPr>
            <p:spPr>
              <a:xfrm rot="17633002">
                <a:off x="5670959" y="1950530"/>
                <a:ext cx="523363" cy="509714"/>
              </a:xfrm>
              <a:custGeom>
                <a:avLst/>
                <a:gdLst>
                  <a:gd name="connsiteX0" fmla="*/ 0 w 324351"/>
                  <a:gd name="connsiteY0" fmla="*/ 105614 h 528070"/>
                  <a:gd name="connsiteX1" fmla="*/ 162176 w 324351"/>
                  <a:gd name="connsiteY1" fmla="*/ 105614 h 528070"/>
                  <a:gd name="connsiteX2" fmla="*/ 162176 w 324351"/>
                  <a:gd name="connsiteY2" fmla="*/ 0 h 528070"/>
                  <a:gd name="connsiteX3" fmla="*/ 324351 w 324351"/>
                  <a:gd name="connsiteY3" fmla="*/ 264035 h 528070"/>
                  <a:gd name="connsiteX4" fmla="*/ 162176 w 324351"/>
                  <a:gd name="connsiteY4" fmla="*/ 528070 h 528070"/>
                  <a:gd name="connsiteX5" fmla="*/ 162176 w 324351"/>
                  <a:gd name="connsiteY5" fmla="*/ 422456 h 528070"/>
                  <a:gd name="connsiteX6" fmla="*/ 0 w 324351"/>
                  <a:gd name="connsiteY6" fmla="*/ 422456 h 528070"/>
                  <a:gd name="connsiteX7" fmla="*/ 0 w 324351"/>
                  <a:gd name="connsiteY7" fmla="*/ 105614 h 528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4351" h="528070">
                    <a:moveTo>
                      <a:pt x="0" y="105614"/>
                    </a:moveTo>
                    <a:lnTo>
                      <a:pt x="162176" y="105614"/>
                    </a:lnTo>
                    <a:lnTo>
                      <a:pt x="162176" y="0"/>
                    </a:lnTo>
                    <a:lnTo>
                      <a:pt x="324351" y="264035"/>
                    </a:lnTo>
                    <a:lnTo>
                      <a:pt x="162176" y="528070"/>
                    </a:lnTo>
                    <a:lnTo>
                      <a:pt x="162176" y="422456"/>
                    </a:lnTo>
                    <a:lnTo>
                      <a:pt x="0" y="422456"/>
                    </a:lnTo>
                    <a:lnTo>
                      <a:pt x="0" y="105614"/>
                    </a:lnTo>
                    <a:close/>
                  </a:path>
                </a:pathLst>
              </a:custGeom>
              <a:solidFill>
                <a:srgbClr val="FDA38B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-1" tIns="100585" rIns="92671" bIns="100584" spcCol="1270" anchor="ctr"/>
              <a:lstStyle/>
              <a:p>
                <a:pPr algn="ctr" defTabSz="973686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s-ES" sz="2191"/>
              </a:p>
            </p:txBody>
          </p:sp>
          <p:sp>
            <p:nvSpPr>
              <p:cNvPr id="19" name="Forma libre 18"/>
              <p:cNvSpPr/>
              <p:nvPr/>
            </p:nvSpPr>
            <p:spPr>
              <a:xfrm rot="19135546">
                <a:off x="6076199" y="1314459"/>
                <a:ext cx="522618" cy="508237"/>
              </a:xfrm>
              <a:custGeom>
                <a:avLst/>
                <a:gdLst>
                  <a:gd name="connsiteX0" fmla="*/ 0 w 324351"/>
                  <a:gd name="connsiteY0" fmla="*/ 105614 h 528070"/>
                  <a:gd name="connsiteX1" fmla="*/ 162176 w 324351"/>
                  <a:gd name="connsiteY1" fmla="*/ 105614 h 528070"/>
                  <a:gd name="connsiteX2" fmla="*/ 162176 w 324351"/>
                  <a:gd name="connsiteY2" fmla="*/ 0 h 528070"/>
                  <a:gd name="connsiteX3" fmla="*/ 324351 w 324351"/>
                  <a:gd name="connsiteY3" fmla="*/ 264035 h 528070"/>
                  <a:gd name="connsiteX4" fmla="*/ 162176 w 324351"/>
                  <a:gd name="connsiteY4" fmla="*/ 528070 h 528070"/>
                  <a:gd name="connsiteX5" fmla="*/ 162176 w 324351"/>
                  <a:gd name="connsiteY5" fmla="*/ 422456 h 528070"/>
                  <a:gd name="connsiteX6" fmla="*/ 0 w 324351"/>
                  <a:gd name="connsiteY6" fmla="*/ 422456 h 528070"/>
                  <a:gd name="connsiteX7" fmla="*/ 0 w 324351"/>
                  <a:gd name="connsiteY7" fmla="*/ 105614 h 528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4351" h="528070">
                    <a:moveTo>
                      <a:pt x="0" y="105614"/>
                    </a:moveTo>
                    <a:lnTo>
                      <a:pt x="162176" y="105614"/>
                    </a:lnTo>
                    <a:lnTo>
                      <a:pt x="162176" y="0"/>
                    </a:lnTo>
                    <a:lnTo>
                      <a:pt x="324351" y="264035"/>
                    </a:lnTo>
                    <a:lnTo>
                      <a:pt x="162176" y="528070"/>
                    </a:lnTo>
                    <a:lnTo>
                      <a:pt x="162176" y="422456"/>
                    </a:lnTo>
                    <a:lnTo>
                      <a:pt x="0" y="422456"/>
                    </a:lnTo>
                    <a:lnTo>
                      <a:pt x="0" y="105614"/>
                    </a:lnTo>
                    <a:close/>
                  </a:path>
                </a:pathLst>
              </a:custGeom>
              <a:solidFill>
                <a:srgbClr val="FDA38B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-1" tIns="100585" rIns="92671" bIns="100584" spcCol="1270" anchor="ctr"/>
              <a:lstStyle/>
              <a:p>
                <a:pPr algn="ctr" defTabSz="973686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s-ES" sz="2191"/>
              </a:p>
            </p:txBody>
          </p:sp>
          <p:sp>
            <p:nvSpPr>
              <p:cNvPr id="20" name="Forma libre 19"/>
              <p:cNvSpPr/>
              <p:nvPr/>
            </p:nvSpPr>
            <p:spPr>
              <a:xfrm rot="20656458">
                <a:off x="6810123" y="883365"/>
                <a:ext cx="522618" cy="508237"/>
              </a:xfrm>
              <a:custGeom>
                <a:avLst/>
                <a:gdLst>
                  <a:gd name="connsiteX0" fmla="*/ 0 w 324351"/>
                  <a:gd name="connsiteY0" fmla="*/ 105614 h 528070"/>
                  <a:gd name="connsiteX1" fmla="*/ 162176 w 324351"/>
                  <a:gd name="connsiteY1" fmla="*/ 105614 h 528070"/>
                  <a:gd name="connsiteX2" fmla="*/ 162176 w 324351"/>
                  <a:gd name="connsiteY2" fmla="*/ 0 h 528070"/>
                  <a:gd name="connsiteX3" fmla="*/ 324351 w 324351"/>
                  <a:gd name="connsiteY3" fmla="*/ 264035 h 528070"/>
                  <a:gd name="connsiteX4" fmla="*/ 162176 w 324351"/>
                  <a:gd name="connsiteY4" fmla="*/ 528070 h 528070"/>
                  <a:gd name="connsiteX5" fmla="*/ 162176 w 324351"/>
                  <a:gd name="connsiteY5" fmla="*/ 422456 h 528070"/>
                  <a:gd name="connsiteX6" fmla="*/ 0 w 324351"/>
                  <a:gd name="connsiteY6" fmla="*/ 422456 h 528070"/>
                  <a:gd name="connsiteX7" fmla="*/ 0 w 324351"/>
                  <a:gd name="connsiteY7" fmla="*/ 105614 h 528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4351" h="528070">
                    <a:moveTo>
                      <a:pt x="0" y="105614"/>
                    </a:moveTo>
                    <a:lnTo>
                      <a:pt x="162176" y="105614"/>
                    </a:lnTo>
                    <a:lnTo>
                      <a:pt x="162176" y="0"/>
                    </a:lnTo>
                    <a:lnTo>
                      <a:pt x="324351" y="264035"/>
                    </a:lnTo>
                    <a:lnTo>
                      <a:pt x="162176" y="528070"/>
                    </a:lnTo>
                    <a:lnTo>
                      <a:pt x="162176" y="422456"/>
                    </a:lnTo>
                    <a:lnTo>
                      <a:pt x="0" y="422456"/>
                    </a:lnTo>
                    <a:lnTo>
                      <a:pt x="0" y="105614"/>
                    </a:lnTo>
                    <a:close/>
                  </a:path>
                </a:pathLst>
              </a:custGeom>
              <a:solidFill>
                <a:srgbClr val="FDA38B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-1" tIns="100585" rIns="92671" bIns="100584" spcCol="1270" anchor="ctr"/>
              <a:lstStyle/>
              <a:p>
                <a:pPr algn="ctr" defTabSz="973686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s-ES" sz="2191"/>
              </a:p>
            </p:txBody>
          </p:sp>
          <p:sp>
            <p:nvSpPr>
              <p:cNvPr id="21" name="Forma libre 20"/>
              <p:cNvSpPr/>
              <p:nvPr/>
            </p:nvSpPr>
            <p:spPr>
              <a:xfrm rot="806486">
                <a:off x="8307003" y="934793"/>
                <a:ext cx="522618" cy="509750"/>
              </a:xfrm>
              <a:custGeom>
                <a:avLst/>
                <a:gdLst>
                  <a:gd name="connsiteX0" fmla="*/ 0 w 324351"/>
                  <a:gd name="connsiteY0" fmla="*/ 105614 h 528070"/>
                  <a:gd name="connsiteX1" fmla="*/ 162176 w 324351"/>
                  <a:gd name="connsiteY1" fmla="*/ 105614 h 528070"/>
                  <a:gd name="connsiteX2" fmla="*/ 162176 w 324351"/>
                  <a:gd name="connsiteY2" fmla="*/ 0 h 528070"/>
                  <a:gd name="connsiteX3" fmla="*/ 324351 w 324351"/>
                  <a:gd name="connsiteY3" fmla="*/ 264035 h 528070"/>
                  <a:gd name="connsiteX4" fmla="*/ 162176 w 324351"/>
                  <a:gd name="connsiteY4" fmla="*/ 528070 h 528070"/>
                  <a:gd name="connsiteX5" fmla="*/ 162176 w 324351"/>
                  <a:gd name="connsiteY5" fmla="*/ 422456 h 528070"/>
                  <a:gd name="connsiteX6" fmla="*/ 0 w 324351"/>
                  <a:gd name="connsiteY6" fmla="*/ 422456 h 528070"/>
                  <a:gd name="connsiteX7" fmla="*/ 0 w 324351"/>
                  <a:gd name="connsiteY7" fmla="*/ 105614 h 528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4351" h="528070">
                    <a:moveTo>
                      <a:pt x="0" y="105614"/>
                    </a:moveTo>
                    <a:lnTo>
                      <a:pt x="162176" y="105614"/>
                    </a:lnTo>
                    <a:lnTo>
                      <a:pt x="162176" y="0"/>
                    </a:lnTo>
                    <a:lnTo>
                      <a:pt x="324351" y="264035"/>
                    </a:lnTo>
                    <a:lnTo>
                      <a:pt x="162176" y="528070"/>
                    </a:lnTo>
                    <a:lnTo>
                      <a:pt x="162176" y="422456"/>
                    </a:lnTo>
                    <a:lnTo>
                      <a:pt x="0" y="422456"/>
                    </a:lnTo>
                    <a:lnTo>
                      <a:pt x="0" y="105614"/>
                    </a:lnTo>
                    <a:close/>
                  </a:path>
                </a:pathLst>
              </a:custGeom>
              <a:solidFill>
                <a:srgbClr val="FDA38B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-1" tIns="100585" rIns="92671" bIns="100584" spcCol="1270" anchor="ctr"/>
              <a:lstStyle/>
              <a:p>
                <a:pPr algn="ctr" defTabSz="973686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s-ES" sz="2191"/>
              </a:p>
            </p:txBody>
          </p:sp>
          <p:sp>
            <p:nvSpPr>
              <p:cNvPr id="22" name="Forma libre 21"/>
              <p:cNvSpPr/>
              <p:nvPr/>
            </p:nvSpPr>
            <p:spPr>
              <a:xfrm rot="2095845">
                <a:off x="8898980" y="1397652"/>
                <a:ext cx="521005" cy="509750"/>
              </a:xfrm>
              <a:custGeom>
                <a:avLst/>
                <a:gdLst>
                  <a:gd name="connsiteX0" fmla="*/ 0 w 324351"/>
                  <a:gd name="connsiteY0" fmla="*/ 105614 h 528070"/>
                  <a:gd name="connsiteX1" fmla="*/ 162176 w 324351"/>
                  <a:gd name="connsiteY1" fmla="*/ 105614 h 528070"/>
                  <a:gd name="connsiteX2" fmla="*/ 162176 w 324351"/>
                  <a:gd name="connsiteY2" fmla="*/ 0 h 528070"/>
                  <a:gd name="connsiteX3" fmla="*/ 324351 w 324351"/>
                  <a:gd name="connsiteY3" fmla="*/ 264035 h 528070"/>
                  <a:gd name="connsiteX4" fmla="*/ 162176 w 324351"/>
                  <a:gd name="connsiteY4" fmla="*/ 528070 h 528070"/>
                  <a:gd name="connsiteX5" fmla="*/ 162176 w 324351"/>
                  <a:gd name="connsiteY5" fmla="*/ 422456 h 528070"/>
                  <a:gd name="connsiteX6" fmla="*/ 0 w 324351"/>
                  <a:gd name="connsiteY6" fmla="*/ 422456 h 528070"/>
                  <a:gd name="connsiteX7" fmla="*/ 0 w 324351"/>
                  <a:gd name="connsiteY7" fmla="*/ 105614 h 528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4351" h="528070">
                    <a:moveTo>
                      <a:pt x="0" y="105614"/>
                    </a:moveTo>
                    <a:lnTo>
                      <a:pt x="162176" y="105614"/>
                    </a:lnTo>
                    <a:lnTo>
                      <a:pt x="162176" y="0"/>
                    </a:lnTo>
                    <a:lnTo>
                      <a:pt x="324351" y="264035"/>
                    </a:lnTo>
                    <a:lnTo>
                      <a:pt x="162176" y="528070"/>
                    </a:lnTo>
                    <a:lnTo>
                      <a:pt x="162176" y="422456"/>
                    </a:lnTo>
                    <a:lnTo>
                      <a:pt x="0" y="422456"/>
                    </a:lnTo>
                    <a:lnTo>
                      <a:pt x="0" y="105614"/>
                    </a:lnTo>
                    <a:close/>
                  </a:path>
                </a:pathLst>
              </a:custGeom>
              <a:solidFill>
                <a:srgbClr val="FDA38B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-1" tIns="100585" rIns="92671" bIns="100584" spcCol="1270" anchor="ctr"/>
              <a:lstStyle/>
              <a:p>
                <a:pPr algn="ctr" defTabSz="973686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s-ES" sz="2191"/>
              </a:p>
            </p:txBody>
          </p:sp>
          <p:sp>
            <p:nvSpPr>
              <p:cNvPr id="23" name="Forma libre 22"/>
              <p:cNvSpPr/>
              <p:nvPr/>
            </p:nvSpPr>
            <p:spPr>
              <a:xfrm rot="3433969">
                <a:off x="9322831" y="2020110"/>
                <a:ext cx="523363" cy="509714"/>
              </a:xfrm>
              <a:custGeom>
                <a:avLst/>
                <a:gdLst>
                  <a:gd name="connsiteX0" fmla="*/ 0 w 324351"/>
                  <a:gd name="connsiteY0" fmla="*/ 105614 h 528070"/>
                  <a:gd name="connsiteX1" fmla="*/ 162176 w 324351"/>
                  <a:gd name="connsiteY1" fmla="*/ 105614 h 528070"/>
                  <a:gd name="connsiteX2" fmla="*/ 162176 w 324351"/>
                  <a:gd name="connsiteY2" fmla="*/ 0 h 528070"/>
                  <a:gd name="connsiteX3" fmla="*/ 324351 w 324351"/>
                  <a:gd name="connsiteY3" fmla="*/ 264035 h 528070"/>
                  <a:gd name="connsiteX4" fmla="*/ 162176 w 324351"/>
                  <a:gd name="connsiteY4" fmla="*/ 528070 h 528070"/>
                  <a:gd name="connsiteX5" fmla="*/ 162176 w 324351"/>
                  <a:gd name="connsiteY5" fmla="*/ 422456 h 528070"/>
                  <a:gd name="connsiteX6" fmla="*/ 0 w 324351"/>
                  <a:gd name="connsiteY6" fmla="*/ 422456 h 528070"/>
                  <a:gd name="connsiteX7" fmla="*/ 0 w 324351"/>
                  <a:gd name="connsiteY7" fmla="*/ 105614 h 528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4351" h="528070">
                    <a:moveTo>
                      <a:pt x="0" y="105614"/>
                    </a:moveTo>
                    <a:lnTo>
                      <a:pt x="162176" y="105614"/>
                    </a:lnTo>
                    <a:lnTo>
                      <a:pt x="162176" y="0"/>
                    </a:lnTo>
                    <a:lnTo>
                      <a:pt x="324351" y="264035"/>
                    </a:lnTo>
                    <a:lnTo>
                      <a:pt x="162176" y="528070"/>
                    </a:lnTo>
                    <a:lnTo>
                      <a:pt x="162176" y="422456"/>
                    </a:lnTo>
                    <a:lnTo>
                      <a:pt x="0" y="422456"/>
                    </a:lnTo>
                    <a:lnTo>
                      <a:pt x="0" y="105614"/>
                    </a:lnTo>
                    <a:close/>
                  </a:path>
                </a:pathLst>
              </a:custGeom>
              <a:solidFill>
                <a:srgbClr val="FDA38B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-1" tIns="100585" rIns="92671" bIns="100584" spcCol="1270" anchor="ctr"/>
              <a:lstStyle/>
              <a:p>
                <a:pPr algn="ctr" defTabSz="973686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s-ES" sz="2191"/>
              </a:p>
            </p:txBody>
          </p:sp>
        </p:grpSp>
        <p:grpSp>
          <p:nvGrpSpPr>
            <p:cNvPr id="101388" name="Grupo 29"/>
            <p:cNvGrpSpPr>
              <a:grpSpLocks/>
            </p:cNvGrpSpPr>
            <p:nvPr/>
          </p:nvGrpSpPr>
          <p:grpSpPr bwMode="auto">
            <a:xfrm rot="10800000">
              <a:off x="5694109" y="3530448"/>
              <a:ext cx="4162725" cy="1591559"/>
              <a:chOff x="5855077" y="1062022"/>
              <a:chExt cx="4162725" cy="1591559"/>
            </a:xfrm>
          </p:grpSpPr>
          <p:sp>
            <p:nvSpPr>
              <p:cNvPr id="24" name="Forma libre 23"/>
              <p:cNvSpPr/>
              <p:nvPr/>
            </p:nvSpPr>
            <p:spPr>
              <a:xfrm rot="17633002">
                <a:off x="5879377" y="2151428"/>
                <a:ext cx="521850" cy="509714"/>
              </a:xfrm>
              <a:custGeom>
                <a:avLst/>
                <a:gdLst>
                  <a:gd name="connsiteX0" fmla="*/ 0 w 324351"/>
                  <a:gd name="connsiteY0" fmla="*/ 105614 h 528070"/>
                  <a:gd name="connsiteX1" fmla="*/ 162176 w 324351"/>
                  <a:gd name="connsiteY1" fmla="*/ 105614 h 528070"/>
                  <a:gd name="connsiteX2" fmla="*/ 162176 w 324351"/>
                  <a:gd name="connsiteY2" fmla="*/ 0 h 528070"/>
                  <a:gd name="connsiteX3" fmla="*/ 324351 w 324351"/>
                  <a:gd name="connsiteY3" fmla="*/ 264035 h 528070"/>
                  <a:gd name="connsiteX4" fmla="*/ 162176 w 324351"/>
                  <a:gd name="connsiteY4" fmla="*/ 528070 h 528070"/>
                  <a:gd name="connsiteX5" fmla="*/ 162176 w 324351"/>
                  <a:gd name="connsiteY5" fmla="*/ 422456 h 528070"/>
                  <a:gd name="connsiteX6" fmla="*/ 0 w 324351"/>
                  <a:gd name="connsiteY6" fmla="*/ 422456 h 528070"/>
                  <a:gd name="connsiteX7" fmla="*/ 0 w 324351"/>
                  <a:gd name="connsiteY7" fmla="*/ 105614 h 528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4351" h="528070">
                    <a:moveTo>
                      <a:pt x="0" y="105614"/>
                    </a:moveTo>
                    <a:lnTo>
                      <a:pt x="162176" y="105614"/>
                    </a:lnTo>
                    <a:lnTo>
                      <a:pt x="162176" y="0"/>
                    </a:lnTo>
                    <a:lnTo>
                      <a:pt x="324351" y="264035"/>
                    </a:lnTo>
                    <a:lnTo>
                      <a:pt x="162176" y="528070"/>
                    </a:lnTo>
                    <a:lnTo>
                      <a:pt x="162176" y="422456"/>
                    </a:lnTo>
                    <a:lnTo>
                      <a:pt x="0" y="422456"/>
                    </a:lnTo>
                    <a:lnTo>
                      <a:pt x="0" y="105614"/>
                    </a:lnTo>
                    <a:close/>
                  </a:path>
                </a:pathLst>
              </a:custGeom>
              <a:solidFill>
                <a:srgbClr val="FDA38B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-1" tIns="100585" rIns="92671" bIns="100584" spcCol="1270" anchor="ctr"/>
              <a:lstStyle/>
              <a:p>
                <a:pPr algn="ctr" defTabSz="973686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s-ES" sz="2191"/>
              </a:p>
            </p:txBody>
          </p:sp>
          <p:sp>
            <p:nvSpPr>
              <p:cNvPr id="25" name="Forma libre 24"/>
              <p:cNvSpPr/>
              <p:nvPr/>
            </p:nvSpPr>
            <p:spPr>
              <a:xfrm rot="19135546">
                <a:off x="6303217" y="1491913"/>
                <a:ext cx="522618" cy="508237"/>
              </a:xfrm>
              <a:custGeom>
                <a:avLst/>
                <a:gdLst>
                  <a:gd name="connsiteX0" fmla="*/ 0 w 324351"/>
                  <a:gd name="connsiteY0" fmla="*/ 105614 h 528070"/>
                  <a:gd name="connsiteX1" fmla="*/ 162176 w 324351"/>
                  <a:gd name="connsiteY1" fmla="*/ 105614 h 528070"/>
                  <a:gd name="connsiteX2" fmla="*/ 162176 w 324351"/>
                  <a:gd name="connsiteY2" fmla="*/ 0 h 528070"/>
                  <a:gd name="connsiteX3" fmla="*/ 324351 w 324351"/>
                  <a:gd name="connsiteY3" fmla="*/ 264035 h 528070"/>
                  <a:gd name="connsiteX4" fmla="*/ 162176 w 324351"/>
                  <a:gd name="connsiteY4" fmla="*/ 528070 h 528070"/>
                  <a:gd name="connsiteX5" fmla="*/ 162176 w 324351"/>
                  <a:gd name="connsiteY5" fmla="*/ 422456 h 528070"/>
                  <a:gd name="connsiteX6" fmla="*/ 0 w 324351"/>
                  <a:gd name="connsiteY6" fmla="*/ 422456 h 528070"/>
                  <a:gd name="connsiteX7" fmla="*/ 0 w 324351"/>
                  <a:gd name="connsiteY7" fmla="*/ 105614 h 528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4351" h="528070">
                    <a:moveTo>
                      <a:pt x="0" y="105614"/>
                    </a:moveTo>
                    <a:lnTo>
                      <a:pt x="162176" y="105614"/>
                    </a:lnTo>
                    <a:lnTo>
                      <a:pt x="162176" y="0"/>
                    </a:lnTo>
                    <a:lnTo>
                      <a:pt x="324351" y="264035"/>
                    </a:lnTo>
                    <a:lnTo>
                      <a:pt x="162176" y="528070"/>
                    </a:lnTo>
                    <a:lnTo>
                      <a:pt x="162176" y="422456"/>
                    </a:lnTo>
                    <a:lnTo>
                      <a:pt x="0" y="422456"/>
                    </a:lnTo>
                    <a:lnTo>
                      <a:pt x="0" y="105614"/>
                    </a:lnTo>
                    <a:close/>
                  </a:path>
                </a:pathLst>
              </a:custGeom>
              <a:solidFill>
                <a:srgbClr val="FDA38B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-1" tIns="100585" rIns="92671" bIns="100584" spcCol="1270" anchor="ctr"/>
              <a:lstStyle/>
              <a:p>
                <a:pPr algn="ctr" defTabSz="973686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s-ES" sz="2191"/>
              </a:p>
            </p:txBody>
          </p:sp>
          <p:sp>
            <p:nvSpPr>
              <p:cNvPr id="26" name="Forma libre 25"/>
              <p:cNvSpPr/>
              <p:nvPr/>
            </p:nvSpPr>
            <p:spPr>
              <a:xfrm rot="20206227">
                <a:off x="6925841" y="1118298"/>
                <a:ext cx="522618" cy="509750"/>
              </a:xfrm>
              <a:custGeom>
                <a:avLst/>
                <a:gdLst>
                  <a:gd name="connsiteX0" fmla="*/ 0 w 324351"/>
                  <a:gd name="connsiteY0" fmla="*/ 105614 h 528070"/>
                  <a:gd name="connsiteX1" fmla="*/ 162176 w 324351"/>
                  <a:gd name="connsiteY1" fmla="*/ 105614 h 528070"/>
                  <a:gd name="connsiteX2" fmla="*/ 162176 w 324351"/>
                  <a:gd name="connsiteY2" fmla="*/ 0 h 528070"/>
                  <a:gd name="connsiteX3" fmla="*/ 324351 w 324351"/>
                  <a:gd name="connsiteY3" fmla="*/ 264035 h 528070"/>
                  <a:gd name="connsiteX4" fmla="*/ 162176 w 324351"/>
                  <a:gd name="connsiteY4" fmla="*/ 528070 h 528070"/>
                  <a:gd name="connsiteX5" fmla="*/ 162176 w 324351"/>
                  <a:gd name="connsiteY5" fmla="*/ 422456 h 528070"/>
                  <a:gd name="connsiteX6" fmla="*/ 0 w 324351"/>
                  <a:gd name="connsiteY6" fmla="*/ 422456 h 528070"/>
                  <a:gd name="connsiteX7" fmla="*/ 0 w 324351"/>
                  <a:gd name="connsiteY7" fmla="*/ 105614 h 528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4351" h="528070">
                    <a:moveTo>
                      <a:pt x="0" y="105614"/>
                    </a:moveTo>
                    <a:lnTo>
                      <a:pt x="162176" y="105614"/>
                    </a:lnTo>
                    <a:lnTo>
                      <a:pt x="162176" y="0"/>
                    </a:lnTo>
                    <a:lnTo>
                      <a:pt x="324351" y="264035"/>
                    </a:lnTo>
                    <a:lnTo>
                      <a:pt x="162176" y="528070"/>
                    </a:lnTo>
                    <a:lnTo>
                      <a:pt x="162176" y="422456"/>
                    </a:lnTo>
                    <a:lnTo>
                      <a:pt x="0" y="422456"/>
                    </a:lnTo>
                    <a:lnTo>
                      <a:pt x="0" y="105614"/>
                    </a:lnTo>
                    <a:close/>
                  </a:path>
                </a:pathLst>
              </a:custGeom>
              <a:solidFill>
                <a:srgbClr val="FDA38B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-1" tIns="100585" rIns="92671" bIns="100584" spcCol="1270" anchor="ctr"/>
              <a:lstStyle/>
              <a:p>
                <a:pPr algn="ctr" defTabSz="973686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s-ES" sz="2191"/>
              </a:p>
            </p:txBody>
          </p:sp>
          <p:sp>
            <p:nvSpPr>
              <p:cNvPr id="27" name="Forma libre 26"/>
              <p:cNvSpPr/>
              <p:nvPr/>
            </p:nvSpPr>
            <p:spPr>
              <a:xfrm rot="1371248">
                <a:off x="8437239" y="1091071"/>
                <a:ext cx="522618" cy="509750"/>
              </a:xfrm>
              <a:custGeom>
                <a:avLst/>
                <a:gdLst>
                  <a:gd name="connsiteX0" fmla="*/ 0 w 324351"/>
                  <a:gd name="connsiteY0" fmla="*/ 105614 h 528070"/>
                  <a:gd name="connsiteX1" fmla="*/ 162176 w 324351"/>
                  <a:gd name="connsiteY1" fmla="*/ 105614 h 528070"/>
                  <a:gd name="connsiteX2" fmla="*/ 162176 w 324351"/>
                  <a:gd name="connsiteY2" fmla="*/ 0 h 528070"/>
                  <a:gd name="connsiteX3" fmla="*/ 324351 w 324351"/>
                  <a:gd name="connsiteY3" fmla="*/ 264035 h 528070"/>
                  <a:gd name="connsiteX4" fmla="*/ 162176 w 324351"/>
                  <a:gd name="connsiteY4" fmla="*/ 528070 h 528070"/>
                  <a:gd name="connsiteX5" fmla="*/ 162176 w 324351"/>
                  <a:gd name="connsiteY5" fmla="*/ 422456 h 528070"/>
                  <a:gd name="connsiteX6" fmla="*/ 0 w 324351"/>
                  <a:gd name="connsiteY6" fmla="*/ 422456 h 528070"/>
                  <a:gd name="connsiteX7" fmla="*/ 0 w 324351"/>
                  <a:gd name="connsiteY7" fmla="*/ 105614 h 528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4351" h="528070">
                    <a:moveTo>
                      <a:pt x="0" y="105614"/>
                    </a:moveTo>
                    <a:lnTo>
                      <a:pt x="162176" y="105614"/>
                    </a:lnTo>
                    <a:lnTo>
                      <a:pt x="162176" y="0"/>
                    </a:lnTo>
                    <a:lnTo>
                      <a:pt x="324351" y="264035"/>
                    </a:lnTo>
                    <a:lnTo>
                      <a:pt x="162176" y="528070"/>
                    </a:lnTo>
                    <a:lnTo>
                      <a:pt x="162176" y="422456"/>
                    </a:lnTo>
                    <a:lnTo>
                      <a:pt x="0" y="422456"/>
                    </a:lnTo>
                    <a:lnTo>
                      <a:pt x="0" y="105614"/>
                    </a:lnTo>
                    <a:close/>
                  </a:path>
                </a:pathLst>
              </a:custGeom>
              <a:solidFill>
                <a:srgbClr val="FDA38B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-1" tIns="100585" rIns="92671" bIns="100584" spcCol="1270" anchor="ctr"/>
              <a:lstStyle/>
              <a:p>
                <a:pPr algn="ctr" defTabSz="973686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s-ES" sz="2191"/>
              </a:p>
            </p:txBody>
          </p:sp>
          <p:sp>
            <p:nvSpPr>
              <p:cNvPr id="28" name="Forma libre 27"/>
              <p:cNvSpPr/>
              <p:nvPr/>
            </p:nvSpPr>
            <p:spPr>
              <a:xfrm rot="2095845">
                <a:off x="9025991" y="1478299"/>
                <a:ext cx="522618" cy="509750"/>
              </a:xfrm>
              <a:custGeom>
                <a:avLst/>
                <a:gdLst>
                  <a:gd name="connsiteX0" fmla="*/ 0 w 324351"/>
                  <a:gd name="connsiteY0" fmla="*/ 105614 h 528070"/>
                  <a:gd name="connsiteX1" fmla="*/ 162176 w 324351"/>
                  <a:gd name="connsiteY1" fmla="*/ 105614 h 528070"/>
                  <a:gd name="connsiteX2" fmla="*/ 162176 w 324351"/>
                  <a:gd name="connsiteY2" fmla="*/ 0 h 528070"/>
                  <a:gd name="connsiteX3" fmla="*/ 324351 w 324351"/>
                  <a:gd name="connsiteY3" fmla="*/ 264035 h 528070"/>
                  <a:gd name="connsiteX4" fmla="*/ 162176 w 324351"/>
                  <a:gd name="connsiteY4" fmla="*/ 528070 h 528070"/>
                  <a:gd name="connsiteX5" fmla="*/ 162176 w 324351"/>
                  <a:gd name="connsiteY5" fmla="*/ 422456 h 528070"/>
                  <a:gd name="connsiteX6" fmla="*/ 0 w 324351"/>
                  <a:gd name="connsiteY6" fmla="*/ 422456 h 528070"/>
                  <a:gd name="connsiteX7" fmla="*/ 0 w 324351"/>
                  <a:gd name="connsiteY7" fmla="*/ 105614 h 528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4351" h="528070">
                    <a:moveTo>
                      <a:pt x="0" y="105614"/>
                    </a:moveTo>
                    <a:lnTo>
                      <a:pt x="162176" y="105614"/>
                    </a:lnTo>
                    <a:lnTo>
                      <a:pt x="162176" y="0"/>
                    </a:lnTo>
                    <a:lnTo>
                      <a:pt x="324351" y="264035"/>
                    </a:lnTo>
                    <a:lnTo>
                      <a:pt x="162176" y="528070"/>
                    </a:lnTo>
                    <a:lnTo>
                      <a:pt x="162176" y="422456"/>
                    </a:lnTo>
                    <a:lnTo>
                      <a:pt x="0" y="422456"/>
                    </a:lnTo>
                    <a:lnTo>
                      <a:pt x="0" y="105614"/>
                    </a:lnTo>
                    <a:close/>
                  </a:path>
                </a:pathLst>
              </a:custGeom>
              <a:solidFill>
                <a:srgbClr val="FDA38B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-1" tIns="100585" rIns="92671" bIns="100584" spcCol="1270" anchor="ctr"/>
              <a:lstStyle/>
              <a:p>
                <a:pPr algn="ctr" defTabSz="973686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s-ES" sz="2191"/>
              </a:p>
            </p:txBody>
          </p:sp>
          <p:sp>
            <p:nvSpPr>
              <p:cNvPr id="29" name="Forma libre 28"/>
              <p:cNvSpPr/>
              <p:nvPr/>
            </p:nvSpPr>
            <p:spPr>
              <a:xfrm rot="3433969">
                <a:off x="9534475" y="2166554"/>
                <a:ext cx="521850" cy="509714"/>
              </a:xfrm>
              <a:custGeom>
                <a:avLst/>
                <a:gdLst>
                  <a:gd name="connsiteX0" fmla="*/ 0 w 324351"/>
                  <a:gd name="connsiteY0" fmla="*/ 105614 h 528070"/>
                  <a:gd name="connsiteX1" fmla="*/ 162176 w 324351"/>
                  <a:gd name="connsiteY1" fmla="*/ 105614 h 528070"/>
                  <a:gd name="connsiteX2" fmla="*/ 162176 w 324351"/>
                  <a:gd name="connsiteY2" fmla="*/ 0 h 528070"/>
                  <a:gd name="connsiteX3" fmla="*/ 324351 w 324351"/>
                  <a:gd name="connsiteY3" fmla="*/ 264035 h 528070"/>
                  <a:gd name="connsiteX4" fmla="*/ 162176 w 324351"/>
                  <a:gd name="connsiteY4" fmla="*/ 528070 h 528070"/>
                  <a:gd name="connsiteX5" fmla="*/ 162176 w 324351"/>
                  <a:gd name="connsiteY5" fmla="*/ 422456 h 528070"/>
                  <a:gd name="connsiteX6" fmla="*/ 0 w 324351"/>
                  <a:gd name="connsiteY6" fmla="*/ 422456 h 528070"/>
                  <a:gd name="connsiteX7" fmla="*/ 0 w 324351"/>
                  <a:gd name="connsiteY7" fmla="*/ 105614 h 528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4351" h="528070">
                    <a:moveTo>
                      <a:pt x="0" y="105614"/>
                    </a:moveTo>
                    <a:lnTo>
                      <a:pt x="162176" y="105614"/>
                    </a:lnTo>
                    <a:lnTo>
                      <a:pt x="162176" y="0"/>
                    </a:lnTo>
                    <a:lnTo>
                      <a:pt x="324351" y="264035"/>
                    </a:lnTo>
                    <a:lnTo>
                      <a:pt x="162176" y="528070"/>
                    </a:lnTo>
                    <a:lnTo>
                      <a:pt x="162176" y="422456"/>
                    </a:lnTo>
                    <a:lnTo>
                      <a:pt x="0" y="422456"/>
                    </a:lnTo>
                    <a:lnTo>
                      <a:pt x="0" y="105614"/>
                    </a:lnTo>
                    <a:close/>
                  </a:path>
                </a:pathLst>
              </a:custGeom>
              <a:solidFill>
                <a:srgbClr val="FDA38B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-1" tIns="100585" rIns="92671" bIns="100584" spcCol="1270" anchor="ctr"/>
              <a:lstStyle/>
              <a:p>
                <a:pPr algn="ctr" defTabSz="973686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s-ES" sz="2191"/>
              </a:p>
            </p:txBody>
          </p:sp>
        </p:grpSp>
        <p:sp>
          <p:nvSpPr>
            <p:cNvPr id="32" name="Forma libre 31"/>
            <p:cNvSpPr/>
            <p:nvPr/>
          </p:nvSpPr>
          <p:spPr>
            <a:xfrm rot="16200000">
              <a:off x="5500736" y="2780195"/>
              <a:ext cx="521851" cy="509714"/>
            </a:xfrm>
            <a:custGeom>
              <a:avLst/>
              <a:gdLst>
                <a:gd name="connsiteX0" fmla="*/ 0 w 324351"/>
                <a:gd name="connsiteY0" fmla="*/ 105614 h 528070"/>
                <a:gd name="connsiteX1" fmla="*/ 162176 w 324351"/>
                <a:gd name="connsiteY1" fmla="*/ 105614 h 528070"/>
                <a:gd name="connsiteX2" fmla="*/ 162176 w 324351"/>
                <a:gd name="connsiteY2" fmla="*/ 0 h 528070"/>
                <a:gd name="connsiteX3" fmla="*/ 324351 w 324351"/>
                <a:gd name="connsiteY3" fmla="*/ 264035 h 528070"/>
                <a:gd name="connsiteX4" fmla="*/ 162176 w 324351"/>
                <a:gd name="connsiteY4" fmla="*/ 528070 h 528070"/>
                <a:gd name="connsiteX5" fmla="*/ 162176 w 324351"/>
                <a:gd name="connsiteY5" fmla="*/ 422456 h 528070"/>
                <a:gd name="connsiteX6" fmla="*/ 0 w 324351"/>
                <a:gd name="connsiteY6" fmla="*/ 422456 h 528070"/>
                <a:gd name="connsiteX7" fmla="*/ 0 w 324351"/>
                <a:gd name="connsiteY7" fmla="*/ 105614 h 528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4351" h="528070">
                  <a:moveTo>
                    <a:pt x="0" y="105614"/>
                  </a:moveTo>
                  <a:lnTo>
                    <a:pt x="162176" y="105614"/>
                  </a:lnTo>
                  <a:lnTo>
                    <a:pt x="162176" y="0"/>
                  </a:lnTo>
                  <a:lnTo>
                    <a:pt x="324351" y="264035"/>
                  </a:lnTo>
                  <a:lnTo>
                    <a:pt x="162176" y="528070"/>
                  </a:lnTo>
                  <a:lnTo>
                    <a:pt x="162176" y="422456"/>
                  </a:lnTo>
                  <a:lnTo>
                    <a:pt x="0" y="422456"/>
                  </a:lnTo>
                  <a:lnTo>
                    <a:pt x="0" y="105614"/>
                  </a:lnTo>
                  <a:close/>
                </a:path>
              </a:pathLst>
            </a:custGeom>
            <a:solidFill>
              <a:srgbClr val="FDA38B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-1" tIns="100585" rIns="92671" bIns="100584" spcCol="1270" anchor="ctr"/>
            <a:lstStyle/>
            <a:p>
              <a:pPr algn="ctr" defTabSz="973686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2191"/>
            </a:p>
          </p:txBody>
        </p:sp>
        <p:sp>
          <p:nvSpPr>
            <p:cNvPr id="33" name="Forma libre 32"/>
            <p:cNvSpPr/>
            <p:nvPr/>
          </p:nvSpPr>
          <p:spPr>
            <a:xfrm rot="5400000">
              <a:off x="9475213" y="2784734"/>
              <a:ext cx="521850" cy="509714"/>
            </a:xfrm>
            <a:custGeom>
              <a:avLst/>
              <a:gdLst>
                <a:gd name="connsiteX0" fmla="*/ 0 w 324351"/>
                <a:gd name="connsiteY0" fmla="*/ 105614 h 528070"/>
                <a:gd name="connsiteX1" fmla="*/ 162176 w 324351"/>
                <a:gd name="connsiteY1" fmla="*/ 105614 h 528070"/>
                <a:gd name="connsiteX2" fmla="*/ 162176 w 324351"/>
                <a:gd name="connsiteY2" fmla="*/ 0 h 528070"/>
                <a:gd name="connsiteX3" fmla="*/ 324351 w 324351"/>
                <a:gd name="connsiteY3" fmla="*/ 264035 h 528070"/>
                <a:gd name="connsiteX4" fmla="*/ 162176 w 324351"/>
                <a:gd name="connsiteY4" fmla="*/ 528070 h 528070"/>
                <a:gd name="connsiteX5" fmla="*/ 162176 w 324351"/>
                <a:gd name="connsiteY5" fmla="*/ 422456 h 528070"/>
                <a:gd name="connsiteX6" fmla="*/ 0 w 324351"/>
                <a:gd name="connsiteY6" fmla="*/ 422456 h 528070"/>
                <a:gd name="connsiteX7" fmla="*/ 0 w 324351"/>
                <a:gd name="connsiteY7" fmla="*/ 105614 h 528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4351" h="528070">
                  <a:moveTo>
                    <a:pt x="0" y="105614"/>
                  </a:moveTo>
                  <a:lnTo>
                    <a:pt x="162176" y="105614"/>
                  </a:lnTo>
                  <a:lnTo>
                    <a:pt x="162176" y="0"/>
                  </a:lnTo>
                  <a:lnTo>
                    <a:pt x="324351" y="264035"/>
                  </a:lnTo>
                  <a:lnTo>
                    <a:pt x="162176" y="528070"/>
                  </a:lnTo>
                  <a:lnTo>
                    <a:pt x="162176" y="422456"/>
                  </a:lnTo>
                  <a:lnTo>
                    <a:pt x="0" y="422456"/>
                  </a:lnTo>
                  <a:lnTo>
                    <a:pt x="0" y="105614"/>
                  </a:lnTo>
                  <a:close/>
                </a:path>
              </a:pathLst>
            </a:custGeom>
            <a:solidFill>
              <a:srgbClr val="FDA38B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-1" tIns="100585" rIns="92671" bIns="100584" spcCol="1270" anchor="ctr"/>
            <a:lstStyle/>
            <a:p>
              <a:pPr algn="ctr" defTabSz="973686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2191"/>
            </a:p>
          </p:txBody>
        </p:sp>
        <p:sp>
          <p:nvSpPr>
            <p:cNvPr id="35" name="Forma libre 34"/>
            <p:cNvSpPr/>
            <p:nvPr/>
          </p:nvSpPr>
          <p:spPr>
            <a:xfrm rot="177876">
              <a:off x="7585985" y="798658"/>
              <a:ext cx="521005" cy="509750"/>
            </a:xfrm>
            <a:custGeom>
              <a:avLst/>
              <a:gdLst>
                <a:gd name="connsiteX0" fmla="*/ 0 w 324351"/>
                <a:gd name="connsiteY0" fmla="*/ 105614 h 528070"/>
                <a:gd name="connsiteX1" fmla="*/ 162176 w 324351"/>
                <a:gd name="connsiteY1" fmla="*/ 105614 h 528070"/>
                <a:gd name="connsiteX2" fmla="*/ 162176 w 324351"/>
                <a:gd name="connsiteY2" fmla="*/ 0 h 528070"/>
                <a:gd name="connsiteX3" fmla="*/ 324351 w 324351"/>
                <a:gd name="connsiteY3" fmla="*/ 264035 h 528070"/>
                <a:gd name="connsiteX4" fmla="*/ 162176 w 324351"/>
                <a:gd name="connsiteY4" fmla="*/ 528070 h 528070"/>
                <a:gd name="connsiteX5" fmla="*/ 162176 w 324351"/>
                <a:gd name="connsiteY5" fmla="*/ 422456 h 528070"/>
                <a:gd name="connsiteX6" fmla="*/ 0 w 324351"/>
                <a:gd name="connsiteY6" fmla="*/ 422456 h 528070"/>
                <a:gd name="connsiteX7" fmla="*/ 0 w 324351"/>
                <a:gd name="connsiteY7" fmla="*/ 105614 h 528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4351" h="528070">
                  <a:moveTo>
                    <a:pt x="0" y="105614"/>
                  </a:moveTo>
                  <a:lnTo>
                    <a:pt x="162176" y="105614"/>
                  </a:lnTo>
                  <a:lnTo>
                    <a:pt x="162176" y="0"/>
                  </a:lnTo>
                  <a:lnTo>
                    <a:pt x="324351" y="264035"/>
                  </a:lnTo>
                  <a:lnTo>
                    <a:pt x="162176" y="528070"/>
                  </a:lnTo>
                  <a:lnTo>
                    <a:pt x="162176" y="422456"/>
                  </a:lnTo>
                  <a:lnTo>
                    <a:pt x="0" y="422456"/>
                  </a:lnTo>
                  <a:lnTo>
                    <a:pt x="0" y="105614"/>
                  </a:lnTo>
                  <a:close/>
                </a:path>
              </a:pathLst>
            </a:custGeom>
            <a:solidFill>
              <a:srgbClr val="FDA38B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-1" tIns="100585" rIns="92671" bIns="100584" spcCol="1270" anchor="ctr"/>
            <a:lstStyle/>
            <a:p>
              <a:pPr algn="ctr" defTabSz="973686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2191"/>
            </a:p>
          </p:txBody>
        </p:sp>
        <p:sp>
          <p:nvSpPr>
            <p:cNvPr id="36" name="Forma libre 35"/>
            <p:cNvSpPr/>
            <p:nvPr/>
          </p:nvSpPr>
          <p:spPr>
            <a:xfrm rot="10800000">
              <a:off x="7519851" y="4752621"/>
              <a:ext cx="522618" cy="509750"/>
            </a:xfrm>
            <a:custGeom>
              <a:avLst/>
              <a:gdLst>
                <a:gd name="connsiteX0" fmla="*/ 0 w 324351"/>
                <a:gd name="connsiteY0" fmla="*/ 105614 h 528070"/>
                <a:gd name="connsiteX1" fmla="*/ 162176 w 324351"/>
                <a:gd name="connsiteY1" fmla="*/ 105614 h 528070"/>
                <a:gd name="connsiteX2" fmla="*/ 162176 w 324351"/>
                <a:gd name="connsiteY2" fmla="*/ 0 h 528070"/>
                <a:gd name="connsiteX3" fmla="*/ 324351 w 324351"/>
                <a:gd name="connsiteY3" fmla="*/ 264035 h 528070"/>
                <a:gd name="connsiteX4" fmla="*/ 162176 w 324351"/>
                <a:gd name="connsiteY4" fmla="*/ 528070 h 528070"/>
                <a:gd name="connsiteX5" fmla="*/ 162176 w 324351"/>
                <a:gd name="connsiteY5" fmla="*/ 422456 h 528070"/>
                <a:gd name="connsiteX6" fmla="*/ 0 w 324351"/>
                <a:gd name="connsiteY6" fmla="*/ 422456 h 528070"/>
                <a:gd name="connsiteX7" fmla="*/ 0 w 324351"/>
                <a:gd name="connsiteY7" fmla="*/ 105614 h 528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4351" h="528070">
                  <a:moveTo>
                    <a:pt x="0" y="105614"/>
                  </a:moveTo>
                  <a:lnTo>
                    <a:pt x="162176" y="105614"/>
                  </a:lnTo>
                  <a:lnTo>
                    <a:pt x="162176" y="0"/>
                  </a:lnTo>
                  <a:lnTo>
                    <a:pt x="324351" y="264035"/>
                  </a:lnTo>
                  <a:lnTo>
                    <a:pt x="162176" y="528070"/>
                  </a:lnTo>
                  <a:lnTo>
                    <a:pt x="162176" y="422456"/>
                  </a:lnTo>
                  <a:lnTo>
                    <a:pt x="0" y="422456"/>
                  </a:lnTo>
                  <a:lnTo>
                    <a:pt x="0" y="105614"/>
                  </a:lnTo>
                  <a:close/>
                </a:path>
              </a:pathLst>
            </a:custGeom>
            <a:solidFill>
              <a:srgbClr val="FDA38B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-1" tIns="100585" rIns="92671" bIns="100584" spcCol="1270" anchor="ctr"/>
            <a:lstStyle/>
            <a:p>
              <a:pPr algn="ctr" defTabSz="973686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2191"/>
            </a:p>
          </p:txBody>
        </p:sp>
      </p:grpSp>
      <p:grpSp>
        <p:nvGrpSpPr>
          <p:cNvPr id="101379" name="Grupo 14"/>
          <p:cNvGrpSpPr>
            <a:grpSpLocks/>
          </p:cNvGrpSpPr>
          <p:nvPr/>
        </p:nvGrpSpPr>
        <p:grpSpPr bwMode="auto">
          <a:xfrm>
            <a:off x="2113644" y="260048"/>
            <a:ext cx="7840738" cy="6052155"/>
            <a:chOff x="323850" y="260648"/>
            <a:chExt cx="8362950" cy="6050303"/>
          </a:xfrm>
        </p:grpSpPr>
        <p:sp>
          <p:nvSpPr>
            <p:cNvPr id="2" name="Forma libre 1"/>
            <p:cNvSpPr/>
            <p:nvPr/>
          </p:nvSpPr>
          <p:spPr>
            <a:xfrm>
              <a:off x="3420044" y="981606"/>
              <a:ext cx="2344722" cy="1562831"/>
            </a:xfrm>
            <a:custGeom>
              <a:avLst/>
              <a:gdLst>
                <a:gd name="connsiteX0" fmla="*/ 0 w 2344806"/>
                <a:gd name="connsiteY0" fmla="*/ 782327 h 1564654"/>
                <a:gd name="connsiteX1" fmla="*/ 1172403 w 2344806"/>
                <a:gd name="connsiteY1" fmla="*/ 0 h 1564654"/>
                <a:gd name="connsiteX2" fmla="*/ 2344806 w 2344806"/>
                <a:gd name="connsiteY2" fmla="*/ 782327 h 1564654"/>
                <a:gd name="connsiteX3" fmla="*/ 1172403 w 2344806"/>
                <a:gd name="connsiteY3" fmla="*/ 1564654 h 1564654"/>
                <a:gd name="connsiteX4" fmla="*/ 0 w 2344806"/>
                <a:gd name="connsiteY4" fmla="*/ 782327 h 1564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4806" h="1564654">
                  <a:moveTo>
                    <a:pt x="0" y="782327"/>
                  </a:moveTo>
                  <a:cubicBezTo>
                    <a:pt x="0" y="350260"/>
                    <a:pt x="524903" y="0"/>
                    <a:pt x="1172403" y="0"/>
                  </a:cubicBezTo>
                  <a:cubicBezTo>
                    <a:pt x="1819903" y="0"/>
                    <a:pt x="2344806" y="350260"/>
                    <a:pt x="2344806" y="782327"/>
                  </a:cubicBezTo>
                  <a:cubicBezTo>
                    <a:pt x="2344806" y="1214394"/>
                    <a:pt x="1819903" y="1564654"/>
                    <a:pt x="1172403" y="1564654"/>
                  </a:cubicBezTo>
                  <a:cubicBezTo>
                    <a:pt x="524903" y="1564654"/>
                    <a:pt x="0" y="1214394"/>
                    <a:pt x="0" y="782327"/>
                  </a:cubicBezTo>
                  <a:close/>
                </a:path>
              </a:pathLst>
            </a:custGeom>
            <a:solidFill>
              <a:srgbClr val="D3300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51228" tIns="242417" rIns="351228" bIns="242417" spcCol="1270" anchor="ctr"/>
            <a:lstStyle/>
            <a:p>
              <a:pPr algn="ctr" defTabSz="846684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1714" b="1" dirty="0">
                  <a:latin typeface="Arial Narrow" panose="020B0606020202030204" pitchFamily="34" charset="0"/>
                  <a:cs typeface="Arial" panose="020B0604020202020204" pitchFamily="34" charset="0"/>
                </a:rPr>
                <a:t>Líneas estratégicas- </a:t>
              </a:r>
              <a:r>
                <a:rPr lang="es-ES" sz="1714" b="1" i="1" dirty="0">
                  <a:latin typeface="Arial Narrow" panose="020B0606020202030204" pitchFamily="34" charset="0"/>
                  <a:cs typeface="Arial" panose="020B0604020202020204" pitchFamily="34" charset="0"/>
                </a:rPr>
                <a:t>prioridades</a:t>
              </a:r>
            </a:p>
          </p:txBody>
        </p:sp>
        <p:sp>
          <p:nvSpPr>
            <p:cNvPr id="4" name="Forma libre 3"/>
            <p:cNvSpPr/>
            <p:nvPr/>
          </p:nvSpPr>
          <p:spPr>
            <a:xfrm>
              <a:off x="5482561" y="2635124"/>
              <a:ext cx="2256030" cy="1565854"/>
            </a:xfrm>
            <a:custGeom>
              <a:avLst/>
              <a:gdLst>
                <a:gd name="connsiteX0" fmla="*/ 0 w 2257326"/>
                <a:gd name="connsiteY0" fmla="*/ 782327 h 1564654"/>
                <a:gd name="connsiteX1" fmla="*/ 1128663 w 2257326"/>
                <a:gd name="connsiteY1" fmla="*/ 0 h 1564654"/>
                <a:gd name="connsiteX2" fmla="*/ 2257326 w 2257326"/>
                <a:gd name="connsiteY2" fmla="*/ 782327 h 1564654"/>
                <a:gd name="connsiteX3" fmla="*/ 1128663 w 2257326"/>
                <a:gd name="connsiteY3" fmla="*/ 1564654 h 1564654"/>
                <a:gd name="connsiteX4" fmla="*/ 0 w 2257326"/>
                <a:gd name="connsiteY4" fmla="*/ 782327 h 1564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7326" h="1564654">
                  <a:moveTo>
                    <a:pt x="0" y="782327"/>
                  </a:moveTo>
                  <a:cubicBezTo>
                    <a:pt x="0" y="350260"/>
                    <a:pt x="505320" y="0"/>
                    <a:pt x="1128663" y="0"/>
                  </a:cubicBezTo>
                  <a:cubicBezTo>
                    <a:pt x="1752006" y="0"/>
                    <a:pt x="2257326" y="350260"/>
                    <a:pt x="2257326" y="782327"/>
                  </a:cubicBezTo>
                  <a:cubicBezTo>
                    <a:pt x="2257326" y="1214394"/>
                    <a:pt x="1752006" y="1564654"/>
                    <a:pt x="1128663" y="1564654"/>
                  </a:cubicBezTo>
                  <a:cubicBezTo>
                    <a:pt x="505320" y="1564654"/>
                    <a:pt x="0" y="1214394"/>
                    <a:pt x="0" y="782327"/>
                  </a:cubicBezTo>
                  <a:close/>
                </a:path>
              </a:pathLst>
            </a:custGeom>
            <a:solidFill>
              <a:srgbClr val="D3300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39027" tIns="242417" rIns="339027" bIns="242417" spcCol="1270" anchor="ctr"/>
            <a:lstStyle/>
            <a:p>
              <a:pPr algn="ctr" defTabSz="846684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1714" b="1" dirty="0">
                  <a:latin typeface="Arial Narrow" panose="020B0606020202030204" pitchFamily="34" charset="0"/>
                  <a:cs typeface="Arial" panose="020B0604020202020204" pitchFamily="34" charset="0"/>
                </a:rPr>
                <a:t>Políticas Locales- </a:t>
              </a:r>
              <a:r>
                <a:rPr lang="es-ES" sz="1714" b="1" i="1" dirty="0">
                  <a:latin typeface="Arial Narrow" panose="020B0606020202030204" pitchFamily="34" charset="0"/>
                  <a:cs typeface="Arial" panose="020B0604020202020204" pitchFamily="34" charset="0"/>
                </a:rPr>
                <a:t>enmarcamiento</a:t>
              </a:r>
            </a:p>
          </p:txBody>
        </p:sp>
        <p:sp>
          <p:nvSpPr>
            <p:cNvPr id="6" name="Forma libre 5"/>
            <p:cNvSpPr/>
            <p:nvPr/>
          </p:nvSpPr>
          <p:spPr>
            <a:xfrm>
              <a:off x="4898799" y="4746608"/>
              <a:ext cx="2228615" cy="1564343"/>
            </a:xfrm>
            <a:custGeom>
              <a:avLst/>
              <a:gdLst>
                <a:gd name="connsiteX0" fmla="*/ 0 w 2230117"/>
                <a:gd name="connsiteY0" fmla="*/ 782327 h 1564654"/>
                <a:gd name="connsiteX1" fmla="*/ 1115059 w 2230117"/>
                <a:gd name="connsiteY1" fmla="*/ 0 h 1564654"/>
                <a:gd name="connsiteX2" fmla="*/ 2230118 w 2230117"/>
                <a:gd name="connsiteY2" fmla="*/ 782327 h 1564654"/>
                <a:gd name="connsiteX3" fmla="*/ 1115059 w 2230117"/>
                <a:gd name="connsiteY3" fmla="*/ 1564654 h 1564654"/>
                <a:gd name="connsiteX4" fmla="*/ 0 w 2230117"/>
                <a:gd name="connsiteY4" fmla="*/ 782327 h 1564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0117" h="1564654">
                  <a:moveTo>
                    <a:pt x="0" y="782327"/>
                  </a:moveTo>
                  <a:cubicBezTo>
                    <a:pt x="0" y="350260"/>
                    <a:pt x="499229" y="0"/>
                    <a:pt x="1115059" y="0"/>
                  </a:cubicBezTo>
                  <a:cubicBezTo>
                    <a:pt x="1730889" y="0"/>
                    <a:pt x="2230118" y="350260"/>
                    <a:pt x="2230118" y="782327"/>
                  </a:cubicBezTo>
                  <a:cubicBezTo>
                    <a:pt x="2230118" y="1214394"/>
                    <a:pt x="1730889" y="1564654"/>
                    <a:pt x="1115059" y="1564654"/>
                  </a:cubicBezTo>
                  <a:cubicBezTo>
                    <a:pt x="499229" y="1564654"/>
                    <a:pt x="0" y="1214394"/>
                    <a:pt x="0" y="782327"/>
                  </a:cubicBezTo>
                  <a:close/>
                </a:path>
              </a:pathLst>
            </a:custGeom>
            <a:solidFill>
              <a:srgbClr val="D3300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35231" tIns="242417" rIns="335231" bIns="242417" spcCol="1270" anchor="ctr"/>
            <a:lstStyle/>
            <a:p>
              <a:pPr algn="ctr" defTabSz="846684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1714" b="1" dirty="0">
                  <a:latin typeface="Arial Narrow" panose="020B0606020202030204" pitchFamily="34" charset="0"/>
                  <a:cs typeface="Arial" panose="020B0604020202020204" pitchFamily="34" charset="0"/>
                </a:rPr>
                <a:t>Programas- </a:t>
              </a:r>
              <a:r>
                <a:rPr lang="es-ES" sz="1714" b="1" i="1" dirty="0">
                  <a:latin typeface="Arial Narrow" panose="020B0606020202030204" pitchFamily="34" charset="0"/>
                  <a:cs typeface="Arial" panose="020B0604020202020204" pitchFamily="34" charset="0"/>
                </a:rPr>
                <a:t>ordenamiento de prioridades</a:t>
              </a:r>
            </a:p>
          </p:txBody>
        </p:sp>
        <p:sp>
          <p:nvSpPr>
            <p:cNvPr id="7" name="Forma libre 6"/>
            <p:cNvSpPr/>
            <p:nvPr/>
          </p:nvSpPr>
          <p:spPr>
            <a:xfrm>
              <a:off x="1909037" y="4731494"/>
              <a:ext cx="2312470" cy="1565854"/>
            </a:xfrm>
            <a:custGeom>
              <a:avLst/>
              <a:gdLst>
                <a:gd name="connsiteX0" fmla="*/ 0 w 2311698"/>
                <a:gd name="connsiteY0" fmla="*/ 782327 h 1564654"/>
                <a:gd name="connsiteX1" fmla="*/ 1155849 w 2311698"/>
                <a:gd name="connsiteY1" fmla="*/ 0 h 1564654"/>
                <a:gd name="connsiteX2" fmla="*/ 2311698 w 2311698"/>
                <a:gd name="connsiteY2" fmla="*/ 782327 h 1564654"/>
                <a:gd name="connsiteX3" fmla="*/ 1155849 w 2311698"/>
                <a:gd name="connsiteY3" fmla="*/ 1564654 h 1564654"/>
                <a:gd name="connsiteX4" fmla="*/ 0 w 2311698"/>
                <a:gd name="connsiteY4" fmla="*/ 782327 h 1564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1698" h="1564654">
                  <a:moveTo>
                    <a:pt x="0" y="782327"/>
                  </a:moveTo>
                  <a:cubicBezTo>
                    <a:pt x="0" y="350260"/>
                    <a:pt x="517491" y="0"/>
                    <a:pt x="1155849" y="0"/>
                  </a:cubicBezTo>
                  <a:cubicBezTo>
                    <a:pt x="1794207" y="0"/>
                    <a:pt x="2311698" y="350260"/>
                    <a:pt x="2311698" y="782327"/>
                  </a:cubicBezTo>
                  <a:cubicBezTo>
                    <a:pt x="2311698" y="1214394"/>
                    <a:pt x="1794207" y="1564654"/>
                    <a:pt x="1155849" y="1564654"/>
                  </a:cubicBezTo>
                  <a:cubicBezTo>
                    <a:pt x="517491" y="1564654"/>
                    <a:pt x="0" y="1214394"/>
                    <a:pt x="0" y="782327"/>
                  </a:cubicBezTo>
                  <a:close/>
                </a:path>
              </a:pathLst>
            </a:custGeom>
            <a:solidFill>
              <a:srgbClr val="D3300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46610" tIns="242417" rIns="346610" bIns="242417" spcCol="1270" anchor="ctr"/>
            <a:lstStyle/>
            <a:p>
              <a:pPr algn="ctr" defTabSz="846684">
                <a:lnSpc>
                  <a:spcPct val="90000"/>
                </a:lnSpc>
                <a:defRPr/>
              </a:pPr>
              <a:r>
                <a:rPr lang="es-ES" sz="1714" b="1" dirty="0">
                  <a:latin typeface="Arial Narrow" panose="020B0606020202030204" pitchFamily="34" charset="0"/>
                  <a:cs typeface="Arial" panose="020B0604020202020204" pitchFamily="34" charset="0"/>
                </a:rPr>
                <a:t>Proyectos- </a:t>
              </a:r>
            </a:p>
            <a:p>
              <a:pPr algn="ctr" defTabSz="846684">
                <a:lnSpc>
                  <a:spcPct val="90000"/>
                </a:lnSpc>
                <a:defRPr/>
              </a:pPr>
              <a:r>
                <a:rPr lang="es-ES" sz="1714" b="1" i="1" dirty="0">
                  <a:latin typeface="Arial Narrow" panose="020B0606020202030204" pitchFamily="34" charset="0"/>
                  <a:cs typeface="Arial" panose="020B0604020202020204" pitchFamily="34" charset="0"/>
                </a:rPr>
                <a:t>vía de implementación</a:t>
              </a:r>
            </a:p>
          </p:txBody>
        </p:sp>
        <p:sp>
          <p:nvSpPr>
            <p:cNvPr id="8" name="Forma libre 7"/>
            <p:cNvSpPr/>
            <p:nvPr/>
          </p:nvSpPr>
          <p:spPr>
            <a:xfrm>
              <a:off x="1413968" y="2582223"/>
              <a:ext cx="2301181" cy="1565854"/>
            </a:xfrm>
            <a:custGeom>
              <a:avLst/>
              <a:gdLst>
                <a:gd name="connsiteX0" fmla="*/ 0 w 2301261"/>
                <a:gd name="connsiteY0" fmla="*/ 782327 h 1564654"/>
                <a:gd name="connsiteX1" fmla="*/ 1150631 w 2301261"/>
                <a:gd name="connsiteY1" fmla="*/ 0 h 1564654"/>
                <a:gd name="connsiteX2" fmla="*/ 2301262 w 2301261"/>
                <a:gd name="connsiteY2" fmla="*/ 782327 h 1564654"/>
                <a:gd name="connsiteX3" fmla="*/ 1150631 w 2301261"/>
                <a:gd name="connsiteY3" fmla="*/ 1564654 h 1564654"/>
                <a:gd name="connsiteX4" fmla="*/ 0 w 2301261"/>
                <a:gd name="connsiteY4" fmla="*/ 782327 h 1564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1261" h="1564654">
                  <a:moveTo>
                    <a:pt x="0" y="782327"/>
                  </a:moveTo>
                  <a:cubicBezTo>
                    <a:pt x="0" y="350260"/>
                    <a:pt x="515155" y="0"/>
                    <a:pt x="1150631" y="0"/>
                  </a:cubicBezTo>
                  <a:cubicBezTo>
                    <a:pt x="1786107" y="0"/>
                    <a:pt x="2301262" y="350260"/>
                    <a:pt x="2301262" y="782327"/>
                  </a:cubicBezTo>
                  <a:cubicBezTo>
                    <a:pt x="2301262" y="1214394"/>
                    <a:pt x="1786107" y="1564654"/>
                    <a:pt x="1150631" y="1564654"/>
                  </a:cubicBezTo>
                  <a:cubicBezTo>
                    <a:pt x="515155" y="1564654"/>
                    <a:pt x="0" y="1214394"/>
                    <a:pt x="0" y="782327"/>
                  </a:cubicBezTo>
                  <a:close/>
                </a:path>
              </a:pathLst>
            </a:custGeom>
            <a:solidFill>
              <a:srgbClr val="D3300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45154" tIns="242417" rIns="345154" bIns="242417" spcCol="1270" anchor="ctr"/>
            <a:lstStyle/>
            <a:p>
              <a:pPr algn="ctr" defTabSz="846684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1714" b="1" dirty="0">
                  <a:latin typeface="Arial Narrow" panose="020B0606020202030204" pitchFamily="34" charset="0"/>
                  <a:cs typeface="Arial" panose="020B0604020202020204" pitchFamily="34" charset="0"/>
                </a:rPr>
                <a:t>Evaluación- </a:t>
              </a:r>
              <a:r>
                <a:rPr lang="es-ES" sz="1714" b="1" i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revisión </a:t>
              </a:r>
              <a:r>
                <a:rPr lang="es-ES" sz="1714" b="1" i="1" dirty="0">
                  <a:latin typeface="Arial Narrow" panose="020B0606020202030204" pitchFamily="34" charset="0"/>
                  <a:cs typeface="Arial" panose="020B0604020202020204" pitchFamily="34" charset="0"/>
                </a:rPr>
                <a:t>del rumbo y alcance de meta </a:t>
              </a:r>
            </a:p>
          </p:txBody>
        </p:sp>
        <p:sp>
          <p:nvSpPr>
            <p:cNvPr id="101386" name="1 Título"/>
            <p:cNvSpPr txBox="1">
              <a:spLocks/>
            </p:cNvSpPr>
            <p:nvPr/>
          </p:nvSpPr>
          <p:spPr bwMode="auto">
            <a:xfrm>
              <a:off x="323850" y="260648"/>
              <a:ext cx="8362950" cy="633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Char char="•"/>
                <a:defRPr sz="17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36563" eaLnBrk="0" fontAlgn="base" hangingPunct="0">
                <a:lnSpc>
                  <a:spcPct val="90000"/>
                </a:lnSpc>
                <a:spcBef>
                  <a:spcPts val="42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36563" eaLnBrk="0" fontAlgn="base" hangingPunct="0">
                <a:lnSpc>
                  <a:spcPct val="90000"/>
                </a:lnSpc>
                <a:spcBef>
                  <a:spcPts val="42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36563" eaLnBrk="0" fontAlgn="base" hangingPunct="0">
                <a:lnSpc>
                  <a:spcPct val="90000"/>
                </a:lnSpc>
                <a:spcBef>
                  <a:spcPts val="42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36563" eaLnBrk="0" fontAlgn="base" hangingPunct="0">
                <a:lnSpc>
                  <a:spcPct val="90000"/>
                </a:lnSpc>
                <a:spcBef>
                  <a:spcPts val="42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S" altLang="en-US" sz="2667" b="1">
                  <a:solidFill>
                    <a:schemeClr val="tx2"/>
                  </a:solidFill>
                  <a:latin typeface="Arial Narrow" panose="020B0606020202030204" pitchFamily="34" charset="0"/>
                </a:rPr>
                <a:t>La lógica de la EDM: El ciclo continuo de planificación</a:t>
              </a:r>
              <a:br>
                <a:rPr lang="es-ES" altLang="en-US" sz="2667" b="1">
                  <a:solidFill>
                    <a:schemeClr val="tx2"/>
                  </a:solidFill>
                  <a:latin typeface="Arial Narrow" panose="020B0606020202030204" pitchFamily="34" charset="0"/>
                </a:rPr>
              </a:br>
              <a:r>
                <a:rPr lang="es-ES" altLang="en-US" sz="3048" b="1">
                  <a:solidFill>
                    <a:schemeClr val="tx2"/>
                  </a:solidFill>
                  <a:latin typeface="Arial Narrow" panose="020B0606020202030204" pitchFamily="34" charset="0"/>
                </a:rPr>
                <a:t/>
              </a:r>
              <a:br>
                <a:rPr lang="es-ES" altLang="en-US" sz="3048" b="1">
                  <a:solidFill>
                    <a:schemeClr val="tx2"/>
                  </a:solidFill>
                  <a:latin typeface="Arial Narrow" panose="020B0606020202030204" pitchFamily="34" charset="0"/>
                </a:rPr>
              </a:br>
              <a:endParaRPr lang="es-ES" altLang="en-US" sz="3048" b="1">
                <a:solidFill>
                  <a:schemeClr val="tx2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4" name="Rectángulo redondeado 13"/>
          <p:cNvSpPr/>
          <p:nvPr/>
        </p:nvSpPr>
        <p:spPr>
          <a:xfrm>
            <a:off x="1956406" y="143632"/>
            <a:ext cx="8224762" cy="6514797"/>
          </a:xfrm>
          <a:prstGeom prst="roundRect">
            <a:avLst>
              <a:gd name="adj" fmla="val 350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6626">
              <a:defRPr/>
            </a:pPr>
            <a:endParaRPr lang="es-ES" sz="1714"/>
          </a:p>
        </p:txBody>
      </p:sp>
    </p:spTree>
    <p:extLst>
      <p:ext uri="{BB962C8B-B14F-4D97-AF65-F5344CB8AC3E}">
        <p14:creationId xmlns:p14="http://schemas.microsoft.com/office/powerpoint/2010/main" val="11085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0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40823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>
                <a:latin typeface="Arial Narrow" panose="020B0606020202030204" pitchFamily="34" charset="0"/>
              </a:rPr>
              <a:t>La triada de herramientas</a:t>
            </a:r>
            <a:endParaRPr lang="en-US" sz="3600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062452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990403979"/>
              </p:ext>
            </p:extLst>
          </p:nvPr>
        </p:nvGraphicFramePr>
        <p:xfrm>
          <a:off x="2032000" y="129196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8773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37621" y="1894417"/>
            <a:ext cx="7706178" cy="3048000"/>
          </a:xfrm>
        </p:spPr>
        <p:txBody>
          <a:bodyPr/>
          <a:lstStyle/>
          <a:p>
            <a:pPr eaLnBrk="1" hangingPunct="1"/>
            <a:r>
              <a:rPr lang="es-ES" altLang="es-ES" sz="5143" b="1">
                <a:solidFill>
                  <a:schemeClr val="hlink"/>
                </a:solidFill>
                <a:latin typeface="Arial Black" panose="020B0A04020102020204" pitchFamily="34" charset="0"/>
              </a:rPr>
              <a:t>CULTURA DE SOBREVIVENCIA</a:t>
            </a:r>
          </a:p>
        </p:txBody>
      </p:sp>
      <p:pic>
        <p:nvPicPr>
          <p:cNvPr id="102404" name="Pista04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203" y="6309180"/>
            <a:ext cx="285750" cy="30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2044664" y="2060727"/>
            <a:ext cx="8272008" cy="267175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defTabSz="416626">
              <a:defRPr/>
            </a:pPr>
            <a:r>
              <a:rPr lang="es-ES" altLang="es-ES" sz="8381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anose="020B0604020202020204" pitchFamily="34" charset="0"/>
              </a:rPr>
              <a:t>CULTURA DE </a:t>
            </a:r>
          </a:p>
          <a:p>
            <a:pPr algn="ctr" defTabSz="416626">
              <a:defRPr/>
            </a:pPr>
            <a:r>
              <a:rPr lang="es-ES" altLang="es-ES" sz="8381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anose="020B0604020202020204" pitchFamily="34" charset="0"/>
              </a:rPr>
              <a:t>DESARROLLO</a:t>
            </a:r>
          </a:p>
        </p:txBody>
      </p:sp>
    </p:spTree>
    <p:extLst>
      <p:ext uri="{BB962C8B-B14F-4D97-AF65-F5344CB8AC3E}">
        <p14:creationId xmlns:p14="http://schemas.microsoft.com/office/powerpoint/2010/main" val="292805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024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 showWhenStopped="0">
                <p:cTn id="2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04"/>
                </p:tgtEl>
              </p:cMediaNode>
            </p:audio>
          </p:childTnLst>
        </p:cTn>
      </p:par>
    </p:tnLst>
    <p:bldLst>
      <p:bldP spid="102402" grpId="0"/>
      <p:bldP spid="10240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38703"/>
            <a:ext cx="10515600" cy="1202417"/>
          </a:xfrm>
        </p:spPr>
        <p:txBody>
          <a:bodyPr>
            <a:normAutofit/>
          </a:bodyPr>
          <a:lstStyle/>
          <a:p>
            <a:r>
              <a:rPr lang="es-MX" sz="3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El municipio: primera línea de batalla y espacio ideal para la recuperación y el desarrollo</a:t>
            </a:r>
            <a:endParaRPr lang="en-US" sz="36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7260" y="1419497"/>
            <a:ext cx="10317480" cy="543850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MX" dirty="0" smtClean="0">
                <a:latin typeface="Arial Narrow" panose="020B0606020202030204" pitchFamily="34" charset="0"/>
              </a:rPr>
              <a:t>Institucionalidad robusta, integradora y creativa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dirty="0" smtClean="0">
                <a:latin typeface="Arial Narrow" panose="020B0606020202030204" pitchFamily="34" charset="0"/>
              </a:rPr>
              <a:t>Fomento de sistemas productivos locales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dirty="0" smtClean="0">
                <a:latin typeface="Arial Narrow" panose="020B0606020202030204" pitchFamily="34" charset="0"/>
              </a:rPr>
              <a:t>Revalorización de la ruralidad desde una concepción diferente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dirty="0" smtClean="0">
                <a:latin typeface="Arial Narrow" panose="020B0606020202030204" pitchFamily="34" charset="0"/>
              </a:rPr>
              <a:t>Fortalecimiento de vínculos gobierno- sector del conocimiento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dirty="0" smtClean="0">
                <a:latin typeface="Arial Narrow" panose="020B0606020202030204" pitchFamily="34" charset="0"/>
              </a:rPr>
              <a:t>Tránsito hacia un modelo participativo en la planificación y gestión del desarrollo “desde el barrio”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dirty="0">
                <a:latin typeface="Arial Narrow" panose="020B0606020202030204" pitchFamily="34" charset="0"/>
              </a:rPr>
              <a:t>Incremento de capacidades de </a:t>
            </a:r>
            <a:r>
              <a:rPr lang="es-MX" dirty="0" smtClean="0">
                <a:latin typeface="Arial Narrow" panose="020B0606020202030204" pitchFamily="34" charset="0"/>
              </a:rPr>
              <a:t>innovación: la ciencia al servicio del desarrollo municipal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u="sng" dirty="0" smtClean="0">
                <a:latin typeface="Arial Narrow" panose="020B0606020202030204" pitchFamily="34" charset="0"/>
              </a:rPr>
              <a:t>Sostenibilidad del proceso de desarrollo</a:t>
            </a:r>
          </a:p>
          <a:p>
            <a:pPr marL="0" indent="0">
              <a:buNone/>
            </a:pPr>
            <a:endParaRPr lang="es-MX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s-ES" sz="3000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EDM debe constituirse en un </a:t>
            </a:r>
            <a:r>
              <a:rPr lang="es-ES" sz="3000" b="1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espacio de experimentación </a:t>
            </a:r>
            <a:r>
              <a:rPr lang="es-ES" sz="3000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el nivel local, transformando el enfoque de beneficiarios por transferencias tecnológicas hacia el de polígonos de creación de tecnologías e innovaciones apropiadas para el desarrollo local “in situ”, incluyendo las organizacionales </a:t>
            </a:r>
          </a:p>
          <a:p>
            <a:endParaRPr lang="en-US" sz="3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99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" y="0"/>
            <a:ext cx="12192000" cy="6858000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87" y="2125934"/>
            <a:ext cx="912878" cy="688849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2075">
            <a:off x="6249915" y="3426918"/>
            <a:ext cx="867640" cy="56712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139" y="2858702"/>
            <a:ext cx="2802581" cy="315182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338" y="4979076"/>
            <a:ext cx="679351" cy="77176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209" y="4594927"/>
            <a:ext cx="1061360" cy="77318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420" y="4348063"/>
            <a:ext cx="358739" cy="793854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053" y="4954071"/>
            <a:ext cx="554011" cy="52751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5088" y="776819"/>
            <a:ext cx="2001016" cy="102413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63" y="981777"/>
            <a:ext cx="1872000" cy="119211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555" y="1862551"/>
            <a:ext cx="1266446" cy="861062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424" y="4969335"/>
            <a:ext cx="877694" cy="892082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81" y="2676499"/>
            <a:ext cx="1778890" cy="106674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894" y="4583803"/>
            <a:ext cx="1357158" cy="1129873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33" y="4975043"/>
            <a:ext cx="929263" cy="88637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823" y="3934026"/>
            <a:ext cx="348997" cy="35052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229" y="4954071"/>
            <a:ext cx="899369" cy="89208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970" y="3429240"/>
            <a:ext cx="654208" cy="63169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651" y="4905754"/>
            <a:ext cx="691897" cy="98755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35" y="3145535"/>
            <a:ext cx="1176530" cy="566929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578" y="3053333"/>
            <a:ext cx="230124" cy="446533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042665"/>
            <a:ext cx="213360" cy="437389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225" y="4050495"/>
            <a:ext cx="963333" cy="878121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581" y="5697796"/>
            <a:ext cx="536451" cy="248244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0668" y="2729132"/>
            <a:ext cx="1028378" cy="832805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955" y="1544572"/>
            <a:ext cx="818390" cy="1292355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722" y="1780789"/>
            <a:ext cx="874778" cy="1272543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931" y="2040909"/>
            <a:ext cx="816392" cy="1592036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6570" y="5348036"/>
            <a:ext cx="2794080" cy="1264953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366" y="2484120"/>
            <a:ext cx="699517" cy="653797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553" y="2836927"/>
            <a:ext cx="885330" cy="405927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68" y="1091780"/>
            <a:ext cx="1283211" cy="226466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502416" y="5211709"/>
            <a:ext cx="2524474" cy="1443553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0317" y="5542228"/>
            <a:ext cx="2315926" cy="118799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4017" y="5297774"/>
            <a:ext cx="1295403" cy="1315215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50931">
            <a:off x="12105272" y="5664513"/>
            <a:ext cx="1342596" cy="1189681"/>
          </a:xfrm>
          <a:prstGeom prst="rect">
            <a:avLst/>
          </a:prstGeom>
        </p:spPr>
      </p:pic>
      <p:sp>
        <p:nvSpPr>
          <p:cNvPr id="46" name="Triángulo isósceles 45"/>
          <p:cNvSpPr/>
          <p:nvPr/>
        </p:nvSpPr>
        <p:spPr>
          <a:xfrm>
            <a:off x="10804074" y="3677337"/>
            <a:ext cx="782556" cy="364631"/>
          </a:xfrm>
          <a:prstGeom prst="triangl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985" y="6367802"/>
            <a:ext cx="2318556" cy="503842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8" t="11341" r="52238" b="79234"/>
          <a:stretch/>
        </p:blipFill>
        <p:spPr>
          <a:xfrm>
            <a:off x="1216928" y="345674"/>
            <a:ext cx="4461641" cy="646386"/>
          </a:xfrm>
          <a:prstGeom prst="rect">
            <a:avLst/>
          </a:prstGeom>
        </p:spPr>
      </p:pic>
      <p:sp>
        <p:nvSpPr>
          <p:cNvPr id="43" name="CuadroTexto 42"/>
          <p:cNvSpPr txBox="1"/>
          <p:nvPr/>
        </p:nvSpPr>
        <p:spPr>
          <a:xfrm>
            <a:off x="116678" y="13177"/>
            <a:ext cx="11639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8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El municipio que queremos será el que ofrezca a sus </a:t>
            </a:r>
            <a:r>
              <a:rPr lang="es-ES" sz="2400" b="1" dirty="0">
                <a:solidFill>
                  <a:srgbClr val="008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habitantes la esperanza </a:t>
            </a:r>
            <a:r>
              <a:rPr lang="es-ES" sz="2400" b="1" dirty="0" smtClean="0">
                <a:solidFill>
                  <a:srgbClr val="008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de un mundo mejor que necesitan…</a:t>
            </a:r>
            <a:endParaRPr lang="es-ES" sz="2400" dirty="0">
              <a:solidFill>
                <a:srgbClr val="008E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487" y="444302"/>
            <a:ext cx="749810" cy="143256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658" y="133695"/>
            <a:ext cx="1253930" cy="1823080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0667" y="605649"/>
            <a:ext cx="1323931" cy="82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42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6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22222E-6 L -0.12214 -0.11944 " pathEditMode="relative" rAng="0" ptsTypes="AA">
                                      <p:cBhvr>
                                        <p:cTn id="55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7" y="-5972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50"/>
                            </p:stCondLst>
                            <p:childTnLst>
                              <p:par>
                                <p:cTn id="71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44444E-6 C 0.02474 0.03263 0.04791 0.06597 0.07174 0.09838 C 0.09414 0.06597 0.11601 0.03263 0.13893 4.44444E-6 C 0.17617 0.05949 0.21302 0.12013 0.24987 0.18101 C 0.26081 0.12013 0.27174 0.05949 0.28255 4.44444E-6 C 0.30456 0.03263 0.40429 0.16157 0.42708 0.19444 C 0.45078 0.16157 0.39752 0.03263 0.42161 4.44444E-6 C 0.44388 0.03263 0.47669 0.02291 0.49935 0.05648 C 0.52304 0.02291 0.53685 0.03263 0.56002 4.44444E-6 C 0.58463 0.03263 0.60794 0.06597 0.63242 0.09838 C 0.66771 0.11481 0.71979 0.09652 0.75403 0.08055 C 0.77591 0.04745 0.8164 0.04791 0.8388 0.0155 C 0.86289 0.04791 0.88659 0.05254 0.91081 0.08495 C 0.9345 0.05254 0.95859 0.03263 0.98229 4.44444E-6 C 1.00416 0.03263 1.02734 0.06597 1.04922 0.09838 C 1.07357 0.06574 1.097 0.03263 1.12174 4.44444E-6 " pathEditMode="relative" rAng="0" ptsTypes="AAAAAAAAAAAAAAAA">
                                      <p:cBhvr>
                                        <p:cTn id="72" dur="4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81" y="9722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2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750"/>
                            </p:stCondLst>
                            <p:childTnLst>
                              <p:par>
                                <p:cTn id="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-4.16667E-7 -3.7037E-6 C 0.00599 0.00024 0.01953 0.00024 0.02787 0.00834 C 0.03008 0.01088 0.04063 0.01922 0.04935 0.025 C 0.05781 0.03056 0.07044 0.04121 0.07969 0.04213 C 0.10247 0.04375 0.09453 0.02686 0.11745 0.02686 " pathEditMode="relative" rAng="0" ptsTypes="AAAAAA">
                                      <p:cBhvr>
                                        <p:cTn id="9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72" y="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750"/>
                            </p:stCondLst>
                            <p:childTnLst>
                              <p:par>
                                <p:cTn id="92" presetID="4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63 -0.05416 C -0.18763 -0.07314 -0.1836 -0.0912 -0.17565 -0.0912 C -0.16667 -0.0912 -0.16367 -0.07314 -0.16068 -0.05416 C -0.15664 -0.0331 -0.15365 -0.01226 -0.14362 -0.01226 C -0.13464 -0.01226 -0.13164 -0.0331 -0.12761 -0.05416 C -0.12565 -0.07314 -0.12162 -0.0912 -0.11263 -0.0912 C -0.10469 -0.0912 -0.10065 -0.07314 -0.09766 -0.05416 C -0.09466 -0.0331 -0.09063 -0.01226 -0.08164 -0.01226 C -0.07266 -0.01226 -0.06563 -0.05416 -0.06563 -0.05393 C -0.06263 -0.07314 -0.05964 -0.0912 -0.05065 -0.0912 C -0.04167 -0.0912 -0.03867 -0.07314 -0.03568 -0.05416 C -0.03164 -0.0331 -0.02865 -0.01226 -0.01862 -0.01226 C -0.00964 -0.01226 -0.00664 -0.0331 -0.00365 -0.05416 C 0.00039 -0.07314 0.00338 -0.0912 0.01237 -0.0912 C 0.02031 -0.0912 0.02435 -0.07314 0.02734 -0.05416 C 0.03034 -0.0331 0.03437 -0.01226 0.04336 -0.01226 C 0.05234 -0.01226 0.05534 -0.0331 0.05937 -0.05416 " pathEditMode="relative" rAng="0" ptsTypes="AAAAAAAAAAAAAAAAA">
                                      <p:cBhvr>
                                        <p:cTn id="93" dur="20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31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3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3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3906 0.05185 C -1.22734 0.07778 -1.19687 0.11389 -1.08971 0.11366 C -0.93411 0.11366 -0.92239 -0.00764 -0.74049 -0.0081 C -0.56979 -0.0081 -0.65937 0.09792 -0.4983 0.09722 C -0.33099 0.09722 -0.42057 0.02084 -0.24075 0.02084 C -0.07955 0.02084 -0.16914 0.07222 -0.02591 0.07222 C 0.11185 0.07222 0.04024 0.03287 0.16563 0.03287 C 0.23724 0.03287 0.24336 0.04352 0.24883 0.05185 " pathEditMode="relative" rAng="0" ptsTypes="AAAAAAAA">
                                      <p:cBhvr>
                                        <p:cTn id="103" dur="6250" spd="-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38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1654629" y="228299"/>
            <a:ext cx="8319407" cy="553357"/>
          </a:xfrm>
        </p:spPr>
        <p:txBody>
          <a:bodyPr/>
          <a:lstStyle/>
          <a:p>
            <a:pPr eaLnBrk="1" hangingPunct="1"/>
            <a:r>
              <a:rPr lang="es-ES_tradnl" altLang="en-US" sz="32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Constitución de la República de Cuba- </a:t>
            </a:r>
            <a:r>
              <a:rPr lang="es-ES" altLang="en-US"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Artículo 168 </a:t>
            </a:r>
            <a:endParaRPr lang="es-ES" altLang="en-US" sz="3200" b="1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Marcador de contenido 2"/>
          <p:cNvSpPr>
            <a:spLocks noGrp="1"/>
          </p:cNvSpPr>
          <p:nvPr>
            <p:ph sz="quarter" idx="1"/>
          </p:nvPr>
        </p:nvSpPr>
        <p:spPr>
          <a:xfrm>
            <a:off x="1654629" y="1212548"/>
            <a:ext cx="8228693" cy="5458218"/>
          </a:xfrm>
        </p:spPr>
        <p:txBody>
          <a:bodyPr/>
          <a:lstStyle/>
          <a:p>
            <a:pPr marL="0" indent="0">
              <a:buNone/>
            </a:pPr>
            <a:r>
              <a:rPr lang="es-ES" altLang="en-US" sz="3000" dirty="0">
                <a:latin typeface="Arial Narrow" panose="020B0606020202030204" pitchFamily="34" charset="0"/>
              </a:rPr>
              <a:t>El municipio es la sociedad local, organizada por la ley, que constituye </a:t>
            </a:r>
            <a:r>
              <a:rPr lang="es-ES" altLang="en-US" sz="3000" u="sng" dirty="0">
                <a:latin typeface="Arial Narrow" panose="020B0606020202030204" pitchFamily="34" charset="0"/>
              </a:rPr>
              <a:t>la unidad </a:t>
            </a:r>
            <a:r>
              <a:rPr lang="es-ES" altLang="en-US" sz="3000" u="sng" dirty="0" smtClean="0">
                <a:latin typeface="Arial Narrow" panose="020B0606020202030204" pitchFamily="34" charset="0"/>
              </a:rPr>
              <a:t>política- </a:t>
            </a:r>
            <a:r>
              <a:rPr lang="es-ES" altLang="en-US" sz="3000" u="sng" dirty="0">
                <a:latin typeface="Arial Narrow" panose="020B0606020202030204" pitchFamily="34" charset="0"/>
              </a:rPr>
              <a:t>administrativa primaria y fundamental de la organización nacional</a:t>
            </a:r>
            <a:r>
              <a:rPr lang="es-ES" altLang="en-US" sz="3000" dirty="0">
                <a:latin typeface="Arial Narrow" panose="020B0606020202030204" pitchFamily="34" charset="0"/>
              </a:rPr>
              <a:t>; goza de </a:t>
            </a:r>
            <a:r>
              <a:rPr lang="es-ES" altLang="en-US" sz="3000" u="sng" dirty="0">
                <a:latin typeface="Arial Narrow" panose="020B0606020202030204" pitchFamily="34" charset="0"/>
              </a:rPr>
              <a:t>autonomía y personalidad jurídica propias </a:t>
            </a:r>
            <a:r>
              <a:rPr lang="es-ES" altLang="en-US" sz="3000" dirty="0">
                <a:latin typeface="Arial Narrow" panose="020B0606020202030204" pitchFamily="34" charset="0"/>
              </a:rPr>
              <a:t>a todos los efectos legales, con una extensión territorial determinada por necesarias relaciones de vecindad, económicas y sociales de su población e intereses de la nación, con el propósito de lograr </a:t>
            </a:r>
            <a:r>
              <a:rPr lang="es-ES" altLang="en-US" sz="3000" u="sng" dirty="0">
                <a:latin typeface="Arial Narrow" panose="020B0606020202030204" pitchFamily="34" charset="0"/>
              </a:rPr>
              <a:t>la satisfacción de las necesidades locales</a:t>
            </a:r>
            <a:r>
              <a:rPr lang="es-ES" altLang="en-US" sz="3000" dirty="0">
                <a:latin typeface="Arial Narrow" panose="020B0606020202030204" pitchFamily="34" charset="0"/>
              </a:rPr>
              <a:t>. Cuenta con </a:t>
            </a:r>
            <a:r>
              <a:rPr lang="es-ES" altLang="en-US" sz="3000" u="sng" dirty="0">
                <a:latin typeface="Arial Narrow" panose="020B0606020202030204" pitchFamily="34" charset="0"/>
              </a:rPr>
              <a:t>ingresos propios y las asignaciones </a:t>
            </a:r>
            <a:r>
              <a:rPr lang="es-ES" altLang="en-US" sz="3000" dirty="0">
                <a:latin typeface="Arial Narrow" panose="020B0606020202030204" pitchFamily="34" charset="0"/>
              </a:rPr>
              <a:t>que recibe del Gobierno de la República, en función del desarrollo económico y social de su territorio y otros fines del Estado, </a:t>
            </a:r>
            <a:r>
              <a:rPr lang="es-ES" altLang="en-US" sz="3000" u="sng" dirty="0">
                <a:latin typeface="Arial Narrow" panose="020B0606020202030204" pitchFamily="34" charset="0"/>
              </a:rPr>
              <a:t>bajo la dirección de la Asamblea Municipal del Poder Popular</a:t>
            </a:r>
            <a:r>
              <a:rPr lang="es-ES" altLang="en-US" sz="3000" dirty="0">
                <a:latin typeface="Arial Narrow" panose="020B0606020202030204" pitchFamily="34" charset="0"/>
              </a:rPr>
              <a:t>”.</a:t>
            </a:r>
          </a:p>
          <a:p>
            <a:pPr marL="0" indent="0">
              <a:buNone/>
            </a:pPr>
            <a:r>
              <a:rPr lang="es-ES" altLang="en-US" sz="3048" dirty="0">
                <a:latin typeface="Arial Narrow" panose="020B0606020202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638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>
          <a:xfrm>
            <a:off x="2399394" y="284238"/>
            <a:ext cx="7393214" cy="879929"/>
          </a:xfrm>
        </p:spPr>
        <p:txBody>
          <a:bodyPr/>
          <a:lstStyle/>
          <a:p>
            <a:pPr algn="ctr"/>
            <a:r>
              <a:rPr lang="es-ES" altLang="en-US" sz="3600" b="1" dirty="0">
                <a:solidFill>
                  <a:srgbClr val="C00000"/>
                </a:solidFill>
                <a:latin typeface="Arial Narrow" panose="020B0606020202030204" pitchFamily="34" charset="0"/>
              </a:rPr>
              <a:t>El municipio:</a:t>
            </a:r>
          </a:p>
        </p:txBody>
      </p:sp>
      <p:sp>
        <p:nvSpPr>
          <p:cNvPr id="5123" name="Marcador de contenido 2"/>
          <p:cNvSpPr>
            <a:spLocks noGrp="1"/>
          </p:cNvSpPr>
          <p:nvPr>
            <p:ph idx="1"/>
          </p:nvPr>
        </p:nvSpPr>
        <p:spPr>
          <a:xfrm>
            <a:off x="1524002" y="1164167"/>
            <a:ext cx="8891450" cy="539598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s-ES" altLang="en-US" sz="2800" dirty="0">
                <a:latin typeface="Arial Narrow" panose="020B0606020202030204" pitchFamily="34" charset="0"/>
              </a:rPr>
              <a:t>Territorio heterogéneo donde se asienta el gobierno de proximidad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altLang="en-US" sz="2800" dirty="0">
                <a:latin typeface="Arial Narrow" panose="020B0606020202030204" pitchFamily="34" charset="0"/>
              </a:rPr>
              <a:t>Responsable del mejoramiento continuo de las condiciones de vida de su población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altLang="en-US" sz="2800" dirty="0">
                <a:latin typeface="Arial Narrow" panose="020B0606020202030204" pitchFamily="34" charset="0"/>
              </a:rPr>
              <a:t>Marco donde la participación resulta más efectiva si se </a:t>
            </a:r>
            <a:r>
              <a:rPr lang="es-ES" altLang="en-US" sz="2800" dirty="0" smtClean="0">
                <a:latin typeface="Arial Narrow" panose="020B0606020202030204" pitchFamily="34" charset="0"/>
              </a:rPr>
              <a:t>revaloriza la identidad y el sentido de pertenencia y se conecta a </a:t>
            </a:r>
            <a:r>
              <a:rPr lang="es-ES" altLang="en-US" sz="2800" dirty="0">
                <a:latin typeface="Arial Narrow" panose="020B0606020202030204" pitchFamily="34" charset="0"/>
              </a:rPr>
              <a:t>la gestión del </a:t>
            </a:r>
            <a:r>
              <a:rPr lang="es-ES" altLang="en-US" sz="2800" dirty="0" smtClean="0">
                <a:latin typeface="Arial Narrow" panose="020B0606020202030204" pitchFamily="34" charset="0"/>
              </a:rPr>
              <a:t>desarrollo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altLang="en-US" sz="2800" dirty="0" smtClean="0">
                <a:latin typeface="Arial Narrow" panose="020B0606020202030204" pitchFamily="34" charset="0"/>
              </a:rPr>
              <a:t>Donde </a:t>
            </a:r>
            <a:r>
              <a:rPr lang="es-ES" altLang="en-US" sz="2800" dirty="0">
                <a:latin typeface="Arial Narrow" panose="020B0606020202030204" pitchFamily="34" charset="0"/>
              </a:rPr>
              <a:t>el funcionamiento </a:t>
            </a:r>
            <a:r>
              <a:rPr lang="es-ES" altLang="en-US" sz="2800" dirty="0" smtClean="0">
                <a:latin typeface="Arial Narrow" panose="020B0606020202030204" pitchFamily="34" charset="0"/>
              </a:rPr>
              <a:t>vertical- sectorial </a:t>
            </a:r>
            <a:r>
              <a:rPr lang="es-ES" altLang="en-US" sz="2800" dirty="0">
                <a:latin typeface="Arial Narrow" panose="020B0606020202030204" pitchFamily="34" charset="0"/>
              </a:rPr>
              <a:t>se puede convertir en </a:t>
            </a:r>
            <a:r>
              <a:rPr lang="es-ES" altLang="en-US" sz="2800" dirty="0" smtClean="0">
                <a:latin typeface="Arial Narrow" panose="020B0606020202030204" pitchFamily="34" charset="0"/>
              </a:rPr>
              <a:t>horizontal- integrado</a:t>
            </a:r>
            <a:endParaRPr lang="es-ES" altLang="en-US" sz="2800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ES" altLang="en-US" sz="2800" dirty="0">
                <a:latin typeface="Arial Narrow" panose="020B0606020202030204" pitchFamily="34" charset="0"/>
              </a:rPr>
              <a:t>Concentra el mayor </a:t>
            </a:r>
            <a:r>
              <a:rPr lang="es-ES" altLang="en-US" sz="2800" dirty="0" smtClean="0">
                <a:latin typeface="Arial Narrow" panose="020B0606020202030204" pitchFamily="34" charset="0"/>
              </a:rPr>
              <a:t>nivel de conocimiento </a:t>
            </a:r>
            <a:r>
              <a:rPr lang="es-ES" altLang="en-US" sz="2800" dirty="0">
                <a:latin typeface="Arial Narrow" panose="020B0606020202030204" pitchFamily="34" charset="0"/>
              </a:rPr>
              <a:t>sobre el territorio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altLang="en-US" sz="2800" b="1" dirty="0">
                <a:latin typeface="Arial Narrow" panose="020B0606020202030204" pitchFamily="34" charset="0"/>
              </a:rPr>
              <a:t>Espacio en el que se debe diseñar e implementar el desarrollo local</a:t>
            </a:r>
          </a:p>
          <a:p>
            <a:endParaRPr lang="es-ES" altLang="en-US" sz="2667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40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Sol.png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809720" y="6902036"/>
            <a:ext cx="1219202" cy="1170434"/>
          </a:xfrm>
          <a:prstGeom prst="rect">
            <a:avLst/>
          </a:prstGeom>
        </p:spPr>
      </p:pic>
      <p:pic>
        <p:nvPicPr>
          <p:cNvPr id="4" name="3 Imagen" descr="Paisaje.png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24000" y="5429284"/>
            <a:ext cx="2786050" cy="2248189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2952729" y="-285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>
              <a:solidFill>
                <a:prstClr val="black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451566" y="178925"/>
            <a:ext cx="583015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</a:pPr>
            <a:r>
              <a:rPr lang="es-ES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…</a:t>
            </a:r>
            <a:r>
              <a:rPr lang="es-ES" altLang="en-US" sz="800" b="1" dirty="0">
                <a:latin typeface="Arial" panose="020B0604020202020204" pitchFamily="34" charset="0"/>
              </a:rPr>
              <a:t>.</a:t>
            </a:r>
            <a:r>
              <a:rPr lang="es-ES" altLang="en-US" sz="2000" b="1" dirty="0">
                <a:solidFill>
                  <a:schemeClr val="bg1"/>
                </a:solidFill>
                <a:latin typeface="Arial" panose="020B0604020202020204" pitchFamily="34" charset="0"/>
              </a:rPr>
              <a:t>ésa es la sal y ésa es la raíz de la libertad</a:t>
            </a:r>
            <a:r>
              <a:rPr lang="es-ES" altLang="en-US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:</a:t>
            </a:r>
            <a:endParaRPr lang="es-ES" altLang="en-US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</a:pPr>
            <a:r>
              <a:rPr lang="es-ES" altLang="en-US" sz="2000" b="1" dirty="0">
                <a:solidFill>
                  <a:schemeClr val="bg1"/>
                </a:solidFill>
                <a:latin typeface="Arial" panose="020B0604020202020204" pitchFamily="34" charset="0"/>
              </a:rPr>
              <a:t>José Martí</a:t>
            </a:r>
            <a:r>
              <a:rPr lang="es-ES" altLang="en-US" sz="2000" b="1" dirty="0"/>
              <a:t> </a:t>
            </a:r>
          </a:p>
          <a:p>
            <a:pPr algn="r">
              <a:spcBef>
                <a:spcPct val="0"/>
              </a:spcBef>
            </a:pPr>
            <a:r>
              <a:rPr lang="es-ES" altLang="en-US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…</a:t>
            </a:r>
            <a:r>
              <a:rPr lang="es-ES" altLang="en-US" sz="800" b="1" dirty="0">
                <a:solidFill>
                  <a:schemeClr val="bg1"/>
                </a:solidFill>
                <a:latin typeface="Arial" panose="020B0604020202020204" pitchFamily="34" charset="0"/>
              </a:rPr>
              <a:t>…</a:t>
            </a:r>
            <a:r>
              <a:rPr lang="es-ES" altLang="en-US" sz="800" b="1" dirty="0">
                <a:latin typeface="Arial" panose="020B0604020202020204" pitchFamily="34" charset="0"/>
              </a:rPr>
              <a:t>.</a:t>
            </a:r>
            <a:r>
              <a:rPr lang="es-ES" altLang="en-US" sz="800" b="1" dirty="0">
                <a:solidFill>
                  <a:schemeClr val="bg1"/>
                </a:solidFill>
                <a:latin typeface="Arial" panose="020B0604020202020204" pitchFamily="34" charset="0"/>
              </a:rPr>
              <a:t>ésa es la sal y ésa es la raíz de la libertad: el municipio.</a:t>
            </a:r>
          </a:p>
          <a:p>
            <a:pPr algn="r">
              <a:spcBef>
                <a:spcPct val="0"/>
              </a:spcBef>
            </a:pPr>
            <a:endParaRPr lang="es-ES" alt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</a:pPr>
            <a:r>
              <a:rPr lang="es-ES" altLang="en-US" sz="800" b="1" dirty="0">
                <a:solidFill>
                  <a:schemeClr val="bg1"/>
                </a:solidFill>
                <a:latin typeface="Arial" panose="020B0604020202020204" pitchFamily="34" charset="0"/>
              </a:rPr>
              <a:t>José Martí</a:t>
            </a:r>
            <a:r>
              <a:rPr lang="es-ES" altLang="en-US" sz="800" b="1" dirty="0"/>
              <a:t> </a:t>
            </a:r>
          </a:p>
          <a:p>
            <a:pPr algn="r">
              <a:spcBef>
                <a:spcPct val="0"/>
              </a:spcBef>
            </a:pPr>
            <a:r>
              <a:rPr lang="es-ES" altLang="en-US" sz="4000" b="1" dirty="0" smtClean="0">
                <a:latin typeface="Arial" panose="020B0604020202020204" pitchFamily="34" charset="0"/>
              </a:rPr>
              <a:t>….</a:t>
            </a:r>
            <a:r>
              <a:rPr lang="es-ES" altLang="en-US" sz="4000" b="1" dirty="0">
                <a:latin typeface="Arial" panose="020B0604020202020204" pitchFamily="34" charset="0"/>
              </a:rPr>
              <a:t>ésa es la sal y ésa es la raíz de la libertad: el municipio.</a:t>
            </a:r>
          </a:p>
          <a:p>
            <a:pPr algn="r">
              <a:spcBef>
                <a:spcPct val="0"/>
              </a:spcBef>
            </a:pPr>
            <a:endParaRPr lang="es-ES" altLang="en-US" sz="4000" b="1" dirty="0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</a:pPr>
            <a:r>
              <a:rPr lang="es-ES" altLang="en-US" sz="4000" b="1" dirty="0">
                <a:latin typeface="Arial" panose="020B0604020202020204" pitchFamily="34" charset="0"/>
              </a:rPr>
              <a:t>José Martí</a:t>
            </a:r>
            <a:r>
              <a:rPr lang="es-ES" altLang="en-US" sz="4000" b="1" dirty="0"/>
              <a:t> </a:t>
            </a:r>
          </a:p>
          <a:p>
            <a:pPr algn="r">
              <a:spcBef>
                <a:spcPct val="0"/>
              </a:spcBef>
            </a:pPr>
            <a:r>
              <a:rPr lang="es-ES" altLang="en-US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libertad</a:t>
            </a:r>
            <a:r>
              <a:rPr lang="es-E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: el municipio.</a:t>
            </a:r>
          </a:p>
          <a:p>
            <a:pPr algn="r">
              <a:spcBef>
                <a:spcPct val="0"/>
              </a:spcBef>
            </a:pPr>
            <a:endParaRPr lang="es-ES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</a:pPr>
            <a:r>
              <a:rPr lang="es-E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José Martí</a:t>
            </a:r>
            <a:r>
              <a:rPr lang="es-ES" altLang="en-US" sz="2400" b="1" dirty="0"/>
              <a:t> </a:t>
            </a:r>
          </a:p>
        </p:txBody>
      </p:sp>
      <p:pic>
        <p:nvPicPr>
          <p:cNvPr id="8" name="7 Imagen" descr="Mariposa 1.png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 flipH="1">
            <a:off x="-928726" y="3143249"/>
            <a:ext cx="688849" cy="667513"/>
          </a:xfrm>
          <a:prstGeom prst="rect">
            <a:avLst/>
          </a:prstGeom>
        </p:spPr>
      </p:pic>
      <p:pic>
        <p:nvPicPr>
          <p:cNvPr id="9" name="8 Imagen" descr="Mariposa 2.png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 flipH="1" flipV="1">
            <a:off x="12263470" y="4572009"/>
            <a:ext cx="545593" cy="49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8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62428E-6 L 0.00052 -0.96855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8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2.5E-6 -3.06358E-6 C 0.00261 -0.00092 0.00521 -0.00162 0.00781 -0.00254 C 0.01146 -0.00393 0.01927 -0.0074 0.01927 -0.00716 C 0.02188 -0.00971 0.02413 -0.01271 0.02709 -0.01456 C 0.02934 -0.01595 0.03247 -0.01526 0.03472 -0.01711 C 0.03663 -0.01873 0.03698 -0.02219 0.03854 -0.02427 C 0.04028 -0.02636 0.04236 -0.02774 0.04427 -0.02913 C 0.05938 -0.03977 0.07361 -0.04138 0.09063 -0.0437 C 0.11042 -0.04971 0.13073 -0.0437 0.15052 -0.03884 C 0.15677 -0.02335 0.16615 -0.01618 0.17934 -0.01225 C 0.22257 -0.0141 0.21893 -0.01156 0.24497 -0.01942 C 0.25104 -0.03121 0.25972 -0.03306 0.27014 -0.03653 C 0.28907 -0.05133 0.27813 -0.04485 0.32431 -0.03884 C 0.32709 -0.03838 0.329 -0.03445 0.3316 -0.03399 C 0.3415 -0.03214 0.35122 -0.03237 0.36094 -0.03167 C 0.37761 -0.02427 0.35486 -0.03491 0.3724 -0.02427 C 0.38038 -0.01942 0.39097 -0.01873 0.39948 -0.01711 C 0.40157 -0.01595 0.41111 -0.0104 0.41285 -0.0074 C 0.41424 -0.00531 0.41354 -0.00185 0.41493 -3.06358E-6 C 0.41823 0.00416 0.42379 0.00324 0.42847 0.00463 C 0.44202 0.01596 0.43854 0.01503 0.46719 0.00717 C 0.47136 0.00601 0.4691 -0.00462 0.47275 -0.0074 C 0.47743 -0.01063 0.48316 -0.0104 0.48837 -0.01225 C 0.49341 -0.0141 0.50382 -0.01711 0.50382 -0.01688 C 0.5191 -0.0467 0.55608 -0.03121 0.579 -0.01711 C 0.60608 -0.0178 0.63316 -0.01641 0.66007 -0.01942 C 0.6658 -0.02011 0.66997 -0.02751 0.67552 -0.02913 C 0.68559 -0.03699 0.69601 -0.04046 0.70452 -0.05086 C 0.71407 -0.05017 0.72379 -0.0504 0.73351 -0.04855 C 0.7408 -0.04716 0.74722 -0.04069 0.75469 -0.03884 C 0.75972 -0.03745 0.76493 -0.03722 0.77014 -0.03653 C 0.7849 -0.03005 0.76684 -0.03953 0.77969 -0.02682 C 0.78299 -0.02358 0.79497 -0.01849 0.79896 -0.01711 C 0.80834 -0.01387 0.80955 -0.00994 0.82032 -0.0074 C 0.83247 -0.00809 0.84479 -0.00763 0.85695 -0.00971 C 0.8592 -0.01017 0.86042 -0.01364 0.86268 -0.01456 C 0.87066 -0.01803 0.87952 -0.01919 0.88785 -0.02196 C 0.89827 -0.02104 0.90834 -0.02057 0.91858 -0.01942 C 0.92205 -0.01896 0.92535 -0.01826 0.92847 -0.01711 C 0.93229 -0.01572 0.93993 -0.01225 0.93993 -0.01202 C 0.9467 -0.0067 0.95382 -0.00462 0.96129 -3.06358E-6 C 0.98229 -0.00185 0.99913 -0.00578 1.0191 -0.01225 C 1.03125 -0.01133 1.04358 -0.01133 1.05573 -0.00971 C 1.06736 -0.00809 1.07726 -0.00092 1.08854 0.00232 C 1.10157 -0.00023 1.10018 0.00486 1.10018 -0.00485 " pathEditMode="relative" rAng="0" ptsTypes="ffffffffffffffffffffffffffffffffffffffffffffA">
                                      <p:cBhvr>
                                        <p:cTn id="8" dur="9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100" y="-18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44444E-6 C -0.00538 -0.04467 0.00868 -0.08449 -0.02726 -0.10162 C -0.0375 -0.10648 -0.04063 -0.10671 -0.05087 -0.10879 C -0.07361 -0.11921 -0.09601 -0.13171 -0.11997 -0.13541 C -0.13212 -0.13379 -0.14444 -0.13402 -0.15642 -0.13055 C -0.16372 -0.12847 -0.16111 -0.11944 -0.16354 -0.11365 C -0.17222 -0.09375 -0.17865 -0.08958 -0.19444 -0.0824 C -0.20104 -0.07361 -0.20833 -0.06944 -0.21632 -0.06296 C -0.23281 -0.03032 -0.28906 -0.02615 -0.29809 -0.0655 C -0.29861 -0.07384 -0.29826 -0.10069 -0.30365 -0.11134 C -0.30573 -0.11504 -0.31372 -0.12407 -0.31632 -0.12569 C -0.31979 -0.128 -0.32726 -0.13055 -0.32726 -0.13032 C -0.40955 -0.12476 -0.3776 -0.14236 -0.40903 -0.11134 C -0.41372 -0.10185 -0.41528 -0.09166 -0.41997 -0.0824 C -0.42361 -0.06365 -0.42569 -0.0581 -0.43629 -0.04351 C -0.43941 -0.02384 -0.44184 -0.01481 -0.45642 -0.00717 C -0.46684 0.00672 -0.47188 0.00301 -0.48906 0.00487 C -0.50868 0.01181 -0.51198 0.01389 -0.54358 0.00487 C -0.5467 0.00394 -0.54583 -0.00324 -0.54722 -0.00717 C -0.55069 -0.01666 -0.55399 -0.02731 -0.55816 -0.03634 C -0.57031 -0.06203 -0.58958 -0.07592 -0.61094 -0.08472 C -0.6316 -0.08402 -0.65208 -0.08379 -0.67274 -0.0824 C -0.68247 -0.08171 -0.69201 -0.07476 -0.70174 -0.07268 C -0.71719 -0.05925 -0.73663 -0.05671 -0.75451 -0.05324 C -0.77083 -0.05416 -0.78733 -0.05347 -0.80365 -0.05578 C -0.81129 -0.05694 -0.82326 -0.08287 -0.8309 -0.08958 C -0.83594 -0.11088 -0.83872 -0.11967 -0.8309 -0.15254 C -0.82951 -0.1581 -0.8224 -0.15578 -0.81823 -0.1574 C -0.80521 -0.15555 -0.79444 -0.15254 -0.78177 -0.15 C -0.76059 -0.12916 -0.74497 -0.13935 -0.71997 -0.14282 C -0.71163 -0.15393 -0.70208 -0.15486 -0.6908 -0.1574 C -0.6849 -0.16967 -0.69063 -0.16111 -0.68177 -0.16689 C -0.67986 -0.16828 -0.67847 -0.17083 -0.67639 -0.17175 C -0.6717 -0.17407 -0.66181 -0.17662 -0.66181 -0.17638 C -0.64097 -0.19768 -0.67031 -0.17037 -0.64358 -0.18634 C -0.64115 -0.18773 -0.64063 -0.19282 -0.63819 -0.19375 C -0.63177 -0.19629 -0.62483 -0.19537 -0.61823 -0.19606 C -0.6151 -0.19699 -0.61198 -0.19722 -0.60903 -0.19861 C -0.60694 -0.19953 -0.60573 -0.20277 -0.60365 -0.20347 C -0.59722 -0.20601 -0.59028 -0.20648 -0.58368 -0.2081 C -0.57326 -0.21736 -0.5783 -0.21435 -0.55816 -0.2155 C -0.51754 -0.21759 -0.47691 -0.21875 -0.43629 -0.22037 C -0.42517 -0.22777 -0.41615 -0.23032 -0.40365 -0.2324 C -0.39618 -0.24236 -0.38785 -0.24444 -0.37813 -0.2493 C -0.3717 -0.2662 -0.36354 -0.27569 -0.35694 -0.2905 C -0.34514 -0.31481 -0.36163 -0.28472 -0.34722 -0.30972 C -0.34531 -0.31805 -0.34358 -0.32175 -0.34722 -0.33171 C -0.34826 -0.33425 -0.37483 -0.35092 -0.37639 -0.35092 C -0.40799 -0.35324 -0.43941 -0.35254 -0.47083 -0.35347 C -0.4783 -0.36805 -0.48125 -0.39838 -0.46719 -0.40671 C -0.46389 -0.40879 -0.46007 -0.40833 -0.45642 -0.40925 C -0.43785 -0.42546 -0.42691 -0.42638 -0.40365 -0.42847 C -0.39271 -0.43055 -0.38507 -0.43564 -0.37448 -0.43819 C -0.36111 -0.45023 -0.36701 -0.44421 -0.35694 -0.45532 C -0.35538 -0.45949 -0.35278 -0.46828 -0.35278 -0.47222 C -0.35278 -0.48263 -0.3526 -0.49351 -0.35451 -0.50347 C -0.35556 -0.50902 -0.35938 -0.51319 -0.36181 -0.51805 C -0.37153 -0.53726 -0.39132 -0.53726 -0.40781 -0.53981 C -0.42517 -0.53518 -0.42847 -0.53333 -0.45451 -0.53981 C -0.46059 -0.54143 -0.46493 -0.5493 -0.47083 -0.55208 C -0.47899 -0.57338 -0.48264 -0.57384 -0.5 -0.5787 C -0.52205 -0.57708 -0.53854 -0.57384 -0.5599 -0.57129 C -0.56111 -0.56898 -0.56354 -0.56412 -0.56354 -0.56388 " pathEditMode="relative" rAng="0" ptsTypes="ffffffffffffffffffffffffffffffffffffffffffffffffffffffffffffffA">
                                      <p:cBhvr>
                                        <p:cTn id="10" dur="1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" y="-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2 Imagen" descr="poder popular palma soriano.jpg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1" y="0"/>
            <a:ext cx="857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2 Marcador de contenido"/>
          <p:cNvSpPr>
            <a:spLocks noGrp="1"/>
          </p:cNvSpPr>
          <p:nvPr>
            <p:ph idx="1"/>
          </p:nvPr>
        </p:nvSpPr>
        <p:spPr>
          <a:xfrm>
            <a:off x="2211917" y="2828775"/>
            <a:ext cx="7768167" cy="4144130"/>
          </a:xfrm>
        </p:spPr>
        <p:txBody>
          <a:bodyPr rtlCol="0">
            <a:normAutofit lnSpcReduction="10000"/>
          </a:bodyPr>
          <a:lstStyle/>
          <a:p>
            <a:pPr marL="304806" indent="-304806" defTabSz="740637">
              <a:spcBef>
                <a:spcPts val="810"/>
              </a:spcBef>
              <a:buNone/>
              <a:defRPr/>
            </a:pPr>
            <a:endParaRPr lang="es-ES" sz="514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04806" indent="-304806" defTabSz="740637">
              <a:spcBef>
                <a:spcPts val="810"/>
              </a:spcBef>
              <a:buNone/>
              <a:defRPr/>
            </a:pPr>
            <a:endParaRPr lang="es-ES" sz="514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04806" indent="-304806" algn="r" defTabSz="740637">
              <a:spcBef>
                <a:spcPts val="810"/>
              </a:spcBef>
              <a:buNone/>
              <a:defRPr/>
            </a:pPr>
            <a:r>
              <a:rPr lang="es-ES" sz="5143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s-ES" sz="4095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ESTRATEGIA DE  DESARROLLO MUNICIPAL- EDM:</a:t>
            </a:r>
          </a:p>
          <a:p>
            <a:pPr marL="304806" indent="-304806" algn="r" defTabSz="740637">
              <a:spcBef>
                <a:spcPts val="810"/>
              </a:spcBef>
              <a:buNone/>
              <a:defRPr/>
            </a:pPr>
            <a:r>
              <a:rPr lang="es-ES" sz="4095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Innovación  Organizacional</a:t>
            </a:r>
          </a:p>
          <a:p>
            <a:pPr marL="304806" indent="-304806" algn="r" defTabSz="740637">
              <a:spcBef>
                <a:spcPts val="810"/>
              </a:spcBef>
              <a:buNone/>
              <a:defRPr/>
            </a:pPr>
            <a:r>
              <a:rPr lang="es-ES" sz="5143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marL="304806" indent="-304806" defTabSz="740637">
              <a:spcBef>
                <a:spcPts val="810"/>
              </a:spcBef>
              <a:buNone/>
              <a:defRPr/>
            </a:pPr>
            <a:endParaRPr lang="es-ES" sz="514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305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bre 4"/>
          <p:cNvSpPr/>
          <p:nvPr/>
        </p:nvSpPr>
        <p:spPr>
          <a:xfrm>
            <a:off x="2862036" y="2865060"/>
            <a:ext cx="2632227" cy="2771321"/>
          </a:xfrm>
          <a:custGeom>
            <a:avLst/>
            <a:gdLst>
              <a:gd name="connsiteX0" fmla="*/ 1621800 w 2167466"/>
              <a:gd name="connsiteY0" fmla="*/ 548964 h 2167466"/>
              <a:gd name="connsiteX1" fmla="*/ 1941574 w 2167466"/>
              <a:gd name="connsiteY1" fmla="*/ 452590 h 2167466"/>
              <a:gd name="connsiteX2" fmla="*/ 2059240 w 2167466"/>
              <a:gd name="connsiteY2" fmla="*/ 656392 h 2167466"/>
              <a:gd name="connsiteX3" fmla="*/ 1815890 w 2167466"/>
              <a:gd name="connsiteY3" fmla="*/ 885138 h 2167466"/>
              <a:gd name="connsiteX4" fmla="*/ 1815890 w 2167466"/>
              <a:gd name="connsiteY4" fmla="*/ 1282328 h 2167466"/>
              <a:gd name="connsiteX5" fmla="*/ 2059240 w 2167466"/>
              <a:gd name="connsiteY5" fmla="*/ 1511074 h 2167466"/>
              <a:gd name="connsiteX6" fmla="*/ 1941574 w 2167466"/>
              <a:gd name="connsiteY6" fmla="*/ 1714876 h 2167466"/>
              <a:gd name="connsiteX7" fmla="*/ 1621800 w 2167466"/>
              <a:gd name="connsiteY7" fmla="*/ 1618502 h 2167466"/>
              <a:gd name="connsiteX8" fmla="*/ 1277823 w 2167466"/>
              <a:gd name="connsiteY8" fmla="*/ 1817097 h 2167466"/>
              <a:gd name="connsiteX9" fmla="*/ 1201398 w 2167466"/>
              <a:gd name="connsiteY9" fmla="*/ 2142217 h 2167466"/>
              <a:gd name="connsiteX10" fmla="*/ 966068 w 2167466"/>
              <a:gd name="connsiteY10" fmla="*/ 2142217 h 2167466"/>
              <a:gd name="connsiteX11" fmla="*/ 889643 w 2167466"/>
              <a:gd name="connsiteY11" fmla="*/ 1817097 h 2167466"/>
              <a:gd name="connsiteX12" fmla="*/ 545666 w 2167466"/>
              <a:gd name="connsiteY12" fmla="*/ 1618502 h 2167466"/>
              <a:gd name="connsiteX13" fmla="*/ 225892 w 2167466"/>
              <a:gd name="connsiteY13" fmla="*/ 1714876 h 2167466"/>
              <a:gd name="connsiteX14" fmla="*/ 108226 w 2167466"/>
              <a:gd name="connsiteY14" fmla="*/ 1511074 h 2167466"/>
              <a:gd name="connsiteX15" fmla="*/ 351576 w 2167466"/>
              <a:gd name="connsiteY15" fmla="*/ 1282328 h 2167466"/>
              <a:gd name="connsiteX16" fmla="*/ 351576 w 2167466"/>
              <a:gd name="connsiteY16" fmla="*/ 885138 h 2167466"/>
              <a:gd name="connsiteX17" fmla="*/ 108226 w 2167466"/>
              <a:gd name="connsiteY17" fmla="*/ 656392 h 2167466"/>
              <a:gd name="connsiteX18" fmla="*/ 225892 w 2167466"/>
              <a:gd name="connsiteY18" fmla="*/ 452590 h 2167466"/>
              <a:gd name="connsiteX19" fmla="*/ 545666 w 2167466"/>
              <a:gd name="connsiteY19" fmla="*/ 548964 h 2167466"/>
              <a:gd name="connsiteX20" fmla="*/ 889643 w 2167466"/>
              <a:gd name="connsiteY20" fmla="*/ 350369 h 2167466"/>
              <a:gd name="connsiteX21" fmla="*/ 966068 w 2167466"/>
              <a:gd name="connsiteY21" fmla="*/ 25249 h 2167466"/>
              <a:gd name="connsiteX22" fmla="*/ 1201398 w 2167466"/>
              <a:gd name="connsiteY22" fmla="*/ 25249 h 2167466"/>
              <a:gd name="connsiteX23" fmla="*/ 1277823 w 2167466"/>
              <a:gd name="connsiteY23" fmla="*/ 350369 h 2167466"/>
              <a:gd name="connsiteX24" fmla="*/ 1621800 w 2167466"/>
              <a:gd name="connsiteY24" fmla="*/ 548964 h 216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67466" h="2167466">
                <a:moveTo>
                  <a:pt x="1621800" y="548964"/>
                </a:moveTo>
                <a:lnTo>
                  <a:pt x="1941574" y="452590"/>
                </a:lnTo>
                <a:lnTo>
                  <a:pt x="2059240" y="656392"/>
                </a:lnTo>
                <a:lnTo>
                  <a:pt x="1815890" y="885138"/>
                </a:lnTo>
                <a:cubicBezTo>
                  <a:pt x="1851165" y="1015185"/>
                  <a:pt x="1851165" y="1152281"/>
                  <a:pt x="1815890" y="1282328"/>
                </a:cubicBezTo>
                <a:lnTo>
                  <a:pt x="2059240" y="1511074"/>
                </a:lnTo>
                <a:lnTo>
                  <a:pt x="1941574" y="1714876"/>
                </a:lnTo>
                <a:lnTo>
                  <a:pt x="1621800" y="1618502"/>
                </a:lnTo>
                <a:cubicBezTo>
                  <a:pt x="1526813" y="1714075"/>
                  <a:pt x="1408085" y="1782623"/>
                  <a:pt x="1277823" y="1817097"/>
                </a:cubicBezTo>
                <a:lnTo>
                  <a:pt x="1201398" y="2142217"/>
                </a:lnTo>
                <a:lnTo>
                  <a:pt x="966068" y="2142217"/>
                </a:lnTo>
                <a:lnTo>
                  <a:pt x="889643" y="1817097"/>
                </a:lnTo>
                <a:cubicBezTo>
                  <a:pt x="759381" y="1782622"/>
                  <a:pt x="640653" y="1714074"/>
                  <a:pt x="545666" y="1618502"/>
                </a:cubicBezTo>
                <a:lnTo>
                  <a:pt x="225892" y="1714876"/>
                </a:lnTo>
                <a:lnTo>
                  <a:pt x="108226" y="1511074"/>
                </a:lnTo>
                <a:lnTo>
                  <a:pt x="351576" y="1282328"/>
                </a:lnTo>
                <a:cubicBezTo>
                  <a:pt x="316301" y="1152281"/>
                  <a:pt x="316301" y="1015185"/>
                  <a:pt x="351576" y="885138"/>
                </a:cubicBezTo>
                <a:lnTo>
                  <a:pt x="108226" y="656392"/>
                </a:lnTo>
                <a:lnTo>
                  <a:pt x="225892" y="452590"/>
                </a:lnTo>
                <a:lnTo>
                  <a:pt x="545666" y="548964"/>
                </a:lnTo>
                <a:cubicBezTo>
                  <a:pt x="640653" y="453391"/>
                  <a:pt x="759381" y="384843"/>
                  <a:pt x="889643" y="350369"/>
                </a:cubicBezTo>
                <a:lnTo>
                  <a:pt x="966068" y="25249"/>
                </a:lnTo>
                <a:lnTo>
                  <a:pt x="1201398" y="25249"/>
                </a:lnTo>
                <a:lnTo>
                  <a:pt x="1277823" y="350369"/>
                </a:lnTo>
                <a:cubicBezTo>
                  <a:pt x="1408085" y="384844"/>
                  <a:pt x="1526813" y="453392"/>
                  <a:pt x="1621800" y="548964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88900" dist="63500" dir="3000000" algn="ctr" rotWithShape="0">
              <a:schemeClr val="tx1">
                <a:alpha val="93000"/>
              </a:scheme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15162" tIns="417517" rIns="415162" bIns="417517" spcCol="1270" anchor="ctr"/>
          <a:lstStyle/>
          <a:p>
            <a:pPr algn="ctr" defTabSz="889018">
              <a:lnSpc>
                <a:spcPct val="90000"/>
              </a:lnSpc>
              <a:spcAft>
                <a:spcPct val="35000"/>
              </a:spcAft>
              <a:defRPr/>
            </a:pPr>
            <a:endParaRPr lang="es-ES" sz="2000">
              <a:solidFill>
                <a:prstClr val="white"/>
              </a:solidFill>
            </a:endParaRPr>
          </a:p>
        </p:txBody>
      </p:sp>
      <p:sp>
        <p:nvSpPr>
          <p:cNvPr id="12" name="Forma libre 11"/>
          <p:cNvSpPr/>
          <p:nvPr/>
        </p:nvSpPr>
        <p:spPr>
          <a:xfrm>
            <a:off x="4321025" y="1077989"/>
            <a:ext cx="2630714" cy="2771321"/>
          </a:xfrm>
          <a:custGeom>
            <a:avLst/>
            <a:gdLst>
              <a:gd name="connsiteX0" fmla="*/ 1621800 w 2167466"/>
              <a:gd name="connsiteY0" fmla="*/ 548964 h 2167466"/>
              <a:gd name="connsiteX1" fmla="*/ 1941574 w 2167466"/>
              <a:gd name="connsiteY1" fmla="*/ 452590 h 2167466"/>
              <a:gd name="connsiteX2" fmla="*/ 2059240 w 2167466"/>
              <a:gd name="connsiteY2" fmla="*/ 656392 h 2167466"/>
              <a:gd name="connsiteX3" fmla="*/ 1815890 w 2167466"/>
              <a:gd name="connsiteY3" fmla="*/ 885138 h 2167466"/>
              <a:gd name="connsiteX4" fmla="*/ 1815890 w 2167466"/>
              <a:gd name="connsiteY4" fmla="*/ 1282328 h 2167466"/>
              <a:gd name="connsiteX5" fmla="*/ 2059240 w 2167466"/>
              <a:gd name="connsiteY5" fmla="*/ 1511074 h 2167466"/>
              <a:gd name="connsiteX6" fmla="*/ 1941574 w 2167466"/>
              <a:gd name="connsiteY6" fmla="*/ 1714876 h 2167466"/>
              <a:gd name="connsiteX7" fmla="*/ 1621800 w 2167466"/>
              <a:gd name="connsiteY7" fmla="*/ 1618502 h 2167466"/>
              <a:gd name="connsiteX8" fmla="*/ 1277823 w 2167466"/>
              <a:gd name="connsiteY8" fmla="*/ 1817097 h 2167466"/>
              <a:gd name="connsiteX9" fmla="*/ 1201398 w 2167466"/>
              <a:gd name="connsiteY9" fmla="*/ 2142217 h 2167466"/>
              <a:gd name="connsiteX10" fmla="*/ 966068 w 2167466"/>
              <a:gd name="connsiteY10" fmla="*/ 2142217 h 2167466"/>
              <a:gd name="connsiteX11" fmla="*/ 889643 w 2167466"/>
              <a:gd name="connsiteY11" fmla="*/ 1817097 h 2167466"/>
              <a:gd name="connsiteX12" fmla="*/ 545666 w 2167466"/>
              <a:gd name="connsiteY12" fmla="*/ 1618502 h 2167466"/>
              <a:gd name="connsiteX13" fmla="*/ 225892 w 2167466"/>
              <a:gd name="connsiteY13" fmla="*/ 1714876 h 2167466"/>
              <a:gd name="connsiteX14" fmla="*/ 108226 w 2167466"/>
              <a:gd name="connsiteY14" fmla="*/ 1511074 h 2167466"/>
              <a:gd name="connsiteX15" fmla="*/ 351576 w 2167466"/>
              <a:gd name="connsiteY15" fmla="*/ 1282328 h 2167466"/>
              <a:gd name="connsiteX16" fmla="*/ 351576 w 2167466"/>
              <a:gd name="connsiteY16" fmla="*/ 885138 h 2167466"/>
              <a:gd name="connsiteX17" fmla="*/ 108226 w 2167466"/>
              <a:gd name="connsiteY17" fmla="*/ 656392 h 2167466"/>
              <a:gd name="connsiteX18" fmla="*/ 225892 w 2167466"/>
              <a:gd name="connsiteY18" fmla="*/ 452590 h 2167466"/>
              <a:gd name="connsiteX19" fmla="*/ 545666 w 2167466"/>
              <a:gd name="connsiteY19" fmla="*/ 548964 h 2167466"/>
              <a:gd name="connsiteX20" fmla="*/ 889643 w 2167466"/>
              <a:gd name="connsiteY20" fmla="*/ 350369 h 2167466"/>
              <a:gd name="connsiteX21" fmla="*/ 966068 w 2167466"/>
              <a:gd name="connsiteY21" fmla="*/ 25249 h 2167466"/>
              <a:gd name="connsiteX22" fmla="*/ 1201398 w 2167466"/>
              <a:gd name="connsiteY22" fmla="*/ 25249 h 2167466"/>
              <a:gd name="connsiteX23" fmla="*/ 1277823 w 2167466"/>
              <a:gd name="connsiteY23" fmla="*/ 350369 h 2167466"/>
              <a:gd name="connsiteX24" fmla="*/ 1621800 w 2167466"/>
              <a:gd name="connsiteY24" fmla="*/ 548964 h 216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67466" h="2167466">
                <a:moveTo>
                  <a:pt x="1621800" y="548964"/>
                </a:moveTo>
                <a:lnTo>
                  <a:pt x="1941574" y="452590"/>
                </a:lnTo>
                <a:lnTo>
                  <a:pt x="2059240" y="656392"/>
                </a:lnTo>
                <a:lnTo>
                  <a:pt x="1815890" y="885138"/>
                </a:lnTo>
                <a:cubicBezTo>
                  <a:pt x="1851165" y="1015185"/>
                  <a:pt x="1851165" y="1152281"/>
                  <a:pt x="1815890" y="1282328"/>
                </a:cubicBezTo>
                <a:lnTo>
                  <a:pt x="2059240" y="1511074"/>
                </a:lnTo>
                <a:lnTo>
                  <a:pt x="1941574" y="1714876"/>
                </a:lnTo>
                <a:lnTo>
                  <a:pt x="1621800" y="1618502"/>
                </a:lnTo>
                <a:cubicBezTo>
                  <a:pt x="1526813" y="1714075"/>
                  <a:pt x="1408085" y="1782623"/>
                  <a:pt x="1277823" y="1817097"/>
                </a:cubicBezTo>
                <a:lnTo>
                  <a:pt x="1201398" y="2142217"/>
                </a:lnTo>
                <a:lnTo>
                  <a:pt x="966068" y="2142217"/>
                </a:lnTo>
                <a:lnTo>
                  <a:pt x="889643" y="1817097"/>
                </a:lnTo>
                <a:cubicBezTo>
                  <a:pt x="759381" y="1782622"/>
                  <a:pt x="640653" y="1714074"/>
                  <a:pt x="545666" y="1618502"/>
                </a:cubicBezTo>
                <a:lnTo>
                  <a:pt x="225892" y="1714876"/>
                </a:lnTo>
                <a:lnTo>
                  <a:pt x="108226" y="1511074"/>
                </a:lnTo>
                <a:lnTo>
                  <a:pt x="351576" y="1282328"/>
                </a:lnTo>
                <a:cubicBezTo>
                  <a:pt x="316301" y="1152281"/>
                  <a:pt x="316301" y="1015185"/>
                  <a:pt x="351576" y="885138"/>
                </a:cubicBezTo>
                <a:lnTo>
                  <a:pt x="108226" y="656392"/>
                </a:lnTo>
                <a:lnTo>
                  <a:pt x="225892" y="452590"/>
                </a:lnTo>
                <a:lnTo>
                  <a:pt x="545666" y="548964"/>
                </a:lnTo>
                <a:cubicBezTo>
                  <a:pt x="640653" y="453391"/>
                  <a:pt x="759381" y="384843"/>
                  <a:pt x="889643" y="350369"/>
                </a:cubicBezTo>
                <a:lnTo>
                  <a:pt x="966068" y="25249"/>
                </a:lnTo>
                <a:lnTo>
                  <a:pt x="1201398" y="25249"/>
                </a:lnTo>
                <a:lnTo>
                  <a:pt x="1277823" y="350369"/>
                </a:lnTo>
                <a:cubicBezTo>
                  <a:pt x="1408085" y="384844"/>
                  <a:pt x="1526813" y="453392"/>
                  <a:pt x="1621800" y="548964"/>
                </a:cubicBezTo>
                <a:close/>
              </a:path>
            </a:pathLst>
          </a:custGeom>
          <a:solidFill>
            <a:srgbClr val="007E39"/>
          </a:solidFill>
          <a:ln>
            <a:solidFill>
              <a:srgbClr val="007E39"/>
            </a:solidFill>
          </a:ln>
          <a:effectLst>
            <a:outerShdw blurRad="88900" dist="50800" dir="3000000" algn="ctr" rotWithShape="0">
              <a:schemeClr val="tx1">
                <a:alpha val="93000"/>
              </a:scheme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15162" tIns="417517" rIns="415162" bIns="417517" spcCol="1270" anchor="ctr"/>
          <a:lstStyle/>
          <a:p>
            <a:pPr algn="ctr" defTabSz="889018">
              <a:lnSpc>
                <a:spcPct val="90000"/>
              </a:lnSpc>
              <a:spcAft>
                <a:spcPct val="35000"/>
              </a:spcAft>
              <a:defRPr/>
            </a:pPr>
            <a:endParaRPr lang="es-ES" sz="2000" dirty="0">
              <a:solidFill>
                <a:prstClr val="white"/>
              </a:solidFill>
            </a:endParaRPr>
          </a:p>
        </p:txBody>
      </p:sp>
      <p:sp>
        <p:nvSpPr>
          <p:cNvPr id="13" name="Forma libre 12"/>
          <p:cNvSpPr/>
          <p:nvPr/>
        </p:nvSpPr>
        <p:spPr>
          <a:xfrm>
            <a:off x="5070930" y="3394227"/>
            <a:ext cx="2632226" cy="2771321"/>
          </a:xfrm>
          <a:custGeom>
            <a:avLst/>
            <a:gdLst>
              <a:gd name="connsiteX0" fmla="*/ 1621800 w 2167466"/>
              <a:gd name="connsiteY0" fmla="*/ 548964 h 2167466"/>
              <a:gd name="connsiteX1" fmla="*/ 1941574 w 2167466"/>
              <a:gd name="connsiteY1" fmla="*/ 452590 h 2167466"/>
              <a:gd name="connsiteX2" fmla="*/ 2059240 w 2167466"/>
              <a:gd name="connsiteY2" fmla="*/ 656392 h 2167466"/>
              <a:gd name="connsiteX3" fmla="*/ 1815890 w 2167466"/>
              <a:gd name="connsiteY3" fmla="*/ 885138 h 2167466"/>
              <a:gd name="connsiteX4" fmla="*/ 1815890 w 2167466"/>
              <a:gd name="connsiteY4" fmla="*/ 1282328 h 2167466"/>
              <a:gd name="connsiteX5" fmla="*/ 2059240 w 2167466"/>
              <a:gd name="connsiteY5" fmla="*/ 1511074 h 2167466"/>
              <a:gd name="connsiteX6" fmla="*/ 1941574 w 2167466"/>
              <a:gd name="connsiteY6" fmla="*/ 1714876 h 2167466"/>
              <a:gd name="connsiteX7" fmla="*/ 1621800 w 2167466"/>
              <a:gd name="connsiteY7" fmla="*/ 1618502 h 2167466"/>
              <a:gd name="connsiteX8" fmla="*/ 1277823 w 2167466"/>
              <a:gd name="connsiteY8" fmla="*/ 1817097 h 2167466"/>
              <a:gd name="connsiteX9" fmla="*/ 1201398 w 2167466"/>
              <a:gd name="connsiteY9" fmla="*/ 2142217 h 2167466"/>
              <a:gd name="connsiteX10" fmla="*/ 966068 w 2167466"/>
              <a:gd name="connsiteY10" fmla="*/ 2142217 h 2167466"/>
              <a:gd name="connsiteX11" fmla="*/ 889643 w 2167466"/>
              <a:gd name="connsiteY11" fmla="*/ 1817097 h 2167466"/>
              <a:gd name="connsiteX12" fmla="*/ 545666 w 2167466"/>
              <a:gd name="connsiteY12" fmla="*/ 1618502 h 2167466"/>
              <a:gd name="connsiteX13" fmla="*/ 225892 w 2167466"/>
              <a:gd name="connsiteY13" fmla="*/ 1714876 h 2167466"/>
              <a:gd name="connsiteX14" fmla="*/ 108226 w 2167466"/>
              <a:gd name="connsiteY14" fmla="*/ 1511074 h 2167466"/>
              <a:gd name="connsiteX15" fmla="*/ 351576 w 2167466"/>
              <a:gd name="connsiteY15" fmla="*/ 1282328 h 2167466"/>
              <a:gd name="connsiteX16" fmla="*/ 351576 w 2167466"/>
              <a:gd name="connsiteY16" fmla="*/ 885138 h 2167466"/>
              <a:gd name="connsiteX17" fmla="*/ 108226 w 2167466"/>
              <a:gd name="connsiteY17" fmla="*/ 656392 h 2167466"/>
              <a:gd name="connsiteX18" fmla="*/ 225892 w 2167466"/>
              <a:gd name="connsiteY18" fmla="*/ 452590 h 2167466"/>
              <a:gd name="connsiteX19" fmla="*/ 545666 w 2167466"/>
              <a:gd name="connsiteY19" fmla="*/ 548964 h 2167466"/>
              <a:gd name="connsiteX20" fmla="*/ 889643 w 2167466"/>
              <a:gd name="connsiteY20" fmla="*/ 350369 h 2167466"/>
              <a:gd name="connsiteX21" fmla="*/ 966068 w 2167466"/>
              <a:gd name="connsiteY21" fmla="*/ 25249 h 2167466"/>
              <a:gd name="connsiteX22" fmla="*/ 1201398 w 2167466"/>
              <a:gd name="connsiteY22" fmla="*/ 25249 h 2167466"/>
              <a:gd name="connsiteX23" fmla="*/ 1277823 w 2167466"/>
              <a:gd name="connsiteY23" fmla="*/ 350369 h 2167466"/>
              <a:gd name="connsiteX24" fmla="*/ 1621800 w 2167466"/>
              <a:gd name="connsiteY24" fmla="*/ 548964 h 216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67466" h="2167466">
                <a:moveTo>
                  <a:pt x="1621800" y="548964"/>
                </a:moveTo>
                <a:lnTo>
                  <a:pt x="1941574" y="452590"/>
                </a:lnTo>
                <a:lnTo>
                  <a:pt x="2059240" y="656392"/>
                </a:lnTo>
                <a:lnTo>
                  <a:pt x="1815890" y="885138"/>
                </a:lnTo>
                <a:cubicBezTo>
                  <a:pt x="1851165" y="1015185"/>
                  <a:pt x="1851165" y="1152281"/>
                  <a:pt x="1815890" y="1282328"/>
                </a:cubicBezTo>
                <a:lnTo>
                  <a:pt x="2059240" y="1511074"/>
                </a:lnTo>
                <a:lnTo>
                  <a:pt x="1941574" y="1714876"/>
                </a:lnTo>
                <a:lnTo>
                  <a:pt x="1621800" y="1618502"/>
                </a:lnTo>
                <a:cubicBezTo>
                  <a:pt x="1526813" y="1714075"/>
                  <a:pt x="1408085" y="1782623"/>
                  <a:pt x="1277823" y="1817097"/>
                </a:cubicBezTo>
                <a:lnTo>
                  <a:pt x="1201398" y="2142217"/>
                </a:lnTo>
                <a:lnTo>
                  <a:pt x="966068" y="2142217"/>
                </a:lnTo>
                <a:lnTo>
                  <a:pt x="889643" y="1817097"/>
                </a:lnTo>
                <a:cubicBezTo>
                  <a:pt x="759381" y="1782622"/>
                  <a:pt x="640653" y="1714074"/>
                  <a:pt x="545666" y="1618502"/>
                </a:cubicBezTo>
                <a:lnTo>
                  <a:pt x="225892" y="1714876"/>
                </a:lnTo>
                <a:lnTo>
                  <a:pt x="108226" y="1511074"/>
                </a:lnTo>
                <a:lnTo>
                  <a:pt x="351576" y="1282328"/>
                </a:lnTo>
                <a:cubicBezTo>
                  <a:pt x="316301" y="1152281"/>
                  <a:pt x="316301" y="1015185"/>
                  <a:pt x="351576" y="885138"/>
                </a:cubicBezTo>
                <a:lnTo>
                  <a:pt x="108226" y="656392"/>
                </a:lnTo>
                <a:lnTo>
                  <a:pt x="225892" y="452590"/>
                </a:lnTo>
                <a:lnTo>
                  <a:pt x="545666" y="548964"/>
                </a:lnTo>
                <a:cubicBezTo>
                  <a:pt x="640653" y="453391"/>
                  <a:pt x="759381" y="384843"/>
                  <a:pt x="889643" y="350369"/>
                </a:cubicBezTo>
                <a:lnTo>
                  <a:pt x="966068" y="25249"/>
                </a:lnTo>
                <a:lnTo>
                  <a:pt x="1201398" y="25249"/>
                </a:lnTo>
                <a:lnTo>
                  <a:pt x="1277823" y="350369"/>
                </a:lnTo>
                <a:cubicBezTo>
                  <a:pt x="1408085" y="384844"/>
                  <a:pt x="1526813" y="453392"/>
                  <a:pt x="1621800" y="548964"/>
                </a:cubicBezTo>
                <a:close/>
              </a:path>
            </a:pathLst>
          </a:custGeom>
          <a:solidFill>
            <a:srgbClr val="004821"/>
          </a:solidFill>
          <a:ln>
            <a:solidFill>
              <a:srgbClr val="004821"/>
            </a:solidFill>
          </a:ln>
          <a:effectLst>
            <a:outerShdw blurRad="88900" dist="76200" dir="3000000" algn="ctr" rotWithShape="0">
              <a:schemeClr val="tx1">
                <a:alpha val="93000"/>
              </a:scheme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15162" tIns="417517" rIns="415162" bIns="417517" spcCol="1270" anchor="ctr"/>
          <a:lstStyle/>
          <a:p>
            <a:pPr algn="ctr" defTabSz="889018">
              <a:lnSpc>
                <a:spcPct val="90000"/>
              </a:lnSpc>
              <a:spcAft>
                <a:spcPct val="35000"/>
              </a:spcAft>
              <a:defRPr/>
            </a:pPr>
            <a:endParaRPr lang="es-ES" sz="2000">
              <a:solidFill>
                <a:prstClr val="white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070929" y="2264833"/>
            <a:ext cx="1255472" cy="44409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defTabSz="416626">
              <a:defRPr/>
            </a:pPr>
            <a:r>
              <a:rPr lang="es-ES" sz="2286" b="1" dirty="0">
                <a:solidFill>
                  <a:prstClr val="white"/>
                </a:solidFill>
                <a:latin typeface="Arial Narrow" panose="020B0606020202030204" pitchFamily="34" charset="0"/>
              </a:rPr>
              <a:t>Gobierno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5802691" y="4522107"/>
            <a:ext cx="1335622" cy="44409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defTabSz="416626">
              <a:defRPr/>
            </a:pPr>
            <a:r>
              <a:rPr lang="es-ES" sz="2286" b="1" dirty="0">
                <a:solidFill>
                  <a:prstClr val="white"/>
                </a:solidFill>
                <a:latin typeface="Arial Narrow" panose="020B0606020202030204" pitchFamily="34" charset="0"/>
              </a:rPr>
              <a:t>Población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3368525" y="3462262"/>
            <a:ext cx="1647976" cy="185114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defTabSz="416626">
              <a:defRPr/>
            </a:pPr>
            <a:r>
              <a:rPr lang="es-ES" sz="2286" b="1" dirty="0">
                <a:solidFill>
                  <a:prstClr val="white"/>
                </a:solidFill>
                <a:latin typeface="Arial Narrow" panose="020B0606020202030204" pitchFamily="34" charset="0"/>
              </a:rPr>
              <a:t>Entidades de producción y servicios</a:t>
            </a:r>
          </a:p>
          <a:p>
            <a:pPr algn="ctr" defTabSz="416626">
              <a:defRPr/>
            </a:pPr>
            <a:endParaRPr lang="es-ES" sz="2286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95240" name="7 CuadroTexto"/>
          <p:cNvSpPr txBox="1">
            <a:spLocks noChangeArrowheads="1"/>
          </p:cNvSpPr>
          <p:nvPr/>
        </p:nvSpPr>
        <p:spPr bwMode="auto">
          <a:xfrm>
            <a:off x="2417536" y="5571370"/>
            <a:ext cx="2243667" cy="795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36563" eaLnBrk="0" fontAlgn="base" hangingPunct="0">
              <a:lnSpc>
                <a:spcPct val="90000"/>
              </a:lnSpc>
              <a:spcBef>
                <a:spcPts val="4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36563" eaLnBrk="0" fontAlgn="base" hangingPunct="0">
              <a:lnSpc>
                <a:spcPct val="90000"/>
              </a:lnSpc>
              <a:spcBef>
                <a:spcPts val="4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36563" eaLnBrk="0" fontAlgn="base" hangingPunct="0">
              <a:lnSpc>
                <a:spcPct val="90000"/>
              </a:lnSpc>
              <a:spcBef>
                <a:spcPts val="4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36563" eaLnBrk="0" fontAlgn="base" hangingPunct="0">
              <a:lnSpc>
                <a:spcPct val="90000"/>
              </a:lnSpc>
              <a:spcBef>
                <a:spcPts val="4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n-US" sz="2286" b="1">
                <a:solidFill>
                  <a:srgbClr val="000000"/>
                </a:solidFill>
                <a:latin typeface="Arial Narrow" panose="020B0606020202030204" pitchFamily="34" charset="0"/>
              </a:rPr>
              <a:t>Ofrecen bienes y servicios</a:t>
            </a:r>
          </a:p>
        </p:txBody>
      </p:sp>
      <p:sp>
        <p:nvSpPr>
          <p:cNvPr id="95241" name="8 CuadroTexto"/>
          <p:cNvSpPr txBox="1">
            <a:spLocks noChangeArrowheads="1"/>
          </p:cNvSpPr>
          <p:nvPr/>
        </p:nvSpPr>
        <p:spPr bwMode="auto">
          <a:xfrm>
            <a:off x="6944180" y="5521476"/>
            <a:ext cx="3093357" cy="1147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36563" eaLnBrk="0" fontAlgn="base" hangingPunct="0">
              <a:lnSpc>
                <a:spcPct val="90000"/>
              </a:lnSpc>
              <a:spcBef>
                <a:spcPts val="4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36563" eaLnBrk="0" fontAlgn="base" hangingPunct="0">
              <a:lnSpc>
                <a:spcPct val="90000"/>
              </a:lnSpc>
              <a:spcBef>
                <a:spcPts val="4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36563" eaLnBrk="0" fontAlgn="base" hangingPunct="0">
              <a:lnSpc>
                <a:spcPct val="90000"/>
              </a:lnSpc>
              <a:spcBef>
                <a:spcPts val="4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36563" eaLnBrk="0" fontAlgn="base" hangingPunct="0">
              <a:lnSpc>
                <a:spcPct val="90000"/>
              </a:lnSpc>
              <a:spcBef>
                <a:spcPts val="4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n-US" sz="2286" b="1">
                <a:solidFill>
                  <a:srgbClr val="000000"/>
                </a:solidFill>
                <a:latin typeface="Arial Narrow" panose="020B0606020202030204" pitchFamily="34" charset="0"/>
              </a:rPr>
              <a:t>Receptores de políticas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n-US" sz="2286" b="1">
                <a:solidFill>
                  <a:srgbClr val="000000"/>
                </a:solidFill>
                <a:latin typeface="Arial Narrow" panose="020B0606020202030204" pitchFamily="34" charset="0"/>
              </a:rPr>
              <a:t>públicas, demandantes  y </a:t>
            </a:r>
            <a:r>
              <a:rPr lang="es-ES" altLang="en-US" sz="2286" b="1" u="sng">
                <a:solidFill>
                  <a:srgbClr val="000000"/>
                </a:solidFill>
                <a:latin typeface="Arial Narrow" panose="020B0606020202030204" pitchFamily="34" charset="0"/>
              </a:rPr>
              <a:t>participantes</a:t>
            </a:r>
          </a:p>
        </p:txBody>
      </p:sp>
      <p:sp>
        <p:nvSpPr>
          <p:cNvPr id="95242" name="6 CuadroTexto"/>
          <p:cNvSpPr txBox="1">
            <a:spLocks noChangeArrowheads="1"/>
          </p:cNvSpPr>
          <p:nvPr/>
        </p:nvSpPr>
        <p:spPr bwMode="auto">
          <a:xfrm>
            <a:off x="3336775" y="1211037"/>
            <a:ext cx="1455965" cy="795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36563" eaLnBrk="0" fontAlgn="base" hangingPunct="0">
              <a:lnSpc>
                <a:spcPct val="90000"/>
              </a:lnSpc>
              <a:spcBef>
                <a:spcPts val="4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36563" eaLnBrk="0" fontAlgn="base" hangingPunct="0">
              <a:lnSpc>
                <a:spcPct val="90000"/>
              </a:lnSpc>
              <a:spcBef>
                <a:spcPts val="4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36563" eaLnBrk="0" fontAlgn="base" hangingPunct="0">
              <a:lnSpc>
                <a:spcPct val="90000"/>
              </a:lnSpc>
              <a:spcBef>
                <a:spcPts val="4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36563" eaLnBrk="0" fontAlgn="base" hangingPunct="0">
              <a:lnSpc>
                <a:spcPct val="90000"/>
              </a:lnSpc>
              <a:spcBef>
                <a:spcPts val="4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n-US" sz="2286" b="1">
                <a:solidFill>
                  <a:srgbClr val="000000"/>
                </a:solidFill>
                <a:latin typeface="Arial Narrow" panose="020B0606020202030204" pitchFamily="34" charset="0"/>
              </a:rPr>
              <a:t>Servidores   públicos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21043" y="1634667"/>
            <a:ext cx="2560542" cy="2897303"/>
          </a:xfrm>
          <a:prstGeom prst="rect">
            <a:avLst/>
          </a:prstGeom>
          <a:noFill/>
        </p:spPr>
      </p:pic>
      <p:sp>
        <p:nvSpPr>
          <p:cNvPr id="3" name="CuadroTexto 2"/>
          <p:cNvSpPr txBox="1"/>
          <p:nvPr/>
        </p:nvSpPr>
        <p:spPr>
          <a:xfrm>
            <a:off x="7039430" y="2470453"/>
            <a:ext cx="1893467" cy="114762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286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charset="0"/>
              </a:rPr>
              <a:t>Universidades </a:t>
            </a:r>
          </a:p>
          <a:p>
            <a:pPr>
              <a:defRPr/>
            </a:pPr>
            <a:r>
              <a:rPr lang="es-ES" sz="2286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charset="0"/>
              </a:rPr>
              <a:t>y Centros de </a:t>
            </a:r>
          </a:p>
          <a:p>
            <a:pPr>
              <a:defRPr/>
            </a:pPr>
            <a:r>
              <a:rPr lang="es-ES" sz="2286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charset="0"/>
              </a:rPr>
              <a:t>Investigación</a:t>
            </a:r>
          </a:p>
        </p:txBody>
      </p:sp>
      <p:sp>
        <p:nvSpPr>
          <p:cNvPr id="95245" name="CuadroTexto 3"/>
          <p:cNvSpPr txBox="1">
            <a:spLocks noChangeArrowheads="1"/>
          </p:cNvSpPr>
          <p:nvPr/>
        </p:nvSpPr>
        <p:spPr bwMode="auto">
          <a:xfrm>
            <a:off x="6404810" y="1115786"/>
            <a:ext cx="3632726" cy="1147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36563" eaLnBrk="0" fontAlgn="base" hangingPunct="0">
              <a:lnSpc>
                <a:spcPct val="90000"/>
              </a:lnSpc>
              <a:spcBef>
                <a:spcPts val="4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36563" eaLnBrk="0" fontAlgn="base" hangingPunct="0">
              <a:lnSpc>
                <a:spcPct val="90000"/>
              </a:lnSpc>
              <a:spcBef>
                <a:spcPts val="4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36563" eaLnBrk="0" fontAlgn="base" hangingPunct="0">
              <a:lnSpc>
                <a:spcPct val="90000"/>
              </a:lnSpc>
              <a:spcBef>
                <a:spcPts val="4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36563" eaLnBrk="0" fontAlgn="base" hangingPunct="0">
              <a:lnSpc>
                <a:spcPct val="90000"/>
              </a:lnSpc>
              <a:spcBef>
                <a:spcPts val="4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286" b="1">
                <a:latin typeface="Arial Narrow" panose="020B0606020202030204" pitchFamily="34" charset="0"/>
              </a:rPr>
              <a:t>Portadores de conocimientos,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286" b="1">
                <a:latin typeface="Arial Narrow" panose="020B0606020202030204" pitchFamily="34" charset="0"/>
              </a:rPr>
              <a:t>tecnologías, 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286" b="1">
                <a:latin typeface="Arial Narrow" panose="020B0606020202030204" pitchFamily="34" charset="0"/>
              </a:rPr>
              <a:t>      innovación</a:t>
            </a:r>
          </a:p>
        </p:txBody>
      </p:sp>
      <p:sp>
        <p:nvSpPr>
          <p:cNvPr id="95246" name="CuadroTexto 6"/>
          <p:cNvSpPr txBox="1">
            <a:spLocks noChangeArrowheads="1"/>
          </p:cNvSpPr>
          <p:nvPr/>
        </p:nvSpPr>
        <p:spPr bwMode="auto">
          <a:xfrm>
            <a:off x="2987695" y="304942"/>
            <a:ext cx="5966698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36563" eaLnBrk="0" fontAlgn="base" hangingPunct="0">
              <a:lnSpc>
                <a:spcPct val="90000"/>
              </a:lnSpc>
              <a:spcBef>
                <a:spcPts val="4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36563" eaLnBrk="0" fontAlgn="base" hangingPunct="0">
              <a:lnSpc>
                <a:spcPct val="90000"/>
              </a:lnSpc>
              <a:spcBef>
                <a:spcPts val="4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36563" eaLnBrk="0" fontAlgn="base" hangingPunct="0">
              <a:lnSpc>
                <a:spcPct val="90000"/>
              </a:lnSpc>
              <a:spcBef>
                <a:spcPts val="4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36563" eaLnBrk="0" fontAlgn="base" hangingPunct="0">
              <a:lnSpc>
                <a:spcPct val="90000"/>
              </a:lnSpc>
              <a:spcBef>
                <a:spcPts val="4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667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Articulación </a:t>
            </a:r>
            <a:r>
              <a:rPr lang="es-ES" altLang="es-ES" sz="2667" b="1" dirty="0">
                <a:solidFill>
                  <a:srgbClr val="C00000"/>
                </a:solidFill>
                <a:latin typeface="Arial Narrow" panose="020B0606020202030204" pitchFamily="34" charset="0"/>
              </a:rPr>
              <a:t>de </a:t>
            </a:r>
            <a:r>
              <a:rPr lang="es-ES" altLang="es-ES" sz="2667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actores en un frente común</a:t>
            </a:r>
            <a:endParaRPr lang="es-ES" altLang="es-ES" sz="2667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08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56668" y="143631"/>
            <a:ext cx="5725583" cy="1776488"/>
          </a:xfrm>
        </p:spPr>
        <p:txBody>
          <a:bodyPr/>
          <a:lstStyle/>
          <a:p>
            <a:pPr eaLnBrk="1" hangingPunct="1"/>
            <a:r>
              <a:rPr lang="es-ES" altLang="es-ES" sz="3429" dirty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es-ES" altLang="es-ES" sz="3429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es-ES" altLang="es-ES" sz="3600" b="1" dirty="0">
                <a:solidFill>
                  <a:srgbClr val="C00000"/>
                </a:solidFill>
                <a:latin typeface="Arial Narrow" panose="020B0606020202030204" pitchFamily="34" charset="0"/>
              </a:rPr>
              <a:t>Un concepto básico:</a:t>
            </a:r>
            <a:br>
              <a:rPr lang="es-ES" altLang="es-ES" sz="3600" b="1" dirty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es-ES" altLang="es-ES" sz="3600" b="1" dirty="0">
                <a:solidFill>
                  <a:srgbClr val="C00000"/>
                </a:solidFill>
                <a:latin typeface="Arial Narrow" panose="020B0606020202030204" pitchFamily="34" charset="0"/>
              </a:rPr>
              <a:t>autoabastecimiento municipal</a:t>
            </a:r>
          </a:p>
        </p:txBody>
      </p:sp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4656668" y="2431143"/>
            <a:ext cx="5702905" cy="3717774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s-ES_tradnl" altLang="es-ES" sz="3048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Movilizar </a:t>
            </a:r>
            <a:r>
              <a:rPr lang="es-ES_tradnl" altLang="es-ES" sz="3048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potenciales internos </a:t>
            </a:r>
            <a:r>
              <a:rPr lang="es-ES_tradnl" altLang="es-ES" sz="3048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como principio para la sostenibilidad: alimentos</a:t>
            </a:r>
            <a:r>
              <a:rPr lang="es-ES_tradnl" altLang="es-ES" sz="3048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materiales de construcción, </a:t>
            </a:r>
            <a:r>
              <a:rPr lang="es-ES_tradnl" altLang="es-ES" sz="3048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industria </a:t>
            </a:r>
            <a:r>
              <a:rPr lang="es-ES_tradnl" altLang="es-ES" sz="3048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local, </a:t>
            </a:r>
            <a:r>
              <a:rPr lang="es-ES_tradnl" altLang="es-ES" sz="3048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energía, fuerza </a:t>
            </a:r>
            <a:r>
              <a:rPr lang="es-ES_tradnl" altLang="es-ES" sz="3048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 trabajo </a:t>
            </a:r>
            <a:r>
              <a:rPr lang="es-ES_tradnl" altLang="es-ES" sz="3048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calificada…</a:t>
            </a:r>
            <a:endParaRPr lang="es-ES_tradnl" altLang="es-ES" sz="3048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s-ES_tradnl" altLang="es-ES" sz="3048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ES_tradnl" altLang="es-ES" sz="32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La clave: mirar hacia adentro</a:t>
            </a:r>
            <a:endParaRPr lang="es-ES" altLang="es-ES" sz="32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3 Grupo"/>
          <p:cNvGrpSpPr>
            <a:grpSpLocks/>
          </p:cNvGrpSpPr>
          <p:nvPr/>
        </p:nvGrpSpPr>
        <p:grpSpPr bwMode="auto">
          <a:xfrm>
            <a:off x="1944311" y="0"/>
            <a:ext cx="2276929" cy="25074941"/>
            <a:chOff x="142844" y="0"/>
            <a:chExt cx="2214578" cy="25054443"/>
          </a:xfrm>
        </p:grpSpPr>
        <p:pic>
          <p:nvPicPr>
            <p:cNvPr id="96261" name="4 Imagen" descr="Baracaldo preparación de compost 1.jpg"/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58" y="23574516"/>
              <a:ext cx="1664968" cy="1357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262" name="5 Imagen" descr="Bungo Campesino.jpg"/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96" y="18145228"/>
              <a:ext cx="1571636" cy="1285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263" name="6 Imagen" descr="contramaestre 012.jpg"/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34" y="142852"/>
              <a:ext cx="1440000" cy="115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264" name="7 Imagen" descr="contramaestre 013.jpg"/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96" y="4286256"/>
              <a:ext cx="1571636" cy="1285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265" name="8 Imagen" descr="DSC01221.JPG"/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551406" y="2734686"/>
              <a:ext cx="1285884" cy="153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266" name="9 Imagen" descr="DSC01258.JPG"/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34" y="1500174"/>
              <a:ext cx="1440000" cy="1214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267" name="10 Imagen" descr="DSC03247.JPG"/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96" y="20931310"/>
              <a:ext cx="1571636" cy="1285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268" name="11 Imagen" descr="FIL1470.JPG"/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96" y="15430584"/>
              <a:ext cx="1571636" cy="1285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269" name="12 Imagen" descr="FIL1612.JPG"/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96" y="11287180"/>
              <a:ext cx="1571636" cy="1214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270" name="13 Imagen" descr="Horno ladrillos taller ecomateriales Contramaestre.jpg"/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96" y="9858420"/>
              <a:ext cx="1571636" cy="1285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271" name="14 Imagen" descr="motor comprado fabrica de cemento.jpg"/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96" y="16787906"/>
              <a:ext cx="1571636" cy="1285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272" name="15 Imagen" descr="P2010027.JPG"/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96" y="14001824"/>
              <a:ext cx="1571636" cy="1285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273" name="16 Imagen" descr="Palmarito 036.jpg"/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96" y="8501098"/>
              <a:ext cx="1571636" cy="1285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274" name="17 Imagen" descr="pescador.jpg"/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96" y="5643578"/>
              <a:ext cx="1514805" cy="1285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275" name="18 Imagen" descr="primeros aridos 2.jpg"/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96" y="7000900"/>
              <a:ext cx="1571636" cy="1357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276" name="19 Imagen" descr="Prod ladrillos IM Contra 3.JPG"/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96" y="12644502"/>
              <a:ext cx="1500198" cy="1285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277" name="20 Imagen" descr="Resize of Calle 1002.JPG"/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96" y="22288632"/>
              <a:ext cx="1571636" cy="1214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278" name="21 Imagen" descr="Restauración de área minada.jpg"/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96" y="19502550"/>
              <a:ext cx="1571636" cy="1357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22 Grupo"/>
            <p:cNvGrpSpPr/>
            <p:nvPr/>
          </p:nvGrpSpPr>
          <p:grpSpPr>
            <a:xfrm>
              <a:off x="142844" y="0"/>
              <a:ext cx="2214578" cy="25054443"/>
              <a:chOff x="428596" y="0"/>
              <a:chExt cx="2214578" cy="25054443"/>
            </a:xfrm>
            <a:effectLst>
              <a:outerShdw blurRad="139700" dist="50800" dir="2400000" algn="ctr" rotWithShape="0">
                <a:schemeClr val="tx1">
                  <a:alpha val="89000"/>
                </a:schemeClr>
              </a:outerShdw>
            </a:effectLst>
          </p:grpSpPr>
          <p:pic>
            <p:nvPicPr>
              <p:cNvPr id="24" name="23 Imagen" descr="Tira pelicula copia.png"/>
              <p:cNvPicPr>
                <a:picLocks noChangeAspect="1"/>
              </p:cNvPicPr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28596" y="8378517"/>
                <a:ext cx="2214578" cy="8409413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5" name="24 Imagen" descr="Tira pelicula copia.png"/>
              <p:cNvPicPr>
                <a:picLocks noChangeAspect="1"/>
              </p:cNvPicPr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28596" y="16645030"/>
                <a:ext cx="2214578" cy="8409413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6" name="25 Imagen" descr="Tira pelicula copia.png"/>
              <p:cNvPicPr>
                <a:picLocks noChangeAspect="1"/>
              </p:cNvPicPr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28596" y="0"/>
                <a:ext cx="2214578" cy="8409413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</p:grpSp>
    </p:spTree>
    <p:extLst>
      <p:ext uri="{BB962C8B-B14F-4D97-AF65-F5344CB8AC3E}">
        <p14:creationId xmlns:p14="http://schemas.microsoft.com/office/powerpoint/2010/main" val="269432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96296E-6 L 0.00104 -2.65 " pathEditMode="relative" rAng="0" ptsTypes="AA">
                                      <p:cBhvr>
                                        <p:cTn id="6" dur="1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3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1 Título"/>
          <p:cNvSpPr>
            <a:spLocks noGrp="1"/>
          </p:cNvSpPr>
          <p:nvPr>
            <p:ph type="title"/>
          </p:nvPr>
        </p:nvSpPr>
        <p:spPr>
          <a:xfrm>
            <a:off x="2086430" y="166310"/>
            <a:ext cx="8100786" cy="1005417"/>
          </a:xfrm>
        </p:spPr>
        <p:txBody>
          <a:bodyPr>
            <a:normAutofit fontScale="90000"/>
          </a:bodyPr>
          <a:lstStyle/>
          <a:p>
            <a:r>
              <a:rPr lang="es-ES_tradnl" altLang="en-US" sz="3048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_tradnl" altLang="en-US" sz="3048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altLang="en-US" sz="3048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_tradnl" altLang="en-US" sz="3048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altLang="en-US" sz="3048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_tradnl" altLang="en-US" sz="3048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altLang="en-US" sz="3048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_tradnl" altLang="en-US" sz="3048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altLang="en-US" sz="3048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_tradnl" altLang="en-US" sz="3048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altLang="en-US" sz="3048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_tradnl" altLang="en-US" sz="3048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altLang="en-US" sz="3048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_tradnl" altLang="en-US" sz="3048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n-US" sz="2667" b="1" dirty="0">
                <a:latin typeface="Arial Narrow" panose="020B0606020202030204" pitchFamily="34" charset="0"/>
                <a:cs typeface="Arial" panose="020B0604020202020204" pitchFamily="34" charset="0"/>
              </a:rPr>
              <a:t>Ámbitos de lógicas diferentes que no se han desarrollado con similar dinámica: articulación multinivel</a:t>
            </a:r>
            <a:endParaRPr lang="es-ES" altLang="es-ES" sz="2667" dirty="0">
              <a:latin typeface="Arial Narrow" panose="020B0606020202030204" pitchFamily="34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196799" y="1714500"/>
            <a:ext cx="7647214" cy="4541762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es-ES" dirty="0"/>
          </a:p>
        </p:txBody>
      </p:sp>
      <p:sp>
        <p:nvSpPr>
          <p:cNvPr id="4" name="3 Llamada de flecha a la derecha"/>
          <p:cNvSpPr/>
          <p:nvPr/>
        </p:nvSpPr>
        <p:spPr>
          <a:xfrm>
            <a:off x="2224446" y="1810831"/>
            <a:ext cx="3497251" cy="4381931"/>
          </a:xfrm>
          <a:prstGeom prst="rightArrow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eaLnBrk="1" hangingPunct="1">
              <a:defRPr/>
            </a:pPr>
            <a:r>
              <a:rPr lang="es-ES" altLang="en-US" sz="26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SUPRAMUNICIPAL: </a:t>
            </a:r>
            <a:r>
              <a:rPr lang="es-ES" altLang="en-US" sz="26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Actividades que definen el papel del municipio en el desarrollo del país o de interés provincial (políticas nacionales, provinciales)</a:t>
            </a:r>
            <a:endParaRPr lang="es-ES" altLang="en-US" sz="2667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Llamada de flecha a la izquierda"/>
          <p:cNvSpPr/>
          <p:nvPr/>
        </p:nvSpPr>
        <p:spPr>
          <a:xfrm>
            <a:off x="6481537" y="1811262"/>
            <a:ext cx="3552976" cy="4478262"/>
          </a:xfrm>
          <a:prstGeom prst="leftArrow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eaLnBrk="1" hangingPunct="1">
              <a:defRPr/>
            </a:pPr>
            <a:r>
              <a:rPr lang="es-ES" altLang="en-US" sz="26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LOCAL: </a:t>
            </a:r>
            <a:r>
              <a:rPr lang="es-ES" altLang="en-US" sz="26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Actividades manejables por el municipio para satisfacer demandas de la sociedad local (políticas locales)</a:t>
            </a:r>
          </a:p>
        </p:txBody>
      </p:sp>
      <p:sp>
        <p:nvSpPr>
          <p:cNvPr id="6" name="5 Más"/>
          <p:cNvSpPr/>
          <p:nvPr/>
        </p:nvSpPr>
        <p:spPr>
          <a:xfrm>
            <a:off x="5639406" y="3636132"/>
            <a:ext cx="870857" cy="870857"/>
          </a:xfrm>
          <a:prstGeom prst="mathPl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714"/>
          </a:p>
        </p:txBody>
      </p:sp>
    </p:spTree>
    <p:extLst>
      <p:ext uri="{BB962C8B-B14F-4D97-AF65-F5344CB8AC3E}">
        <p14:creationId xmlns:p14="http://schemas.microsoft.com/office/powerpoint/2010/main" val="135976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5"/>
          <p:cNvPicPr>
            <a:picLocks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203" y="3483429"/>
            <a:ext cx="4231822" cy="344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7" name="Picture 2"/>
          <p:cNvPicPr>
            <a:picLocks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358" y="13608"/>
            <a:ext cx="4384524" cy="3572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8" name="1 Imagen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227" y="3356429"/>
            <a:ext cx="4375452" cy="3501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9" name="Picture 2" descr="EROSION RIO TOA 6 copia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1"/>
          <a:stretch>
            <a:fillRect/>
          </a:stretch>
        </p:blipFill>
        <p:spPr bwMode="auto">
          <a:xfrm>
            <a:off x="1809750" y="0"/>
            <a:ext cx="4204608" cy="335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17 Imagen" descr="Intercalo.png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2" t="12688" r="11417" b="17859"/>
          <a:stretch>
            <a:fillRect/>
          </a:stretch>
        </p:blipFill>
        <p:spPr bwMode="auto">
          <a:xfrm>
            <a:off x="3483429" y="786190"/>
            <a:ext cx="5157107" cy="530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8311" name="35 Grupo"/>
          <p:cNvGrpSpPr>
            <a:grpSpLocks/>
          </p:cNvGrpSpPr>
          <p:nvPr/>
        </p:nvGrpSpPr>
        <p:grpSpPr bwMode="auto">
          <a:xfrm>
            <a:off x="5024060" y="2571751"/>
            <a:ext cx="2009322" cy="1823357"/>
            <a:chOff x="3428992" y="2714620"/>
            <a:chExt cx="2143140" cy="1500449"/>
          </a:xfrm>
        </p:grpSpPr>
        <p:sp>
          <p:nvSpPr>
            <p:cNvPr id="25" name="24 Elipse"/>
            <p:cNvSpPr/>
            <p:nvPr/>
          </p:nvSpPr>
          <p:spPr>
            <a:xfrm>
              <a:off x="3428992" y="2714620"/>
              <a:ext cx="2143140" cy="1500449"/>
            </a:xfrm>
            <a:prstGeom prst="ellipse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714" dirty="0"/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3499946" y="2856453"/>
              <a:ext cx="2072186" cy="1089223"/>
            </a:xfrm>
            <a:prstGeom prst="rect">
              <a:avLst/>
            </a:prstGeom>
            <a:noFill/>
            <a:effectLst>
              <a:outerShdw blurRad="50800" dist="25400" dir="54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" sz="2667" dirty="0">
                  <a:solidFill>
                    <a:schemeClr val="bg1"/>
                  </a:solidFill>
                </a:rPr>
                <a:t>Enfoque integral del desarrollo</a:t>
              </a:r>
            </a:p>
          </p:txBody>
        </p:sp>
      </p:grpSp>
      <p:grpSp>
        <p:nvGrpSpPr>
          <p:cNvPr id="3" name="30 Grupo"/>
          <p:cNvGrpSpPr>
            <a:grpSpLocks/>
          </p:cNvGrpSpPr>
          <p:nvPr/>
        </p:nvGrpSpPr>
        <p:grpSpPr bwMode="auto">
          <a:xfrm>
            <a:off x="3193144" y="1700894"/>
            <a:ext cx="5940273" cy="3437156"/>
            <a:chOff x="-32" y="1157101"/>
            <a:chExt cx="8315012" cy="4258415"/>
          </a:xfrm>
        </p:grpSpPr>
        <p:sp>
          <p:nvSpPr>
            <p:cNvPr id="20" name="19 CuadroTexto"/>
            <p:cNvSpPr txBox="1"/>
            <p:nvPr/>
          </p:nvSpPr>
          <p:spPr>
            <a:xfrm>
              <a:off x="-32" y="1168339"/>
              <a:ext cx="2531116" cy="986018"/>
            </a:xfrm>
            <a:prstGeom prst="rect">
              <a:avLst/>
            </a:prstGeom>
            <a:noFill/>
            <a:effectLst>
              <a:outerShdw blurRad="50800" dist="25400" dir="54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s-ES" sz="2286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Dimensión ambiental</a:t>
              </a: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-32" y="4429498"/>
              <a:ext cx="2655978" cy="986018"/>
            </a:xfrm>
            <a:prstGeom prst="rect">
              <a:avLst/>
            </a:prstGeom>
            <a:noFill/>
            <a:effectLst>
              <a:outerShdw blurRad="50800" dist="25400" dir="54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s-ES" sz="2286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Dimensión institucional</a:t>
              </a: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5335206" y="1157101"/>
              <a:ext cx="2672910" cy="1421830"/>
            </a:xfrm>
            <a:prstGeom prst="rect">
              <a:avLst/>
            </a:prstGeom>
            <a:noFill/>
            <a:effectLst>
              <a:outerShdw blurRad="50800" dist="25400" dir="54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s-ES" sz="2286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Dimensión económico-</a:t>
              </a:r>
            </a:p>
            <a:p>
              <a:pPr algn="r">
                <a:defRPr/>
              </a:pPr>
              <a:r>
                <a:rPr lang="es-ES" sz="2286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productiva -</a:t>
              </a: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5426207" y="4429498"/>
              <a:ext cx="2888773" cy="986018"/>
            </a:xfrm>
            <a:prstGeom prst="rect">
              <a:avLst/>
            </a:prstGeom>
            <a:noFill/>
            <a:effectLst>
              <a:outerShdw blurRad="50800" dist="25400" dir="54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ES" sz="2286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Dimensión socio-cultural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70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689</Words>
  <Application>Microsoft Office PowerPoint</Application>
  <PresentationFormat>Widescreen</PresentationFormat>
  <Paragraphs>89</Paragraphs>
  <Slides>16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 Black</vt:lpstr>
      <vt:lpstr>Arial Narrow</vt:lpstr>
      <vt:lpstr>Calibri</vt:lpstr>
      <vt:lpstr>Calibri Light</vt:lpstr>
      <vt:lpstr>Wingdings</vt:lpstr>
      <vt:lpstr>Office Theme</vt:lpstr>
      <vt:lpstr>Office Theme</vt:lpstr>
      <vt:lpstr>Office Theme</vt:lpstr>
      <vt:lpstr>El Municipio: La escala de las mayores transformaciones  </vt:lpstr>
      <vt:lpstr>Constitución de la República de Cuba- Artículo 168 </vt:lpstr>
      <vt:lpstr>El municipio:</vt:lpstr>
      <vt:lpstr>PowerPoint Presentation</vt:lpstr>
      <vt:lpstr>PowerPoint Presentation</vt:lpstr>
      <vt:lpstr>PowerPoint Presentation</vt:lpstr>
      <vt:lpstr> Un concepto básico: autoabastecimiento municipal</vt:lpstr>
      <vt:lpstr>       Ámbitos de lógicas diferentes que no se han desarrollado con similar dinámica: articulación multinivel</vt:lpstr>
      <vt:lpstr>PowerPoint Presentation</vt:lpstr>
      <vt:lpstr>PowerPoint Presentation</vt:lpstr>
      <vt:lpstr>PowerPoint Presentation</vt:lpstr>
      <vt:lpstr>La triada de herramientas</vt:lpstr>
      <vt:lpstr>CULTURA DE SOBREVIVENCIA</vt:lpstr>
      <vt:lpstr>PowerPoint Presentation</vt:lpstr>
      <vt:lpstr>El municipio: primera línea de batalla y espacio ideal para la recuperación y el desarrollo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Municipio: La escala de las mayores transformaciones  </dc:title>
  <dc:creator>BERNARDO FERNANDEZ Lucia (INTPA)</dc:creator>
  <cp:lastModifiedBy>BERNARDO FERNANDEZ Lucia (DEVCO)</cp:lastModifiedBy>
  <cp:revision>1</cp:revision>
  <dcterms:modified xsi:type="dcterms:W3CDTF">2022-10-03T08:49:59Z</dcterms:modified>
</cp:coreProperties>
</file>