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1" r:id="rId3"/>
    <p:sldId id="376" r:id="rId4"/>
    <p:sldId id="377" r:id="rId5"/>
    <p:sldId id="374" r:id="rId6"/>
    <p:sldId id="375" r:id="rId7"/>
    <p:sldId id="378" r:id="rId8"/>
    <p:sldId id="352" r:id="rId9"/>
    <p:sldId id="296" r:id="rId10"/>
  </p:sldIdLst>
  <p:sldSz cx="9144000" cy="6858000" type="screen4x3"/>
  <p:notesSz cx="9926638" cy="67976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00"/>
    <a:srgbClr val="660033"/>
    <a:srgbClr val="FF00FF"/>
    <a:srgbClr val="DDDDDD"/>
    <a:srgbClr val="FFCC66"/>
    <a:srgbClr val="FF66CC"/>
    <a:srgbClr val="C0C0C0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 autoAdjust="0"/>
    <p:restoredTop sz="46691" autoAdjust="0"/>
  </p:normalViewPr>
  <p:slideViewPr>
    <p:cSldViewPr>
      <p:cViewPr>
        <p:scale>
          <a:sx n="66" d="100"/>
          <a:sy n="66" d="100"/>
        </p:scale>
        <p:origin x="-2202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56"/>
    </p:cViewPr>
  </p:sorterViewPr>
  <p:notesViewPr>
    <p:cSldViewPr>
      <p:cViewPr>
        <p:scale>
          <a:sx n="100" d="100"/>
          <a:sy n="100" d="100"/>
        </p:scale>
        <p:origin x="-798" y="708"/>
      </p:cViewPr>
      <p:guideLst>
        <p:guide orient="horz" pos="2142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CC1BD8-DE14-4698-9BA3-894B4DB64869}" type="doc">
      <dgm:prSet loTypeId="urn:microsoft.com/office/officeart/2005/8/layout/vList6" loCatId="list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735CE3C-268F-4F44-9C9F-6657820F4CE0}">
      <dgm:prSet phldrT="[Text]" custT="1"/>
      <dgm:spPr/>
      <dgm:t>
        <a:bodyPr/>
        <a:lstStyle/>
        <a:p>
          <a:r>
            <a:rPr lang="en-US" sz="2800" b="1" dirty="0" smtClean="0"/>
            <a:t>STANDARDS</a:t>
          </a:r>
          <a:endParaRPr lang="en-US" sz="2800" dirty="0"/>
        </a:p>
      </dgm:t>
    </dgm:pt>
    <dgm:pt modelId="{A8EE993A-BEBE-4839-8629-D49230354E1A}" type="parTrans" cxnId="{870709B8-7232-4CAE-8CF8-A73C185DA47A}">
      <dgm:prSet/>
      <dgm:spPr/>
      <dgm:t>
        <a:bodyPr/>
        <a:lstStyle/>
        <a:p>
          <a:endParaRPr lang="en-US"/>
        </a:p>
      </dgm:t>
    </dgm:pt>
    <dgm:pt modelId="{1C50FDCE-02D7-4813-A384-2A61431FFA89}" type="sibTrans" cxnId="{870709B8-7232-4CAE-8CF8-A73C185DA47A}">
      <dgm:prSet/>
      <dgm:spPr/>
      <dgm:t>
        <a:bodyPr/>
        <a:lstStyle/>
        <a:p>
          <a:endParaRPr lang="en-US"/>
        </a:p>
      </dgm:t>
    </dgm:pt>
    <dgm:pt modelId="{A0A528D0-1B69-47CF-B9F9-C6EF96C6785E}">
      <dgm:prSet phldrT="[Text]" custT="1"/>
      <dgm:spPr/>
      <dgm:t>
        <a:bodyPr/>
        <a:lstStyle/>
        <a:p>
          <a:r>
            <a:rPr lang="en-US" sz="2800" dirty="0" smtClean="0"/>
            <a:t>TECHNICAL ASSISTANCE</a:t>
          </a:r>
          <a:endParaRPr lang="en-US" sz="2800" dirty="0"/>
        </a:p>
      </dgm:t>
    </dgm:pt>
    <dgm:pt modelId="{3565D94E-98AE-43C7-86DC-6E4CACA9B55D}" type="parTrans" cxnId="{83C24927-F055-4BC7-B4B5-5C1CB34052E0}">
      <dgm:prSet/>
      <dgm:spPr/>
      <dgm:t>
        <a:bodyPr/>
        <a:lstStyle/>
        <a:p>
          <a:endParaRPr lang="en-US"/>
        </a:p>
      </dgm:t>
    </dgm:pt>
    <dgm:pt modelId="{5A5F46AB-CB2D-4D87-83FE-4D34B3CF52F8}" type="sibTrans" cxnId="{83C24927-F055-4BC7-B4B5-5C1CB34052E0}">
      <dgm:prSet/>
      <dgm:spPr/>
      <dgm:t>
        <a:bodyPr/>
        <a:lstStyle/>
        <a:p>
          <a:endParaRPr lang="en-US"/>
        </a:p>
      </dgm:t>
    </dgm:pt>
    <dgm:pt modelId="{CA14E4E1-E4FC-4013-8A20-D9FA22D75AAA}">
      <dgm:prSet phldrT="[Text]" custT="1"/>
      <dgm:spPr/>
      <dgm:t>
        <a:bodyPr/>
        <a:lstStyle/>
        <a:p>
          <a:r>
            <a:rPr lang="en-US" sz="2800" b="1" dirty="0" smtClean="0">
              <a:solidFill>
                <a:srgbClr val="92D050"/>
              </a:solidFill>
            </a:rPr>
            <a:t>COOPERATION</a:t>
          </a:r>
          <a:endParaRPr lang="en-US" sz="2800" dirty="0">
            <a:solidFill>
              <a:srgbClr val="92D050"/>
            </a:solidFill>
          </a:endParaRPr>
        </a:p>
      </dgm:t>
    </dgm:pt>
    <dgm:pt modelId="{4D8A5643-2AEF-4967-AA8F-9A0C3AC3863E}" type="parTrans" cxnId="{FA384AE7-B219-441B-BC93-948FA753CC82}">
      <dgm:prSet/>
      <dgm:spPr/>
      <dgm:t>
        <a:bodyPr/>
        <a:lstStyle/>
        <a:p>
          <a:endParaRPr lang="en-US"/>
        </a:p>
      </dgm:t>
    </dgm:pt>
    <dgm:pt modelId="{73FF0A62-756E-4353-B8EA-3866038A1B54}" type="sibTrans" cxnId="{FA384AE7-B219-441B-BC93-948FA753CC82}">
      <dgm:prSet/>
      <dgm:spPr/>
      <dgm:t>
        <a:bodyPr/>
        <a:lstStyle/>
        <a:p>
          <a:endParaRPr lang="en-US"/>
        </a:p>
      </dgm:t>
    </dgm:pt>
    <dgm:pt modelId="{77DE10C5-599F-4734-BA3D-12EFED6CCB7D}">
      <dgm:prSet custT="1"/>
      <dgm:spPr/>
      <dgm:t>
        <a:bodyPr/>
        <a:lstStyle/>
        <a:p>
          <a:r>
            <a:rPr lang="en-US" sz="2400" dirty="0" smtClean="0"/>
            <a:t>Develop and update Conventions, Recommendations, Guidelines and other tools</a:t>
          </a:r>
          <a:endParaRPr lang="en-US" sz="2400" dirty="0"/>
        </a:p>
      </dgm:t>
    </dgm:pt>
    <dgm:pt modelId="{BE8F901B-93A3-456B-B12F-05910D11E8DE}" type="parTrans" cxnId="{FFA21C99-0D98-45D8-850D-E04489ECF7C2}">
      <dgm:prSet/>
      <dgm:spPr/>
      <dgm:t>
        <a:bodyPr/>
        <a:lstStyle/>
        <a:p>
          <a:endParaRPr lang="en-US"/>
        </a:p>
      </dgm:t>
    </dgm:pt>
    <dgm:pt modelId="{DA395983-FC4A-4A82-AE55-E29E75558005}" type="sibTrans" cxnId="{FFA21C99-0D98-45D8-850D-E04489ECF7C2}">
      <dgm:prSet/>
      <dgm:spPr/>
      <dgm:t>
        <a:bodyPr/>
        <a:lstStyle/>
        <a:p>
          <a:endParaRPr lang="en-US"/>
        </a:p>
      </dgm:t>
    </dgm:pt>
    <dgm:pt modelId="{3231BD97-7532-47B8-926B-0B805C47BCAE}">
      <dgm:prSet custT="1"/>
      <dgm:spPr/>
      <dgm:t>
        <a:bodyPr/>
        <a:lstStyle/>
        <a:p>
          <a:r>
            <a:rPr lang="en-US" sz="2400" dirty="0" smtClean="0"/>
            <a:t>Support members to implement standards</a:t>
          </a:r>
          <a:endParaRPr lang="en-US" sz="2400" dirty="0"/>
        </a:p>
      </dgm:t>
    </dgm:pt>
    <dgm:pt modelId="{86EBC53A-2B21-490C-ABFE-6995C021433E}" type="parTrans" cxnId="{6893573B-EA27-473B-81A9-4092981CA917}">
      <dgm:prSet/>
      <dgm:spPr/>
      <dgm:t>
        <a:bodyPr/>
        <a:lstStyle/>
        <a:p>
          <a:endParaRPr lang="en-US"/>
        </a:p>
      </dgm:t>
    </dgm:pt>
    <dgm:pt modelId="{ECA31833-1926-40E4-A2E4-3E68215FB6A4}" type="sibTrans" cxnId="{6893573B-EA27-473B-81A9-4092981CA917}">
      <dgm:prSet/>
      <dgm:spPr/>
      <dgm:t>
        <a:bodyPr/>
        <a:lstStyle/>
        <a:p>
          <a:endParaRPr lang="en-US"/>
        </a:p>
      </dgm:t>
    </dgm:pt>
    <dgm:pt modelId="{75F5FF6D-8233-42D1-BD50-AEBBA893F428}">
      <dgm:prSet custT="1"/>
      <dgm:spPr/>
      <dgm:t>
        <a:bodyPr/>
        <a:lstStyle/>
        <a:p>
          <a:r>
            <a:rPr lang="en-US" sz="2300" dirty="0" smtClean="0"/>
            <a:t>Establish  and develop dialogue with other int. organizations, private sector and other stakeholders</a:t>
          </a:r>
          <a:endParaRPr lang="en-US" sz="2300" dirty="0"/>
        </a:p>
      </dgm:t>
    </dgm:pt>
    <dgm:pt modelId="{54E9CA05-BD6B-4677-B415-05B2B1DF027C}" type="parTrans" cxnId="{870F8FBA-97E8-4DCA-AD55-1EEB54F4BDC6}">
      <dgm:prSet/>
      <dgm:spPr/>
      <dgm:t>
        <a:bodyPr/>
        <a:lstStyle/>
        <a:p>
          <a:endParaRPr lang="en-US"/>
        </a:p>
      </dgm:t>
    </dgm:pt>
    <dgm:pt modelId="{4E85D093-E7E3-4AD2-B574-4FD720E0A286}" type="sibTrans" cxnId="{870F8FBA-97E8-4DCA-AD55-1EEB54F4BDC6}">
      <dgm:prSet/>
      <dgm:spPr/>
      <dgm:t>
        <a:bodyPr/>
        <a:lstStyle/>
        <a:p>
          <a:endParaRPr lang="en-US"/>
        </a:p>
      </dgm:t>
    </dgm:pt>
    <dgm:pt modelId="{50EDD5DE-63D3-40C7-8011-C49B065BA25F}">
      <dgm:prSet custT="1"/>
      <dgm:spPr/>
      <dgm:t>
        <a:bodyPr/>
        <a:lstStyle/>
        <a:p>
          <a:endParaRPr lang="en-US" sz="1600" dirty="0"/>
        </a:p>
      </dgm:t>
    </dgm:pt>
    <dgm:pt modelId="{F6BD7CB6-62FA-4C69-B507-B9D1ED6E9F69}" type="parTrans" cxnId="{D9EA52C8-9285-4757-9BFB-1F61A1BB6FC7}">
      <dgm:prSet/>
      <dgm:spPr/>
      <dgm:t>
        <a:bodyPr/>
        <a:lstStyle/>
        <a:p>
          <a:endParaRPr lang="en-GB"/>
        </a:p>
      </dgm:t>
    </dgm:pt>
    <dgm:pt modelId="{21548900-C6C6-42D4-A1E2-E3BA05BBAA5A}" type="sibTrans" cxnId="{D9EA52C8-9285-4757-9BFB-1F61A1BB6FC7}">
      <dgm:prSet/>
      <dgm:spPr/>
      <dgm:t>
        <a:bodyPr/>
        <a:lstStyle/>
        <a:p>
          <a:endParaRPr lang="en-GB"/>
        </a:p>
      </dgm:t>
    </dgm:pt>
    <dgm:pt modelId="{ADFA89C2-0C58-4289-B85C-79E6D8F18BF3}" type="pres">
      <dgm:prSet presAssocID="{46CC1BD8-DE14-4698-9BA3-894B4DB6486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86FE4A0-B456-49C4-A7C5-D8DF52C2E36B}" type="pres">
      <dgm:prSet presAssocID="{6735CE3C-268F-4F44-9C9F-6657820F4CE0}" presName="linNode" presStyleCnt="0"/>
      <dgm:spPr/>
      <dgm:t>
        <a:bodyPr/>
        <a:lstStyle/>
        <a:p>
          <a:endParaRPr lang="fr-BE"/>
        </a:p>
      </dgm:t>
    </dgm:pt>
    <dgm:pt modelId="{1C4E65CF-09D1-41AB-B89B-91D1E80C607C}" type="pres">
      <dgm:prSet presAssocID="{6735CE3C-268F-4F44-9C9F-6657820F4CE0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B0FB3B-AB8D-4C21-A6F0-194FB959940B}" type="pres">
      <dgm:prSet presAssocID="{6735CE3C-268F-4F44-9C9F-6657820F4CE0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18759F-A0CA-4A3D-B13B-6A5974CA9290}" type="pres">
      <dgm:prSet presAssocID="{1C50FDCE-02D7-4813-A384-2A61431FFA89}" presName="spacing" presStyleCnt="0"/>
      <dgm:spPr/>
      <dgm:t>
        <a:bodyPr/>
        <a:lstStyle/>
        <a:p>
          <a:endParaRPr lang="fr-BE"/>
        </a:p>
      </dgm:t>
    </dgm:pt>
    <dgm:pt modelId="{4D4361DE-5715-4DD4-9652-C9A428FA7AF6}" type="pres">
      <dgm:prSet presAssocID="{A0A528D0-1B69-47CF-B9F9-C6EF96C6785E}" presName="linNode" presStyleCnt="0"/>
      <dgm:spPr/>
      <dgm:t>
        <a:bodyPr/>
        <a:lstStyle/>
        <a:p>
          <a:endParaRPr lang="fr-BE"/>
        </a:p>
      </dgm:t>
    </dgm:pt>
    <dgm:pt modelId="{D1A317D4-BAA9-44A1-8102-79EE042FCF1C}" type="pres">
      <dgm:prSet presAssocID="{A0A528D0-1B69-47CF-B9F9-C6EF96C6785E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81E5EA-0BFC-491E-A28E-CFE2423A7D0C}" type="pres">
      <dgm:prSet presAssocID="{A0A528D0-1B69-47CF-B9F9-C6EF96C6785E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455FB7-6D6D-44B0-AD09-25DDB340A2D9}" type="pres">
      <dgm:prSet presAssocID="{5A5F46AB-CB2D-4D87-83FE-4D34B3CF52F8}" presName="spacing" presStyleCnt="0"/>
      <dgm:spPr/>
      <dgm:t>
        <a:bodyPr/>
        <a:lstStyle/>
        <a:p>
          <a:endParaRPr lang="fr-BE"/>
        </a:p>
      </dgm:t>
    </dgm:pt>
    <dgm:pt modelId="{E6543894-805B-42FC-9D59-4B2178168BD8}" type="pres">
      <dgm:prSet presAssocID="{CA14E4E1-E4FC-4013-8A20-D9FA22D75AAA}" presName="linNode" presStyleCnt="0"/>
      <dgm:spPr/>
      <dgm:t>
        <a:bodyPr/>
        <a:lstStyle/>
        <a:p>
          <a:endParaRPr lang="fr-BE"/>
        </a:p>
      </dgm:t>
    </dgm:pt>
    <dgm:pt modelId="{AFC97111-C93B-4A2B-95E5-0B52AD021AE4}" type="pres">
      <dgm:prSet presAssocID="{CA14E4E1-E4FC-4013-8A20-D9FA22D75AAA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22ED3F-9884-471F-ACE7-54ED822FD917}" type="pres">
      <dgm:prSet presAssocID="{CA14E4E1-E4FC-4013-8A20-D9FA22D75AAA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C24927-F055-4BC7-B4B5-5C1CB34052E0}" srcId="{46CC1BD8-DE14-4698-9BA3-894B4DB64869}" destId="{A0A528D0-1B69-47CF-B9F9-C6EF96C6785E}" srcOrd="1" destOrd="0" parTransId="{3565D94E-98AE-43C7-86DC-6E4CACA9B55D}" sibTransId="{5A5F46AB-CB2D-4D87-83FE-4D34B3CF52F8}"/>
    <dgm:cxn modelId="{5FAEF99E-7A5E-470A-9828-22707D9E950A}" type="presOf" srcId="{46CC1BD8-DE14-4698-9BA3-894B4DB64869}" destId="{ADFA89C2-0C58-4289-B85C-79E6D8F18BF3}" srcOrd="0" destOrd="0" presId="urn:microsoft.com/office/officeart/2005/8/layout/vList6"/>
    <dgm:cxn modelId="{3A807F5D-558F-4892-9544-DDD91F9510F2}" type="presOf" srcId="{77DE10C5-599F-4734-BA3D-12EFED6CCB7D}" destId="{61B0FB3B-AB8D-4C21-A6F0-194FB959940B}" srcOrd="0" destOrd="0" presId="urn:microsoft.com/office/officeart/2005/8/layout/vList6"/>
    <dgm:cxn modelId="{FFA21C99-0D98-45D8-850D-E04489ECF7C2}" srcId="{6735CE3C-268F-4F44-9C9F-6657820F4CE0}" destId="{77DE10C5-599F-4734-BA3D-12EFED6CCB7D}" srcOrd="0" destOrd="0" parTransId="{BE8F901B-93A3-456B-B12F-05910D11E8DE}" sibTransId="{DA395983-FC4A-4A82-AE55-E29E75558005}"/>
    <dgm:cxn modelId="{D9EA52C8-9285-4757-9BFB-1F61A1BB6FC7}" srcId="{A0A528D0-1B69-47CF-B9F9-C6EF96C6785E}" destId="{50EDD5DE-63D3-40C7-8011-C49B065BA25F}" srcOrd="0" destOrd="0" parTransId="{F6BD7CB6-62FA-4C69-B507-B9D1ED6E9F69}" sibTransId="{21548900-C6C6-42D4-A1E2-E3BA05BBAA5A}"/>
    <dgm:cxn modelId="{870709B8-7232-4CAE-8CF8-A73C185DA47A}" srcId="{46CC1BD8-DE14-4698-9BA3-894B4DB64869}" destId="{6735CE3C-268F-4F44-9C9F-6657820F4CE0}" srcOrd="0" destOrd="0" parTransId="{A8EE993A-BEBE-4839-8629-D49230354E1A}" sibTransId="{1C50FDCE-02D7-4813-A384-2A61431FFA89}"/>
    <dgm:cxn modelId="{AF6BC31A-7FEE-4CF2-8002-322A72C2E546}" type="presOf" srcId="{A0A528D0-1B69-47CF-B9F9-C6EF96C6785E}" destId="{D1A317D4-BAA9-44A1-8102-79EE042FCF1C}" srcOrd="0" destOrd="0" presId="urn:microsoft.com/office/officeart/2005/8/layout/vList6"/>
    <dgm:cxn modelId="{C830381D-4C61-4CC7-B812-0B6473047CC5}" type="presOf" srcId="{CA14E4E1-E4FC-4013-8A20-D9FA22D75AAA}" destId="{AFC97111-C93B-4A2B-95E5-0B52AD021AE4}" srcOrd="0" destOrd="0" presId="urn:microsoft.com/office/officeart/2005/8/layout/vList6"/>
    <dgm:cxn modelId="{D3EA20E7-8435-441E-9A99-D64787CB5AD2}" type="presOf" srcId="{50EDD5DE-63D3-40C7-8011-C49B065BA25F}" destId="{FD81E5EA-0BFC-491E-A28E-CFE2423A7D0C}" srcOrd="0" destOrd="0" presId="urn:microsoft.com/office/officeart/2005/8/layout/vList6"/>
    <dgm:cxn modelId="{625468AA-7E41-4F3E-82AE-3172D0824DA2}" type="presOf" srcId="{3231BD97-7532-47B8-926B-0B805C47BCAE}" destId="{FD81E5EA-0BFC-491E-A28E-CFE2423A7D0C}" srcOrd="0" destOrd="1" presId="urn:microsoft.com/office/officeart/2005/8/layout/vList6"/>
    <dgm:cxn modelId="{C2B4D528-52F8-44D1-8AD1-876FDC185FC5}" type="presOf" srcId="{6735CE3C-268F-4F44-9C9F-6657820F4CE0}" destId="{1C4E65CF-09D1-41AB-B89B-91D1E80C607C}" srcOrd="0" destOrd="0" presId="urn:microsoft.com/office/officeart/2005/8/layout/vList6"/>
    <dgm:cxn modelId="{870F8FBA-97E8-4DCA-AD55-1EEB54F4BDC6}" srcId="{CA14E4E1-E4FC-4013-8A20-D9FA22D75AAA}" destId="{75F5FF6D-8233-42D1-BD50-AEBBA893F428}" srcOrd="0" destOrd="0" parTransId="{54E9CA05-BD6B-4677-B415-05B2B1DF027C}" sibTransId="{4E85D093-E7E3-4AD2-B574-4FD720E0A286}"/>
    <dgm:cxn modelId="{4300BF7B-397B-41F4-BF62-C63E82B71E8B}" type="presOf" srcId="{75F5FF6D-8233-42D1-BD50-AEBBA893F428}" destId="{5522ED3F-9884-471F-ACE7-54ED822FD917}" srcOrd="0" destOrd="0" presId="urn:microsoft.com/office/officeart/2005/8/layout/vList6"/>
    <dgm:cxn modelId="{6893573B-EA27-473B-81A9-4092981CA917}" srcId="{A0A528D0-1B69-47CF-B9F9-C6EF96C6785E}" destId="{3231BD97-7532-47B8-926B-0B805C47BCAE}" srcOrd="1" destOrd="0" parTransId="{86EBC53A-2B21-490C-ABFE-6995C021433E}" sibTransId="{ECA31833-1926-40E4-A2E4-3E68215FB6A4}"/>
    <dgm:cxn modelId="{FA384AE7-B219-441B-BC93-948FA753CC82}" srcId="{46CC1BD8-DE14-4698-9BA3-894B4DB64869}" destId="{CA14E4E1-E4FC-4013-8A20-D9FA22D75AAA}" srcOrd="2" destOrd="0" parTransId="{4D8A5643-2AEF-4967-AA8F-9A0C3AC3863E}" sibTransId="{73FF0A62-756E-4353-B8EA-3866038A1B54}"/>
    <dgm:cxn modelId="{308CEF00-8BA7-4E61-A0E6-46143F16985F}" type="presParOf" srcId="{ADFA89C2-0C58-4289-B85C-79E6D8F18BF3}" destId="{286FE4A0-B456-49C4-A7C5-D8DF52C2E36B}" srcOrd="0" destOrd="0" presId="urn:microsoft.com/office/officeart/2005/8/layout/vList6"/>
    <dgm:cxn modelId="{AF012328-2CB3-48F5-A87A-804F0530CC4D}" type="presParOf" srcId="{286FE4A0-B456-49C4-A7C5-D8DF52C2E36B}" destId="{1C4E65CF-09D1-41AB-B89B-91D1E80C607C}" srcOrd="0" destOrd="0" presId="urn:microsoft.com/office/officeart/2005/8/layout/vList6"/>
    <dgm:cxn modelId="{C93A77DE-489F-462A-BE33-C60DABE65A52}" type="presParOf" srcId="{286FE4A0-B456-49C4-A7C5-D8DF52C2E36B}" destId="{61B0FB3B-AB8D-4C21-A6F0-194FB959940B}" srcOrd="1" destOrd="0" presId="urn:microsoft.com/office/officeart/2005/8/layout/vList6"/>
    <dgm:cxn modelId="{A9B8A221-8A94-4354-A93F-2DF5CDE04D27}" type="presParOf" srcId="{ADFA89C2-0C58-4289-B85C-79E6D8F18BF3}" destId="{C718759F-A0CA-4A3D-B13B-6A5974CA9290}" srcOrd="1" destOrd="0" presId="urn:microsoft.com/office/officeart/2005/8/layout/vList6"/>
    <dgm:cxn modelId="{F012F8DE-A4B6-4FF8-96F1-1DBFB8B1C44E}" type="presParOf" srcId="{ADFA89C2-0C58-4289-B85C-79E6D8F18BF3}" destId="{4D4361DE-5715-4DD4-9652-C9A428FA7AF6}" srcOrd="2" destOrd="0" presId="urn:microsoft.com/office/officeart/2005/8/layout/vList6"/>
    <dgm:cxn modelId="{D272A6DA-37D1-4F2C-9231-3EB6B9FFB1A6}" type="presParOf" srcId="{4D4361DE-5715-4DD4-9652-C9A428FA7AF6}" destId="{D1A317D4-BAA9-44A1-8102-79EE042FCF1C}" srcOrd="0" destOrd="0" presId="urn:microsoft.com/office/officeart/2005/8/layout/vList6"/>
    <dgm:cxn modelId="{56534824-F342-4D7A-9B3B-4A5CA01C5F70}" type="presParOf" srcId="{4D4361DE-5715-4DD4-9652-C9A428FA7AF6}" destId="{FD81E5EA-0BFC-491E-A28E-CFE2423A7D0C}" srcOrd="1" destOrd="0" presId="urn:microsoft.com/office/officeart/2005/8/layout/vList6"/>
    <dgm:cxn modelId="{708CEA3C-C42E-484C-9C83-EFC3B14869FB}" type="presParOf" srcId="{ADFA89C2-0C58-4289-B85C-79E6D8F18BF3}" destId="{56455FB7-6D6D-44B0-AD09-25DDB340A2D9}" srcOrd="3" destOrd="0" presId="urn:microsoft.com/office/officeart/2005/8/layout/vList6"/>
    <dgm:cxn modelId="{3E27AA20-F625-45FA-8BDF-ECFFF0C26EEF}" type="presParOf" srcId="{ADFA89C2-0C58-4289-B85C-79E6D8F18BF3}" destId="{E6543894-805B-42FC-9D59-4B2178168BD8}" srcOrd="4" destOrd="0" presId="urn:microsoft.com/office/officeart/2005/8/layout/vList6"/>
    <dgm:cxn modelId="{2273AC3F-AE89-4F63-8F70-7EB3EAE86DF1}" type="presParOf" srcId="{E6543894-805B-42FC-9D59-4B2178168BD8}" destId="{AFC97111-C93B-4A2B-95E5-0B52AD021AE4}" srcOrd="0" destOrd="0" presId="urn:microsoft.com/office/officeart/2005/8/layout/vList6"/>
    <dgm:cxn modelId="{BCBF37AC-8088-436F-8689-4DE64061DEF9}" type="presParOf" srcId="{E6543894-805B-42FC-9D59-4B2178168BD8}" destId="{5522ED3F-9884-471F-ACE7-54ED822FD917}" srcOrd="1" destOrd="0" presId="urn:microsoft.com/office/officeart/2005/8/layout/vList6"/>
  </dgm:cxnLst>
  <dgm:bg/>
  <dgm:whole/>
  <dgm:extLst>
    <a:ext uri="{C62137D5-CB1D-491B-B009-E17868A290BF}">
      <dgm14:recolorImg xmlns="" xmlns:dgm14="http://schemas.microsoft.com/office/drawing/2010/diagram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FC9D85-0EDD-44A7-A89A-95E6000EB38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6F0280C-B71A-4353-932E-358F4B30EF42}">
      <dgm:prSet phldrT="[Text]" custT="1"/>
      <dgm:spPr/>
      <dgm:t>
        <a:bodyPr/>
        <a:lstStyle/>
        <a:p>
          <a:r>
            <a:rPr lang="en-GB" sz="2000" dirty="0" smtClean="0">
              <a:solidFill>
                <a:srgbClr val="002060"/>
              </a:solidFill>
            </a:rPr>
            <a:t>Globally networked Customs</a:t>
          </a:r>
          <a:endParaRPr lang="en-GB" sz="2000" dirty="0">
            <a:solidFill>
              <a:srgbClr val="002060"/>
            </a:solidFill>
          </a:endParaRPr>
        </a:p>
      </dgm:t>
    </dgm:pt>
    <dgm:pt modelId="{CA645635-50E5-475C-B6EE-055374F92D1C}" type="parTrans" cxnId="{BBBEAC51-FCE0-446C-BB8A-241D2CFA3787}">
      <dgm:prSet/>
      <dgm:spPr/>
      <dgm:t>
        <a:bodyPr/>
        <a:lstStyle/>
        <a:p>
          <a:endParaRPr lang="en-GB"/>
        </a:p>
      </dgm:t>
    </dgm:pt>
    <dgm:pt modelId="{83EFF497-AD0B-4420-A2FA-2C6D8B9192A4}" type="sibTrans" cxnId="{BBBEAC51-FCE0-446C-BB8A-241D2CFA3787}">
      <dgm:prSet/>
      <dgm:spPr/>
      <dgm:t>
        <a:bodyPr/>
        <a:lstStyle/>
        <a:p>
          <a:endParaRPr lang="en-GB"/>
        </a:p>
      </dgm:t>
    </dgm:pt>
    <dgm:pt modelId="{05FC8CBE-EB26-41CA-8F0C-D3CCAACF7967}">
      <dgm:prSet phldrT="[Text]" custT="1"/>
      <dgm:spPr/>
      <dgm:t>
        <a:bodyPr/>
        <a:lstStyle/>
        <a:p>
          <a:r>
            <a:rPr lang="en-GB" sz="2000" dirty="0" smtClean="0">
              <a:solidFill>
                <a:srgbClr val="002060"/>
              </a:solidFill>
            </a:rPr>
            <a:t>Better coordinated border management</a:t>
          </a:r>
          <a:endParaRPr lang="en-GB" sz="2000" dirty="0">
            <a:solidFill>
              <a:srgbClr val="002060"/>
            </a:solidFill>
          </a:endParaRPr>
        </a:p>
      </dgm:t>
    </dgm:pt>
    <dgm:pt modelId="{71AEA955-C612-4A98-BD07-89AABB825FB2}" type="parTrans" cxnId="{6C1BBE03-7F96-4DAF-BB5A-0DE7360C0D22}">
      <dgm:prSet/>
      <dgm:spPr/>
      <dgm:t>
        <a:bodyPr/>
        <a:lstStyle/>
        <a:p>
          <a:endParaRPr lang="en-GB"/>
        </a:p>
      </dgm:t>
    </dgm:pt>
    <dgm:pt modelId="{35D0C809-DD3E-4591-935B-F59FC3849D74}" type="sibTrans" cxnId="{6C1BBE03-7F96-4DAF-BB5A-0DE7360C0D22}">
      <dgm:prSet/>
      <dgm:spPr/>
      <dgm:t>
        <a:bodyPr/>
        <a:lstStyle/>
        <a:p>
          <a:endParaRPr lang="en-GB"/>
        </a:p>
      </dgm:t>
    </dgm:pt>
    <dgm:pt modelId="{CA5D4AE2-84E6-43B0-93B3-A86229EBAAE9}">
      <dgm:prSet phldrT="[Text]" custT="1"/>
      <dgm:spPr/>
      <dgm:t>
        <a:bodyPr/>
        <a:lstStyle/>
        <a:p>
          <a:r>
            <a:rPr lang="en-GB" sz="2000" dirty="0" smtClean="0">
              <a:solidFill>
                <a:srgbClr val="002060"/>
              </a:solidFill>
            </a:rPr>
            <a:t>Intelligence-driven risk management</a:t>
          </a:r>
          <a:endParaRPr lang="en-GB" sz="2000" dirty="0">
            <a:solidFill>
              <a:srgbClr val="002060"/>
            </a:solidFill>
          </a:endParaRPr>
        </a:p>
      </dgm:t>
    </dgm:pt>
    <dgm:pt modelId="{160D4285-4129-428F-9C63-BB4DA5AA7DA5}" type="parTrans" cxnId="{14E72F94-4BF7-470B-94A3-A0302AA32D00}">
      <dgm:prSet/>
      <dgm:spPr/>
      <dgm:t>
        <a:bodyPr/>
        <a:lstStyle/>
        <a:p>
          <a:endParaRPr lang="en-GB"/>
        </a:p>
      </dgm:t>
    </dgm:pt>
    <dgm:pt modelId="{5F9C2EA8-B381-40EC-A6B6-FBE7AA3CF306}" type="sibTrans" cxnId="{14E72F94-4BF7-470B-94A3-A0302AA32D00}">
      <dgm:prSet/>
      <dgm:spPr/>
      <dgm:t>
        <a:bodyPr/>
        <a:lstStyle/>
        <a:p>
          <a:endParaRPr lang="en-GB"/>
        </a:p>
      </dgm:t>
    </dgm:pt>
    <dgm:pt modelId="{5CF21A76-5D21-4AF0-8CEC-02DF689DCB56}">
      <dgm:prSet phldrT="[Text]" custT="1"/>
      <dgm:spPr/>
      <dgm:t>
        <a:bodyPr/>
        <a:lstStyle/>
        <a:p>
          <a:r>
            <a:rPr lang="en-GB" sz="2000" dirty="0" smtClean="0">
              <a:solidFill>
                <a:srgbClr val="002060"/>
              </a:solidFill>
            </a:rPr>
            <a:t>Customs-Trade partnership</a:t>
          </a:r>
          <a:endParaRPr lang="en-GB" sz="2000" dirty="0">
            <a:solidFill>
              <a:srgbClr val="002060"/>
            </a:solidFill>
          </a:endParaRPr>
        </a:p>
      </dgm:t>
    </dgm:pt>
    <dgm:pt modelId="{54C6E5C7-4FF2-4750-BB4F-7919766104DE}" type="parTrans" cxnId="{6370F8D7-4BEA-4123-B437-91D700D5BF4D}">
      <dgm:prSet/>
      <dgm:spPr/>
      <dgm:t>
        <a:bodyPr/>
        <a:lstStyle/>
        <a:p>
          <a:endParaRPr lang="en-GB"/>
        </a:p>
      </dgm:t>
    </dgm:pt>
    <dgm:pt modelId="{18211A01-0775-4674-9342-F7FDC05D568B}" type="sibTrans" cxnId="{6370F8D7-4BEA-4123-B437-91D700D5BF4D}">
      <dgm:prSet/>
      <dgm:spPr/>
      <dgm:t>
        <a:bodyPr/>
        <a:lstStyle/>
        <a:p>
          <a:endParaRPr lang="en-GB"/>
        </a:p>
      </dgm:t>
    </dgm:pt>
    <dgm:pt modelId="{14A38799-81C4-4586-B697-203214EB1ECB}">
      <dgm:prSet phldrT="[Text]" custT="1"/>
      <dgm:spPr/>
      <dgm:t>
        <a:bodyPr/>
        <a:lstStyle/>
        <a:p>
          <a:r>
            <a:rPr lang="en-GB" sz="2000" dirty="0" smtClean="0">
              <a:solidFill>
                <a:srgbClr val="002060"/>
              </a:solidFill>
            </a:rPr>
            <a:t>Implementation of modern working methods, procedures and techniques</a:t>
          </a:r>
          <a:endParaRPr lang="en-GB" sz="2000" dirty="0">
            <a:solidFill>
              <a:srgbClr val="002060"/>
            </a:solidFill>
          </a:endParaRPr>
        </a:p>
      </dgm:t>
    </dgm:pt>
    <dgm:pt modelId="{269E9E86-ED6F-40FE-80F2-0FACAAECB2F7}" type="parTrans" cxnId="{A3118EDF-D8BA-4754-83F9-AD92FC621E7F}">
      <dgm:prSet/>
      <dgm:spPr/>
      <dgm:t>
        <a:bodyPr/>
        <a:lstStyle/>
        <a:p>
          <a:endParaRPr lang="en-GB"/>
        </a:p>
      </dgm:t>
    </dgm:pt>
    <dgm:pt modelId="{A220744D-A619-4698-A4E2-28562EAE63BD}" type="sibTrans" cxnId="{A3118EDF-D8BA-4754-83F9-AD92FC621E7F}">
      <dgm:prSet/>
      <dgm:spPr/>
      <dgm:t>
        <a:bodyPr/>
        <a:lstStyle/>
        <a:p>
          <a:endParaRPr lang="en-GB"/>
        </a:p>
      </dgm:t>
    </dgm:pt>
    <dgm:pt modelId="{3E5790EF-009F-4217-BD13-EED977DB759D}">
      <dgm:prSet phldrT="[Text]" custT="1"/>
      <dgm:spPr/>
      <dgm:t>
        <a:bodyPr/>
        <a:lstStyle/>
        <a:p>
          <a:r>
            <a:rPr lang="en-GB" sz="2000" dirty="0" smtClean="0">
              <a:solidFill>
                <a:srgbClr val="002060"/>
              </a:solidFill>
            </a:rPr>
            <a:t>Enabling technology and tools</a:t>
          </a:r>
          <a:endParaRPr lang="en-GB" sz="2000" dirty="0">
            <a:solidFill>
              <a:srgbClr val="002060"/>
            </a:solidFill>
          </a:endParaRPr>
        </a:p>
      </dgm:t>
    </dgm:pt>
    <dgm:pt modelId="{12D3661E-F3FA-406D-B485-A590D771F65F}" type="parTrans" cxnId="{4A8A5B44-4496-4D6F-B327-D154C393EBBF}">
      <dgm:prSet/>
      <dgm:spPr/>
      <dgm:t>
        <a:bodyPr/>
        <a:lstStyle/>
        <a:p>
          <a:endParaRPr lang="en-GB"/>
        </a:p>
      </dgm:t>
    </dgm:pt>
    <dgm:pt modelId="{6C720F7E-F2B9-4A46-ACE9-C57E3C0FB0BB}" type="sibTrans" cxnId="{4A8A5B44-4496-4D6F-B327-D154C393EBBF}">
      <dgm:prSet/>
      <dgm:spPr/>
      <dgm:t>
        <a:bodyPr/>
        <a:lstStyle/>
        <a:p>
          <a:endParaRPr lang="en-GB"/>
        </a:p>
      </dgm:t>
    </dgm:pt>
    <dgm:pt modelId="{22EE807A-2B44-478E-A444-B88769AF8389}">
      <dgm:prSet phldrT="[Text]" custT="1"/>
      <dgm:spPr/>
      <dgm:t>
        <a:bodyPr/>
        <a:lstStyle/>
        <a:p>
          <a:r>
            <a:rPr lang="en-GB" sz="2000" dirty="0" smtClean="0">
              <a:solidFill>
                <a:srgbClr val="002060"/>
              </a:solidFill>
            </a:rPr>
            <a:t>Enabling powers</a:t>
          </a:r>
          <a:endParaRPr lang="en-GB" sz="2000" dirty="0">
            <a:solidFill>
              <a:srgbClr val="002060"/>
            </a:solidFill>
          </a:endParaRPr>
        </a:p>
      </dgm:t>
    </dgm:pt>
    <dgm:pt modelId="{F6BB42ED-75C5-4836-8C54-CBD539CD2101}" type="parTrans" cxnId="{3EE2BD05-F9ED-4B82-BEFB-CF92540EF453}">
      <dgm:prSet/>
      <dgm:spPr/>
      <dgm:t>
        <a:bodyPr/>
        <a:lstStyle/>
        <a:p>
          <a:endParaRPr lang="en-GB"/>
        </a:p>
      </dgm:t>
    </dgm:pt>
    <dgm:pt modelId="{584CB4DC-3AE5-4FF8-B838-160CD993302E}" type="sibTrans" cxnId="{3EE2BD05-F9ED-4B82-BEFB-CF92540EF453}">
      <dgm:prSet/>
      <dgm:spPr/>
      <dgm:t>
        <a:bodyPr/>
        <a:lstStyle/>
        <a:p>
          <a:endParaRPr lang="en-GB"/>
        </a:p>
      </dgm:t>
    </dgm:pt>
    <dgm:pt modelId="{5F4C0693-73B5-496F-96A2-239DAAF6B0A4}">
      <dgm:prSet phldrT="[Text]" custT="1"/>
      <dgm:spPr/>
      <dgm:t>
        <a:bodyPr/>
        <a:lstStyle/>
        <a:p>
          <a:r>
            <a:rPr lang="en-GB" sz="2000" dirty="0" smtClean="0">
              <a:solidFill>
                <a:srgbClr val="002060"/>
              </a:solidFill>
            </a:rPr>
            <a:t>A professional, knowledge-based service culture</a:t>
          </a:r>
          <a:endParaRPr lang="en-GB" sz="2000" dirty="0">
            <a:solidFill>
              <a:srgbClr val="002060"/>
            </a:solidFill>
          </a:endParaRPr>
        </a:p>
      </dgm:t>
    </dgm:pt>
    <dgm:pt modelId="{FBB8745E-B1CB-4F74-98CD-C3CA5A874DEB}" type="parTrans" cxnId="{24B468F0-F05D-41C8-9F35-A6C4157741B3}">
      <dgm:prSet/>
      <dgm:spPr/>
      <dgm:t>
        <a:bodyPr/>
        <a:lstStyle/>
        <a:p>
          <a:endParaRPr lang="en-GB"/>
        </a:p>
      </dgm:t>
    </dgm:pt>
    <dgm:pt modelId="{EE94666C-F20E-4187-B323-3D294EC60D07}" type="sibTrans" cxnId="{24B468F0-F05D-41C8-9F35-A6C4157741B3}">
      <dgm:prSet/>
      <dgm:spPr/>
      <dgm:t>
        <a:bodyPr/>
        <a:lstStyle/>
        <a:p>
          <a:endParaRPr lang="en-GB"/>
        </a:p>
      </dgm:t>
    </dgm:pt>
    <dgm:pt modelId="{2D3D16ED-611F-45D9-8497-CDD75D54AF2F}">
      <dgm:prSet phldrT="[Text]" custT="1"/>
      <dgm:spPr/>
      <dgm:t>
        <a:bodyPr/>
        <a:lstStyle/>
        <a:p>
          <a:r>
            <a:rPr lang="en-GB" sz="2000" dirty="0" smtClean="0">
              <a:solidFill>
                <a:srgbClr val="002060"/>
              </a:solidFill>
            </a:rPr>
            <a:t>Capacity building</a:t>
          </a:r>
          <a:endParaRPr lang="en-GB" sz="2000" dirty="0">
            <a:solidFill>
              <a:srgbClr val="002060"/>
            </a:solidFill>
          </a:endParaRPr>
        </a:p>
      </dgm:t>
    </dgm:pt>
    <dgm:pt modelId="{8DFA7CDD-FA13-47AA-B49C-987B00B24595}" type="parTrans" cxnId="{DC2B2169-6086-46D0-A5EE-4C8BF125F1F6}">
      <dgm:prSet/>
      <dgm:spPr/>
      <dgm:t>
        <a:bodyPr/>
        <a:lstStyle/>
        <a:p>
          <a:endParaRPr lang="en-GB"/>
        </a:p>
      </dgm:t>
    </dgm:pt>
    <dgm:pt modelId="{73629386-E5C1-401B-9E84-ED9F3A7477C3}" type="sibTrans" cxnId="{DC2B2169-6086-46D0-A5EE-4C8BF125F1F6}">
      <dgm:prSet/>
      <dgm:spPr/>
      <dgm:t>
        <a:bodyPr/>
        <a:lstStyle/>
        <a:p>
          <a:endParaRPr lang="en-GB"/>
        </a:p>
      </dgm:t>
    </dgm:pt>
    <dgm:pt modelId="{14369C4F-4E81-44EF-B582-5278C5A50E4F}">
      <dgm:prSet phldrT="[Text]" custT="1"/>
      <dgm:spPr/>
      <dgm:t>
        <a:bodyPr/>
        <a:lstStyle/>
        <a:p>
          <a:r>
            <a:rPr lang="en-GB" sz="2000" dirty="0" smtClean="0">
              <a:solidFill>
                <a:srgbClr val="002060"/>
              </a:solidFill>
            </a:rPr>
            <a:t>Integrity</a:t>
          </a:r>
          <a:endParaRPr lang="en-GB" sz="2000" dirty="0">
            <a:solidFill>
              <a:srgbClr val="002060"/>
            </a:solidFill>
          </a:endParaRPr>
        </a:p>
      </dgm:t>
    </dgm:pt>
    <dgm:pt modelId="{835895F5-E00D-411D-8BE8-B39FE8C0C313}" type="parTrans" cxnId="{5D41DA98-6162-4DFF-ABF6-5CD43D30E1DE}">
      <dgm:prSet/>
      <dgm:spPr/>
      <dgm:t>
        <a:bodyPr/>
        <a:lstStyle/>
        <a:p>
          <a:endParaRPr lang="en-GB"/>
        </a:p>
      </dgm:t>
    </dgm:pt>
    <dgm:pt modelId="{19A6A255-391C-4405-8850-D5172AF3BD3B}" type="sibTrans" cxnId="{5D41DA98-6162-4DFF-ABF6-5CD43D30E1DE}">
      <dgm:prSet/>
      <dgm:spPr/>
      <dgm:t>
        <a:bodyPr/>
        <a:lstStyle/>
        <a:p>
          <a:endParaRPr lang="en-GB"/>
        </a:p>
      </dgm:t>
    </dgm:pt>
    <dgm:pt modelId="{326FD000-C170-4766-9596-C82B8C1FA175}" type="pres">
      <dgm:prSet presAssocID="{DEFC9D85-0EDD-44A7-A89A-95E6000EB38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34ABE6-BCD2-48EC-8D20-6C856556A8C1}" type="pres">
      <dgm:prSet presAssocID="{66F0280C-B71A-4353-932E-358F4B30EF42}" presName="parentLin" presStyleCnt="0"/>
      <dgm:spPr/>
    </dgm:pt>
    <dgm:pt modelId="{3DAB2CF9-9A89-4CE4-B96D-2AC05C24C504}" type="pres">
      <dgm:prSet presAssocID="{66F0280C-B71A-4353-932E-358F4B30EF42}" presName="parentLeftMargin" presStyleLbl="node1" presStyleIdx="0" presStyleCnt="10"/>
      <dgm:spPr/>
      <dgm:t>
        <a:bodyPr/>
        <a:lstStyle/>
        <a:p>
          <a:endParaRPr lang="en-US"/>
        </a:p>
      </dgm:t>
    </dgm:pt>
    <dgm:pt modelId="{479B1D4B-4743-4E92-BBCD-5F0466FEB664}" type="pres">
      <dgm:prSet presAssocID="{66F0280C-B71A-4353-932E-358F4B30EF42}" presName="parentText" presStyleLbl="node1" presStyleIdx="0" presStyleCnt="10" custScaleX="142857" custScaleY="14041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113182-DB69-49E3-AF4E-EDD57F905607}" type="pres">
      <dgm:prSet presAssocID="{66F0280C-B71A-4353-932E-358F4B30EF42}" presName="negativeSpace" presStyleCnt="0"/>
      <dgm:spPr/>
    </dgm:pt>
    <dgm:pt modelId="{46AA00DC-5EC8-4BC4-BED1-E549DA75C745}" type="pres">
      <dgm:prSet presAssocID="{66F0280C-B71A-4353-932E-358F4B30EF42}" presName="childText" presStyleLbl="conFgAcc1" presStyleIdx="0" presStyleCnt="10">
        <dgm:presLayoutVars>
          <dgm:bulletEnabled val="1"/>
        </dgm:presLayoutVars>
      </dgm:prSet>
      <dgm:spPr/>
    </dgm:pt>
    <dgm:pt modelId="{7B6F1D84-09A2-41EF-8C7C-682E8C777397}" type="pres">
      <dgm:prSet presAssocID="{83EFF497-AD0B-4420-A2FA-2C6D8B9192A4}" presName="spaceBetweenRectangles" presStyleCnt="0"/>
      <dgm:spPr/>
    </dgm:pt>
    <dgm:pt modelId="{473753B8-FB3E-497F-B2DC-4AB7C073363E}" type="pres">
      <dgm:prSet presAssocID="{05FC8CBE-EB26-41CA-8F0C-D3CCAACF7967}" presName="parentLin" presStyleCnt="0"/>
      <dgm:spPr/>
    </dgm:pt>
    <dgm:pt modelId="{3AFD7497-EA36-4CD1-AD42-A7738F170A4B}" type="pres">
      <dgm:prSet presAssocID="{05FC8CBE-EB26-41CA-8F0C-D3CCAACF7967}" presName="parentLeftMargin" presStyleLbl="node1" presStyleIdx="0" presStyleCnt="10"/>
      <dgm:spPr/>
      <dgm:t>
        <a:bodyPr/>
        <a:lstStyle/>
        <a:p>
          <a:endParaRPr lang="en-US"/>
        </a:p>
      </dgm:t>
    </dgm:pt>
    <dgm:pt modelId="{5A5E1A50-051B-4160-9419-A13165651BDB}" type="pres">
      <dgm:prSet presAssocID="{05FC8CBE-EB26-41CA-8F0C-D3CCAACF7967}" presName="parentText" presStyleLbl="node1" presStyleIdx="1" presStyleCnt="10" custScaleX="142857" custScaleY="14078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960B03-CFD2-4A59-930A-6C82C5713890}" type="pres">
      <dgm:prSet presAssocID="{05FC8CBE-EB26-41CA-8F0C-D3CCAACF7967}" presName="negativeSpace" presStyleCnt="0"/>
      <dgm:spPr/>
    </dgm:pt>
    <dgm:pt modelId="{AF91477E-1895-4E86-A765-46C5D2F3062E}" type="pres">
      <dgm:prSet presAssocID="{05FC8CBE-EB26-41CA-8F0C-D3CCAACF7967}" presName="childText" presStyleLbl="conFgAcc1" presStyleIdx="1" presStyleCnt="10">
        <dgm:presLayoutVars>
          <dgm:bulletEnabled val="1"/>
        </dgm:presLayoutVars>
      </dgm:prSet>
      <dgm:spPr/>
    </dgm:pt>
    <dgm:pt modelId="{0B88F11F-9622-4B42-B0FC-CC2A90C70A42}" type="pres">
      <dgm:prSet presAssocID="{35D0C809-DD3E-4591-935B-F59FC3849D74}" presName="spaceBetweenRectangles" presStyleCnt="0"/>
      <dgm:spPr/>
    </dgm:pt>
    <dgm:pt modelId="{063F068C-B7C4-42CD-88EC-3FDA15AF59AB}" type="pres">
      <dgm:prSet presAssocID="{CA5D4AE2-84E6-43B0-93B3-A86229EBAAE9}" presName="parentLin" presStyleCnt="0"/>
      <dgm:spPr/>
    </dgm:pt>
    <dgm:pt modelId="{4D8E887C-E174-4ADC-86EE-B48AE3B89857}" type="pres">
      <dgm:prSet presAssocID="{CA5D4AE2-84E6-43B0-93B3-A86229EBAAE9}" presName="parentLeftMargin" presStyleLbl="node1" presStyleIdx="1" presStyleCnt="10"/>
      <dgm:spPr/>
      <dgm:t>
        <a:bodyPr/>
        <a:lstStyle/>
        <a:p>
          <a:endParaRPr lang="en-US"/>
        </a:p>
      </dgm:t>
    </dgm:pt>
    <dgm:pt modelId="{6C4C3E8C-94CC-4E3C-9929-6FE2900B6EDC}" type="pres">
      <dgm:prSet presAssocID="{CA5D4AE2-84E6-43B0-93B3-A86229EBAAE9}" presName="parentText" presStyleLbl="node1" presStyleIdx="2" presStyleCnt="10" custScaleX="142857" custScaleY="140969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77B9AA-8CFA-4E8C-8428-1454A8A1D076}" type="pres">
      <dgm:prSet presAssocID="{CA5D4AE2-84E6-43B0-93B3-A86229EBAAE9}" presName="negativeSpace" presStyleCnt="0"/>
      <dgm:spPr/>
    </dgm:pt>
    <dgm:pt modelId="{DD15CE8A-96A6-46C5-B874-3D1708A20FF2}" type="pres">
      <dgm:prSet presAssocID="{CA5D4AE2-84E6-43B0-93B3-A86229EBAAE9}" presName="childText" presStyleLbl="conFgAcc1" presStyleIdx="2" presStyleCnt="10">
        <dgm:presLayoutVars>
          <dgm:bulletEnabled val="1"/>
        </dgm:presLayoutVars>
      </dgm:prSet>
      <dgm:spPr/>
    </dgm:pt>
    <dgm:pt modelId="{BF19FA3C-09F7-44D1-BEB7-1E95670A7D40}" type="pres">
      <dgm:prSet presAssocID="{5F9C2EA8-B381-40EC-A6B6-FBE7AA3CF306}" presName="spaceBetweenRectangles" presStyleCnt="0"/>
      <dgm:spPr/>
    </dgm:pt>
    <dgm:pt modelId="{87DEAF6D-380C-4D77-BDE8-D10B4677953A}" type="pres">
      <dgm:prSet presAssocID="{5CF21A76-5D21-4AF0-8CEC-02DF689DCB56}" presName="parentLin" presStyleCnt="0"/>
      <dgm:spPr/>
    </dgm:pt>
    <dgm:pt modelId="{361EA91D-C728-4B4F-9FA2-BE51090A5F55}" type="pres">
      <dgm:prSet presAssocID="{5CF21A76-5D21-4AF0-8CEC-02DF689DCB56}" presName="parentLeftMargin" presStyleLbl="node1" presStyleIdx="2" presStyleCnt="10"/>
      <dgm:spPr/>
      <dgm:t>
        <a:bodyPr/>
        <a:lstStyle/>
        <a:p>
          <a:endParaRPr lang="en-US"/>
        </a:p>
      </dgm:t>
    </dgm:pt>
    <dgm:pt modelId="{F5E16687-DC70-45F7-A1DF-F22493E986CE}" type="pres">
      <dgm:prSet presAssocID="{5CF21A76-5D21-4AF0-8CEC-02DF689DCB56}" presName="parentText" presStyleLbl="node1" presStyleIdx="3" presStyleCnt="10" custScaleX="142857" custScaleY="14446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335556-4C0A-402B-B905-9A5A5E3BA70A}" type="pres">
      <dgm:prSet presAssocID="{5CF21A76-5D21-4AF0-8CEC-02DF689DCB56}" presName="negativeSpace" presStyleCnt="0"/>
      <dgm:spPr/>
    </dgm:pt>
    <dgm:pt modelId="{2DD2FD86-86AB-48E2-A33C-14612A159F51}" type="pres">
      <dgm:prSet presAssocID="{5CF21A76-5D21-4AF0-8CEC-02DF689DCB56}" presName="childText" presStyleLbl="conFgAcc1" presStyleIdx="3" presStyleCnt="10">
        <dgm:presLayoutVars>
          <dgm:bulletEnabled val="1"/>
        </dgm:presLayoutVars>
      </dgm:prSet>
      <dgm:spPr/>
    </dgm:pt>
    <dgm:pt modelId="{D2135E34-2E76-4C97-9570-4D9D404820FE}" type="pres">
      <dgm:prSet presAssocID="{18211A01-0775-4674-9342-F7FDC05D568B}" presName="spaceBetweenRectangles" presStyleCnt="0"/>
      <dgm:spPr/>
    </dgm:pt>
    <dgm:pt modelId="{06737BA0-2E49-412B-9F60-B14CDC7E4887}" type="pres">
      <dgm:prSet presAssocID="{14A38799-81C4-4586-B697-203214EB1ECB}" presName="parentLin" presStyleCnt="0"/>
      <dgm:spPr/>
    </dgm:pt>
    <dgm:pt modelId="{732CBE32-4980-4DE5-BDAA-6372E7CF3CFD}" type="pres">
      <dgm:prSet presAssocID="{14A38799-81C4-4586-B697-203214EB1ECB}" presName="parentLeftMargin" presStyleLbl="node1" presStyleIdx="3" presStyleCnt="10"/>
      <dgm:spPr/>
      <dgm:t>
        <a:bodyPr/>
        <a:lstStyle/>
        <a:p>
          <a:endParaRPr lang="en-US"/>
        </a:p>
      </dgm:t>
    </dgm:pt>
    <dgm:pt modelId="{4F374EA7-9576-48D5-88AE-FCAB44057664}" type="pres">
      <dgm:prSet presAssocID="{14A38799-81C4-4586-B697-203214EB1ECB}" presName="parentText" presStyleLbl="node1" presStyleIdx="4" presStyleCnt="10" custScaleX="142857" custScaleY="421884" custLinFactNeighborX="-2020" custLinFactNeighborY="337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188C5A-DC2D-4ABD-9025-95B79D2306F4}" type="pres">
      <dgm:prSet presAssocID="{14A38799-81C4-4586-B697-203214EB1ECB}" presName="negativeSpace" presStyleCnt="0"/>
      <dgm:spPr/>
    </dgm:pt>
    <dgm:pt modelId="{6BB96D03-64D0-4986-A46C-D46BEF7C03E8}" type="pres">
      <dgm:prSet presAssocID="{14A38799-81C4-4586-B697-203214EB1ECB}" presName="childText" presStyleLbl="conFgAcc1" presStyleIdx="4" presStyleCnt="10" custLinFactNeighborX="-1010" custLinFactNeighborY="11827">
        <dgm:presLayoutVars>
          <dgm:bulletEnabled val="1"/>
        </dgm:presLayoutVars>
      </dgm:prSet>
      <dgm:spPr/>
    </dgm:pt>
    <dgm:pt modelId="{D64AC8D7-30F8-470F-9B26-6A56E0CC633B}" type="pres">
      <dgm:prSet presAssocID="{A220744D-A619-4698-A4E2-28562EAE63BD}" presName="spaceBetweenRectangles" presStyleCnt="0"/>
      <dgm:spPr/>
    </dgm:pt>
    <dgm:pt modelId="{903C8C31-E9C0-4586-B6CD-03DCAD0A86BB}" type="pres">
      <dgm:prSet presAssocID="{3E5790EF-009F-4217-BD13-EED977DB759D}" presName="parentLin" presStyleCnt="0"/>
      <dgm:spPr/>
    </dgm:pt>
    <dgm:pt modelId="{25D130EE-C1FF-4965-89A0-EE7AC4377C3D}" type="pres">
      <dgm:prSet presAssocID="{3E5790EF-009F-4217-BD13-EED977DB759D}" presName="parentLeftMargin" presStyleLbl="node1" presStyleIdx="4" presStyleCnt="10"/>
      <dgm:spPr/>
      <dgm:t>
        <a:bodyPr/>
        <a:lstStyle/>
        <a:p>
          <a:endParaRPr lang="en-US"/>
        </a:p>
      </dgm:t>
    </dgm:pt>
    <dgm:pt modelId="{B35285D8-17D4-47B6-B1B2-144300782E2B}" type="pres">
      <dgm:prSet presAssocID="{3E5790EF-009F-4217-BD13-EED977DB759D}" presName="parentText" presStyleLbl="node1" presStyleIdx="5" presStyleCnt="10" custScaleX="142857" custScaleY="19227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50525C-BD0E-483B-8A90-5F700561B216}" type="pres">
      <dgm:prSet presAssocID="{3E5790EF-009F-4217-BD13-EED977DB759D}" presName="negativeSpace" presStyleCnt="0"/>
      <dgm:spPr/>
    </dgm:pt>
    <dgm:pt modelId="{A7A0F2C5-B21D-49DA-9E14-21F6FD102C06}" type="pres">
      <dgm:prSet presAssocID="{3E5790EF-009F-4217-BD13-EED977DB759D}" presName="childText" presStyleLbl="conFgAcc1" presStyleIdx="5" presStyleCnt="10">
        <dgm:presLayoutVars>
          <dgm:bulletEnabled val="1"/>
        </dgm:presLayoutVars>
      </dgm:prSet>
      <dgm:spPr/>
    </dgm:pt>
    <dgm:pt modelId="{D8DA639A-3545-47DB-814B-7A4E9056012E}" type="pres">
      <dgm:prSet presAssocID="{6C720F7E-F2B9-4A46-ACE9-C57E3C0FB0BB}" presName="spaceBetweenRectangles" presStyleCnt="0"/>
      <dgm:spPr/>
    </dgm:pt>
    <dgm:pt modelId="{7F3B18B1-045C-4A62-A0CE-7496130174AB}" type="pres">
      <dgm:prSet presAssocID="{22EE807A-2B44-478E-A444-B88769AF8389}" presName="parentLin" presStyleCnt="0"/>
      <dgm:spPr/>
    </dgm:pt>
    <dgm:pt modelId="{D6E8E1F0-5AB0-4B8E-AABA-78F0F508414D}" type="pres">
      <dgm:prSet presAssocID="{22EE807A-2B44-478E-A444-B88769AF8389}" presName="parentLeftMargin" presStyleLbl="node1" presStyleIdx="5" presStyleCnt="10"/>
      <dgm:spPr/>
      <dgm:t>
        <a:bodyPr/>
        <a:lstStyle/>
        <a:p>
          <a:endParaRPr lang="en-US"/>
        </a:p>
      </dgm:t>
    </dgm:pt>
    <dgm:pt modelId="{28DB7A30-427F-4E8F-AF5B-54E1B01A00EC}" type="pres">
      <dgm:prSet presAssocID="{22EE807A-2B44-478E-A444-B88769AF8389}" presName="parentText" presStyleLbl="node1" presStyleIdx="6" presStyleCnt="10" custScaleX="142997" custScaleY="20147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DFB506-095F-43A3-B0E5-FD60DEF0ECAC}" type="pres">
      <dgm:prSet presAssocID="{22EE807A-2B44-478E-A444-B88769AF8389}" presName="negativeSpace" presStyleCnt="0"/>
      <dgm:spPr/>
    </dgm:pt>
    <dgm:pt modelId="{6A3EDE77-F99C-419D-871A-CDC698CE8E23}" type="pres">
      <dgm:prSet presAssocID="{22EE807A-2B44-478E-A444-B88769AF8389}" presName="childText" presStyleLbl="conFgAcc1" presStyleIdx="6" presStyleCnt="10">
        <dgm:presLayoutVars>
          <dgm:bulletEnabled val="1"/>
        </dgm:presLayoutVars>
      </dgm:prSet>
      <dgm:spPr/>
    </dgm:pt>
    <dgm:pt modelId="{7387FBCD-979D-4AD0-ADF0-0094F8A53312}" type="pres">
      <dgm:prSet presAssocID="{584CB4DC-3AE5-4FF8-B838-160CD993302E}" presName="spaceBetweenRectangles" presStyleCnt="0"/>
      <dgm:spPr/>
    </dgm:pt>
    <dgm:pt modelId="{93CCD385-24D5-49A9-8325-D3F7D370A27E}" type="pres">
      <dgm:prSet presAssocID="{5F4C0693-73B5-496F-96A2-239DAAF6B0A4}" presName="parentLin" presStyleCnt="0"/>
      <dgm:spPr/>
    </dgm:pt>
    <dgm:pt modelId="{8D9C5891-7A3A-43BD-94E3-1ABC08A4C0A5}" type="pres">
      <dgm:prSet presAssocID="{5F4C0693-73B5-496F-96A2-239DAAF6B0A4}" presName="parentLeftMargin" presStyleLbl="node1" presStyleIdx="6" presStyleCnt="10"/>
      <dgm:spPr/>
      <dgm:t>
        <a:bodyPr/>
        <a:lstStyle/>
        <a:p>
          <a:endParaRPr lang="en-US"/>
        </a:p>
      </dgm:t>
    </dgm:pt>
    <dgm:pt modelId="{80860D1B-3120-440A-9C65-29BECA8FA828}" type="pres">
      <dgm:prSet presAssocID="{5F4C0693-73B5-496F-96A2-239DAAF6B0A4}" presName="parentText" presStyleLbl="node1" presStyleIdx="7" presStyleCnt="10" custScaleX="142857" custScaleY="13418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03BCAF-46F4-467C-A156-B6F5D1C2FA5B}" type="pres">
      <dgm:prSet presAssocID="{5F4C0693-73B5-496F-96A2-239DAAF6B0A4}" presName="negativeSpace" presStyleCnt="0"/>
      <dgm:spPr/>
    </dgm:pt>
    <dgm:pt modelId="{70A928DA-BA1F-4361-8D90-1CE8D6099EF2}" type="pres">
      <dgm:prSet presAssocID="{5F4C0693-73B5-496F-96A2-239DAAF6B0A4}" presName="childText" presStyleLbl="conFgAcc1" presStyleIdx="7" presStyleCnt="10">
        <dgm:presLayoutVars>
          <dgm:bulletEnabled val="1"/>
        </dgm:presLayoutVars>
      </dgm:prSet>
      <dgm:spPr/>
    </dgm:pt>
    <dgm:pt modelId="{584C8046-AE4E-4B7E-AFC5-FDA433E25AEB}" type="pres">
      <dgm:prSet presAssocID="{EE94666C-F20E-4187-B323-3D294EC60D07}" presName="spaceBetweenRectangles" presStyleCnt="0"/>
      <dgm:spPr/>
    </dgm:pt>
    <dgm:pt modelId="{BB55B438-47BA-42D7-A715-F35EC01C3496}" type="pres">
      <dgm:prSet presAssocID="{2D3D16ED-611F-45D9-8497-CDD75D54AF2F}" presName="parentLin" presStyleCnt="0"/>
      <dgm:spPr/>
    </dgm:pt>
    <dgm:pt modelId="{3D3646A2-26B1-4006-8D7A-19C896379C6E}" type="pres">
      <dgm:prSet presAssocID="{2D3D16ED-611F-45D9-8497-CDD75D54AF2F}" presName="parentLeftMargin" presStyleLbl="node1" presStyleIdx="7" presStyleCnt="10"/>
      <dgm:spPr/>
      <dgm:t>
        <a:bodyPr/>
        <a:lstStyle/>
        <a:p>
          <a:endParaRPr lang="en-US"/>
        </a:p>
      </dgm:t>
    </dgm:pt>
    <dgm:pt modelId="{AFAD12CA-AF89-4178-A1CC-E877F0707590}" type="pres">
      <dgm:prSet presAssocID="{2D3D16ED-611F-45D9-8497-CDD75D54AF2F}" presName="parentText" presStyleLbl="node1" presStyleIdx="8" presStyleCnt="10" custScaleX="142997" custScaleY="17918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DBFD23-6A42-4322-A6A1-1AEF81A82B08}" type="pres">
      <dgm:prSet presAssocID="{2D3D16ED-611F-45D9-8497-CDD75D54AF2F}" presName="negativeSpace" presStyleCnt="0"/>
      <dgm:spPr/>
    </dgm:pt>
    <dgm:pt modelId="{7A0F4A96-5C8D-453E-9B9D-1E153AC39BDA}" type="pres">
      <dgm:prSet presAssocID="{2D3D16ED-611F-45D9-8497-CDD75D54AF2F}" presName="childText" presStyleLbl="conFgAcc1" presStyleIdx="8" presStyleCnt="10">
        <dgm:presLayoutVars>
          <dgm:bulletEnabled val="1"/>
        </dgm:presLayoutVars>
      </dgm:prSet>
      <dgm:spPr/>
    </dgm:pt>
    <dgm:pt modelId="{4223CB8D-92C8-4B77-8FC0-3D48A0B31E80}" type="pres">
      <dgm:prSet presAssocID="{73629386-E5C1-401B-9E84-ED9F3A7477C3}" presName="spaceBetweenRectangles" presStyleCnt="0"/>
      <dgm:spPr/>
    </dgm:pt>
    <dgm:pt modelId="{574F1DF8-1046-4D11-A174-ED41AF807A4E}" type="pres">
      <dgm:prSet presAssocID="{14369C4F-4E81-44EF-B582-5278C5A50E4F}" presName="parentLin" presStyleCnt="0"/>
      <dgm:spPr/>
    </dgm:pt>
    <dgm:pt modelId="{A98E5E13-6DD5-437E-97C6-0EDBF7C4ECD8}" type="pres">
      <dgm:prSet presAssocID="{14369C4F-4E81-44EF-B582-5278C5A50E4F}" presName="parentLeftMargin" presStyleLbl="node1" presStyleIdx="8" presStyleCnt="10"/>
      <dgm:spPr/>
      <dgm:t>
        <a:bodyPr/>
        <a:lstStyle/>
        <a:p>
          <a:endParaRPr lang="en-US"/>
        </a:p>
      </dgm:t>
    </dgm:pt>
    <dgm:pt modelId="{DCC714C0-BCA2-4825-B43B-62A2684AEF8F}" type="pres">
      <dgm:prSet presAssocID="{14369C4F-4E81-44EF-B582-5278C5A50E4F}" presName="parentText" presStyleLbl="node1" presStyleIdx="9" presStyleCnt="10" custScaleX="142857" custScaleY="18131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FB1E9C-E8FA-4884-B66E-A5C473375419}" type="pres">
      <dgm:prSet presAssocID="{14369C4F-4E81-44EF-B582-5278C5A50E4F}" presName="negativeSpace" presStyleCnt="0"/>
      <dgm:spPr/>
    </dgm:pt>
    <dgm:pt modelId="{E227E106-1418-4CB2-9B63-A465EF142177}" type="pres">
      <dgm:prSet presAssocID="{14369C4F-4E81-44EF-B582-5278C5A50E4F}" presName="childText" presStyleLbl="conFgAcc1" presStyleIdx="9" presStyleCnt="10">
        <dgm:presLayoutVars>
          <dgm:bulletEnabled val="1"/>
        </dgm:presLayoutVars>
      </dgm:prSet>
      <dgm:spPr/>
    </dgm:pt>
  </dgm:ptLst>
  <dgm:cxnLst>
    <dgm:cxn modelId="{A3F036DB-4238-40D4-B119-76983C154E86}" type="presOf" srcId="{CA5D4AE2-84E6-43B0-93B3-A86229EBAAE9}" destId="{6C4C3E8C-94CC-4E3C-9929-6FE2900B6EDC}" srcOrd="1" destOrd="0" presId="urn:microsoft.com/office/officeart/2005/8/layout/list1"/>
    <dgm:cxn modelId="{D0BEB3E0-A4BA-470E-B4C2-80CB05BEC339}" type="presOf" srcId="{CA5D4AE2-84E6-43B0-93B3-A86229EBAAE9}" destId="{4D8E887C-E174-4ADC-86EE-B48AE3B89857}" srcOrd="0" destOrd="0" presId="urn:microsoft.com/office/officeart/2005/8/layout/list1"/>
    <dgm:cxn modelId="{A3118EDF-D8BA-4754-83F9-AD92FC621E7F}" srcId="{DEFC9D85-0EDD-44A7-A89A-95E6000EB382}" destId="{14A38799-81C4-4586-B697-203214EB1ECB}" srcOrd="4" destOrd="0" parTransId="{269E9E86-ED6F-40FE-80F2-0FACAAECB2F7}" sibTransId="{A220744D-A619-4698-A4E2-28562EAE63BD}"/>
    <dgm:cxn modelId="{ABE66051-5979-48C6-B02C-27E91C9D6FA5}" type="presOf" srcId="{3E5790EF-009F-4217-BD13-EED977DB759D}" destId="{B35285D8-17D4-47B6-B1B2-144300782E2B}" srcOrd="1" destOrd="0" presId="urn:microsoft.com/office/officeart/2005/8/layout/list1"/>
    <dgm:cxn modelId="{1452989A-89FD-4638-B9D3-CE47D1268803}" type="presOf" srcId="{14369C4F-4E81-44EF-B582-5278C5A50E4F}" destId="{DCC714C0-BCA2-4825-B43B-62A2684AEF8F}" srcOrd="1" destOrd="0" presId="urn:microsoft.com/office/officeart/2005/8/layout/list1"/>
    <dgm:cxn modelId="{6370F8D7-4BEA-4123-B437-91D700D5BF4D}" srcId="{DEFC9D85-0EDD-44A7-A89A-95E6000EB382}" destId="{5CF21A76-5D21-4AF0-8CEC-02DF689DCB56}" srcOrd="3" destOrd="0" parTransId="{54C6E5C7-4FF2-4750-BB4F-7919766104DE}" sibTransId="{18211A01-0775-4674-9342-F7FDC05D568B}"/>
    <dgm:cxn modelId="{1A70B586-7291-4C4E-BA08-3ABA5D1C47C8}" type="presOf" srcId="{3E5790EF-009F-4217-BD13-EED977DB759D}" destId="{25D130EE-C1FF-4965-89A0-EE7AC4377C3D}" srcOrd="0" destOrd="0" presId="urn:microsoft.com/office/officeart/2005/8/layout/list1"/>
    <dgm:cxn modelId="{BBBEAC51-FCE0-446C-BB8A-241D2CFA3787}" srcId="{DEFC9D85-0EDD-44A7-A89A-95E6000EB382}" destId="{66F0280C-B71A-4353-932E-358F4B30EF42}" srcOrd="0" destOrd="0" parTransId="{CA645635-50E5-475C-B6EE-055374F92D1C}" sibTransId="{83EFF497-AD0B-4420-A2FA-2C6D8B9192A4}"/>
    <dgm:cxn modelId="{2668AB02-3AEE-4822-BD67-2156F5C2984B}" type="presOf" srcId="{22EE807A-2B44-478E-A444-B88769AF8389}" destId="{D6E8E1F0-5AB0-4B8E-AABA-78F0F508414D}" srcOrd="0" destOrd="0" presId="urn:microsoft.com/office/officeart/2005/8/layout/list1"/>
    <dgm:cxn modelId="{3EE2BD05-F9ED-4B82-BEFB-CF92540EF453}" srcId="{DEFC9D85-0EDD-44A7-A89A-95E6000EB382}" destId="{22EE807A-2B44-478E-A444-B88769AF8389}" srcOrd="6" destOrd="0" parTransId="{F6BB42ED-75C5-4836-8C54-CBD539CD2101}" sibTransId="{584CB4DC-3AE5-4FF8-B838-160CD993302E}"/>
    <dgm:cxn modelId="{6C1BBE03-7F96-4DAF-BB5A-0DE7360C0D22}" srcId="{DEFC9D85-0EDD-44A7-A89A-95E6000EB382}" destId="{05FC8CBE-EB26-41CA-8F0C-D3CCAACF7967}" srcOrd="1" destOrd="0" parTransId="{71AEA955-C612-4A98-BD07-89AABB825FB2}" sibTransId="{35D0C809-DD3E-4591-935B-F59FC3849D74}"/>
    <dgm:cxn modelId="{685AEF0C-A299-4077-8642-45D0D3A45F85}" type="presOf" srcId="{22EE807A-2B44-478E-A444-B88769AF8389}" destId="{28DB7A30-427F-4E8F-AF5B-54E1B01A00EC}" srcOrd="1" destOrd="0" presId="urn:microsoft.com/office/officeart/2005/8/layout/list1"/>
    <dgm:cxn modelId="{D325A685-FC2C-4AC2-B006-CC4B770A7B2C}" type="presOf" srcId="{14369C4F-4E81-44EF-B582-5278C5A50E4F}" destId="{A98E5E13-6DD5-437E-97C6-0EDBF7C4ECD8}" srcOrd="0" destOrd="0" presId="urn:microsoft.com/office/officeart/2005/8/layout/list1"/>
    <dgm:cxn modelId="{1212C046-0DFE-4A7B-A692-17B9DC61DF16}" type="presOf" srcId="{2D3D16ED-611F-45D9-8497-CDD75D54AF2F}" destId="{AFAD12CA-AF89-4178-A1CC-E877F0707590}" srcOrd="1" destOrd="0" presId="urn:microsoft.com/office/officeart/2005/8/layout/list1"/>
    <dgm:cxn modelId="{0710F5C5-3BE3-4859-8A44-294F5E62F8F0}" type="presOf" srcId="{5CF21A76-5D21-4AF0-8CEC-02DF689DCB56}" destId="{361EA91D-C728-4B4F-9FA2-BE51090A5F55}" srcOrd="0" destOrd="0" presId="urn:microsoft.com/office/officeart/2005/8/layout/list1"/>
    <dgm:cxn modelId="{BF2C87FF-4283-4AF0-A7B1-39604C34E2C2}" type="presOf" srcId="{14A38799-81C4-4586-B697-203214EB1ECB}" destId="{732CBE32-4980-4DE5-BDAA-6372E7CF3CFD}" srcOrd="0" destOrd="0" presId="urn:microsoft.com/office/officeart/2005/8/layout/list1"/>
    <dgm:cxn modelId="{14E72F94-4BF7-470B-94A3-A0302AA32D00}" srcId="{DEFC9D85-0EDD-44A7-A89A-95E6000EB382}" destId="{CA5D4AE2-84E6-43B0-93B3-A86229EBAAE9}" srcOrd="2" destOrd="0" parTransId="{160D4285-4129-428F-9C63-BB4DA5AA7DA5}" sibTransId="{5F9C2EA8-B381-40EC-A6B6-FBE7AA3CF306}"/>
    <dgm:cxn modelId="{0B03078C-DC98-46A4-B7AE-353DE1E6F971}" type="presOf" srcId="{66F0280C-B71A-4353-932E-358F4B30EF42}" destId="{3DAB2CF9-9A89-4CE4-B96D-2AC05C24C504}" srcOrd="0" destOrd="0" presId="urn:microsoft.com/office/officeart/2005/8/layout/list1"/>
    <dgm:cxn modelId="{6ECDE7DD-30F3-4604-AA48-30BC24B31C3F}" type="presOf" srcId="{66F0280C-B71A-4353-932E-358F4B30EF42}" destId="{479B1D4B-4743-4E92-BBCD-5F0466FEB664}" srcOrd="1" destOrd="0" presId="urn:microsoft.com/office/officeart/2005/8/layout/list1"/>
    <dgm:cxn modelId="{5D402BC1-E012-4E40-8C7B-53BEEBD8D298}" type="presOf" srcId="{5F4C0693-73B5-496F-96A2-239DAAF6B0A4}" destId="{8D9C5891-7A3A-43BD-94E3-1ABC08A4C0A5}" srcOrd="0" destOrd="0" presId="urn:microsoft.com/office/officeart/2005/8/layout/list1"/>
    <dgm:cxn modelId="{24B468F0-F05D-41C8-9F35-A6C4157741B3}" srcId="{DEFC9D85-0EDD-44A7-A89A-95E6000EB382}" destId="{5F4C0693-73B5-496F-96A2-239DAAF6B0A4}" srcOrd="7" destOrd="0" parTransId="{FBB8745E-B1CB-4F74-98CD-C3CA5A874DEB}" sibTransId="{EE94666C-F20E-4187-B323-3D294EC60D07}"/>
    <dgm:cxn modelId="{5D41DA98-6162-4DFF-ABF6-5CD43D30E1DE}" srcId="{DEFC9D85-0EDD-44A7-A89A-95E6000EB382}" destId="{14369C4F-4E81-44EF-B582-5278C5A50E4F}" srcOrd="9" destOrd="0" parTransId="{835895F5-E00D-411D-8BE8-B39FE8C0C313}" sibTransId="{19A6A255-391C-4405-8850-D5172AF3BD3B}"/>
    <dgm:cxn modelId="{C9BD65F3-D712-418A-93E0-AABDF5D3C1DB}" type="presOf" srcId="{5CF21A76-5D21-4AF0-8CEC-02DF689DCB56}" destId="{F5E16687-DC70-45F7-A1DF-F22493E986CE}" srcOrd="1" destOrd="0" presId="urn:microsoft.com/office/officeart/2005/8/layout/list1"/>
    <dgm:cxn modelId="{0352CD80-2AC0-4DB7-AB85-E89F6F852054}" type="presOf" srcId="{05FC8CBE-EB26-41CA-8F0C-D3CCAACF7967}" destId="{3AFD7497-EA36-4CD1-AD42-A7738F170A4B}" srcOrd="0" destOrd="0" presId="urn:microsoft.com/office/officeart/2005/8/layout/list1"/>
    <dgm:cxn modelId="{4A8A5B44-4496-4D6F-B327-D154C393EBBF}" srcId="{DEFC9D85-0EDD-44A7-A89A-95E6000EB382}" destId="{3E5790EF-009F-4217-BD13-EED977DB759D}" srcOrd="5" destOrd="0" parTransId="{12D3661E-F3FA-406D-B485-A590D771F65F}" sibTransId="{6C720F7E-F2B9-4A46-ACE9-C57E3C0FB0BB}"/>
    <dgm:cxn modelId="{5D5CA719-5C10-4BC6-829D-0B1662D0DBB0}" type="presOf" srcId="{DEFC9D85-0EDD-44A7-A89A-95E6000EB382}" destId="{326FD000-C170-4766-9596-C82B8C1FA175}" srcOrd="0" destOrd="0" presId="urn:microsoft.com/office/officeart/2005/8/layout/list1"/>
    <dgm:cxn modelId="{92719202-25C1-4AE3-BC9C-538829C1F914}" type="presOf" srcId="{05FC8CBE-EB26-41CA-8F0C-D3CCAACF7967}" destId="{5A5E1A50-051B-4160-9419-A13165651BDB}" srcOrd="1" destOrd="0" presId="urn:microsoft.com/office/officeart/2005/8/layout/list1"/>
    <dgm:cxn modelId="{C0C1E0E3-D37D-4650-AF04-CCE7BEF43CE1}" type="presOf" srcId="{2D3D16ED-611F-45D9-8497-CDD75D54AF2F}" destId="{3D3646A2-26B1-4006-8D7A-19C896379C6E}" srcOrd="0" destOrd="0" presId="urn:microsoft.com/office/officeart/2005/8/layout/list1"/>
    <dgm:cxn modelId="{36C6670D-80EF-45ED-AB1C-A27CF466374B}" type="presOf" srcId="{5F4C0693-73B5-496F-96A2-239DAAF6B0A4}" destId="{80860D1B-3120-440A-9C65-29BECA8FA828}" srcOrd="1" destOrd="0" presId="urn:microsoft.com/office/officeart/2005/8/layout/list1"/>
    <dgm:cxn modelId="{B9B4E884-E813-4206-8BD2-78FDBB6C8CDB}" type="presOf" srcId="{14A38799-81C4-4586-B697-203214EB1ECB}" destId="{4F374EA7-9576-48D5-88AE-FCAB44057664}" srcOrd="1" destOrd="0" presId="urn:microsoft.com/office/officeart/2005/8/layout/list1"/>
    <dgm:cxn modelId="{DC2B2169-6086-46D0-A5EE-4C8BF125F1F6}" srcId="{DEFC9D85-0EDD-44A7-A89A-95E6000EB382}" destId="{2D3D16ED-611F-45D9-8497-CDD75D54AF2F}" srcOrd="8" destOrd="0" parTransId="{8DFA7CDD-FA13-47AA-B49C-987B00B24595}" sibTransId="{73629386-E5C1-401B-9E84-ED9F3A7477C3}"/>
    <dgm:cxn modelId="{081DDBFE-7963-439A-B74A-9FCFC4045123}" type="presParOf" srcId="{326FD000-C170-4766-9596-C82B8C1FA175}" destId="{9934ABE6-BCD2-48EC-8D20-6C856556A8C1}" srcOrd="0" destOrd="0" presId="urn:microsoft.com/office/officeart/2005/8/layout/list1"/>
    <dgm:cxn modelId="{0FAD9E81-66C9-4149-8D95-9A396FD7DA64}" type="presParOf" srcId="{9934ABE6-BCD2-48EC-8D20-6C856556A8C1}" destId="{3DAB2CF9-9A89-4CE4-B96D-2AC05C24C504}" srcOrd="0" destOrd="0" presId="urn:microsoft.com/office/officeart/2005/8/layout/list1"/>
    <dgm:cxn modelId="{9E66EFEC-C215-4508-A7B9-5D646A8D3A98}" type="presParOf" srcId="{9934ABE6-BCD2-48EC-8D20-6C856556A8C1}" destId="{479B1D4B-4743-4E92-BBCD-5F0466FEB664}" srcOrd="1" destOrd="0" presId="urn:microsoft.com/office/officeart/2005/8/layout/list1"/>
    <dgm:cxn modelId="{F3D153DF-7ED9-403B-A721-D0D515CE2FF0}" type="presParOf" srcId="{326FD000-C170-4766-9596-C82B8C1FA175}" destId="{B2113182-DB69-49E3-AF4E-EDD57F905607}" srcOrd="1" destOrd="0" presId="urn:microsoft.com/office/officeart/2005/8/layout/list1"/>
    <dgm:cxn modelId="{040C223A-231F-47AF-8A76-8F93C577CC49}" type="presParOf" srcId="{326FD000-C170-4766-9596-C82B8C1FA175}" destId="{46AA00DC-5EC8-4BC4-BED1-E549DA75C745}" srcOrd="2" destOrd="0" presId="urn:microsoft.com/office/officeart/2005/8/layout/list1"/>
    <dgm:cxn modelId="{E4C706E4-CA9C-45BE-B53B-D17B34F891C7}" type="presParOf" srcId="{326FD000-C170-4766-9596-C82B8C1FA175}" destId="{7B6F1D84-09A2-41EF-8C7C-682E8C777397}" srcOrd="3" destOrd="0" presId="urn:microsoft.com/office/officeart/2005/8/layout/list1"/>
    <dgm:cxn modelId="{86A4A8FF-879C-4687-B99D-C2E43F476D3B}" type="presParOf" srcId="{326FD000-C170-4766-9596-C82B8C1FA175}" destId="{473753B8-FB3E-497F-B2DC-4AB7C073363E}" srcOrd="4" destOrd="0" presId="urn:microsoft.com/office/officeart/2005/8/layout/list1"/>
    <dgm:cxn modelId="{0C4EE492-F8A2-4446-A907-6256E5A2D1D1}" type="presParOf" srcId="{473753B8-FB3E-497F-B2DC-4AB7C073363E}" destId="{3AFD7497-EA36-4CD1-AD42-A7738F170A4B}" srcOrd="0" destOrd="0" presId="urn:microsoft.com/office/officeart/2005/8/layout/list1"/>
    <dgm:cxn modelId="{0E3B4FA5-8C0F-4493-997E-595A372D9B73}" type="presParOf" srcId="{473753B8-FB3E-497F-B2DC-4AB7C073363E}" destId="{5A5E1A50-051B-4160-9419-A13165651BDB}" srcOrd="1" destOrd="0" presId="urn:microsoft.com/office/officeart/2005/8/layout/list1"/>
    <dgm:cxn modelId="{36D82337-5AF0-4083-9647-03F0B017B4D5}" type="presParOf" srcId="{326FD000-C170-4766-9596-C82B8C1FA175}" destId="{3C960B03-CFD2-4A59-930A-6C82C5713890}" srcOrd="5" destOrd="0" presId="urn:microsoft.com/office/officeart/2005/8/layout/list1"/>
    <dgm:cxn modelId="{1E5B696C-31BF-4B32-B464-F6CD567BA65E}" type="presParOf" srcId="{326FD000-C170-4766-9596-C82B8C1FA175}" destId="{AF91477E-1895-4E86-A765-46C5D2F3062E}" srcOrd="6" destOrd="0" presId="urn:microsoft.com/office/officeart/2005/8/layout/list1"/>
    <dgm:cxn modelId="{2B567400-2CB3-43CF-BBA7-4CCDB1D6B9C2}" type="presParOf" srcId="{326FD000-C170-4766-9596-C82B8C1FA175}" destId="{0B88F11F-9622-4B42-B0FC-CC2A90C70A42}" srcOrd="7" destOrd="0" presId="urn:microsoft.com/office/officeart/2005/8/layout/list1"/>
    <dgm:cxn modelId="{3F040F86-D085-4842-8434-A3CE0E1EFBCC}" type="presParOf" srcId="{326FD000-C170-4766-9596-C82B8C1FA175}" destId="{063F068C-B7C4-42CD-88EC-3FDA15AF59AB}" srcOrd="8" destOrd="0" presId="urn:microsoft.com/office/officeart/2005/8/layout/list1"/>
    <dgm:cxn modelId="{3EE4A0B5-91C2-4C45-9A44-4743AA9EAB8E}" type="presParOf" srcId="{063F068C-B7C4-42CD-88EC-3FDA15AF59AB}" destId="{4D8E887C-E174-4ADC-86EE-B48AE3B89857}" srcOrd="0" destOrd="0" presId="urn:microsoft.com/office/officeart/2005/8/layout/list1"/>
    <dgm:cxn modelId="{4535E131-126A-42B9-9DE1-99B3F6B1FF01}" type="presParOf" srcId="{063F068C-B7C4-42CD-88EC-3FDA15AF59AB}" destId="{6C4C3E8C-94CC-4E3C-9929-6FE2900B6EDC}" srcOrd="1" destOrd="0" presId="urn:microsoft.com/office/officeart/2005/8/layout/list1"/>
    <dgm:cxn modelId="{2932E833-86B1-42DE-BE3D-E18EA7EFEF7D}" type="presParOf" srcId="{326FD000-C170-4766-9596-C82B8C1FA175}" destId="{4D77B9AA-8CFA-4E8C-8428-1454A8A1D076}" srcOrd="9" destOrd="0" presId="urn:microsoft.com/office/officeart/2005/8/layout/list1"/>
    <dgm:cxn modelId="{4018F03E-D8E3-4C02-BE97-3DA0C451CD43}" type="presParOf" srcId="{326FD000-C170-4766-9596-C82B8C1FA175}" destId="{DD15CE8A-96A6-46C5-B874-3D1708A20FF2}" srcOrd="10" destOrd="0" presId="urn:microsoft.com/office/officeart/2005/8/layout/list1"/>
    <dgm:cxn modelId="{2010F46D-1C3A-46FB-9A2A-B385D7AB4838}" type="presParOf" srcId="{326FD000-C170-4766-9596-C82B8C1FA175}" destId="{BF19FA3C-09F7-44D1-BEB7-1E95670A7D40}" srcOrd="11" destOrd="0" presId="urn:microsoft.com/office/officeart/2005/8/layout/list1"/>
    <dgm:cxn modelId="{EF006F62-03B4-4DD3-878A-A8C62735A6E5}" type="presParOf" srcId="{326FD000-C170-4766-9596-C82B8C1FA175}" destId="{87DEAF6D-380C-4D77-BDE8-D10B4677953A}" srcOrd="12" destOrd="0" presId="urn:microsoft.com/office/officeart/2005/8/layout/list1"/>
    <dgm:cxn modelId="{FA9D2204-03D3-4913-BC09-041131A142E7}" type="presParOf" srcId="{87DEAF6D-380C-4D77-BDE8-D10B4677953A}" destId="{361EA91D-C728-4B4F-9FA2-BE51090A5F55}" srcOrd="0" destOrd="0" presId="urn:microsoft.com/office/officeart/2005/8/layout/list1"/>
    <dgm:cxn modelId="{F08FFA3A-7A9D-472E-95E0-BF87C81D4418}" type="presParOf" srcId="{87DEAF6D-380C-4D77-BDE8-D10B4677953A}" destId="{F5E16687-DC70-45F7-A1DF-F22493E986CE}" srcOrd="1" destOrd="0" presId="urn:microsoft.com/office/officeart/2005/8/layout/list1"/>
    <dgm:cxn modelId="{231095B0-410D-417E-8B3A-76B4CCC1CB02}" type="presParOf" srcId="{326FD000-C170-4766-9596-C82B8C1FA175}" destId="{4E335556-4C0A-402B-B905-9A5A5E3BA70A}" srcOrd="13" destOrd="0" presId="urn:microsoft.com/office/officeart/2005/8/layout/list1"/>
    <dgm:cxn modelId="{6780AC24-AC11-4CD7-921E-C3FEF2E9EF81}" type="presParOf" srcId="{326FD000-C170-4766-9596-C82B8C1FA175}" destId="{2DD2FD86-86AB-48E2-A33C-14612A159F51}" srcOrd="14" destOrd="0" presId="urn:microsoft.com/office/officeart/2005/8/layout/list1"/>
    <dgm:cxn modelId="{2DEC2FDA-CFD9-484A-9E88-7C6F32714B54}" type="presParOf" srcId="{326FD000-C170-4766-9596-C82B8C1FA175}" destId="{D2135E34-2E76-4C97-9570-4D9D404820FE}" srcOrd="15" destOrd="0" presId="urn:microsoft.com/office/officeart/2005/8/layout/list1"/>
    <dgm:cxn modelId="{A8CAD0DB-31C7-41C1-9F61-0783CA617216}" type="presParOf" srcId="{326FD000-C170-4766-9596-C82B8C1FA175}" destId="{06737BA0-2E49-412B-9F60-B14CDC7E4887}" srcOrd="16" destOrd="0" presId="urn:microsoft.com/office/officeart/2005/8/layout/list1"/>
    <dgm:cxn modelId="{4CD5DD9F-4F60-4CAE-82D6-8CD21964EFE4}" type="presParOf" srcId="{06737BA0-2E49-412B-9F60-B14CDC7E4887}" destId="{732CBE32-4980-4DE5-BDAA-6372E7CF3CFD}" srcOrd="0" destOrd="0" presId="urn:microsoft.com/office/officeart/2005/8/layout/list1"/>
    <dgm:cxn modelId="{65EB3B20-7F6A-4446-8770-74041EBE0D20}" type="presParOf" srcId="{06737BA0-2E49-412B-9F60-B14CDC7E4887}" destId="{4F374EA7-9576-48D5-88AE-FCAB44057664}" srcOrd="1" destOrd="0" presId="urn:microsoft.com/office/officeart/2005/8/layout/list1"/>
    <dgm:cxn modelId="{39869331-80A2-4E8E-8D89-E14299C17993}" type="presParOf" srcId="{326FD000-C170-4766-9596-C82B8C1FA175}" destId="{9B188C5A-DC2D-4ABD-9025-95B79D2306F4}" srcOrd="17" destOrd="0" presId="urn:microsoft.com/office/officeart/2005/8/layout/list1"/>
    <dgm:cxn modelId="{E648BD2B-32C0-4B63-94F8-57AFFD99B9A4}" type="presParOf" srcId="{326FD000-C170-4766-9596-C82B8C1FA175}" destId="{6BB96D03-64D0-4986-A46C-D46BEF7C03E8}" srcOrd="18" destOrd="0" presId="urn:microsoft.com/office/officeart/2005/8/layout/list1"/>
    <dgm:cxn modelId="{254E41A6-2325-46FB-932A-2942AC8C444C}" type="presParOf" srcId="{326FD000-C170-4766-9596-C82B8C1FA175}" destId="{D64AC8D7-30F8-470F-9B26-6A56E0CC633B}" srcOrd="19" destOrd="0" presId="urn:microsoft.com/office/officeart/2005/8/layout/list1"/>
    <dgm:cxn modelId="{0B1F3C3F-54E0-4457-BE85-DE4C8505C5D8}" type="presParOf" srcId="{326FD000-C170-4766-9596-C82B8C1FA175}" destId="{903C8C31-E9C0-4586-B6CD-03DCAD0A86BB}" srcOrd="20" destOrd="0" presId="urn:microsoft.com/office/officeart/2005/8/layout/list1"/>
    <dgm:cxn modelId="{4F8FA251-ABE5-41A9-A10B-15CA376AA14A}" type="presParOf" srcId="{903C8C31-E9C0-4586-B6CD-03DCAD0A86BB}" destId="{25D130EE-C1FF-4965-89A0-EE7AC4377C3D}" srcOrd="0" destOrd="0" presId="urn:microsoft.com/office/officeart/2005/8/layout/list1"/>
    <dgm:cxn modelId="{EA5ECD87-E185-49DF-B883-1946B3ABF7CC}" type="presParOf" srcId="{903C8C31-E9C0-4586-B6CD-03DCAD0A86BB}" destId="{B35285D8-17D4-47B6-B1B2-144300782E2B}" srcOrd="1" destOrd="0" presId="urn:microsoft.com/office/officeart/2005/8/layout/list1"/>
    <dgm:cxn modelId="{917ECF89-0D94-4FE3-BE49-20F679403DCB}" type="presParOf" srcId="{326FD000-C170-4766-9596-C82B8C1FA175}" destId="{7A50525C-BD0E-483B-8A90-5F700561B216}" srcOrd="21" destOrd="0" presId="urn:microsoft.com/office/officeart/2005/8/layout/list1"/>
    <dgm:cxn modelId="{AF04073D-A6E4-404F-BDDD-88277740A254}" type="presParOf" srcId="{326FD000-C170-4766-9596-C82B8C1FA175}" destId="{A7A0F2C5-B21D-49DA-9E14-21F6FD102C06}" srcOrd="22" destOrd="0" presId="urn:microsoft.com/office/officeart/2005/8/layout/list1"/>
    <dgm:cxn modelId="{646506CA-46B3-444D-8676-73340078E0D6}" type="presParOf" srcId="{326FD000-C170-4766-9596-C82B8C1FA175}" destId="{D8DA639A-3545-47DB-814B-7A4E9056012E}" srcOrd="23" destOrd="0" presId="urn:microsoft.com/office/officeart/2005/8/layout/list1"/>
    <dgm:cxn modelId="{D45A0844-8210-48F3-8FA3-5A9E0068BA27}" type="presParOf" srcId="{326FD000-C170-4766-9596-C82B8C1FA175}" destId="{7F3B18B1-045C-4A62-A0CE-7496130174AB}" srcOrd="24" destOrd="0" presId="urn:microsoft.com/office/officeart/2005/8/layout/list1"/>
    <dgm:cxn modelId="{51E48F22-70BC-4F41-9A32-23893F051ED3}" type="presParOf" srcId="{7F3B18B1-045C-4A62-A0CE-7496130174AB}" destId="{D6E8E1F0-5AB0-4B8E-AABA-78F0F508414D}" srcOrd="0" destOrd="0" presId="urn:microsoft.com/office/officeart/2005/8/layout/list1"/>
    <dgm:cxn modelId="{693B0A5F-AB47-42FE-970E-9CA5E0E6965C}" type="presParOf" srcId="{7F3B18B1-045C-4A62-A0CE-7496130174AB}" destId="{28DB7A30-427F-4E8F-AF5B-54E1B01A00EC}" srcOrd="1" destOrd="0" presId="urn:microsoft.com/office/officeart/2005/8/layout/list1"/>
    <dgm:cxn modelId="{24B7E34D-3E44-465F-A295-F63AD0DDFF24}" type="presParOf" srcId="{326FD000-C170-4766-9596-C82B8C1FA175}" destId="{C8DFB506-095F-43A3-B0E5-FD60DEF0ECAC}" srcOrd="25" destOrd="0" presId="urn:microsoft.com/office/officeart/2005/8/layout/list1"/>
    <dgm:cxn modelId="{69C29E94-D5D0-4C92-A7FE-92F3D6D9FF4F}" type="presParOf" srcId="{326FD000-C170-4766-9596-C82B8C1FA175}" destId="{6A3EDE77-F99C-419D-871A-CDC698CE8E23}" srcOrd="26" destOrd="0" presId="urn:microsoft.com/office/officeart/2005/8/layout/list1"/>
    <dgm:cxn modelId="{25A5B7B4-6898-463B-9E9C-D7B335B0BCEE}" type="presParOf" srcId="{326FD000-C170-4766-9596-C82B8C1FA175}" destId="{7387FBCD-979D-4AD0-ADF0-0094F8A53312}" srcOrd="27" destOrd="0" presId="urn:microsoft.com/office/officeart/2005/8/layout/list1"/>
    <dgm:cxn modelId="{B1BB45AF-22CB-4EE4-A903-4AAC15253B19}" type="presParOf" srcId="{326FD000-C170-4766-9596-C82B8C1FA175}" destId="{93CCD385-24D5-49A9-8325-D3F7D370A27E}" srcOrd="28" destOrd="0" presId="urn:microsoft.com/office/officeart/2005/8/layout/list1"/>
    <dgm:cxn modelId="{793726AA-1FD8-42AA-AF9D-F98815C16A27}" type="presParOf" srcId="{93CCD385-24D5-49A9-8325-D3F7D370A27E}" destId="{8D9C5891-7A3A-43BD-94E3-1ABC08A4C0A5}" srcOrd="0" destOrd="0" presId="urn:microsoft.com/office/officeart/2005/8/layout/list1"/>
    <dgm:cxn modelId="{076AFF95-B31C-4C51-8674-7F5ECC1339C2}" type="presParOf" srcId="{93CCD385-24D5-49A9-8325-D3F7D370A27E}" destId="{80860D1B-3120-440A-9C65-29BECA8FA828}" srcOrd="1" destOrd="0" presId="urn:microsoft.com/office/officeart/2005/8/layout/list1"/>
    <dgm:cxn modelId="{9E11DA83-2CB1-49CA-8894-2BBAA659C0A7}" type="presParOf" srcId="{326FD000-C170-4766-9596-C82B8C1FA175}" destId="{A903BCAF-46F4-467C-A156-B6F5D1C2FA5B}" srcOrd="29" destOrd="0" presId="urn:microsoft.com/office/officeart/2005/8/layout/list1"/>
    <dgm:cxn modelId="{C6EC86E1-FC75-479F-A957-61DEE3A04443}" type="presParOf" srcId="{326FD000-C170-4766-9596-C82B8C1FA175}" destId="{70A928DA-BA1F-4361-8D90-1CE8D6099EF2}" srcOrd="30" destOrd="0" presId="urn:microsoft.com/office/officeart/2005/8/layout/list1"/>
    <dgm:cxn modelId="{966EC146-0D21-47ED-A8A1-AD2092EE01C5}" type="presParOf" srcId="{326FD000-C170-4766-9596-C82B8C1FA175}" destId="{584C8046-AE4E-4B7E-AFC5-FDA433E25AEB}" srcOrd="31" destOrd="0" presId="urn:microsoft.com/office/officeart/2005/8/layout/list1"/>
    <dgm:cxn modelId="{ABA55F40-B77E-494A-A72C-62F927FF775E}" type="presParOf" srcId="{326FD000-C170-4766-9596-C82B8C1FA175}" destId="{BB55B438-47BA-42D7-A715-F35EC01C3496}" srcOrd="32" destOrd="0" presId="urn:microsoft.com/office/officeart/2005/8/layout/list1"/>
    <dgm:cxn modelId="{796F3DD9-CA48-451C-BE6A-39EF59FC55F0}" type="presParOf" srcId="{BB55B438-47BA-42D7-A715-F35EC01C3496}" destId="{3D3646A2-26B1-4006-8D7A-19C896379C6E}" srcOrd="0" destOrd="0" presId="urn:microsoft.com/office/officeart/2005/8/layout/list1"/>
    <dgm:cxn modelId="{1682F4C3-2A4A-4FA5-9F8F-724BA4CC3F12}" type="presParOf" srcId="{BB55B438-47BA-42D7-A715-F35EC01C3496}" destId="{AFAD12CA-AF89-4178-A1CC-E877F0707590}" srcOrd="1" destOrd="0" presId="urn:microsoft.com/office/officeart/2005/8/layout/list1"/>
    <dgm:cxn modelId="{CAFC7D17-D7C0-4011-888F-AA300F22A0F4}" type="presParOf" srcId="{326FD000-C170-4766-9596-C82B8C1FA175}" destId="{0EDBFD23-6A42-4322-A6A1-1AEF81A82B08}" srcOrd="33" destOrd="0" presId="urn:microsoft.com/office/officeart/2005/8/layout/list1"/>
    <dgm:cxn modelId="{A3DCAF64-9FFF-4D6E-97FA-AE2BBE628126}" type="presParOf" srcId="{326FD000-C170-4766-9596-C82B8C1FA175}" destId="{7A0F4A96-5C8D-453E-9B9D-1E153AC39BDA}" srcOrd="34" destOrd="0" presId="urn:microsoft.com/office/officeart/2005/8/layout/list1"/>
    <dgm:cxn modelId="{49E53F00-CBA8-4145-A64E-CE03EB9BE93E}" type="presParOf" srcId="{326FD000-C170-4766-9596-C82B8C1FA175}" destId="{4223CB8D-92C8-4B77-8FC0-3D48A0B31E80}" srcOrd="35" destOrd="0" presId="urn:microsoft.com/office/officeart/2005/8/layout/list1"/>
    <dgm:cxn modelId="{AA59A78D-E894-45A0-9F93-AD0FBB05F12A}" type="presParOf" srcId="{326FD000-C170-4766-9596-C82B8C1FA175}" destId="{574F1DF8-1046-4D11-A174-ED41AF807A4E}" srcOrd="36" destOrd="0" presId="urn:microsoft.com/office/officeart/2005/8/layout/list1"/>
    <dgm:cxn modelId="{EA8695E2-F91F-4FEA-BF79-13C42174C6DF}" type="presParOf" srcId="{574F1DF8-1046-4D11-A174-ED41AF807A4E}" destId="{A98E5E13-6DD5-437E-97C6-0EDBF7C4ECD8}" srcOrd="0" destOrd="0" presId="urn:microsoft.com/office/officeart/2005/8/layout/list1"/>
    <dgm:cxn modelId="{B6C4AE81-1A6B-42BE-907E-FE101735BA21}" type="presParOf" srcId="{574F1DF8-1046-4D11-A174-ED41AF807A4E}" destId="{DCC714C0-BCA2-4825-B43B-62A2684AEF8F}" srcOrd="1" destOrd="0" presId="urn:microsoft.com/office/officeart/2005/8/layout/list1"/>
    <dgm:cxn modelId="{501624E1-51B0-484E-8271-0380DA014D04}" type="presParOf" srcId="{326FD000-C170-4766-9596-C82B8C1FA175}" destId="{C5FB1E9C-E8FA-4884-B66E-A5C473375419}" srcOrd="37" destOrd="0" presId="urn:microsoft.com/office/officeart/2005/8/layout/list1"/>
    <dgm:cxn modelId="{DF13E6B9-1338-4FD0-9561-2EAA23EC5B98}" type="presParOf" srcId="{326FD000-C170-4766-9596-C82B8C1FA175}" destId="{E227E106-1418-4CB2-9B63-A465EF142177}" srcOrd="3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B0FB3B-AB8D-4C21-A6F0-194FB959940B}">
      <dsp:nvSpPr>
        <dsp:cNvPr id="0" name=""/>
        <dsp:cNvSpPr/>
      </dsp:nvSpPr>
      <dsp:spPr>
        <a:xfrm>
          <a:off x="3629533" y="0"/>
          <a:ext cx="5444300" cy="15001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Develop and update Conventions, Recommendations, Guidelines and other tools</a:t>
          </a:r>
          <a:endParaRPr lang="en-US" sz="2400" kern="1200" dirty="0"/>
        </a:p>
      </dsp:txBody>
      <dsp:txXfrm>
        <a:off x="3629533" y="0"/>
        <a:ext cx="5444300" cy="1500187"/>
      </dsp:txXfrm>
    </dsp:sp>
    <dsp:sp modelId="{1C4E65CF-09D1-41AB-B89B-91D1E80C607C}">
      <dsp:nvSpPr>
        <dsp:cNvPr id="0" name=""/>
        <dsp:cNvSpPr/>
      </dsp:nvSpPr>
      <dsp:spPr>
        <a:xfrm>
          <a:off x="0" y="0"/>
          <a:ext cx="3629533" cy="15001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STANDARDS</a:t>
          </a:r>
          <a:endParaRPr lang="en-US" sz="2800" kern="1200" dirty="0"/>
        </a:p>
      </dsp:txBody>
      <dsp:txXfrm>
        <a:off x="0" y="0"/>
        <a:ext cx="3629533" cy="1500187"/>
      </dsp:txXfrm>
    </dsp:sp>
    <dsp:sp modelId="{FD81E5EA-0BFC-491E-A28E-CFE2423A7D0C}">
      <dsp:nvSpPr>
        <dsp:cNvPr id="0" name=""/>
        <dsp:cNvSpPr/>
      </dsp:nvSpPr>
      <dsp:spPr>
        <a:xfrm>
          <a:off x="3629533" y="1650206"/>
          <a:ext cx="5444300" cy="15001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7200000"/>
            <a:satOff val="-9747"/>
            <a:lumOff val="813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Support members to implement standards</a:t>
          </a:r>
          <a:endParaRPr lang="en-US" sz="2400" kern="1200" dirty="0"/>
        </a:p>
      </dsp:txBody>
      <dsp:txXfrm>
        <a:off x="3629533" y="1650206"/>
        <a:ext cx="5444300" cy="1500187"/>
      </dsp:txXfrm>
    </dsp:sp>
    <dsp:sp modelId="{D1A317D4-BAA9-44A1-8102-79EE042FCF1C}">
      <dsp:nvSpPr>
        <dsp:cNvPr id="0" name=""/>
        <dsp:cNvSpPr/>
      </dsp:nvSpPr>
      <dsp:spPr>
        <a:xfrm>
          <a:off x="0" y="1650206"/>
          <a:ext cx="3629533" cy="1500187"/>
        </a:xfrm>
        <a:prstGeom prst="roundRect">
          <a:avLst/>
        </a:prstGeom>
        <a:solidFill>
          <a:schemeClr val="accent2">
            <a:hueOff val="-7200000"/>
            <a:satOff val="-25001"/>
            <a:lumOff val="3000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TECHNICAL ASSISTANCE</a:t>
          </a:r>
          <a:endParaRPr lang="en-US" sz="2800" kern="1200" dirty="0"/>
        </a:p>
      </dsp:txBody>
      <dsp:txXfrm>
        <a:off x="0" y="1650206"/>
        <a:ext cx="3629533" cy="1500187"/>
      </dsp:txXfrm>
    </dsp:sp>
    <dsp:sp modelId="{5522ED3F-9884-471F-ACE7-54ED822FD917}">
      <dsp:nvSpPr>
        <dsp:cNvPr id="0" name=""/>
        <dsp:cNvSpPr/>
      </dsp:nvSpPr>
      <dsp:spPr>
        <a:xfrm>
          <a:off x="3629533" y="3300413"/>
          <a:ext cx="5444300" cy="15001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14400000"/>
            <a:satOff val="-19494"/>
            <a:lumOff val="1627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Establish  and develop dialogue with other int. organizations, private sector and other stakeholders</a:t>
          </a:r>
          <a:endParaRPr lang="en-US" sz="2300" kern="1200" dirty="0"/>
        </a:p>
      </dsp:txBody>
      <dsp:txXfrm>
        <a:off x="3629533" y="3300413"/>
        <a:ext cx="5444300" cy="1500187"/>
      </dsp:txXfrm>
    </dsp:sp>
    <dsp:sp modelId="{AFC97111-C93B-4A2B-95E5-0B52AD021AE4}">
      <dsp:nvSpPr>
        <dsp:cNvPr id="0" name=""/>
        <dsp:cNvSpPr/>
      </dsp:nvSpPr>
      <dsp:spPr>
        <a:xfrm>
          <a:off x="0" y="3300413"/>
          <a:ext cx="3629533" cy="1500187"/>
        </a:xfrm>
        <a:prstGeom prst="roundRect">
          <a:avLst/>
        </a:prstGeom>
        <a:solidFill>
          <a:schemeClr val="accent2">
            <a:hueOff val="-14400000"/>
            <a:satOff val="-50003"/>
            <a:lumOff val="6000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92D050"/>
              </a:solidFill>
            </a:rPr>
            <a:t>COOPERATION</a:t>
          </a:r>
          <a:endParaRPr lang="en-US" sz="2800" kern="1200" dirty="0">
            <a:solidFill>
              <a:srgbClr val="92D050"/>
            </a:solidFill>
          </a:endParaRPr>
        </a:p>
      </dsp:txBody>
      <dsp:txXfrm>
        <a:off x="0" y="3300413"/>
        <a:ext cx="3629533" cy="150018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AA00DC-5EC8-4BC4-BED1-E549DA75C745}">
      <dsp:nvSpPr>
        <dsp:cNvPr id="0" name=""/>
        <dsp:cNvSpPr/>
      </dsp:nvSpPr>
      <dsp:spPr>
        <a:xfrm>
          <a:off x="0" y="397767"/>
          <a:ext cx="7128792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9B1D4B-4743-4E92-BBCD-5F0466FEB664}">
      <dsp:nvSpPr>
        <dsp:cNvPr id="0" name=""/>
        <dsp:cNvSpPr/>
      </dsp:nvSpPr>
      <dsp:spPr>
        <a:xfrm>
          <a:off x="339383" y="264316"/>
          <a:ext cx="6787661" cy="2072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616" tIns="0" rIns="18861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rgbClr val="002060"/>
              </a:solidFill>
            </a:rPr>
            <a:t>Globally networked Customs</a:t>
          </a:r>
          <a:endParaRPr lang="en-GB" sz="2000" kern="1200" dirty="0">
            <a:solidFill>
              <a:srgbClr val="002060"/>
            </a:solidFill>
          </a:endParaRPr>
        </a:p>
      </dsp:txBody>
      <dsp:txXfrm>
        <a:off x="339383" y="264316"/>
        <a:ext cx="6787661" cy="207251"/>
      </dsp:txXfrm>
    </dsp:sp>
    <dsp:sp modelId="{AF91477E-1895-4E86-A765-46C5D2F3062E}">
      <dsp:nvSpPr>
        <dsp:cNvPr id="0" name=""/>
        <dsp:cNvSpPr/>
      </dsp:nvSpPr>
      <dsp:spPr>
        <a:xfrm>
          <a:off x="0" y="684764"/>
          <a:ext cx="7128792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5E1A50-051B-4160-9419-A13165651BDB}">
      <dsp:nvSpPr>
        <dsp:cNvPr id="0" name=""/>
        <dsp:cNvSpPr/>
      </dsp:nvSpPr>
      <dsp:spPr>
        <a:xfrm>
          <a:off x="339383" y="550767"/>
          <a:ext cx="6787661" cy="2077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616" tIns="0" rIns="18861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rgbClr val="002060"/>
              </a:solidFill>
            </a:rPr>
            <a:t>Better coordinated border management</a:t>
          </a:r>
          <a:endParaRPr lang="en-GB" sz="2000" kern="1200" dirty="0">
            <a:solidFill>
              <a:srgbClr val="002060"/>
            </a:solidFill>
          </a:endParaRPr>
        </a:p>
      </dsp:txBody>
      <dsp:txXfrm>
        <a:off x="339383" y="550767"/>
        <a:ext cx="6787661" cy="207797"/>
      </dsp:txXfrm>
    </dsp:sp>
    <dsp:sp modelId="{DD15CE8A-96A6-46C5-B874-3D1708A20FF2}">
      <dsp:nvSpPr>
        <dsp:cNvPr id="0" name=""/>
        <dsp:cNvSpPr/>
      </dsp:nvSpPr>
      <dsp:spPr>
        <a:xfrm>
          <a:off x="0" y="972034"/>
          <a:ext cx="7128792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C3E8C-94CC-4E3C-9929-6FE2900B6EDC}">
      <dsp:nvSpPr>
        <dsp:cNvPr id="0" name=""/>
        <dsp:cNvSpPr/>
      </dsp:nvSpPr>
      <dsp:spPr>
        <a:xfrm>
          <a:off x="339383" y="837764"/>
          <a:ext cx="6787661" cy="208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616" tIns="0" rIns="18861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rgbClr val="002060"/>
              </a:solidFill>
            </a:rPr>
            <a:t>Intelligence-driven risk management</a:t>
          </a:r>
          <a:endParaRPr lang="en-GB" sz="2000" kern="1200" dirty="0">
            <a:solidFill>
              <a:srgbClr val="002060"/>
            </a:solidFill>
          </a:endParaRPr>
        </a:p>
      </dsp:txBody>
      <dsp:txXfrm>
        <a:off x="339383" y="837764"/>
        <a:ext cx="6787661" cy="208070"/>
      </dsp:txXfrm>
    </dsp:sp>
    <dsp:sp modelId="{2DD2FD86-86AB-48E2-A33C-14612A159F51}">
      <dsp:nvSpPr>
        <dsp:cNvPr id="0" name=""/>
        <dsp:cNvSpPr/>
      </dsp:nvSpPr>
      <dsp:spPr>
        <a:xfrm>
          <a:off x="0" y="1264461"/>
          <a:ext cx="7128792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E16687-DC70-45F7-A1DF-F22493E986CE}">
      <dsp:nvSpPr>
        <dsp:cNvPr id="0" name=""/>
        <dsp:cNvSpPr/>
      </dsp:nvSpPr>
      <dsp:spPr>
        <a:xfrm>
          <a:off x="339383" y="1125034"/>
          <a:ext cx="6787661" cy="2132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616" tIns="0" rIns="18861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rgbClr val="002060"/>
              </a:solidFill>
            </a:rPr>
            <a:t>Customs-Trade partnership</a:t>
          </a:r>
          <a:endParaRPr lang="en-GB" sz="2000" kern="1200" dirty="0">
            <a:solidFill>
              <a:srgbClr val="002060"/>
            </a:solidFill>
          </a:endParaRPr>
        </a:p>
      </dsp:txBody>
      <dsp:txXfrm>
        <a:off x="339383" y="1125034"/>
        <a:ext cx="6787661" cy="213227"/>
      </dsp:txXfrm>
    </dsp:sp>
    <dsp:sp modelId="{6BB96D03-64D0-4986-A46C-D46BEF7C03E8}">
      <dsp:nvSpPr>
        <dsp:cNvPr id="0" name=""/>
        <dsp:cNvSpPr/>
      </dsp:nvSpPr>
      <dsp:spPr>
        <a:xfrm>
          <a:off x="0" y="1969556"/>
          <a:ext cx="7128792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374EA7-9576-48D5-88AE-FCAB44057664}">
      <dsp:nvSpPr>
        <dsp:cNvPr id="0" name=""/>
        <dsp:cNvSpPr/>
      </dsp:nvSpPr>
      <dsp:spPr>
        <a:xfrm>
          <a:off x="332527" y="1422447"/>
          <a:ext cx="6787661" cy="622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616" tIns="0" rIns="18861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rgbClr val="002060"/>
              </a:solidFill>
            </a:rPr>
            <a:t>Implementation of modern working methods, procedures and techniques</a:t>
          </a:r>
          <a:endParaRPr lang="en-GB" sz="2000" kern="1200" dirty="0">
            <a:solidFill>
              <a:srgbClr val="002060"/>
            </a:solidFill>
          </a:endParaRPr>
        </a:p>
      </dsp:txBody>
      <dsp:txXfrm>
        <a:off x="332527" y="1422447"/>
        <a:ext cx="6787661" cy="622700"/>
      </dsp:txXfrm>
    </dsp:sp>
    <dsp:sp modelId="{A7A0F2C5-B21D-49DA-9E14-21F6FD102C06}">
      <dsp:nvSpPr>
        <dsp:cNvPr id="0" name=""/>
        <dsp:cNvSpPr/>
      </dsp:nvSpPr>
      <dsp:spPr>
        <a:xfrm>
          <a:off x="0" y="2329354"/>
          <a:ext cx="7128792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285D8-17D4-47B6-B1B2-144300782E2B}">
      <dsp:nvSpPr>
        <dsp:cNvPr id="0" name=""/>
        <dsp:cNvSpPr/>
      </dsp:nvSpPr>
      <dsp:spPr>
        <a:xfrm>
          <a:off x="339383" y="2119362"/>
          <a:ext cx="6787661" cy="2837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616" tIns="0" rIns="18861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rgbClr val="002060"/>
              </a:solidFill>
            </a:rPr>
            <a:t>Enabling technology and tools</a:t>
          </a:r>
          <a:endParaRPr lang="en-GB" sz="2000" kern="1200" dirty="0">
            <a:solidFill>
              <a:srgbClr val="002060"/>
            </a:solidFill>
          </a:endParaRPr>
        </a:p>
      </dsp:txBody>
      <dsp:txXfrm>
        <a:off x="339383" y="2119362"/>
        <a:ext cx="6787661" cy="283791"/>
      </dsp:txXfrm>
    </dsp:sp>
    <dsp:sp modelId="{6A3EDE77-F99C-419D-871A-CDC698CE8E23}">
      <dsp:nvSpPr>
        <dsp:cNvPr id="0" name=""/>
        <dsp:cNvSpPr/>
      </dsp:nvSpPr>
      <dsp:spPr>
        <a:xfrm>
          <a:off x="0" y="2705927"/>
          <a:ext cx="7128792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DB7A30-427F-4E8F-AF5B-54E1B01A00EC}">
      <dsp:nvSpPr>
        <dsp:cNvPr id="0" name=""/>
        <dsp:cNvSpPr/>
      </dsp:nvSpPr>
      <dsp:spPr>
        <a:xfrm>
          <a:off x="339035" y="2482354"/>
          <a:ext cx="6787344" cy="2973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616" tIns="0" rIns="18861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rgbClr val="002060"/>
              </a:solidFill>
            </a:rPr>
            <a:t>Enabling powers</a:t>
          </a:r>
          <a:endParaRPr lang="en-GB" sz="2000" kern="1200" dirty="0">
            <a:solidFill>
              <a:srgbClr val="002060"/>
            </a:solidFill>
          </a:endParaRPr>
        </a:p>
      </dsp:txBody>
      <dsp:txXfrm>
        <a:off x="339035" y="2482354"/>
        <a:ext cx="6787344" cy="297372"/>
      </dsp:txXfrm>
    </dsp:sp>
    <dsp:sp modelId="{70A928DA-BA1F-4361-8D90-1CE8D6099EF2}">
      <dsp:nvSpPr>
        <dsp:cNvPr id="0" name=""/>
        <dsp:cNvSpPr/>
      </dsp:nvSpPr>
      <dsp:spPr>
        <a:xfrm>
          <a:off x="0" y="2983188"/>
          <a:ext cx="7128792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60D1B-3120-440A-9C65-29BECA8FA828}">
      <dsp:nvSpPr>
        <dsp:cNvPr id="0" name=""/>
        <dsp:cNvSpPr/>
      </dsp:nvSpPr>
      <dsp:spPr>
        <a:xfrm>
          <a:off x="339383" y="2858927"/>
          <a:ext cx="6787661" cy="1980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616" tIns="0" rIns="18861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rgbClr val="002060"/>
              </a:solidFill>
            </a:rPr>
            <a:t>A professional, knowledge-based service culture</a:t>
          </a:r>
          <a:endParaRPr lang="en-GB" sz="2000" kern="1200" dirty="0">
            <a:solidFill>
              <a:srgbClr val="002060"/>
            </a:solidFill>
          </a:endParaRPr>
        </a:p>
      </dsp:txBody>
      <dsp:txXfrm>
        <a:off x="339383" y="2858927"/>
        <a:ext cx="6787661" cy="198061"/>
      </dsp:txXfrm>
    </dsp:sp>
    <dsp:sp modelId="{7A0F4A96-5C8D-453E-9B9D-1E153AC39BDA}">
      <dsp:nvSpPr>
        <dsp:cNvPr id="0" name=""/>
        <dsp:cNvSpPr/>
      </dsp:nvSpPr>
      <dsp:spPr>
        <a:xfrm>
          <a:off x="0" y="3326867"/>
          <a:ext cx="7128792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AD12CA-AF89-4178-A1CC-E877F0707590}">
      <dsp:nvSpPr>
        <dsp:cNvPr id="0" name=""/>
        <dsp:cNvSpPr/>
      </dsp:nvSpPr>
      <dsp:spPr>
        <a:xfrm>
          <a:off x="339035" y="3136188"/>
          <a:ext cx="6787344" cy="2644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616" tIns="0" rIns="18861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rgbClr val="002060"/>
              </a:solidFill>
            </a:rPr>
            <a:t>Capacity building</a:t>
          </a:r>
          <a:endParaRPr lang="en-GB" sz="2000" kern="1200" dirty="0">
            <a:solidFill>
              <a:srgbClr val="002060"/>
            </a:solidFill>
          </a:endParaRPr>
        </a:p>
      </dsp:txBody>
      <dsp:txXfrm>
        <a:off x="339035" y="3136188"/>
        <a:ext cx="6787344" cy="264478"/>
      </dsp:txXfrm>
    </dsp:sp>
    <dsp:sp modelId="{E227E106-1418-4CB2-9B63-A465EF142177}">
      <dsp:nvSpPr>
        <dsp:cNvPr id="0" name=""/>
        <dsp:cNvSpPr/>
      </dsp:nvSpPr>
      <dsp:spPr>
        <a:xfrm>
          <a:off x="0" y="3673683"/>
          <a:ext cx="7128792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C714C0-BCA2-4825-B43B-62A2684AEF8F}">
      <dsp:nvSpPr>
        <dsp:cNvPr id="0" name=""/>
        <dsp:cNvSpPr/>
      </dsp:nvSpPr>
      <dsp:spPr>
        <a:xfrm>
          <a:off x="339383" y="3479867"/>
          <a:ext cx="6787661" cy="2676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616" tIns="0" rIns="18861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rgbClr val="002060"/>
              </a:solidFill>
            </a:rPr>
            <a:t>Integrity</a:t>
          </a:r>
          <a:endParaRPr lang="en-GB" sz="2000" kern="1200" dirty="0">
            <a:solidFill>
              <a:srgbClr val="002060"/>
            </a:solidFill>
          </a:endParaRPr>
        </a:p>
      </dsp:txBody>
      <dsp:txXfrm>
        <a:off x="339383" y="3479867"/>
        <a:ext cx="6787661" cy="267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u="none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1338" y="0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u="none"/>
            </a:lvl1pPr>
          </a:lstStyle>
          <a:p>
            <a:pPr>
              <a:defRPr/>
            </a:pPr>
            <a:r>
              <a:rPr lang="fr-BE"/>
              <a:t>Copyright © 2006 World Customs Organization.  All rights reserved.  Requests and inquiries concerning translation, reproduction and adaptation rights should be addressed to copyright@wcoomd.org </a:t>
            </a: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pPr>
              <a:defRPr/>
            </a:pPr>
            <a:fld id="{88F0A466-25CB-49DD-B3AE-25FE7929E45F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1940549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338" y="0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27388"/>
            <a:ext cx="7942262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u="none"/>
            </a:lvl1pPr>
          </a:lstStyle>
          <a:p>
            <a:pPr>
              <a:defRPr/>
            </a:pPr>
            <a:r>
              <a:rPr lang="en-US"/>
              <a:t>Copyright © 2006 World Customs Organization.  All rights reserved.  Requests and inquiries concerning translation, reproduction and adaptation rights should be addressed to copyright@wcoomd.org 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pPr>
              <a:defRPr/>
            </a:pPr>
            <a:fld id="{C8CBC954-1D94-4BD6-912F-565695B19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094440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2006 World Customs Organization.  All rights reserved.  Requests and inquiries concerning translation, reproduction and adaptation rights should be addressed to copyright@wcoomd.org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CBC954-1D94-4BD6-912F-565695B19CF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5917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2006 World Customs Organization.  All rights reserved.  Requests and inquiries concerning translation, reproduction and adaptation rights should be addressed to copyright@wcoomd.org </a:t>
            </a:r>
          </a:p>
        </p:txBody>
      </p:sp>
      <p:sp>
        <p:nvSpPr>
          <p:cNvPr id="133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569854-EC48-4694-B68F-FA11E9F7E71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3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5013" y="514350"/>
            <a:ext cx="3386137" cy="2540000"/>
          </a:xfrm>
          <a:ln w="12700" cap="flat">
            <a:solidFill>
              <a:schemeClr val="tx1"/>
            </a:solidFill>
          </a:ln>
        </p:spPr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232150"/>
            <a:ext cx="7277100" cy="2860675"/>
          </a:xfrm>
          <a:noFill/>
          <a:ln/>
        </p:spPr>
        <p:txBody>
          <a:bodyPr lIns="91646" tIns="45019" rIns="91646" bIns="45019"/>
          <a:lstStyle/>
          <a:p>
            <a:pPr eaLnBrk="1" hangingPunct="1"/>
            <a:endParaRPr lang="fr-BE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2006 World Customs Organization.  All rights reserved.  Requests and inquiries concerning translation, reproduction and adaptation rights should be addressed to copyright@wcoomd.org 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FA9D10-50D8-4D60-A7AC-441AE89B758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0" y="514350"/>
            <a:ext cx="3384550" cy="2538413"/>
          </a:xfrm>
          <a:ln w="12700" cap="flat">
            <a:solidFill>
              <a:schemeClr val="tx1"/>
            </a:solidFill>
          </a:ln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232150"/>
            <a:ext cx="7277100" cy="2860675"/>
          </a:xfrm>
          <a:ln/>
        </p:spPr>
        <p:txBody>
          <a:bodyPr lIns="90475" tIns="44444" rIns="90475" bIns="44444"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2006 World Customs Organization.  All rights reserved.  Requests and inquiries concerning translation, reproduction and adaptation rights should be addressed to copyright@wcoomd.org 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FA9D10-50D8-4D60-A7AC-441AE89B7582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0" y="514350"/>
            <a:ext cx="3384550" cy="2538413"/>
          </a:xfrm>
          <a:ln w="12700" cap="flat">
            <a:solidFill>
              <a:schemeClr val="tx1"/>
            </a:solidFill>
          </a:ln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232150"/>
            <a:ext cx="7277100" cy="2860675"/>
          </a:xfrm>
          <a:ln/>
        </p:spPr>
        <p:txBody>
          <a:bodyPr lIns="90475" tIns="44444" rIns="90475" bIns="44444"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2006 World Customs Organization.  All rights reserved.  Requests and inquiries concerning translation, reproduction and adaptation rights should be addressed to copyright@wcoomd.org 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FA9D10-50D8-4D60-A7AC-441AE89B758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0" y="514350"/>
            <a:ext cx="3384550" cy="2538413"/>
          </a:xfrm>
          <a:ln w="12700" cap="flat">
            <a:solidFill>
              <a:schemeClr val="tx1"/>
            </a:solidFill>
          </a:ln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232150"/>
            <a:ext cx="7277100" cy="2860675"/>
          </a:xfrm>
          <a:ln/>
        </p:spPr>
        <p:txBody>
          <a:bodyPr lIns="90475" tIns="44444" rIns="90475" bIns="44444"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2006 World Customs Organization.  All rights reserved.  Requests and inquiries concerning translation, reproduction and adaptation rights should be addressed to copyright@wcoomd.org 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FA9D10-50D8-4D60-A7AC-441AE89B758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0" y="514350"/>
            <a:ext cx="3384550" cy="2538413"/>
          </a:xfrm>
          <a:ln w="12700" cap="flat">
            <a:solidFill>
              <a:schemeClr val="tx1"/>
            </a:solidFill>
          </a:ln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232150"/>
            <a:ext cx="7277100" cy="2860675"/>
          </a:xfrm>
          <a:ln/>
        </p:spPr>
        <p:txBody>
          <a:bodyPr lIns="90475" tIns="44444" rIns="90475" bIns="44444"/>
          <a:lstStyle/>
          <a:p>
            <a:pPr eaLnBrk="1" hangingPunct="1">
              <a:defRPr/>
            </a:pPr>
            <a:endParaRPr lang="en-US" alt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2006 World Customs Organization.  All rights reserved.  Requests and inquiries concerning translation, reproduction and adaptation rights should be addressed to copyright@wcoomd.org 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FA9D10-50D8-4D60-A7AC-441AE89B7582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0" y="514350"/>
            <a:ext cx="3384550" cy="2538413"/>
          </a:xfrm>
          <a:ln w="12700" cap="flat">
            <a:solidFill>
              <a:schemeClr val="tx1"/>
            </a:solidFill>
          </a:ln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232150"/>
            <a:ext cx="7277100" cy="2860675"/>
          </a:xfrm>
          <a:ln/>
        </p:spPr>
        <p:txBody>
          <a:bodyPr lIns="90475" tIns="44444" rIns="90475" bIns="44444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2006 World Customs Organization.  All rights reserved.  Requests and inquiries concerning translation, reproduction and adaptation rights should be addressed to copyright@wcoomd.org </a:t>
            </a:r>
          </a:p>
        </p:txBody>
      </p:sp>
      <p:sp>
        <p:nvSpPr>
          <p:cNvPr id="153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786AD3-CD0A-4BAE-B65E-F59DE84BAA39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0" y="514350"/>
            <a:ext cx="3384550" cy="2538413"/>
          </a:xfrm>
          <a:ln w="12700" cap="flat">
            <a:solidFill>
              <a:schemeClr val="tx1"/>
            </a:solidFill>
          </a:ln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232150"/>
            <a:ext cx="7277100" cy="2860675"/>
          </a:xfrm>
          <a:ln/>
        </p:spPr>
        <p:txBody>
          <a:bodyPr lIns="90475" tIns="44444" rIns="90475" bIns="44444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2006 World Customs Organization.  All rights reserved.  Requests and inquiries concerning translation, reproduction and adaptation rights should be addressed to copyright@wcoomd.org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CBC954-1D94-4BD6-912F-565695B19CF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1480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B9F26-8FDC-42FB-AFF5-5DC698AEA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DB991-1E6D-4363-A7CD-8EB0BBB7E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79A66-E61A-4A49-B454-EBD489E76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87E79-B372-4E42-A63F-EADDE6409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1F0E4-0E33-4B97-949C-C2D214BAF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7F53D-2424-4720-B997-8447EB24B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7972A-90FC-425E-ACDB-B4608FBFE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6FAC0-CDE1-4CF7-A030-124C652E5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90073-7768-4E34-B9D7-01D6568DD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3C64F-C7B6-47EF-9C1B-15B60BE27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E3B66-68E4-4ADA-ADE1-DE85D6726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0483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u="none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301F6AC-51FD-47EA-B3E1-58DEE4EFC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40000"/>
        <a:buBlip>
          <a:blip r:embed="rId14"/>
        </a:buBlip>
        <a:defRPr sz="20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6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coomd.org/home_about_us_international_customs_day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title"/>
          </p:nvPr>
        </p:nvSpPr>
        <p:spPr>
          <a:xfrm>
            <a:off x="3816350" y="1844675"/>
            <a:ext cx="5508625" cy="2160389"/>
          </a:xfrm>
        </p:spPr>
        <p:txBody>
          <a:bodyPr/>
          <a:lstStyle/>
          <a:p>
            <a:pPr eaLnBrk="1" hangingPunct="1"/>
            <a:r>
              <a:rPr lang="fr-BE" sz="3200" dirty="0" smtClean="0"/>
              <a:t/>
            </a:r>
            <a:br>
              <a:rPr lang="fr-BE" sz="3200" dirty="0" smtClean="0"/>
            </a:br>
            <a:r>
              <a:rPr lang="fr-BE" sz="3200" dirty="0" smtClean="0"/>
              <a:t>Customs Standards and </a:t>
            </a:r>
            <a:br>
              <a:rPr lang="fr-BE" sz="3200" dirty="0" smtClean="0"/>
            </a:br>
            <a:r>
              <a:rPr lang="fr-BE" sz="3200" dirty="0" smtClean="0"/>
              <a:t>Trade Facilitation</a:t>
            </a:r>
            <a:br>
              <a:rPr lang="fr-BE" sz="3200" dirty="0" smtClean="0"/>
            </a:br>
            <a:r>
              <a:rPr lang="fr-BE" sz="1400" i="1" dirty="0" smtClean="0"/>
              <a:t>Joint AUC-EC Customs and Trade Facilitation Forum:</a:t>
            </a:r>
            <a:br>
              <a:rPr lang="fr-BE" sz="1400" i="1" dirty="0" smtClean="0"/>
            </a:br>
            <a:r>
              <a:rPr lang="fr-BE" sz="1400" i="1" dirty="0" smtClean="0"/>
              <a:t>A Customs </a:t>
            </a:r>
            <a:r>
              <a:rPr lang="fr-BE" sz="1400" i="1" dirty="0" err="1" smtClean="0"/>
              <a:t>Strategy</a:t>
            </a:r>
            <a:r>
              <a:rPr lang="fr-BE" sz="1400" i="1" dirty="0" smtClean="0"/>
              <a:t> for the Continental Free Trade Area</a:t>
            </a:r>
            <a:br>
              <a:rPr lang="fr-BE" sz="1400" i="1" dirty="0" smtClean="0"/>
            </a:br>
            <a:r>
              <a:rPr lang="fr-BE" sz="1400" b="0" i="1" dirty="0" smtClean="0"/>
              <a:t>Brussels, 11-13 </a:t>
            </a:r>
            <a:r>
              <a:rPr lang="fr-BE" sz="1400" b="0" i="1" dirty="0" err="1" smtClean="0"/>
              <a:t>December</a:t>
            </a:r>
            <a:r>
              <a:rPr lang="fr-BE" sz="1400" b="0" i="1" dirty="0" smtClean="0"/>
              <a:t> 2012</a:t>
            </a:r>
            <a:r>
              <a:rPr lang="fr-BE" sz="2800" b="0" dirty="0" smtClean="0"/>
              <a:t/>
            </a:r>
            <a:br>
              <a:rPr lang="fr-BE" sz="2800" b="0" dirty="0" smtClean="0"/>
            </a:br>
            <a:r>
              <a:rPr lang="fr-BE" sz="2800" dirty="0" smtClean="0"/>
              <a:t/>
            </a:r>
            <a:br>
              <a:rPr lang="fr-BE" sz="2800" dirty="0" smtClean="0"/>
            </a:br>
            <a:endParaRPr lang="fr-BE" sz="2000" b="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283968" y="4005064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u="none" dirty="0" smtClean="0">
                <a:solidFill>
                  <a:schemeClr val="bg1"/>
                </a:solidFill>
              </a:rPr>
              <a:t>Mr. Gaozhang ZHU</a:t>
            </a:r>
            <a:br>
              <a:rPr lang="fr-BE" u="none" dirty="0" smtClean="0">
                <a:solidFill>
                  <a:schemeClr val="bg1"/>
                </a:solidFill>
              </a:rPr>
            </a:br>
            <a:r>
              <a:rPr lang="fr-BE" u="none" dirty="0" err="1" smtClean="0">
                <a:solidFill>
                  <a:schemeClr val="bg1"/>
                </a:solidFill>
              </a:rPr>
              <a:t>Director</a:t>
            </a:r>
            <a:r>
              <a:rPr lang="fr-BE" u="none" dirty="0" smtClean="0">
                <a:solidFill>
                  <a:schemeClr val="bg1"/>
                </a:solidFill>
              </a:rPr>
              <a:t>, </a:t>
            </a:r>
            <a:r>
              <a:rPr lang="fr-BE" u="none" dirty="0" err="1" smtClean="0">
                <a:solidFill>
                  <a:schemeClr val="bg1"/>
                </a:solidFill>
              </a:rPr>
              <a:t>Compliance</a:t>
            </a:r>
            <a:r>
              <a:rPr lang="fr-BE" u="none" dirty="0" smtClean="0">
                <a:solidFill>
                  <a:schemeClr val="bg1"/>
                </a:solidFill>
              </a:rPr>
              <a:t> &amp; Facilitation, WCO</a:t>
            </a:r>
            <a:endParaRPr lang="fr-BE" u="non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52513"/>
            <a:ext cx="8383588" cy="1143000"/>
          </a:xfrm>
          <a:noFill/>
        </p:spPr>
        <p:txBody>
          <a:bodyPr lIns="90488" tIns="44450" rIns="90488" bIns="44450"/>
          <a:lstStyle/>
          <a:p>
            <a:pPr algn="l" eaLnBrk="1" hangingPunct="1"/>
            <a:r>
              <a:rPr lang="en-US" sz="3200" dirty="0" smtClean="0"/>
              <a:t>WCO’s Mission …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7504" y="3789363"/>
            <a:ext cx="648072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400" u="none" kern="0" dirty="0">
                <a:solidFill>
                  <a:schemeClr val="bg1"/>
                </a:solidFill>
                <a:latin typeface="+mn-lt"/>
              </a:rPr>
              <a:t>Setting international standards to facilitate cross-border trade </a:t>
            </a:r>
          </a:p>
          <a:p>
            <a:pPr marL="342900" indent="-342900" algn="l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400" u="none" kern="0" dirty="0">
                <a:solidFill>
                  <a:schemeClr val="bg1"/>
                </a:solidFill>
                <a:latin typeface="+mn-lt"/>
              </a:rPr>
              <a:t>Securing the international supply chain</a:t>
            </a:r>
          </a:p>
          <a:p>
            <a:pPr marL="342900" indent="-342900" algn="l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400" u="none" kern="0" dirty="0">
                <a:solidFill>
                  <a:schemeClr val="bg1"/>
                </a:solidFill>
                <a:latin typeface="+mn-lt"/>
              </a:rPr>
              <a:t>Facilitating legitimate trade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0825" y="2060575"/>
            <a:ext cx="7993063" cy="1385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b="1" u="none" kern="0" dirty="0">
                <a:solidFill>
                  <a:schemeClr val="bg1"/>
                </a:solidFill>
                <a:latin typeface="+mn-lt"/>
              </a:rPr>
              <a:t>Improve effectiveness and efficiency of its </a:t>
            </a:r>
            <a:r>
              <a:rPr lang="en-US" sz="2800" b="1" u="none" kern="0" dirty="0" smtClean="0">
                <a:solidFill>
                  <a:schemeClr val="bg1"/>
                </a:solidFill>
                <a:latin typeface="+mn-lt"/>
              </a:rPr>
              <a:t>179 Member </a:t>
            </a:r>
            <a:r>
              <a:rPr lang="en-US" sz="2800" b="1" u="none" kern="0" dirty="0">
                <a:solidFill>
                  <a:schemeClr val="bg1"/>
                </a:solidFill>
                <a:latin typeface="+mn-lt"/>
              </a:rPr>
              <a:t>Customs </a:t>
            </a:r>
            <a:r>
              <a:rPr lang="en-US" sz="2800" b="1" u="none" kern="0" dirty="0" smtClean="0">
                <a:solidFill>
                  <a:schemeClr val="bg1"/>
                </a:solidFill>
                <a:latin typeface="+mn-lt"/>
              </a:rPr>
              <a:t>administrations </a:t>
            </a:r>
            <a:r>
              <a:rPr lang="en-US" sz="2800" b="1" u="none" kern="0" dirty="0">
                <a:solidFill>
                  <a:schemeClr val="bg1"/>
                </a:solidFill>
                <a:latin typeface="+mn-lt"/>
              </a:rPr>
              <a:t>across the globe, through:                                                                               </a:t>
            </a:r>
          </a:p>
        </p:txBody>
      </p:sp>
      <p:pic>
        <p:nvPicPr>
          <p:cNvPr id="6" name="Picture 4" descr="http://www.wcoomd.org/members/files/Members%20jpg%20files/60_en_120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104948"/>
            <a:ext cx="1143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3" y="1412875"/>
            <a:ext cx="9432926" cy="535531"/>
          </a:xfrm>
          <a:noFill/>
        </p:spPr>
        <p:txBody>
          <a:bodyPr anchor="t">
            <a:spAutoFit/>
          </a:bodyPr>
          <a:lstStyle/>
          <a:p>
            <a:pPr algn="l">
              <a:lnSpc>
                <a:spcPct val="90000"/>
              </a:lnSpc>
            </a:pPr>
            <a:r>
              <a:rPr lang="fr-FR" sz="3200" dirty="0" err="1" smtClean="0"/>
              <a:t>Role</a:t>
            </a:r>
            <a:r>
              <a:rPr lang="fr-FR" sz="3200" dirty="0" smtClean="0"/>
              <a:t> of WCO in Trade Facilitation</a:t>
            </a:r>
            <a:endParaRPr lang="en-US" altLang="ja-JP" sz="3200" dirty="0" smtClean="0">
              <a:ea typeface="MS PGothic" pitchFamily="34" charset="-128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-252536" y="2492896"/>
            <a:ext cx="9145015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lnSpc>
                <a:spcPct val="70000"/>
              </a:lnSpc>
              <a:spcBef>
                <a:spcPct val="20000"/>
              </a:spcBef>
              <a:buClr>
                <a:schemeClr val="bg1"/>
              </a:buClr>
              <a:buSzPct val="60000"/>
              <a:buFont typeface="Wingdings" pitchFamily="2" charset="2"/>
              <a:buChar char="ü"/>
            </a:pPr>
            <a:endParaRPr lang="en-GB" altLang="ja-JP" sz="2400" b="1" u="none" dirty="0">
              <a:solidFill>
                <a:schemeClr val="bg1"/>
              </a:solidFill>
              <a:ea typeface="MS PGothic" pitchFamily="34" charset="-128"/>
            </a:endParaRP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86491143"/>
              </p:ext>
            </p:extLst>
          </p:nvPr>
        </p:nvGraphicFramePr>
        <p:xfrm>
          <a:off x="107504" y="1364703"/>
          <a:ext cx="9073834" cy="4800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777416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3" y="1412875"/>
            <a:ext cx="9432926" cy="535531"/>
          </a:xfrm>
          <a:noFill/>
        </p:spPr>
        <p:txBody>
          <a:bodyPr anchor="t">
            <a:spAutoFit/>
          </a:bodyPr>
          <a:lstStyle/>
          <a:p>
            <a:pPr algn="l">
              <a:lnSpc>
                <a:spcPct val="90000"/>
              </a:lnSpc>
            </a:pPr>
            <a:r>
              <a:rPr lang="fr-FR" sz="3200" dirty="0" smtClean="0"/>
              <a:t>Customs in the 21st Century </a:t>
            </a:r>
            <a:r>
              <a:rPr lang="fr-FR" sz="3200" dirty="0" err="1" smtClean="0"/>
              <a:t>Strategy</a:t>
            </a:r>
            <a:endParaRPr lang="en-US" altLang="ja-JP" sz="3200" dirty="0" smtClean="0">
              <a:ea typeface="MS PGothic" pitchFamily="34" charset="-128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-252536" y="2492896"/>
            <a:ext cx="9145015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lnSpc>
                <a:spcPct val="70000"/>
              </a:lnSpc>
              <a:spcBef>
                <a:spcPct val="20000"/>
              </a:spcBef>
              <a:buClr>
                <a:schemeClr val="bg1"/>
              </a:buClr>
              <a:buSzPct val="60000"/>
              <a:buFont typeface="Wingdings" pitchFamily="2" charset="2"/>
              <a:buChar char="ü"/>
            </a:pPr>
            <a:endParaRPr lang="en-GB" altLang="ja-JP" sz="2400" b="1" u="none" dirty="0">
              <a:solidFill>
                <a:schemeClr val="bg1"/>
              </a:solidFill>
              <a:ea typeface="MS PGothic" pitchFamily="34" charset="-128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2018583542"/>
              </p:ext>
            </p:extLst>
          </p:nvPr>
        </p:nvGraphicFramePr>
        <p:xfrm>
          <a:off x="1475656" y="2101304"/>
          <a:ext cx="71287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1600" y="1916832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none" dirty="0" smtClean="0">
                <a:solidFill>
                  <a:schemeClr val="bg1"/>
                </a:solidFill>
              </a:rPr>
              <a:t>The 10 building blocks:</a:t>
            </a:r>
            <a:endParaRPr lang="fr-BE" sz="2400" b="1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87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40768"/>
            <a:ext cx="9432926" cy="535531"/>
          </a:xfrm>
          <a:noFill/>
        </p:spPr>
        <p:txBody>
          <a:bodyPr anchor="t">
            <a:spAutoFit/>
          </a:bodyPr>
          <a:lstStyle/>
          <a:p>
            <a:pPr algn="l">
              <a:lnSpc>
                <a:spcPct val="90000"/>
              </a:lnSpc>
            </a:pPr>
            <a:r>
              <a:rPr lang="fr-FR" sz="3200" dirty="0" err="1" smtClean="0"/>
              <a:t>Economic</a:t>
            </a:r>
            <a:r>
              <a:rPr lang="fr-FR" sz="3200" dirty="0" smtClean="0"/>
              <a:t> </a:t>
            </a:r>
            <a:r>
              <a:rPr lang="fr-FR" sz="3200" dirty="0" err="1" smtClean="0"/>
              <a:t>Competitiveness</a:t>
            </a:r>
            <a:r>
              <a:rPr lang="fr-FR" sz="3200" dirty="0" smtClean="0"/>
              <a:t> Package (ECP)</a:t>
            </a:r>
            <a:endParaRPr lang="en-US" altLang="ja-JP" sz="3200" dirty="0" smtClean="0">
              <a:ea typeface="MS PGothic" pitchFamily="34" charset="-128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-90603" y="1916832"/>
            <a:ext cx="955914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lnSpc>
                <a:spcPct val="70000"/>
              </a:lnSpc>
              <a:spcBef>
                <a:spcPct val="20000"/>
              </a:spcBef>
              <a:spcAft>
                <a:spcPts val="300"/>
              </a:spcAft>
              <a:buClr>
                <a:schemeClr val="bg1"/>
              </a:buClr>
              <a:buSzPct val="60000"/>
            </a:pPr>
            <a:r>
              <a:rPr lang="en-GB" altLang="ja-JP" sz="2400" b="1" u="none" dirty="0" smtClean="0">
                <a:solidFill>
                  <a:schemeClr val="bg1"/>
                </a:solidFill>
                <a:ea typeface="MS PGothic" pitchFamily="34" charset="-128"/>
              </a:rPr>
              <a:t>Objectives:</a:t>
            </a:r>
          </a:p>
          <a:p>
            <a:pPr marL="742950" lvl="1" indent="-285750" algn="l">
              <a:lnSpc>
                <a:spcPct val="70000"/>
              </a:lnSpc>
              <a:spcBef>
                <a:spcPct val="20000"/>
              </a:spcBef>
              <a:spcAft>
                <a:spcPts val="300"/>
              </a:spcAft>
              <a:buClr>
                <a:schemeClr val="bg1"/>
              </a:buClr>
              <a:buSzPct val="60000"/>
              <a:buFont typeface="Wingdings" pitchFamily="2" charset="2"/>
              <a:buChar char="ü"/>
            </a:pPr>
            <a:r>
              <a:rPr lang="en-GB" altLang="ja-JP" sz="2400" b="1" u="none" dirty="0" smtClean="0">
                <a:solidFill>
                  <a:schemeClr val="bg1"/>
                </a:solidFill>
                <a:ea typeface="MS PGothic" pitchFamily="34" charset="-128"/>
              </a:rPr>
              <a:t>Elaboration and communication of WCO instruments and tools to stakeholders</a:t>
            </a:r>
          </a:p>
          <a:p>
            <a:pPr marL="742950" lvl="1" indent="-285750" algn="l">
              <a:lnSpc>
                <a:spcPct val="70000"/>
              </a:lnSpc>
              <a:spcBef>
                <a:spcPct val="20000"/>
              </a:spcBef>
              <a:spcAft>
                <a:spcPts val="300"/>
              </a:spcAft>
              <a:buClr>
                <a:schemeClr val="bg1"/>
              </a:buClr>
              <a:buSzPct val="60000"/>
              <a:buFont typeface="Wingdings" pitchFamily="2" charset="2"/>
              <a:buChar char="ü"/>
            </a:pPr>
            <a:r>
              <a:rPr lang="en-GB" altLang="ja-JP" sz="2400" b="1" u="none" dirty="0" smtClean="0">
                <a:solidFill>
                  <a:schemeClr val="bg1"/>
                </a:solidFill>
                <a:ea typeface="MS PGothic" pitchFamily="34" charset="-128"/>
              </a:rPr>
              <a:t>WCO Members correctly implementing the RKC</a:t>
            </a:r>
          </a:p>
          <a:p>
            <a:pPr marL="742950" lvl="1" indent="-285750" algn="l">
              <a:lnSpc>
                <a:spcPct val="70000"/>
              </a:lnSpc>
              <a:spcBef>
                <a:spcPct val="20000"/>
              </a:spcBef>
              <a:spcAft>
                <a:spcPts val="300"/>
              </a:spcAft>
              <a:buClr>
                <a:schemeClr val="bg1"/>
              </a:buClr>
              <a:buSzPct val="60000"/>
              <a:buFont typeface="Wingdings" pitchFamily="2" charset="2"/>
              <a:buChar char="ü"/>
            </a:pPr>
            <a:r>
              <a:rPr lang="en-GB" altLang="ja-JP" sz="2400" b="1" u="none" dirty="0" smtClean="0">
                <a:solidFill>
                  <a:schemeClr val="bg1"/>
                </a:solidFill>
                <a:ea typeface="MS PGothic" pitchFamily="34" charset="-128"/>
              </a:rPr>
              <a:t>Members implementing other WCO instruments and tools</a:t>
            </a:r>
          </a:p>
          <a:p>
            <a:pPr lvl="1" algn="l">
              <a:lnSpc>
                <a:spcPct val="70000"/>
              </a:lnSpc>
              <a:spcBef>
                <a:spcPct val="20000"/>
              </a:spcBef>
              <a:spcAft>
                <a:spcPts val="300"/>
              </a:spcAft>
              <a:buClr>
                <a:schemeClr val="bg1"/>
              </a:buClr>
              <a:buSzPct val="60000"/>
            </a:pPr>
            <a:endParaRPr lang="en-US" altLang="ja-JP" sz="2400" b="1" u="none" dirty="0" smtClean="0">
              <a:solidFill>
                <a:schemeClr val="bg1"/>
              </a:solidFill>
              <a:ea typeface="MS PGothic" pitchFamily="34" charset="-128"/>
            </a:endParaRPr>
          </a:p>
          <a:p>
            <a:pPr lvl="1" algn="l">
              <a:lnSpc>
                <a:spcPct val="70000"/>
              </a:lnSpc>
              <a:spcBef>
                <a:spcPct val="20000"/>
              </a:spcBef>
              <a:spcAft>
                <a:spcPts val="300"/>
              </a:spcAft>
              <a:buClr>
                <a:schemeClr val="bg1"/>
              </a:buClr>
              <a:buSzPct val="60000"/>
            </a:pPr>
            <a:r>
              <a:rPr lang="en-US" altLang="ja-JP" sz="2400" b="1" u="none" dirty="0" smtClean="0">
                <a:solidFill>
                  <a:schemeClr val="bg1"/>
                </a:solidFill>
                <a:ea typeface="MS PGothic" pitchFamily="34" charset="-128"/>
              </a:rPr>
              <a:t>Actions:</a:t>
            </a:r>
          </a:p>
          <a:p>
            <a:pPr marL="742950" lvl="1" indent="-285750" algn="l">
              <a:lnSpc>
                <a:spcPct val="70000"/>
              </a:lnSpc>
              <a:spcBef>
                <a:spcPct val="20000"/>
              </a:spcBef>
              <a:spcAft>
                <a:spcPts val="300"/>
              </a:spcAft>
              <a:buClr>
                <a:schemeClr val="bg1"/>
              </a:buClr>
              <a:buSzPct val="60000"/>
              <a:buFont typeface="Wingdings" pitchFamily="2" charset="2"/>
              <a:buChar char="ü"/>
            </a:pPr>
            <a:r>
              <a:rPr lang="en-US" altLang="ja-JP" sz="2400" b="1" u="none" dirty="0" smtClean="0">
                <a:solidFill>
                  <a:schemeClr val="bg1"/>
                </a:solidFill>
                <a:ea typeface="MS PGothic" pitchFamily="34" charset="-128"/>
              </a:rPr>
              <a:t>Promote the RKC and other instruments and tools</a:t>
            </a:r>
          </a:p>
          <a:p>
            <a:pPr marL="742950" lvl="1" indent="-285750" algn="l">
              <a:lnSpc>
                <a:spcPct val="70000"/>
              </a:lnSpc>
              <a:spcBef>
                <a:spcPct val="20000"/>
              </a:spcBef>
              <a:spcAft>
                <a:spcPts val="300"/>
              </a:spcAft>
              <a:buClr>
                <a:schemeClr val="bg1"/>
              </a:buClr>
              <a:buSzPct val="60000"/>
              <a:buFont typeface="Wingdings" pitchFamily="2" charset="2"/>
              <a:buChar char="ü"/>
            </a:pPr>
            <a:r>
              <a:rPr lang="en-US" altLang="ja-JP" sz="2400" b="1" u="none" dirty="0" smtClean="0">
                <a:solidFill>
                  <a:schemeClr val="bg1"/>
                </a:solidFill>
                <a:ea typeface="MS PGothic" pitchFamily="34" charset="-128"/>
              </a:rPr>
              <a:t>Enhance cooperation among all stakeholders in int. trade</a:t>
            </a:r>
          </a:p>
          <a:p>
            <a:pPr marL="742950" lvl="1" indent="-285750" algn="l">
              <a:lnSpc>
                <a:spcPct val="70000"/>
              </a:lnSpc>
              <a:spcBef>
                <a:spcPct val="20000"/>
              </a:spcBef>
              <a:spcAft>
                <a:spcPts val="300"/>
              </a:spcAft>
              <a:buClr>
                <a:schemeClr val="bg1"/>
              </a:buClr>
              <a:buSzPct val="60000"/>
              <a:buFont typeface="Wingdings" pitchFamily="2" charset="2"/>
              <a:buChar char="ü"/>
            </a:pPr>
            <a:r>
              <a:rPr lang="en-US" altLang="ja-JP" sz="2400" b="1" u="none" dirty="0" smtClean="0">
                <a:solidFill>
                  <a:schemeClr val="bg1"/>
                </a:solidFill>
                <a:ea typeface="MS PGothic" pitchFamily="34" charset="-128"/>
              </a:rPr>
              <a:t>Share best practices among Members</a:t>
            </a:r>
          </a:p>
          <a:p>
            <a:pPr marL="742950" lvl="1" indent="-285750" algn="l">
              <a:lnSpc>
                <a:spcPct val="70000"/>
              </a:lnSpc>
              <a:spcBef>
                <a:spcPct val="20000"/>
              </a:spcBef>
              <a:spcAft>
                <a:spcPts val="300"/>
              </a:spcAft>
              <a:buClr>
                <a:schemeClr val="bg1"/>
              </a:buClr>
              <a:buSzPct val="60000"/>
              <a:buFont typeface="Wingdings" pitchFamily="2" charset="2"/>
              <a:buChar char="ü"/>
            </a:pPr>
            <a:r>
              <a:rPr lang="en-US" altLang="ja-JP" sz="2400" b="1" u="none" dirty="0" smtClean="0">
                <a:solidFill>
                  <a:schemeClr val="bg1"/>
                </a:solidFill>
                <a:ea typeface="MS PGothic" pitchFamily="34" charset="-128"/>
              </a:rPr>
              <a:t>Develop new tools as appropriate</a:t>
            </a:r>
          </a:p>
          <a:p>
            <a:pPr marL="742950" lvl="1" indent="-285750" algn="l">
              <a:lnSpc>
                <a:spcPct val="70000"/>
              </a:lnSpc>
              <a:spcBef>
                <a:spcPct val="20000"/>
              </a:spcBef>
              <a:spcAft>
                <a:spcPts val="300"/>
              </a:spcAft>
              <a:buClr>
                <a:schemeClr val="bg1"/>
              </a:buClr>
              <a:buSzPct val="60000"/>
              <a:buFont typeface="Wingdings" pitchFamily="2" charset="2"/>
              <a:buChar char="ü"/>
            </a:pPr>
            <a:r>
              <a:rPr lang="en-US" altLang="ja-JP" sz="2400" b="1" u="none" dirty="0" smtClean="0">
                <a:solidFill>
                  <a:schemeClr val="bg1"/>
                </a:solidFill>
                <a:ea typeface="MS PGothic" pitchFamily="34" charset="-128"/>
              </a:rPr>
              <a:t>Capacity building</a:t>
            </a:r>
          </a:p>
          <a:p>
            <a:pPr marL="742950" lvl="1" indent="-285750" algn="l">
              <a:lnSpc>
                <a:spcPct val="70000"/>
              </a:lnSpc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60000"/>
              <a:buFont typeface="Wingdings" pitchFamily="2" charset="2"/>
              <a:buChar char="ü"/>
            </a:pPr>
            <a:endParaRPr lang="en-US" altLang="ja-JP" sz="2400" b="1" u="none" dirty="0" smtClean="0">
              <a:solidFill>
                <a:schemeClr val="bg1"/>
              </a:solidFill>
              <a:ea typeface="MS PGothic" pitchFamily="34" charset="-128"/>
            </a:endParaRPr>
          </a:p>
          <a:p>
            <a:pPr marL="742950" lvl="1" indent="-285750" algn="l">
              <a:lnSpc>
                <a:spcPct val="70000"/>
              </a:lnSpc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60000"/>
              <a:buFont typeface="Wingdings" pitchFamily="2" charset="2"/>
              <a:buChar char="ü"/>
            </a:pPr>
            <a:endParaRPr lang="en-GB" altLang="ja-JP" sz="2400" b="1" u="none" dirty="0" smtClean="0">
              <a:solidFill>
                <a:schemeClr val="bg1"/>
              </a:solidFill>
              <a:ea typeface="MS PGothic" pitchFamily="34" charset="-128"/>
            </a:endParaRPr>
          </a:p>
          <a:p>
            <a:pPr marL="742950" lvl="1" indent="-285750" algn="l">
              <a:lnSpc>
                <a:spcPct val="70000"/>
              </a:lnSpc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60000"/>
              <a:buFont typeface="Wingdings" pitchFamily="2" charset="2"/>
              <a:buChar char="ü"/>
            </a:pPr>
            <a:endParaRPr lang="en-GB" altLang="ja-JP" sz="2400" b="1" u="none" dirty="0">
              <a:solidFill>
                <a:schemeClr val="bg1"/>
              </a:solidFill>
              <a:ea typeface="MS PGothic" pitchFamily="34" charset="-128"/>
            </a:endParaRPr>
          </a:p>
          <a:p>
            <a:pPr marL="742950" lvl="1" indent="-285750" algn="l">
              <a:lnSpc>
                <a:spcPct val="70000"/>
              </a:lnSpc>
              <a:spcBef>
                <a:spcPct val="20000"/>
              </a:spcBef>
              <a:buClr>
                <a:schemeClr val="bg1"/>
              </a:buClr>
              <a:buSzPct val="60000"/>
              <a:buFont typeface="Wingdings" pitchFamily="2" charset="2"/>
              <a:buChar char="ü"/>
            </a:pPr>
            <a:endParaRPr lang="en-GB" altLang="ja-JP" sz="2400" b="1" u="none" dirty="0">
              <a:solidFill>
                <a:schemeClr val="bg1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" y="1330652"/>
            <a:ext cx="9432926" cy="584775"/>
          </a:xfrm>
          <a:noFill/>
        </p:spPr>
        <p:txBody>
          <a:bodyPr anchor="t">
            <a:spAutoFit/>
          </a:bodyPr>
          <a:lstStyle/>
          <a:p>
            <a:pPr algn="l"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ECP Conceptual chart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-252536" y="2492896"/>
            <a:ext cx="9000999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lnSpc>
                <a:spcPct val="70000"/>
              </a:lnSpc>
              <a:spcBef>
                <a:spcPct val="20000"/>
              </a:spcBef>
              <a:buClr>
                <a:schemeClr val="bg1"/>
              </a:buClr>
              <a:buSzPct val="60000"/>
            </a:pPr>
            <a:endParaRPr lang="en-GB" altLang="ja-JP" sz="2400" b="1" u="none" dirty="0"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411538" y="3254404"/>
            <a:ext cx="2667000" cy="144934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Revised Kyoto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Convention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08328" y="1844824"/>
            <a:ext cx="1898687" cy="1409580"/>
            <a:chOff x="3808328" y="1844824"/>
            <a:chExt cx="1898687" cy="1409580"/>
          </a:xfrm>
        </p:grpSpPr>
        <p:sp>
          <p:nvSpPr>
            <p:cNvPr id="8" name="Oval 7"/>
            <p:cNvSpPr/>
            <p:nvPr/>
          </p:nvSpPr>
          <p:spPr bwMode="auto">
            <a:xfrm>
              <a:off x="3808328" y="1844824"/>
              <a:ext cx="1898687" cy="86409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SAFE Framework of Standards</a:t>
              </a:r>
              <a:endPara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" name="Straight Arrow Connector 8"/>
            <p:cNvCxnSpPr>
              <a:stCxn id="8" idx="4"/>
              <a:endCxn id="5" idx="0"/>
            </p:cNvCxnSpPr>
            <p:nvPr/>
          </p:nvCxnSpPr>
          <p:spPr bwMode="auto">
            <a:xfrm flipH="1">
              <a:off x="4745038" y="2708919"/>
              <a:ext cx="12634" cy="54548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771525" y="3254405"/>
            <a:ext cx="2640013" cy="785058"/>
            <a:chOff x="771525" y="3254405"/>
            <a:chExt cx="2640013" cy="785058"/>
          </a:xfrm>
        </p:grpSpPr>
        <p:sp>
          <p:nvSpPr>
            <p:cNvPr id="11" name="Oval 10"/>
            <p:cNvSpPr/>
            <p:nvPr/>
          </p:nvSpPr>
          <p:spPr bwMode="auto">
            <a:xfrm>
              <a:off x="771525" y="3254405"/>
              <a:ext cx="2060575" cy="78505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Time Release Study Guide</a:t>
              </a:r>
              <a:endPara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" name="Straight Arrow Connector 11"/>
            <p:cNvCxnSpPr>
              <a:stCxn id="11" idx="6"/>
              <a:endCxn id="5" idx="2"/>
            </p:cNvCxnSpPr>
            <p:nvPr/>
          </p:nvCxnSpPr>
          <p:spPr bwMode="auto">
            <a:xfrm>
              <a:off x="2832100" y="3646934"/>
              <a:ext cx="579438" cy="33214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922366" y="2458466"/>
            <a:ext cx="2698243" cy="1188468"/>
            <a:chOff x="5922366" y="2458466"/>
            <a:chExt cx="2698243" cy="1188468"/>
          </a:xfrm>
        </p:grpSpPr>
        <p:sp>
          <p:nvSpPr>
            <p:cNvPr id="14" name="Oval 13"/>
            <p:cNvSpPr/>
            <p:nvPr/>
          </p:nvSpPr>
          <p:spPr bwMode="auto">
            <a:xfrm>
              <a:off x="6967711" y="2458466"/>
              <a:ext cx="1652898" cy="915987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Authorized Economic Operator</a:t>
              </a:r>
              <a:endPara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" name="Straight Arrow Connector 14"/>
            <p:cNvCxnSpPr>
              <a:stCxn id="14" idx="2"/>
            </p:cNvCxnSpPr>
            <p:nvPr/>
          </p:nvCxnSpPr>
          <p:spPr bwMode="auto">
            <a:xfrm flipH="1">
              <a:off x="5922366" y="2916460"/>
              <a:ext cx="1045345" cy="73047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1049338" y="4168843"/>
            <a:ext cx="2481871" cy="839787"/>
            <a:chOff x="1049338" y="4168843"/>
            <a:chExt cx="2481871" cy="839787"/>
          </a:xfrm>
        </p:grpSpPr>
        <p:sp>
          <p:nvSpPr>
            <p:cNvPr id="17" name="Oval 16"/>
            <p:cNvSpPr/>
            <p:nvPr/>
          </p:nvSpPr>
          <p:spPr bwMode="auto">
            <a:xfrm>
              <a:off x="1049338" y="4168843"/>
              <a:ext cx="1305903" cy="839787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Data Model</a:t>
              </a:r>
            </a:p>
          </p:txBody>
        </p:sp>
        <p:cxnSp>
          <p:nvCxnSpPr>
            <p:cNvPr id="18" name="Straight Arrow Connector 17"/>
            <p:cNvCxnSpPr>
              <a:stCxn id="17" idx="6"/>
            </p:cNvCxnSpPr>
            <p:nvPr/>
          </p:nvCxnSpPr>
          <p:spPr bwMode="auto">
            <a:xfrm flipV="1">
              <a:off x="2355241" y="4352923"/>
              <a:ext cx="1175968" cy="23581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049338" y="4588737"/>
            <a:ext cx="3027362" cy="1171506"/>
            <a:chOff x="1049338" y="4588737"/>
            <a:chExt cx="3027362" cy="1171506"/>
          </a:xfrm>
        </p:grpSpPr>
        <p:sp>
          <p:nvSpPr>
            <p:cNvPr id="20" name="Oval 19"/>
            <p:cNvSpPr/>
            <p:nvPr/>
          </p:nvSpPr>
          <p:spPr bwMode="auto">
            <a:xfrm>
              <a:off x="1049338" y="5118893"/>
              <a:ext cx="2438400" cy="64135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Single Window Compendium</a:t>
              </a:r>
            </a:p>
          </p:txBody>
        </p:sp>
        <p:cxnSp>
          <p:nvCxnSpPr>
            <p:cNvPr id="21" name="Straight Arrow Connector 20"/>
            <p:cNvCxnSpPr>
              <a:stCxn id="20" idx="7"/>
            </p:cNvCxnSpPr>
            <p:nvPr/>
          </p:nvCxnSpPr>
          <p:spPr bwMode="auto">
            <a:xfrm flipV="1">
              <a:off x="3130642" y="4588737"/>
              <a:ext cx="946058" cy="62407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57"/>
          <p:cNvSpPr txBox="1">
            <a:spLocks noChangeArrowheads="1"/>
          </p:cNvSpPr>
          <p:nvPr/>
        </p:nvSpPr>
        <p:spPr bwMode="auto">
          <a:xfrm>
            <a:off x="5545138" y="2715746"/>
            <a:ext cx="1219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ja-JP" sz="1200" dirty="0">
              <a:ea typeface="ＭＳ Ｐゴシック" charset="-128"/>
            </a:endParaRPr>
          </a:p>
        </p:txBody>
      </p:sp>
      <p:sp>
        <p:nvSpPr>
          <p:cNvPr id="23" name="TextBox 63"/>
          <p:cNvSpPr txBox="1">
            <a:spLocks noChangeArrowheads="1"/>
          </p:cNvSpPr>
          <p:nvPr/>
        </p:nvSpPr>
        <p:spPr bwMode="auto">
          <a:xfrm>
            <a:off x="5087938" y="5008630"/>
            <a:ext cx="1676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ja-JP" sz="1200" dirty="0">
              <a:ea typeface="ＭＳ Ｐゴシック" charset="-128"/>
            </a:endParaRPr>
          </a:p>
        </p:txBody>
      </p:sp>
      <p:sp>
        <p:nvSpPr>
          <p:cNvPr id="24" name="TextBox 66"/>
          <p:cNvSpPr txBox="1">
            <a:spLocks noChangeArrowheads="1"/>
          </p:cNvSpPr>
          <p:nvPr/>
        </p:nvSpPr>
        <p:spPr bwMode="auto">
          <a:xfrm>
            <a:off x="2506710" y="3801664"/>
            <a:ext cx="1295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ja-JP" sz="1200" dirty="0">
              <a:ea typeface="ＭＳ Ｐゴシック" charset="-128"/>
            </a:endParaRPr>
          </a:p>
        </p:txBody>
      </p:sp>
      <p:sp>
        <p:nvSpPr>
          <p:cNvPr id="25" name="TextBox 68"/>
          <p:cNvSpPr txBox="1">
            <a:spLocks noChangeArrowheads="1"/>
          </p:cNvSpPr>
          <p:nvPr/>
        </p:nvSpPr>
        <p:spPr bwMode="auto">
          <a:xfrm>
            <a:off x="1582738" y="3254404"/>
            <a:ext cx="1905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ja-JP" sz="1200" dirty="0">
              <a:ea typeface="ＭＳ Ｐゴシック" charset="-128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403648" y="2276872"/>
            <a:ext cx="2249536" cy="1285189"/>
            <a:chOff x="1552575" y="2181467"/>
            <a:chExt cx="2249536" cy="1285189"/>
          </a:xfrm>
        </p:grpSpPr>
        <p:sp>
          <p:nvSpPr>
            <p:cNvPr id="27" name="Oval 26"/>
            <p:cNvSpPr/>
            <p:nvPr/>
          </p:nvSpPr>
          <p:spPr bwMode="auto">
            <a:xfrm>
              <a:off x="1552575" y="2181467"/>
              <a:ext cx="1279525" cy="915987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ja-JP" dirty="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rPr>
                <a:t>Transit</a:t>
              </a:r>
              <a:endParaRPr lang="en-US" altLang="ja-JP" sz="1600" dirty="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endParaRPr>
            </a:p>
          </p:txBody>
        </p:sp>
        <p:cxnSp>
          <p:nvCxnSpPr>
            <p:cNvPr id="28" name="Straight Arrow Connector 27"/>
            <p:cNvCxnSpPr>
              <a:stCxn id="27" idx="5"/>
              <a:endCxn id="5" idx="1"/>
            </p:cNvCxnSpPr>
            <p:nvPr/>
          </p:nvCxnSpPr>
          <p:spPr bwMode="auto">
            <a:xfrm>
              <a:off x="2644718" y="2963311"/>
              <a:ext cx="1157393" cy="50334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6078538" y="3482972"/>
            <a:ext cx="2709069" cy="496106"/>
            <a:chOff x="6078538" y="3482972"/>
            <a:chExt cx="2709069" cy="496106"/>
          </a:xfrm>
        </p:grpSpPr>
        <p:sp>
          <p:nvSpPr>
            <p:cNvPr id="30" name="Oval 29"/>
            <p:cNvSpPr/>
            <p:nvPr/>
          </p:nvSpPr>
          <p:spPr bwMode="auto">
            <a:xfrm>
              <a:off x="7376770" y="3482972"/>
              <a:ext cx="1410837" cy="496106"/>
            </a:xfrm>
            <a:prstGeom prst="ellips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SMEs</a:t>
              </a:r>
              <a:endPara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1" name="Straight Arrow Connector 30"/>
            <p:cNvCxnSpPr>
              <a:stCxn id="5" idx="6"/>
              <a:endCxn id="30" idx="2"/>
            </p:cNvCxnSpPr>
            <p:nvPr/>
          </p:nvCxnSpPr>
          <p:spPr bwMode="auto">
            <a:xfrm flipV="1">
              <a:off x="6078538" y="3731025"/>
              <a:ext cx="1298232" cy="24805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128"/>
          <p:cNvSpPr txBox="1">
            <a:spLocks noChangeArrowheads="1"/>
          </p:cNvSpPr>
          <p:nvPr/>
        </p:nvSpPr>
        <p:spPr bwMode="auto">
          <a:xfrm>
            <a:off x="2351314" y="2639461"/>
            <a:ext cx="11364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altLang="ja-JP" sz="1200" dirty="0">
              <a:ea typeface="ＭＳ Ｐゴシック" charset="-128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687965" y="4491499"/>
            <a:ext cx="2370834" cy="887813"/>
            <a:chOff x="5687965" y="4491499"/>
            <a:chExt cx="2370834" cy="887813"/>
          </a:xfrm>
        </p:grpSpPr>
        <p:cxnSp>
          <p:nvCxnSpPr>
            <p:cNvPr id="34" name="Straight Arrow Connector 33"/>
            <p:cNvCxnSpPr>
              <a:stCxn id="35" idx="2"/>
              <a:endCxn id="5" idx="5"/>
            </p:cNvCxnSpPr>
            <p:nvPr/>
          </p:nvCxnSpPr>
          <p:spPr bwMode="auto">
            <a:xfrm flipH="1" flipV="1">
              <a:off x="5687965" y="4491499"/>
              <a:ext cx="694434" cy="50681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 bwMode="auto">
            <a:xfrm>
              <a:off x="6382399" y="4617312"/>
              <a:ext cx="1676400" cy="762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Globally Networked Customs</a:t>
              </a:r>
              <a:endPara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545138" y="1623040"/>
            <a:ext cx="2249022" cy="1751413"/>
            <a:chOff x="5545138" y="1623040"/>
            <a:chExt cx="2249022" cy="1751413"/>
          </a:xfrm>
        </p:grpSpPr>
        <p:sp>
          <p:nvSpPr>
            <p:cNvPr id="37" name="Oval 36"/>
            <p:cNvSpPr/>
            <p:nvPr/>
          </p:nvSpPr>
          <p:spPr bwMode="auto">
            <a:xfrm>
              <a:off x="5812960" y="1623040"/>
              <a:ext cx="1981200" cy="91598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Risk </a:t>
              </a: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Management </a:t>
              </a:r>
              <a:r>
                <a: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Compendium</a:t>
              </a:r>
            </a:p>
          </p:txBody>
        </p:sp>
        <p:cxnSp>
          <p:nvCxnSpPr>
            <p:cNvPr id="38" name="Straight Arrow Connector 37"/>
            <p:cNvCxnSpPr>
              <a:stCxn id="37" idx="3"/>
            </p:cNvCxnSpPr>
            <p:nvPr/>
          </p:nvCxnSpPr>
          <p:spPr bwMode="auto">
            <a:xfrm flipH="1">
              <a:off x="5545138" y="2404885"/>
              <a:ext cx="557962" cy="96956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2483768" y="1988840"/>
            <a:ext cx="1440160" cy="1440160"/>
            <a:chOff x="2425516" y="1623040"/>
            <a:chExt cx="1440160" cy="1440160"/>
          </a:xfrm>
        </p:grpSpPr>
        <p:sp>
          <p:nvSpPr>
            <p:cNvPr id="40" name="Oval 39"/>
            <p:cNvSpPr/>
            <p:nvPr/>
          </p:nvSpPr>
          <p:spPr bwMode="auto">
            <a:xfrm>
              <a:off x="2425516" y="1623040"/>
              <a:ext cx="1295400" cy="6858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Integrity</a:t>
              </a:r>
            </a:p>
          </p:txBody>
        </p:sp>
        <p:cxnSp>
          <p:nvCxnSpPr>
            <p:cNvPr id="41" name="Straight Arrow Connector 40"/>
            <p:cNvCxnSpPr/>
            <p:nvPr/>
          </p:nvCxnSpPr>
          <p:spPr bwMode="auto">
            <a:xfrm>
              <a:off x="3289612" y="2271112"/>
              <a:ext cx="576064" cy="7920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3181767" y="4703751"/>
            <a:ext cx="2363371" cy="1725290"/>
            <a:chOff x="3181767" y="4703751"/>
            <a:chExt cx="2363371" cy="1725290"/>
          </a:xfrm>
        </p:grpSpPr>
        <p:sp>
          <p:nvSpPr>
            <p:cNvPr id="43" name="Oval 42"/>
            <p:cNvSpPr/>
            <p:nvPr/>
          </p:nvSpPr>
          <p:spPr bwMode="auto">
            <a:xfrm>
              <a:off x="3181767" y="5513054"/>
              <a:ext cx="2126785" cy="915987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Coordinated Border Management</a:t>
              </a:r>
              <a:endPara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4" name="Straight Arrow Connector 43"/>
            <p:cNvCxnSpPr>
              <a:stCxn id="43" idx="0"/>
              <a:endCxn id="5" idx="4"/>
            </p:cNvCxnSpPr>
            <p:nvPr/>
          </p:nvCxnSpPr>
          <p:spPr bwMode="auto">
            <a:xfrm flipV="1">
              <a:off x="4245160" y="4703751"/>
              <a:ext cx="499878" cy="80930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3" idx="6"/>
              <a:endCxn id="47" idx="2"/>
            </p:cNvCxnSpPr>
            <p:nvPr/>
          </p:nvCxnSpPr>
          <p:spPr bwMode="auto">
            <a:xfrm flipV="1">
              <a:off x="5308552" y="5832935"/>
              <a:ext cx="236586" cy="13811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5308552" y="4626837"/>
            <a:ext cx="2065386" cy="1525979"/>
            <a:chOff x="5308552" y="4626837"/>
            <a:chExt cx="2065386" cy="1525979"/>
          </a:xfrm>
        </p:grpSpPr>
        <p:sp>
          <p:nvSpPr>
            <p:cNvPr id="47" name="Oval 46"/>
            <p:cNvSpPr/>
            <p:nvPr/>
          </p:nvSpPr>
          <p:spPr bwMode="auto">
            <a:xfrm>
              <a:off x="5545138" y="5513054"/>
              <a:ext cx="1828800" cy="63976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Information Exchange</a:t>
              </a:r>
            </a:p>
          </p:txBody>
        </p:sp>
        <p:cxnSp>
          <p:nvCxnSpPr>
            <p:cNvPr id="48" name="Straight Arrow Connector 47"/>
            <p:cNvCxnSpPr>
              <a:stCxn id="47" idx="1"/>
            </p:cNvCxnSpPr>
            <p:nvPr/>
          </p:nvCxnSpPr>
          <p:spPr bwMode="auto">
            <a:xfrm flipH="1" flipV="1">
              <a:off x="5308552" y="4626837"/>
              <a:ext cx="504408" cy="97990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47" idx="7"/>
              <a:endCxn id="35" idx="4"/>
            </p:cNvCxnSpPr>
            <p:nvPr/>
          </p:nvCxnSpPr>
          <p:spPr bwMode="auto">
            <a:xfrm flipV="1">
              <a:off x="7106116" y="5379312"/>
              <a:ext cx="114483" cy="22743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01038" y="6170822"/>
            <a:ext cx="502920" cy="502920"/>
          </a:xfrm>
          <a:prstGeom prst="ellipse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EF22C1D-729E-45F6-8B0E-BDD5036EEE48}" type="slidenum">
              <a:rPr lang="en-US" altLang="ja-JP" sz="1600"/>
              <a:pPr/>
              <a:t>6</a:t>
            </a:fld>
            <a:endParaRPr lang="en-US" altLang="ja-JP" sz="1600" dirty="0"/>
          </a:p>
        </p:txBody>
      </p:sp>
      <p:grpSp>
        <p:nvGrpSpPr>
          <p:cNvPr id="52" name="Group 51"/>
          <p:cNvGrpSpPr/>
          <p:nvPr/>
        </p:nvGrpSpPr>
        <p:grpSpPr>
          <a:xfrm>
            <a:off x="5922366" y="4039462"/>
            <a:ext cx="2954903" cy="587375"/>
            <a:chOff x="5922366" y="4039462"/>
            <a:chExt cx="2954903" cy="587375"/>
          </a:xfrm>
        </p:grpSpPr>
        <p:sp>
          <p:nvSpPr>
            <p:cNvPr id="53" name="Oval 52"/>
            <p:cNvSpPr/>
            <p:nvPr/>
          </p:nvSpPr>
          <p:spPr bwMode="auto">
            <a:xfrm>
              <a:off x="7376771" y="4039462"/>
              <a:ext cx="1500498" cy="587375"/>
            </a:xfrm>
            <a:prstGeom prst="ellips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Informal Sector</a:t>
              </a:r>
              <a:endPara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4" name="Straight Arrow Connector 53"/>
            <p:cNvCxnSpPr>
              <a:endCxn id="53" idx="2"/>
            </p:cNvCxnSpPr>
            <p:nvPr/>
          </p:nvCxnSpPr>
          <p:spPr bwMode="auto">
            <a:xfrm>
              <a:off x="5922366" y="4333150"/>
              <a:ext cx="145440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4" y="1402555"/>
            <a:ext cx="9432926" cy="535531"/>
          </a:xfrm>
          <a:noFill/>
        </p:spPr>
        <p:txBody>
          <a:bodyPr anchor="t">
            <a:spAutoFit/>
          </a:bodyPr>
          <a:lstStyle/>
          <a:p>
            <a:pPr algn="l">
              <a:lnSpc>
                <a:spcPct val="90000"/>
              </a:lnSpc>
            </a:pPr>
            <a:r>
              <a:rPr lang="fr-FR" sz="3200" dirty="0" smtClean="0"/>
              <a:t>ECP – the </a:t>
            </a:r>
            <a:r>
              <a:rPr lang="fr-FR" sz="3200" dirty="0" err="1" smtClean="0"/>
              <a:t>way</a:t>
            </a:r>
            <a:r>
              <a:rPr lang="fr-FR" sz="3200" dirty="0" smtClean="0"/>
              <a:t> </a:t>
            </a:r>
            <a:r>
              <a:rPr lang="fr-FR" sz="3200" dirty="0" err="1" smtClean="0"/>
              <a:t>forward</a:t>
            </a:r>
            <a:endParaRPr lang="en-US" altLang="ja-JP" sz="3200" dirty="0" smtClean="0">
              <a:ea typeface="MS PGothic" pitchFamily="34" charset="-128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-90603" y="1916832"/>
            <a:ext cx="955914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lnSpc>
                <a:spcPct val="70000"/>
              </a:lnSpc>
              <a:spcBef>
                <a:spcPct val="20000"/>
              </a:spcBef>
              <a:spcAft>
                <a:spcPts val="300"/>
              </a:spcAft>
              <a:buClr>
                <a:schemeClr val="bg1"/>
              </a:buClr>
              <a:buSzPct val="60000"/>
              <a:buFont typeface="Wingdings" pitchFamily="2" charset="2"/>
              <a:buChar char="ü"/>
            </a:pPr>
            <a:endParaRPr lang="en-US" altLang="ja-JP" sz="2400" b="1" u="none" dirty="0">
              <a:solidFill>
                <a:schemeClr val="bg1"/>
              </a:solidFill>
              <a:ea typeface="MS PGothic" pitchFamily="34" charset="-128"/>
            </a:endParaRPr>
          </a:p>
          <a:p>
            <a:pPr marL="742950" lvl="1" indent="-285750" algn="l">
              <a:lnSpc>
                <a:spcPct val="70000"/>
              </a:lnSpc>
              <a:spcBef>
                <a:spcPct val="20000"/>
              </a:spcBef>
              <a:spcAft>
                <a:spcPts val="300"/>
              </a:spcAft>
              <a:buClr>
                <a:schemeClr val="bg1"/>
              </a:buClr>
              <a:buSzPct val="60000"/>
              <a:buFont typeface="Wingdings" pitchFamily="2" charset="2"/>
              <a:buChar char="ü"/>
            </a:pPr>
            <a:r>
              <a:rPr lang="en-US" altLang="ja-JP" sz="2400" b="1" u="none" dirty="0" smtClean="0">
                <a:solidFill>
                  <a:schemeClr val="bg1"/>
                </a:solidFill>
                <a:ea typeface="MS PGothic" pitchFamily="34" charset="-128"/>
              </a:rPr>
              <a:t>ECP </a:t>
            </a:r>
            <a:r>
              <a:rPr lang="en-US" altLang="ja-JP" sz="2400" b="1" u="none" dirty="0">
                <a:solidFill>
                  <a:schemeClr val="bg1"/>
                </a:solidFill>
                <a:ea typeface="MS PGothic" pitchFamily="34" charset="-128"/>
              </a:rPr>
              <a:t>Action </a:t>
            </a:r>
            <a:r>
              <a:rPr lang="en-US" altLang="ja-JP" sz="2400" b="1" u="none" dirty="0" smtClean="0">
                <a:solidFill>
                  <a:schemeClr val="bg1"/>
                </a:solidFill>
                <a:ea typeface="MS PGothic" pitchFamily="34" charset="-128"/>
              </a:rPr>
              <a:t>Plan</a:t>
            </a:r>
            <a:r>
              <a:rPr lang="en-GB" altLang="ja-JP" sz="2400" b="1" u="none" dirty="0" smtClean="0">
                <a:solidFill>
                  <a:schemeClr val="bg1"/>
                </a:solidFill>
                <a:ea typeface="MS PGothic" pitchFamily="34" charset="-128"/>
              </a:rPr>
              <a:t> adopted by Policy Commission in December 2012 </a:t>
            </a:r>
          </a:p>
          <a:p>
            <a:pPr marL="742950" lvl="1" indent="-285750" algn="l">
              <a:lnSpc>
                <a:spcPct val="70000"/>
              </a:lnSpc>
              <a:spcBef>
                <a:spcPct val="20000"/>
              </a:spcBef>
              <a:spcAft>
                <a:spcPts val="300"/>
              </a:spcAft>
              <a:buClr>
                <a:schemeClr val="bg1"/>
              </a:buClr>
              <a:buSzPct val="60000"/>
              <a:buFont typeface="Wingdings" pitchFamily="2" charset="2"/>
              <a:buChar char="ü"/>
            </a:pPr>
            <a:r>
              <a:rPr lang="en-GB" altLang="ja-JP" sz="2400" b="1" u="none" dirty="0" smtClean="0">
                <a:solidFill>
                  <a:schemeClr val="bg1"/>
                </a:solidFill>
                <a:ea typeface="MS PGothic" pitchFamily="34" charset="-128"/>
              </a:rPr>
              <a:t>Regional seminars/workshops</a:t>
            </a:r>
          </a:p>
          <a:p>
            <a:pPr marL="742950" lvl="1" indent="-285750" algn="l">
              <a:lnSpc>
                <a:spcPct val="70000"/>
              </a:lnSpc>
              <a:spcBef>
                <a:spcPct val="20000"/>
              </a:spcBef>
              <a:spcAft>
                <a:spcPts val="300"/>
              </a:spcAft>
              <a:buClr>
                <a:schemeClr val="bg1"/>
              </a:buClr>
              <a:buSzPct val="60000"/>
              <a:buFont typeface="Wingdings" pitchFamily="2" charset="2"/>
              <a:buChar char="ü"/>
            </a:pPr>
            <a:r>
              <a:rPr lang="en-US" altLang="ja-JP" sz="2400" b="1" u="none" dirty="0" smtClean="0">
                <a:solidFill>
                  <a:schemeClr val="bg1"/>
                </a:solidFill>
                <a:ea typeface="MS PGothic" pitchFamily="34" charset="-128"/>
              </a:rPr>
              <a:t>Regional strategic plans</a:t>
            </a:r>
          </a:p>
          <a:p>
            <a:pPr marL="742950" lvl="1" indent="-285750" algn="l">
              <a:lnSpc>
                <a:spcPct val="70000"/>
              </a:lnSpc>
              <a:spcBef>
                <a:spcPct val="20000"/>
              </a:spcBef>
              <a:spcAft>
                <a:spcPts val="300"/>
              </a:spcAft>
              <a:buClr>
                <a:schemeClr val="bg1"/>
              </a:buClr>
              <a:buSzPct val="60000"/>
              <a:buFont typeface="Wingdings" pitchFamily="2" charset="2"/>
              <a:buChar char="ü"/>
            </a:pPr>
            <a:r>
              <a:rPr lang="en-US" altLang="ja-JP" sz="2400" b="1" u="none" dirty="0" smtClean="0">
                <a:solidFill>
                  <a:schemeClr val="bg1"/>
                </a:solidFill>
                <a:ea typeface="MS PGothic" pitchFamily="34" charset="-128"/>
              </a:rPr>
              <a:t>Collection and sharing of best and innovative practices</a:t>
            </a:r>
          </a:p>
          <a:p>
            <a:pPr marL="742950" lvl="1" indent="-285750" algn="l">
              <a:lnSpc>
                <a:spcPct val="70000"/>
              </a:lnSpc>
              <a:spcBef>
                <a:spcPct val="20000"/>
              </a:spcBef>
              <a:spcAft>
                <a:spcPts val="300"/>
              </a:spcAft>
              <a:buClr>
                <a:schemeClr val="bg1"/>
              </a:buClr>
              <a:buSzPct val="60000"/>
              <a:buFont typeface="Wingdings" pitchFamily="2" charset="2"/>
              <a:buChar char="ü"/>
            </a:pPr>
            <a:r>
              <a:rPr lang="en-US" altLang="ja-JP" sz="2400" b="1" u="none" dirty="0" smtClean="0">
                <a:solidFill>
                  <a:schemeClr val="bg1"/>
                </a:solidFill>
                <a:ea typeface="MS PGothic" pitchFamily="34" charset="-128"/>
              </a:rPr>
              <a:t>Capacity building</a:t>
            </a:r>
            <a:endParaRPr lang="en-GB" altLang="ja-JP" sz="2400" b="1" u="none" dirty="0" smtClean="0">
              <a:solidFill>
                <a:schemeClr val="bg1"/>
              </a:solidFill>
              <a:ea typeface="MS PGothic" pitchFamily="34" charset="-128"/>
            </a:endParaRPr>
          </a:p>
          <a:p>
            <a:pPr lvl="1" algn="l">
              <a:lnSpc>
                <a:spcPct val="70000"/>
              </a:lnSpc>
              <a:spcBef>
                <a:spcPct val="20000"/>
              </a:spcBef>
              <a:spcAft>
                <a:spcPts val="300"/>
              </a:spcAft>
              <a:buClr>
                <a:schemeClr val="bg1"/>
              </a:buClr>
              <a:buSzPct val="60000"/>
            </a:pPr>
            <a:endParaRPr lang="en-US" altLang="ja-JP" sz="2400" b="1" u="none" dirty="0" smtClean="0">
              <a:solidFill>
                <a:schemeClr val="bg1"/>
              </a:solidFill>
              <a:ea typeface="MS PGothic" pitchFamily="34" charset="-128"/>
            </a:endParaRPr>
          </a:p>
          <a:p>
            <a:pPr marL="742950" lvl="1" indent="-285750" algn="l">
              <a:lnSpc>
                <a:spcPct val="70000"/>
              </a:lnSpc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60000"/>
              <a:buFont typeface="Wingdings" pitchFamily="2" charset="2"/>
              <a:buChar char="ü"/>
            </a:pPr>
            <a:endParaRPr lang="en-US" altLang="ja-JP" sz="2400" b="1" u="none" dirty="0" smtClean="0">
              <a:solidFill>
                <a:schemeClr val="bg1"/>
              </a:solidFill>
              <a:ea typeface="MS PGothic" pitchFamily="34" charset="-128"/>
            </a:endParaRPr>
          </a:p>
          <a:p>
            <a:pPr marL="742950" lvl="1" indent="-285750" algn="l">
              <a:lnSpc>
                <a:spcPct val="70000"/>
              </a:lnSpc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60000"/>
              <a:buFont typeface="Wingdings" pitchFamily="2" charset="2"/>
              <a:buChar char="ü"/>
            </a:pPr>
            <a:endParaRPr lang="en-GB" altLang="ja-JP" sz="2400" b="1" u="none" dirty="0" smtClean="0">
              <a:solidFill>
                <a:schemeClr val="bg1"/>
              </a:solidFill>
              <a:ea typeface="MS PGothic" pitchFamily="34" charset="-128"/>
            </a:endParaRPr>
          </a:p>
          <a:p>
            <a:pPr marL="742950" lvl="1" indent="-285750" algn="l">
              <a:lnSpc>
                <a:spcPct val="70000"/>
              </a:lnSpc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60000"/>
              <a:buFont typeface="Wingdings" pitchFamily="2" charset="2"/>
              <a:buChar char="ü"/>
            </a:pPr>
            <a:endParaRPr lang="en-GB" altLang="ja-JP" sz="2400" b="1" u="none" dirty="0">
              <a:solidFill>
                <a:schemeClr val="bg1"/>
              </a:solidFill>
              <a:ea typeface="MS PGothic" pitchFamily="34" charset="-128"/>
            </a:endParaRPr>
          </a:p>
          <a:p>
            <a:pPr marL="742950" lvl="1" indent="-285750" algn="l">
              <a:lnSpc>
                <a:spcPct val="70000"/>
              </a:lnSpc>
              <a:spcBef>
                <a:spcPct val="20000"/>
              </a:spcBef>
              <a:buClr>
                <a:schemeClr val="bg1"/>
              </a:buClr>
              <a:buSzPct val="60000"/>
              <a:buFont typeface="Wingdings" pitchFamily="2" charset="2"/>
              <a:buChar char="ü"/>
            </a:pPr>
            <a:endParaRPr lang="en-GB" altLang="ja-JP" sz="2400" b="1" u="none" dirty="0">
              <a:solidFill>
                <a:schemeClr val="bg1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8455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12875"/>
            <a:ext cx="8229600" cy="534988"/>
          </a:xfrm>
          <a:noFill/>
        </p:spPr>
        <p:txBody>
          <a:bodyPr anchor="t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ja-JP" sz="3200" dirty="0" smtClean="0">
                <a:ea typeface="MS PGothic" pitchFamily="34" charset="-128"/>
              </a:rPr>
              <a:t>Visit the WCO web site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l="2828" t="11968" r="57592" b="4713"/>
          <a:stretch>
            <a:fillRect/>
          </a:stretch>
        </p:blipFill>
        <p:spPr bwMode="auto">
          <a:xfrm>
            <a:off x="4804277" y="476672"/>
            <a:ext cx="4248472" cy="55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/>
          <p:nvPr/>
        </p:nvPicPr>
        <p:blipFill rotWithShape="1">
          <a:blip r:embed="rId4" cstate="print"/>
          <a:srcRect l="2195" t="10404" r="37015" b="5977"/>
          <a:stretch/>
        </p:blipFill>
        <p:spPr bwMode="auto">
          <a:xfrm>
            <a:off x="251520" y="2060848"/>
            <a:ext cx="3888432" cy="3190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5" cstate="print"/>
          <a:srcRect t="9235" r="70300" b="37576"/>
          <a:stretch/>
        </p:blipFill>
        <p:spPr bwMode="auto">
          <a:xfrm>
            <a:off x="3203848" y="4221088"/>
            <a:ext cx="2489026" cy="22529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5686124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www.wcoomd.org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41" name="Text Box 13"/>
          <p:cNvSpPr txBox="1">
            <a:spLocks noChangeArrowheads="1"/>
          </p:cNvSpPr>
          <p:nvPr/>
        </p:nvSpPr>
        <p:spPr bwMode="auto">
          <a:xfrm>
            <a:off x="0" y="3501008"/>
            <a:ext cx="4687888" cy="38272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10000"/>
              </a:spcBef>
              <a:defRPr/>
            </a:pPr>
            <a:r>
              <a:rPr kumimoji="1" lang="en-US" sz="2800" b="1" u="none" dirty="0" smtClean="0">
                <a:solidFill>
                  <a:schemeClr val="bg1"/>
                </a:solidFill>
              </a:rPr>
              <a:t>Mr. </a:t>
            </a:r>
            <a:r>
              <a:rPr kumimoji="1" lang="en-US" sz="2800" b="1" u="none" dirty="0" err="1" smtClean="0">
                <a:solidFill>
                  <a:schemeClr val="bg1"/>
                </a:solidFill>
              </a:rPr>
              <a:t>Gaozhang</a:t>
            </a:r>
            <a:r>
              <a:rPr kumimoji="1" lang="en-US" sz="2800" b="1" u="none" dirty="0" smtClean="0">
                <a:solidFill>
                  <a:schemeClr val="bg1"/>
                </a:solidFill>
              </a:rPr>
              <a:t> ZHU</a:t>
            </a:r>
          </a:p>
          <a:p>
            <a:pPr eaLnBrk="0" hangingPunct="0">
              <a:spcBef>
                <a:spcPct val="35000"/>
              </a:spcBef>
            </a:pPr>
            <a:r>
              <a:rPr kumimoji="1" lang="en-US" u="none" dirty="0">
                <a:solidFill>
                  <a:schemeClr val="bg1"/>
                </a:solidFill>
              </a:rPr>
              <a:t>Telephone : +32 (0)2 209 93 00</a:t>
            </a:r>
            <a:br>
              <a:rPr kumimoji="1" lang="en-US" u="none" dirty="0">
                <a:solidFill>
                  <a:schemeClr val="bg1"/>
                </a:solidFill>
              </a:rPr>
            </a:br>
            <a:r>
              <a:rPr kumimoji="1" lang="en-US" u="none" dirty="0">
                <a:solidFill>
                  <a:schemeClr val="bg1"/>
                </a:solidFill>
              </a:rPr>
              <a:t>gaozhang.zhu@wcoomd.org</a:t>
            </a:r>
            <a:r>
              <a:rPr kumimoji="1" lang="en-US" b="1" u="none" dirty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ct val="15000"/>
              </a:spcBef>
            </a:pPr>
            <a:endParaRPr kumimoji="1" lang="en-US" sz="3200" u="none" dirty="0">
              <a:solidFill>
                <a:schemeClr val="bg1"/>
              </a:solidFill>
            </a:endParaRPr>
          </a:p>
          <a:p>
            <a:pPr>
              <a:spcBef>
                <a:spcPct val="15000"/>
              </a:spcBef>
            </a:pPr>
            <a:endParaRPr kumimoji="1" lang="fr-BE" sz="2800" u="none" dirty="0">
              <a:solidFill>
                <a:schemeClr val="bg1"/>
              </a:solidFill>
            </a:endParaRPr>
          </a:p>
          <a:p>
            <a:pPr eaLnBrk="0" hangingPunct="0">
              <a:spcBef>
                <a:spcPct val="35000"/>
              </a:spcBef>
            </a:pPr>
            <a:endParaRPr kumimoji="1" lang="fr-BE" sz="3600" b="1" u="none" dirty="0">
              <a:solidFill>
                <a:srgbClr val="FF0000"/>
              </a:solidFill>
            </a:endParaRPr>
          </a:p>
          <a:p>
            <a:pPr eaLnBrk="0" hangingPunct="0">
              <a:spcBef>
                <a:spcPct val="10000"/>
              </a:spcBef>
              <a:defRPr/>
            </a:pPr>
            <a:r>
              <a:rPr kumimoji="1" lang="en-US" sz="2800" dirty="0" smtClean="0"/>
              <a:t> </a:t>
            </a:r>
            <a:r>
              <a:rPr kumimoji="1" lang="en-US" sz="3200" b="1" u="none" dirty="0" smtClean="0">
                <a:solidFill>
                  <a:schemeClr val="bg1"/>
                </a:solidFill>
              </a:rPr>
              <a:t/>
            </a:r>
            <a:br>
              <a:rPr kumimoji="1" lang="en-US" sz="3200" b="1" u="none" dirty="0" smtClean="0">
                <a:solidFill>
                  <a:schemeClr val="bg1"/>
                </a:solidFill>
              </a:rPr>
            </a:br>
            <a:endParaRPr lang="en-US" sz="2400" u="none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289160" y="2120242"/>
            <a:ext cx="468788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10000"/>
              </a:spcBef>
              <a:defRPr/>
            </a:pPr>
            <a:r>
              <a:rPr kumimoji="1" lang="en-US" sz="4000" b="1" u="none" dirty="0" smtClean="0">
                <a:solidFill>
                  <a:schemeClr val="bg1"/>
                </a:solidFill>
              </a:rPr>
              <a:t>Thank you!</a:t>
            </a:r>
            <a:endParaRPr lang="en-US" sz="4000" u="non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95692"/>
            <a:ext cx="3996440" cy="280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8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8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10522</TotalTime>
  <Words>522</Words>
  <Application>Microsoft Office PowerPoint</Application>
  <PresentationFormat>On-screen Show (4:3)</PresentationFormat>
  <Paragraphs>93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blank</vt:lpstr>
      <vt:lpstr> Customs Standards and  Trade Facilitation Joint AUC-EC Customs and Trade Facilitation Forum: A Customs Strategy for the Continental Free Trade Area Brussels, 11-13 December 2012  </vt:lpstr>
      <vt:lpstr>WCO’s Mission …</vt:lpstr>
      <vt:lpstr>Role of WCO in Trade Facilitation</vt:lpstr>
      <vt:lpstr>Customs in the 21st Century Strategy</vt:lpstr>
      <vt:lpstr>Economic Competitiveness Package (ECP)</vt:lpstr>
      <vt:lpstr>ECP Conceptual chart</vt:lpstr>
      <vt:lpstr>ECP – the way forward</vt:lpstr>
      <vt:lpstr>Visit the WCO web site</vt:lpstr>
      <vt:lpstr>Slide 9</vt:lpstr>
    </vt:vector>
  </TitlesOfParts>
  <Company>PageInextremis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Alain Steinberg</dc:creator>
  <cp:lastModifiedBy>bumi</cp:lastModifiedBy>
  <cp:revision>434</cp:revision>
  <dcterms:created xsi:type="dcterms:W3CDTF">2004-07-08T15:12:42Z</dcterms:created>
  <dcterms:modified xsi:type="dcterms:W3CDTF">2012-12-07T14:34:20Z</dcterms:modified>
</cp:coreProperties>
</file>