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9932-2DDF-439D-8D38-900A9FBE7D2D}" type="datetimeFigureOut">
              <a:rPr lang="en-GB" smtClean="0"/>
              <a:t>10/12/2012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6AB8-A15E-4D7C-8D0B-805603F408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544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9932-2DDF-439D-8D38-900A9FBE7D2D}" type="datetimeFigureOut">
              <a:rPr lang="en-GB" smtClean="0"/>
              <a:t>10/12/2012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6AB8-A15E-4D7C-8D0B-805603F408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589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9932-2DDF-439D-8D38-900A9FBE7D2D}" type="datetimeFigureOut">
              <a:rPr lang="en-GB" smtClean="0"/>
              <a:t>10/12/2012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6AB8-A15E-4D7C-8D0B-805603F408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594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9932-2DDF-439D-8D38-900A9FBE7D2D}" type="datetimeFigureOut">
              <a:rPr lang="en-GB" smtClean="0"/>
              <a:t>10/12/2012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6AB8-A15E-4D7C-8D0B-805603F408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608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9932-2DDF-439D-8D38-900A9FBE7D2D}" type="datetimeFigureOut">
              <a:rPr lang="en-GB" smtClean="0"/>
              <a:t>10/12/2012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6AB8-A15E-4D7C-8D0B-805603F408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110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9932-2DDF-439D-8D38-900A9FBE7D2D}" type="datetimeFigureOut">
              <a:rPr lang="en-GB" smtClean="0"/>
              <a:t>10/12/2012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6AB8-A15E-4D7C-8D0B-805603F408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813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9932-2DDF-439D-8D38-900A9FBE7D2D}" type="datetimeFigureOut">
              <a:rPr lang="en-GB" smtClean="0"/>
              <a:t>10/12/2012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6AB8-A15E-4D7C-8D0B-805603F408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390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9932-2DDF-439D-8D38-900A9FBE7D2D}" type="datetimeFigureOut">
              <a:rPr lang="en-GB" smtClean="0"/>
              <a:t>10/12/2012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6AB8-A15E-4D7C-8D0B-805603F408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411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9932-2DDF-439D-8D38-900A9FBE7D2D}" type="datetimeFigureOut">
              <a:rPr lang="en-GB" smtClean="0"/>
              <a:t>10/12/2012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6AB8-A15E-4D7C-8D0B-805603F408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043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9932-2DDF-439D-8D38-900A9FBE7D2D}" type="datetimeFigureOut">
              <a:rPr lang="en-GB" smtClean="0"/>
              <a:t>10/12/2012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6AB8-A15E-4D7C-8D0B-805603F408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457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9932-2DDF-439D-8D38-900A9FBE7D2D}" type="datetimeFigureOut">
              <a:rPr lang="en-GB" smtClean="0"/>
              <a:t>10/12/2012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6AB8-A15E-4D7C-8D0B-805603F408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36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A9932-2DDF-439D-8D38-900A9FBE7D2D}" type="datetimeFigureOut">
              <a:rPr lang="en-GB" smtClean="0"/>
              <a:t>10/12/2012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76AB8-A15E-4D7C-8D0B-805603F408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220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</p:spPr>
        <p:txBody>
          <a:bodyPr/>
          <a:lstStyle/>
          <a:p>
            <a:r>
              <a:rPr lang="fr-BE" dirty="0" smtClean="0"/>
              <a:t>Customs </a:t>
            </a:r>
            <a:r>
              <a:rPr lang="fr-BE" dirty="0" err="1" smtClean="0"/>
              <a:t>tariff</a:t>
            </a:r>
            <a:r>
              <a:rPr lang="fr-BE" dirty="0" smtClean="0"/>
              <a:t> nomenclature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844824"/>
            <a:ext cx="6400800" cy="3793976"/>
          </a:xfrm>
        </p:spPr>
        <p:txBody>
          <a:bodyPr>
            <a:normAutofit/>
          </a:bodyPr>
          <a:lstStyle/>
          <a:p>
            <a:pPr algn="l"/>
            <a:r>
              <a:rPr lang="fr-BE" sz="3000" b="1" dirty="0" smtClean="0"/>
              <a:t>Use the </a:t>
            </a:r>
            <a:r>
              <a:rPr lang="fr-BE" sz="3000" b="1" dirty="0" err="1" smtClean="0"/>
              <a:t>same</a:t>
            </a:r>
            <a:r>
              <a:rPr lang="fr-BE" sz="3000" b="1" dirty="0" smtClean="0"/>
              <a:t> HS Nomenclature</a:t>
            </a:r>
            <a:endParaRPr lang="fr-BE" sz="3000" b="1" dirty="0" smtClean="0"/>
          </a:p>
          <a:p>
            <a:pPr marL="342900" indent="-342900" algn="l">
              <a:buFont typeface="Wingdings" pitchFamily="2" charset="2"/>
              <a:buChar char="Ø"/>
            </a:pPr>
            <a:r>
              <a:rPr lang="fr-BE" sz="2200" dirty="0" err="1" smtClean="0"/>
              <a:t>Revisions</a:t>
            </a:r>
            <a:r>
              <a:rPr lang="fr-BE" sz="2200" dirty="0" smtClean="0"/>
              <a:t> (1992) 1996 2002 </a:t>
            </a:r>
            <a:r>
              <a:rPr lang="fr-BE" sz="2200" b="1" dirty="0" smtClean="0"/>
              <a:t>2007</a:t>
            </a:r>
            <a:r>
              <a:rPr lang="fr-BE" sz="2200" dirty="0" smtClean="0"/>
              <a:t> </a:t>
            </a:r>
            <a:r>
              <a:rPr lang="fr-BE" sz="2200" b="1" dirty="0" smtClean="0"/>
              <a:t>2012</a:t>
            </a:r>
            <a:r>
              <a:rPr lang="fr-BE" sz="2200" dirty="0" smtClean="0"/>
              <a:t> </a:t>
            </a:r>
            <a:r>
              <a:rPr lang="fr-BE" sz="2200" b="1" dirty="0" smtClean="0"/>
              <a:t>2017 (?)</a:t>
            </a:r>
            <a:endParaRPr lang="fr-BE" sz="2200" b="1" dirty="0"/>
          </a:p>
          <a:p>
            <a:pPr algn="l"/>
            <a:r>
              <a:rPr lang="fr-BE" sz="3000" b="1" dirty="0" err="1" smtClean="0"/>
              <a:t>Coordinate</a:t>
            </a:r>
            <a:r>
              <a:rPr lang="fr-BE" sz="3000" b="1" dirty="0" smtClean="0"/>
              <a:t> </a:t>
            </a:r>
            <a:r>
              <a:rPr lang="fr-BE" sz="3000" b="1" dirty="0" err="1"/>
              <a:t>i</a:t>
            </a:r>
            <a:r>
              <a:rPr lang="fr-BE" sz="3000" b="1" dirty="0" err="1" smtClean="0"/>
              <a:t>mplementation</a:t>
            </a:r>
            <a:r>
              <a:rPr lang="fr-BE" sz="3000" b="1" dirty="0" smtClean="0"/>
              <a:t> </a:t>
            </a:r>
            <a:r>
              <a:rPr lang="fr-BE" sz="3000" b="1" dirty="0" smtClean="0"/>
              <a:t>and </a:t>
            </a:r>
            <a:r>
              <a:rPr lang="fr-BE" sz="3000" b="1" dirty="0" err="1" smtClean="0"/>
              <a:t>interpretation</a:t>
            </a:r>
            <a:r>
              <a:rPr lang="fr-BE" sz="3000" b="1" dirty="0" smtClean="0"/>
              <a:t> of the HS</a:t>
            </a:r>
            <a:endParaRPr lang="fr-BE" sz="3000" b="1" dirty="0" smtClean="0"/>
          </a:p>
          <a:p>
            <a:pPr marL="342900" indent="-342900" algn="l">
              <a:buFont typeface="Wingdings" pitchFamily="2" charset="2"/>
              <a:buChar char="Ø"/>
            </a:pPr>
            <a:r>
              <a:rPr lang="fr-BE" sz="2000" dirty="0" smtClean="0"/>
              <a:t>Elimination </a:t>
            </a:r>
            <a:r>
              <a:rPr lang="fr-BE" sz="2000" dirty="0" smtClean="0"/>
              <a:t>of classification divergences</a:t>
            </a:r>
            <a:endParaRPr lang="fr-BE" sz="2000" dirty="0"/>
          </a:p>
          <a:p>
            <a:pPr algn="l"/>
            <a:r>
              <a:rPr lang="fr-BE" sz="3000" b="1" dirty="0" err="1" smtClean="0"/>
              <a:t>Develop</a:t>
            </a:r>
            <a:r>
              <a:rPr lang="fr-BE" sz="3000" b="1" dirty="0" smtClean="0"/>
              <a:t> a </a:t>
            </a:r>
            <a:r>
              <a:rPr lang="fr-BE" sz="3000" b="1" dirty="0" err="1" smtClean="0"/>
              <a:t>Binding</a:t>
            </a:r>
            <a:r>
              <a:rPr lang="fr-BE" sz="3000" b="1" dirty="0" smtClean="0"/>
              <a:t> </a:t>
            </a:r>
            <a:r>
              <a:rPr lang="fr-BE" sz="3000" b="1" dirty="0" err="1" smtClean="0"/>
              <a:t>tariff</a:t>
            </a:r>
            <a:r>
              <a:rPr lang="fr-BE" sz="3000" b="1" dirty="0" smtClean="0"/>
              <a:t> information </a:t>
            </a:r>
            <a:r>
              <a:rPr lang="fr-BE" sz="3000" b="1" dirty="0" smtClean="0"/>
              <a:t>(BTI) system</a:t>
            </a:r>
            <a:endParaRPr lang="fr-BE" sz="3000" b="1" dirty="0" smtClean="0"/>
          </a:p>
          <a:p>
            <a:pPr marL="342900" indent="-342900" algn="l">
              <a:buFont typeface="Wingdings" pitchFamily="2" charset="2"/>
              <a:buChar char="Ø"/>
            </a:pPr>
            <a:r>
              <a:rPr lang="fr-BE" sz="2000" dirty="0" smtClean="0"/>
              <a:t>Security and </a:t>
            </a:r>
            <a:r>
              <a:rPr lang="fr-BE" sz="2000" dirty="0" err="1" smtClean="0"/>
              <a:t>predictability</a:t>
            </a:r>
            <a:r>
              <a:rPr lang="fr-BE" sz="2000" dirty="0" smtClean="0"/>
              <a:t> for </a:t>
            </a:r>
            <a:r>
              <a:rPr lang="fr-BE" sz="2000" dirty="0" err="1" smtClean="0"/>
              <a:t>trade</a:t>
            </a:r>
            <a:r>
              <a:rPr lang="fr-BE" sz="2000" dirty="0" smtClean="0"/>
              <a:t> </a:t>
            </a:r>
            <a:r>
              <a:rPr lang="fr-BE" sz="2000" dirty="0" err="1" smtClean="0"/>
              <a:t>operators</a:t>
            </a:r>
            <a:endParaRPr lang="fr-BE" sz="2000" dirty="0" smtClean="0"/>
          </a:p>
          <a:p>
            <a:pPr algn="l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112240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44</Words>
  <Application>Microsoft Office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Customs tariff nomenclature</vt:lpstr>
    </vt:vector>
  </TitlesOfParts>
  <Company>European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Customs tariff nomenclature</dc:title>
  <dc:creator>JOUANGRAND Eric (TAXUD)</dc:creator>
  <cp:lastModifiedBy>JOUANGRAND Eric (TAXUD)</cp:lastModifiedBy>
  <cp:revision>3</cp:revision>
  <dcterms:created xsi:type="dcterms:W3CDTF">2012-12-10T10:34:29Z</dcterms:created>
  <dcterms:modified xsi:type="dcterms:W3CDTF">2012-12-10T12:31:20Z</dcterms:modified>
</cp:coreProperties>
</file>