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3" r:id="rId5"/>
    <p:sldId id="314" r:id="rId6"/>
    <p:sldId id="305" r:id="rId7"/>
    <p:sldId id="311" r:id="rId8"/>
    <p:sldId id="312" r:id="rId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AA600"/>
    <a:srgbClr val="FFE593"/>
    <a:srgbClr val="FF7575"/>
    <a:srgbClr val="FFB7B7"/>
    <a:srgbClr val="FFD8BD"/>
    <a:srgbClr val="FFB481"/>
    <a:srgbClr val="FF9F9F"/>
    <a:srgbClr val="FF3737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E858B-FD90-49CF-A41E-5B4A7B96A458}" v="27" dt="2019-10-21T22:04:40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r Vegte" userId="295509bb-74f4-446c-a26a-0bc3d68e75b6" providerId="ADAL" clId="{FB9681BA-603A-44C4-8E5D-58187F002F8F}"/>
    <pc:docChg chg="custSel delSld modSld">
      <pc:chgData name="Peter Van der Vegte" userId="295509bb-74f4-446c-a26a-0bc3d68e75b6" providerId="ADAL" clId="{FB9681BA-603A-44C4-8E5D-58187F002F8F}" dt="2019-10-20T19:38:13.708" v="177" actId="47"/>
      <pc:docMkLst>
        <pc:docMk/>
      </pc:docMkLst>
      <pc:sldChg chg="modSp">
        <pc:chgData name="Peter Van der Vegte" userId="295509bb-74f4-446c-a26a-0bc3d68e75b6" providerId="ADAL" clId="{FB9681BA-603A-44C4-8E5D-58187F002F8F}" dt="2019-10-20T16:11:17.237" v="23" actId="20577"/>
        <pc:sldMkLst>
          <pc:docMk/>
          <pc:sldMk cId="750140075" sldId="256"/>
        </pc:sldMkLst>
        <pc:spChg chg="mod">
          <ac:chgData name="Peter Van der Vegte" userId="295509bb-74f4-446c-a26a-0bc3d68e75b6" providerId="ADAL" clId="{FB9681BA-603A-44C4-8E5D-58187F002F8F}" dt="2019-10-20T16:11:04.621" v="1" actId="20577"/>
          <ac:spMkLst>
            <pc:docMk/>
            <pc:sldMk cId="750140075" sldId="256"/>
            <ac:spMk id="2" creationId="{CEBA3F20-F950-4F6A-AD7B-E9352E46A8E9}"/>
          </ac:spMkLst>
        </pc:spChg>
        <pc:spChg chg="mod">
          <ac:chgData name="Peter Van der Vegte" userId="295509bb-74f4-446c-a26a-0bc3d68e75b6" providerId="ADAL" clId="{FB9681BA-603A-44C4-8E5D-58187F002F8F}" dt="2019-10-20T16:11:17.237" v="23" actId="20577"/>
          <ac:spMkLst>
            <pc:docMk/>
            <pc:sldMk cId="750140075" sldId="256"/>
            <ac:spMk id="3" creationId="{2ACDAF7B-18A7-4C28-8F9D-D8B2EFABC8B0}"/>
          </ac:spMkLst>
        </pc:spChg>
      </pc:sldChg>
      <pc:sldChg chg="modSp">
        <pc:chgData name="Peter Van der Vegte" userId="295509bb-74f4-446c-a26a-0bc3d68e75b6" providerId="ADAL" clId="{FB9681BA-603A-44C4-8E5D-58187F002F8F}" dt="2019-10-20T16:12:50.030" v="175" actId="20577"/>
        <pc:sldMkLst>
          <pc:docMk/>
          <pc:sldMk cId="3213290112" sldId="281"/>
        </pc:sldMkLst>
        <pc:spChg chg="mod">
          <ac:chgData name="Peter Van der Vegte" userId="295509bb-74f4-446c-a26a-0bc3d68e75b6" providerId="ADAL" clId="{FB9681BA-603A-44C4-8E5D-58187F002F8F}" dt="2019-10-20T16:12:50.030" v="175" actId="20577"/>
          <ac:spMkLst>
            <pc:docMk/>
            <pc:sldMk cId="3213290112" sldId="281"/>
            <ac:spMk id="3" creationId="{98533652-AADE-4DC2-A1E4-C03E4221968E}"/>
          </ac:spMkLst>
        </pc:spChg>
      </pc:sldChg>
      <pc:sldChg chg="del">
        <pc:chgData name="Peter Van der Vegte" userId="295509bb-74f4-446c-a26a-0bc3d68e75b6" providerId="ADAL" clId="{FB9681BA-603A-44C4-8E5D-58187F002F8F}" dt="2019-10-20T16:13:02.838" v="176" actId="2696"/>
        <pc:sldMkLst>
          <pc:docMk/>
          <pc:sldMk cId="3089114445" sldId="308"/>
        </pc:sldMkLst>
      </pc:sldChg>
      <pc:sldChg chg="del">
        <pc:chgData name="Peter Van der Vegte" userId="295509bb-74f4-446c-a26a-0bc3d68e75b6" providerId="ADAL" clId="{FB9681BA-603A-44C4-8E5D-58187F002F8F}" dt="2019-10-20T19:38:13.708" v="177" actId="47"/>
        <pc:sldMkLst>
          <pc:docMk/>
          <pc:sldMk cId="1408379433" sldId="309"/>
        </pc:sldMkLst>
      </pc:sldChg>
      <pc:sldChg chg="del">
        <pc:chgData name="Peter Van der Vegte" userId="295509bb-74f4-446c-a26a-0bc3d68e75b6" providerId="ADAL" clId="{FB9681BA-603A-44C4-8E5D-58187F002F8F}" dt="2019-10-20T19:38:13.708" v="177" actId="47"/>
        <pc:sldMkLst>
          <pc:docMk/>
          <pc:sldMk cId="3396880542" sldId="310"/>
        </pc:sldMkLst>
      </pc:sldChg>
      <pc:sldChg chg="del">
        <pc:chgData name="Peter Van der Vegte" userId="295509bb-74f4-446c-a26a-0bc3d68e75b6" providerId="ADAL" clId="{FB9681BA-603A-44C4-8E5D-58187F002F8F}" dt="2019-10-20T16:13:02.838" v="176" actId="2696"/>
        <pc:sldMkLst>
          <pc:docMk/>
          <pc:sldMk cId="1945925081" sldId="311"/>
        </pc:sldMkLst>
      </pc:sldChg>
      <pc:sldChg chg="del">
        <pc:chgData name="Peter Van der Vegte" userId="295509bb-74f4-446c-a26a-0bc3d68e75b6" providerId="ADAL" clId="{FB9681BA-603A-44C4-8E5D-58187F002F8F}" dt="2019-10-20T19:38:13.708" v="177" actId="47"/>
        <pc:sldMkLst>
          <pc:docMk/>
          <pc:sldMk cId="2412683926" sldId="312"/>
        </pc:sldMkLst>
      </pc:sldChg>
      <pc:sldChg chg="del">
        <pc:chgData name="Peter Van der Vegte" userId="295509bb-74f4-446c-a26a-0bc3d68e75b6" providerId="ADAL" clId="{FB9681BA-603A-44C4-8E5D-58187F002F8F}" dt="2019-10-20T19:38:13.708" v="177" actId="47"/>
        <pc:sldMkLst>
          <pc:docMk/>
          <pc:sldMk cId="2945274772" sldId="313"/>
        </pc:sldMkLst>
      </pc:sldChg>
    </pc:docChg>
  </pc:docChgLst>
  <pc:docChgLst>
    <pc:chgData name="Peter Van der Vegte" userId="295509bb-74f4-446c-a26a-0bc3d68e75b6" providerId="ADAL" clId="{1BBE858B-FD90-49CF-A41E-5B4A7B96A458}"/>
    <pc:docChg chg="custSel addSld delSld modSld sldOrd">
      <pc:chgData name="Peter Van der Vegte" userId="295509bb-74f4-446c-a26a-0bc3d68e75b6" providerId="ADAL" clId="{1BBE858B-FD90-49CF-A41E-5B4A7B96A458}" dt="2019-10-21T22:05:03.935" v="367" actId="47"/>
      <pc:docMkLst>
        <pc:docMk/>
      </pc:docMkLst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409257095" sldId="270"/>
        </pc:sldMkLst>
      </pc:sldChg>
      <pc:sldChg chg="addSp delSp modSp">
        <pc:chgData name="Peter Van der Vegte" userId="295509bb-74f4-446c-a26a-0bc3d68e75b6" providerId="ADAL" clId="{1BBE858B-FD90-49CF-A41E-5B4A7B96A458}" dt="2019-10-21T21:55:13.772" v="182" actId="1036"/>
        <pc:sldMkLst>
          <pc:docMk/>
          <pc:sldMk cId="3213290112" sldId="281"/>
        </pc:sldMkLst>
        <pc:spChg chg="del">
          <ac:chgData name="Peter Van der Vegte" userId="295509bb-74f4-446c-a26a-0bc3d68e75b6" providerId="ADAL" clId="{1BBE858B-FD90-49CF-A41E-5B4A7B96A458}" dt="2019-10-21T21:54:27.042" v="146" actId="478"/>
          <ac:spMkLst>
            <pc:docMk/>
            <pc:sldMk cId="3213290112" sldId="281"/>
            <ac:spMk id="3" creationId="{98533652-AADE-4DC2-A1E4-C03E4221968E}"/>
          </ac:spMkLst>
        </pc:spChg>
        <pc:spChg chg="add mod">
          <ac:chgData name="Peter Van der Vegte" userId="295509bb-74f4-446c-a26a-0bc3d68e75b6" providerId="ADAL" clId="{1BBE858B-FD90-49CF-A41E-5B4A7B96A458}" dt="2019-10-21T21:55:13.772" v="182" actId="1036"/>
          <ac:spMkLst>
            <pc:docMk/>
            <pc:sldMk cId="3213290112" sldId="281"/>
            <ac:spMk id="4" creationId="{94CD8306-5584-449E-984F-74F7E70D137F}"/>
          </ac:spMkLst>
        </pc:spChg>
        <pc:spChg chg="add mod">
          <ac:chgData name="Peter Van der Vegte" userId="295509bb-74f4-446c-a26a-0bc3d68e75b6" providerId="ADAL" clId="{1BBE858B-FD90-49CF-A41E-5B4A7B96A458}" dt="2019-10-21T21:55:13.772" v="182" actId="1036"/>
          <ac:spMkLst>
            <pc:docMk/>
            <pc:sldMk cId="3213290112" sldId="281"/>
            <ac:spMk id="5" creationId="{C694CEF6-7FD0-474A-9F01-AC1337631DA3}"/>
          </ac:spMkLst>
        </pc:spChg>
        <pc:spChg chg="add mod">
          <ac:chgData name="Peter Van der Vegte" userId="295509bb-74f4-446c-a26a-0bc3d68e75b6" providerId="ADAL" clId="{1BBE858B-FD90-49CF-A41E-5B4A7B96A458}" dt="2019-10-21T21:55:13.772" v="182" actId="1036"/>
          <ac:spMkLst>
            <pc:docMk/>
            <pc:sldMk cId="3213290112" sldId="281"/>
            <ac:spMk id="6" creationId="{119E3CB4-BC35-4442-9141-D5B1979E520F}"/>
          </ac:spMkLst>
        </pc:spChg>
        <pc:spChg chg="add mod">
          <ac:chgData name="Peter Van der Vegte" userId="295509bb-74f4-446c-a26a-0bc3d68e75b6" providerId="ADAL" clId="{1BBE858B-FD90-49CF-A41E-5B4A7B96A458}" dt="2019-10-21T21:55:13.772" v="182" actId="1036"/>
          <ac:spMkLst>
            <pc:docMk/>
            <pc:sldMk cId="3213290112" sldId="281"/>
            <ac:spMk id="7" creationId="{EF29FCA0-A4F6-4161-A18E-C25C445FED0F}"/>
          </ac:spMkLst>
        </pc:spChg>
        <pc:spChg chg="add del mod">
          <ac:chgData name="Peter Van der Vegte" userId="295509bb-74f4-446c-a26a-0bc3d68e75b6" providerId="ADAL" clId="{1BBE858B-FD90-49CF-A41E-5B4A7B96A458}" dt="2019-10-21T21:54:35.418" v="147" actId="478"/>
          <ac:spMkLst>
            <pc:docMk/>
            <pc:sldMk cId="3213290112" sldId="281"/>
            <ac:spMk id="9" creationId="{E7A895CF-285A-400E-B557-A4874CA5DFFE}"/>
          </ac:spMkLst>
        </pc:spChg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237895625" sldId="282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080647740" sldId="283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957354072" sldId="284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818061836" sldId="285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307631931" sldId="286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883203076" sldId="287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7497916" sldId="288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1860378299" sldId="289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82487050" sldId="290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401090172" sldId="291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889879630" sldId="292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343807390" sldId="293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295405988" sldId="294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305746566" sldId="295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666318488" sldId="296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455870267" sldId="297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2565477186" sldId="298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738102140" sldId="299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165182568" sldId="300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4039075394" sldId="301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3790031375" sldId="302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1046798045" sldId="303"/>
        </pc:sldMkLst>
      </pc:sldChg>
      <pc:sldChg chg="addSp modSp ord">
        <pc:chgData name="Peter Van der Vegte" userId="295509bb-74f4-446c-a26a-0bc3d68e75b6" providerId="ADAL" clId="{1BBE858B-FD90-49CF-A41E-5B4A7B96A458}" dt="2019-10-21T22:04:51.880" v="366" actId="20577"/>
        <pc:sldMkLst>
          <pc:docMk/>
          <pc:sldMk cId="2766991131" sldId="305"/>
        </pc:sldMkLst>
        <pc:spChg chg="add mod">
          <ac:chgData name="Peter Van der Vegte" userId="295509bb-74f4-446c-a26a-0bc3d68e75b6" providerId="ADAL" clId="{1BBE858B-FD90-49CF-A41E-5B4A7B96A458}" dt="2019-10-21T22:04:51.880" v="366" actId="20577"/>
          <ac:spMkLst>
            <pc:docMk/>
            <pc:sldMk cId="2766991131" sldId="305"/>
            <ac:spMk id="4" creationId="{C57E59F1-0645-415A-B5EE-EC83267BCF9D}"/>
          </ac:spMkLst>
        </pc:spChg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1567231861" sldId="306"/>
        </pc:sldMkLst>
      </pc:sldChg>
      <pc:sldChg chg="del">
        <pc:chgData name="Peter Van der Vegte" userId="295509bb-74f4-446c-a26a-0bc3d68e75b6" providerId="ADAL" clId="{1BBE858B-FD90-49CF-A41E-5B4A7B96A458}" dt="2019-10-21T22:05:03.935" v="367" actId="47"/>
        <pc:sldMkLst>
          <pc:docMk/>
          <pc:sldMk cId="1209021811" sldId="307"/>
        </pc:sldMkLst>
      </pc:sldChg>
      <pc:sldChg chg="addSp delSp modSp add">
        <pc:chgData name="Peter Van der Vegte" userId="295509bb-74f4-446c-a26a-0bc3d68e75b6" providerId="ADAL" clId="{1BBE858B-FD90-49CF-A41E-5B4A7B96A458}" dt="2019-10-21T21:57:32.324" v="206" actId="1076"/>
        <pc:sldMkLst>
          <pc:docMk/>
          <pc:sldMk cId="3826230416" sldId="308"/>
        </pc:sldMkLst>
        <pc:spChg chg="del">
          <ac:chgData name="Peter Van der Vegte" userId="295509bb-74f4-446c-a26a-0bc3d68e75b6" providerId="ADAL" clId="{1BBE858B-FD90-49CF-A41E-5B4A7B96A458}" dt="2019-10-21T21:55:25.423" v="184" actId="478"/>
          <ac:spMkLst>
            <pc:docMk/>
            <pc:sldMk cId="3826230416" sldId="308"/>
            <ac:spMk id="3" creationId="{A285064C-EC34-4D05-AB39-A6737BC68A84}"/>
          </ac:spMkLst>
        </pc:spChg>
        <pc:picChg chg="add mod">
          <ac:chgData name="Peter Van der Vegte" userId="295509bb-74f4-446c-a26a-0bc3d68e75b6" providerId="ADAL" clId="{1BBE858B-FD90-49CF-A41E-5B4A7B96A458}" dt="2019-10-21T21:56:43.070" v="193" actId="14100"/>
          <ac:picMkLst>
            <pc:docMk/>
            <pc:sldMk cId="3826230416" sldId="308"/>
            <ac:picMk id="5" creationId="{56A66E79-5FBE-43EA-80AE-EC695FC993B1}"/>
          </ac:picMkLst>
        </pc:picChg>
        <pc:picChg chg="add del mod">
          <ac:chgData name="Peter Van der Vegte" userId="295509bb-74f4-446c-a26a-0bc3d68e75b6" providerId="ADAL" clId="{1BBE858B-FD90-49CF-A41E-5B4A7B96A458}" dt="2019-10-21T21:56:57.767" v="198" actId="478"/>
          <ac:picMkLst>
            <pc:docMk/>
            <pc:sldMk cId="3826230416" sldId="308"/>
            <ac:picMk id="7" creationId="{2126081A-DEE4-44E7-916D-ED7F8123BB8E}"/>
          </ac:picMkLst>
        </pc:picChg>
        <pc:picChg chg="add mod">
          <ac:chgData name="Peter Van der Vegte" userId="295509bb-74f4-446c-a26a-0bc3d68e75b6" providerId="ADAL" clId="{1BBE858B-FD90-49CF-A41E-5B4A7B96A458}" dt="2019-10-21T21:57:29.987" v="205" actId="1076"/>
          <ac:picMkLst>
            <pc:docMk/>
            <pc:sldMk cId="3826230416" sldId="308"/>
            <ac:picMk id="9" creationId="{E6CDA530-539A-48DF-9077-720E31CC57BA}"/>
          </ac:picMkLst>
        </pc:picChg>
        <pc:picChg chg="add mod">
          <ac:chgData name="Peter Van der Vegte" userId="295509bb-74f4-446c-a26a-0bc3d68e75b6" providerId="ADAL" clId="{1BBE858B-FD90-49CF-A41E-5B4A7B96A458}" dt="2019-10-21T21:57:32.324" v="206" actId="1076"/>
          <ac:picMkLst>
            <pc:docMk/>
            <pc:sldMk cId="3826230416" sldId="308"/>
            <ac:picMk id="11" creationId="{0CDE9A99-B62E-411F-91FC-9DDEAAC2586C}"/>
          </ac:picMkLst>
        </pc:picChg>
      </pc:sldChg>
      <pc:sldChg chg="addSp delSp modSp add">
        <pc:chgData name="Peter Van der Vegte" userId="295509bb-74f4-446c-a26a-0bc3d68e75b6" providerId="ADAL" clId="{1BBE858B-FD90-49CF-A41E-5B4A7B96A458}" dt="2019-10-21T21:59:05.223" v="245" actId="1038"/>
        <pc:sldMkLst>
          <pc:docMk/>
          <pc:sldMk cId="1210713736" sldId="309"/>
        </pc:sldMkLst>
        <pc:picChg chg="add mod">
          <ac:chgData name="Peter Van der Vegte" userId="295509bb-74f4-446c-a26a-0bc3d68e75b6" providerId="ADAL" clId="{1BBE858B-FD90-49CF-A41E-5B4A7B96A458}" dt="2019-10-21T21:59:05.223" v="245" actId="1038"/>
          <ac:picMkLst>
            <pc:docMk/>
            <pc:sldMk cId="1210713736" sldId="309"/>
            <ac:picMk id="4" creationId="{D2DC1B2E-39B4-4F83-832C-2250D661A1DA}"/>
          </ac:picMkLst>
        </pc:picChg>
        <pc:picChg chg="del">
          <ac:chgData name="Peter Van der Vegte" userId="295509bb-74f4-446c-a26a-0bc3d68e75b6" providerId="ADAL" clId="{1BBE858B-FD90-49CF-A41E-5B4A7B96A458}" dt="2019-10-21T21:57:43.251" v="209" actId="478"/>
          <ac:picMkLst>
            <pc:docMk/>
            <pc:sldMk cId="1210713736" sldId="309"/>
            <ac:picMk id="5" creationId="{56A66E79-5FBE-43EA-80AE-EC695FC993B1}"/>
          </ac:picMkLst>
        </pc:picChg>
        <pc:picChg chg="add mod">
          <ac:chgData name="Peter Van der Vegte" userId="295509bb-74f4-446c-a26a-0bc3d68e75b6" providerId="ADAL" clId="{1BBE858B-FD90-49CF-A41E-5B4A7B96A458}" dt="2019-10-21T21:59:05.223" v="245" actId="1038"/>
          <ac:picMkLst>
            <pc:docMk/>
            <pc:sldMk cId="1210713736" sldId="309"/>
            <ac:picMk id="7" creationId="{014C56AA-E456-41A8-97A7-7D6B36484E44}"/>
          </ac:picMkLst>
        </pc:picChg>
        <pc:picChg chg="del">
          <ac:chgData name="Peter Van der Vegte" userId="295509bb-74f4-446c-a26a-0bc3d68e75b6" providerId="ADAL" clId="{1BBE858B-FD90-49CF-A41E-5B4A7B96A458}" dt="2019-10-21T21:57:39.951" v="208" actId="478"/>
          <ac:picMkLst>
            <pc:docMk/>
            <pc:sldMk cId="1210713736" sldId="309"/>
            <ac:picMk id="9" creationId="{E6CDA530-539A-48DF-9077-720E31CC57BA}"/>
          </ac:picMkLst>
        </pc:picChg>
        <pc:picChg chg="add del mod">
          <ac:chgData name="Peter Van der Vegte" userId="295509bb-74f4-446c-a26a-0bc3d68e75b6" providerId="ADAL" clId="{1BBE858B-FD90-49CF-A41E-5B4A7B96A458}" dt="2019-10-21T21:58:47.738" v="230" actId="478"/>
          <ac:picMkLst>
            <pc:docMk/>
            <pc:sldMk cId="1210713736" sldId="309"/>
            <ac:picMk id="10" creationId="{23F1BB96-49FF-4053-8429-02668BF9E1FE}"/>
          </ac:picMkLst>
        </pc:picChg>
        <pc:picChg chg="del">
          <ac:chgData name="Peter Van der Vegte" userId="295509bb-74f4-446c-a26a-0bc3d68e75b6" providerId="ADAL" clId="{1BBE858B-FD90-49CF-A41E-5B4A7B96A458}" dt="2019-10-21T21:57:43.251" v="209" actId="478"/>
          <ac:picMkLst>
            <pc:docMk/>
            <pc:sldMk cId="1210713736" sldId="309"/>
            <ac:picMk id="11" creationId="{0CDE9A99-B62E-411F-91FC-9DDEAAC2586C}"/>
          </ac:picMkLst>
        </pc:picChg>
        <pc:picChg chg="add mod">
          <ac:chgData name="Peter Van der Vegte" userId="295509bb-74f4-446c-a26a-0bc3d68e75b6" providerId="ADAL" clId="{1BBE858B-FD90-49CF-A41E-5B4A7B96A458}" dt="2019-10-21T21:59:05.223" v="245" actId="1038"/>
          <ac:picMkLst>
            <pc:docMk/>
            <pc:sldMk cId="1210713736" sldId="309"/>
            <ac:picMk id="13" creationId="{176085E3-2277-4A61-B110-B2763066F56F}"/>
          </ac:picMkLst>
        </pc:picChg>
        <pc:picChg chg="add mod">
          <ac:chgData name="Peter Van der Vegte" userId="295509bb-74f4-446c-a26a-0bc3d68e75b6" providerId="ADAL" clId="{1BBE858B-FD90-49CF-A41E-5B4A7B96A458}" dt="2019-10-21T21:59:05.223" v="245" actId="1038"/>
          <ac:picMkLst>
            <pc:docMk/>
            <pc:sldMk cId="1210713736" sldId="309"/>
            <ac:picMk id="15" creationId="{BB1BA8AD-0AC5-4612-9A28-EC8CA1DC14AC}"/>
          </ac:picMkLst>
        </pc:picChg>
      </pc:sldChg>
      <pc:sldChg chg="addSp delSp modSp add">
        <pc:chgData name="Peter Van der Vegte" userId="295509bb-74f4-446c-a26a-0bc3d68e75b6" providerId="ADAL" clId="{1BBE858B-FD90-49CF-A41E-5B4A7B96A458}" dt="2019-10-21T21:59:48.044" v="261" actId="14100"/>
        <pc:sldMkLst>
          <pc:docMk/>
          <pc:sldMk cId="1776206250" sldId="310"/>
        </pc:sldMkLst>
        <pc:picChg chg="del">
          <ac:chgData name="Peter Van der Vegte" userId="295509bb-74f4-446c-a26a-0bc3d68e75b6" providerId="ADAL" clId="{1BBE858B-FD90-49CF-A41E-5B4A7B96A458}" dt="2019-10-21T21:59:12.564" v="247" actId="478"/>
          <ac:picMkLst>
            <pc:docMk/>
            <pc:sldMk cId="1776206250" sldId="310"/>
            <ac:picMk id="4" creationId="{D2DC1B2E-39B4-4F83-832C-2250D661A1DA}"/>
          </ac:picMkLst>
        </pc:picChg>
        <pc:picChg chg="add mod">
          <ac:chgData name="Peter Van der Vegte" userId="295509bb-74f4-446c-a26a-0bc3d68e75b6" providerId="ADAL" clId="{1BBE858B-FD90-49CF-A41E-5B4A7B96A458}" dt="2019-10-21T21:59:42.759" v="259" actId="14100"/>
          <ac:picMkLst>
            <pc:docMk/>
            <pc:sldMk cId="1776206250" sldId="310"/>
            <ac:picMk id="5" creationId="{DF97B43A-6708-43F5-95DF-5CA6CE16BF31}"/>
          </ac:picMkLst>
        </pc:picChg>
        <pc:picChg chg="del">
          <ac:chgData name="Peter Van der Vegte" userId="295509bb-74f4-446c-a26a-0bc3d68e75b6" providerId="ADAL" clId="{1BBE858B-FD90-49CF-A41E-5B4A7B96A458}" dt="2019-10-21T21:59:12.564" v="247" actId="478"/>
          <ac:picMkLst>
            <pc:docMk/>
            <pc:sldMk cId="1776206250" sldId="310"/>
            <ac:picMk id="7" creationId="{014C56AA-E456-41A8-97A7-7D6B36484E44}"/>
          </ac:picMkLst>
        </pc:picChg>
        <pc:picChg chg="add mod">
          <ac:chgData name="Peter Van der Vegte" userId="295509bb-74f4-446c-a26a-0bc3d68e75b6" providerId="ADAL" clId="{1BBE858B-FD90-49CF-A41E-5B4A7B96A458}" dt="2019-10-21T21:59:45.283" v="260" actId="14100"/>
          <ac:picMkLst>
            <pc:docMk/>
            <pc:sldMk cId="1776206250" sldId="310"/>
            <ac:picMk id="8" creationId="{AF20D3DB-7E4D-4332-8135-BE6F976E650D}"/>
          </ac:picMkLst>
        </pc:picChg>
        <pc:picChg chg="add mod">
          <ac:chgData name="Peter Van der Vegte" userId="295509bb-74f4-446c-a26a-0bc3d68e75b6" providerId="ADAL" clId="{1BBE858B-FD90-49CF-A41E-5B4A7B96A458}" dt="2019-10-21T21:59:48.044" v="261" actId="14100"/>
          <ac:picMkLst>
            <pc:docMk/>
            <pc:sldMk cId="1776206250" sldId="310"/>
            <ac:picMk id="10" creationId="{CAB16E18-05F8-4C77-A464-D10DF55355D8}"/>
          </ac:picMkLst>
        </pc:picChg>
        <pc:picChg chg="del">
          <ac:chgData name="Peter Van der Vegte" userId="295509bb-74f4-446c-a26a-0bc3d68e75b6" providerId="ADAL" clId="{1BBE858B-FD90-49CF-A41E-5B4A7B96A458}" dt="2019-10-21T21:59:12.564" v="247" actId="478"/>
          <ac:picMkLst>
            <pc:docMk/>
            <pc:sldMk cId="1776206250" sldId="310"/>
            <ac:picMk id="13" creationId="{176085E3-2277-4A61-B110-B2763066F56F}"/>
          </ac:picMkLst>
        </pc:picChg>
        <pc:picChg chg="del">
          <ac:chgData name="Peter Van der Vegte" userId="295509bb-74f4-446c-a26a-0bc3d68e75b6" providerId="ADAL" clId="{1BBE858B-FD90-49CF-A41E-5B4A7B96A458}" dt="2019-10-21T21:59:12.564" v="247" actId="478"/>
          <ac:picMkLst>
            <pc:docMk/>
            <pc:sldMk cId="1776206250" sldId="310"/>
            <ac:picMk id="15" creationId="{BB1BA8AD-0AC5-4612-9A28-EC8CA1DC14AC}"/>
          </ac:picMkLst>
        </pc:picChg>
      </pc:sldChg>
      <pc:sldChg chg="addSp delSp modSp add">
        <pc:chgData name="Peter Van der Vegte" userId="295509bb-74f4-446c-a26a-0bc3d68e75b6" providerId="ADAL" clId="{1BBE858B-FD90-49CF-A41E-5B4A7B96A458}" dt="2019-10-21T22:03:51.204" v="335" actId="20577"/>
        <pc:sldMkLst>
          <pc:docMk/>
          <pc:sldMk cId="891799391" sldId="311"/>
        </pc:sldMkLst>
        <pc:spChg chg="del">
          <ac:chgData name="Peter Van der Vegte" userId="295509bb-74f4-446c-a26a-0bc3d68e75b6" providerId="ADAL" clId="{1BBE858B-FD90-49CF-A41E-5B4A7B96A458}" dt="2019-10-21T22:00:18.706" v="263"/>
          <ac:spMkLst>
            <pc:docMk/>
            <pc:sldMk cId="891799391" sldId="311"/>
            <ac:spMk id="2" creationId="{DF708A3E-08E6-4C91-A73E-3C44BAD3FB48}"/>
          </ac:spMkLst>
        </pc:spChg>
        <pc:spChg chg="del">
          <ac:chgData name="Peter Van der Vegte" userId="295509bb-74f4-446c-a26a-0bc3d68e75b6" providerId="ADAL" clId="{1BBE858B-FD90-49CF-A41E-5B4A7B96A458}" dt="2019-10-21T22:00:18.706" v="263"/>
          <ac:spMkLst>
            <pc:docMk/>
            <pc:sldMk cId="891799391" sldId="311"/>
            <ac:spMk id="3" creationId="{D0A691C4-092B-4614-80F9-BE0E5B5B8986}"/>
          </ac:spMkLst>
        </pc:spChg>
        <pc:spChg chg="add del mod">
          <ac:chgData name="Peter Van der Vegte" userId="295509bb-74f4-446c-a26a-0bc3d68e75b6" providerId="ADAL" clId="{1BBE858B-FD90-49CF-A41E-5B4A7B96A458}" dt="2019-10-21T22:00:23.220" v="264"/>
          <ac:spMkLst>
            <pc:docMk/>
            <pc:sldMk cId="891799391" sldId="311"/>
            <ac:spMk id="4" creationId="{0D902786-663A-4306-BE6D-DB05DBC7AD31}"/>
          </ac:spMkLst>
        </pc:spChg>
        <pc:spChg chg="add del mod">
          <ac:chgData name="Peter Van der Vegte" userId="295509bb-74f4-446c-a26a-0bc3d68e75b6" providerId="ADAL" clId="{1BBE858B-FD90-49CF-A41E-5B4A7B96A458}" dt="2019-10-21T22:00:23.220" v="264"/>
          <ac:spMkLst>
            <pc:docMk/>
            <pc:sldMk cId="891799391" sldId="311"/>
            <ac:spMk id="5" creationId="{7748D11D-54B2-4D62-A9E3-D1B2E4EDC045}"/>
          </ac:spMkLst>
        </pc:spChg>
        <pc:spChg chg="add mod">
          <ac:chgData name="Peter Van der Vegte" userId="295509bb-74f4-446c-a26a-0bc3d68e75b6" providerId="ADAL" clId="{1BBE858B-FD90-49CF-A41E-5B4A7B96A458}" dt="2019-10-21T22:03:51.204" v="335" actId="20577"/>
          <ac:spMkLst>
            <pc:docMk/>
            <pc:sldMk cId="891799391" sldId="311"/>
            <ac:spMk id="16" creationId="{A11EFB5A-9333-419B-95E9-29D5E7DEBA8D}"/>
          </ac:spMkLst>
        </pc:spChg>
        <pc:picChg chg="add del mod">
          <ac:chgData name="Peter Van der Vegte" userId="295509bb-74f4-446c-a26a-0bc3d68e75b6" providerId="ADAL" clId="{1BBE858B-FD90-49CF-A41E-5B4A7B96A458}" dt="2019-10-21T22:00:42.858" v="268" actId="478"/>
          <ac:picMkLst>
            <pc:docMk/>
            <pc:sldMk cId="891799391" sldId="311"/>
            <ac:picMk id="7" creationId="{8DBC76E0-015A-4A81-8D70-AF4231E6D471}"/>
          </ac:picMkLst>
        </pc:picChg>
        <pc:picChg chg="add del mod">
          <ac:chgData name="Peter Van der Vegte" userId="295509bb-74f4-446c-a26a-0bc3d68e75b6" providerId="ADAL" clId="{1BBE858B-FD90-49CF-A41E-5B4A7B96A458}" dt="2019-10-21T22:02:17.086" v="288" actId="478"/>
          <ac:picMkLst>
            <pc:docMk/>
            <pc:sldMk cId="891799391" sldId="311"/>
            <ac:picMk id="9" creationId="{E97A09B8-D4A0-4550-ADCE-5CE1D5E869CF}"/>
          </ac:picMkLst>
        </pc:picChg>
        <pc:picChg chg="add del mod">
          <ac:chgData name="Peter Van der Vegte" userId="295509bb-74f4-446c-a26a-0bc3d68e75b6" providerId="ADAL" clId="{1BBE858B-FD90-49CF-A41E-5B4A7B96A458}" dt="2019-10-21T22:02:18.172" v="289" actId="478"/>
          <ac:picMkLst>
            <pc:docMk/>
            <pc:sldMk cId="891799391" sldId="311"/>
            <ac:picMk id="11" creationId="{A398DA35-6B91-4656-BBD7-F1D2448E97D4}"/>
          </ac:picMkLst>
        </pc:picChg>
        <pc:picChg chg="add del mod">
          <ac:chgData name="Peter Van der Vegte" userId="295509bb-74f4-446c-a26a-0bc3d68e75b6" providerId="ADAL" clId="{1BBE858B-FD90-49CF-A41E-5B4A7B96A458}" dt="2019-10-21T22:02:18.926" v="290" actId="478"/>
          <ac:picMkLst>
            <pc:docMk/>
            <pc:sldMk cId="891799391" sldId="311"/>
            <ac:picMk id="13" creationId="{77BDFAF5-C639-499F-B774-CE8BECC9CCAF}"/>
          </ac:picMkLst>
        </pc:picChg>
        <pc:picChg chg="add mod">
          <ac:chgData name="Peter Van der Vegte" userId="295509bb-74f4-446c-a26a-0bc3d68e75b6" providerId="ADAL" clId="{1BBE858B-FD90-49CF-A41E-5B4A7B96A458}" dt="2019-10-21T22:02:21.901" v="291" actId="1076"/>
          <ac:picMkLst>
            <pc:docMk/>
            <pc:sldMk cId="891799391" sldId="311"/>
            <ac:picMk id="15" creationId="{3FE09464-9919-4C64-B5E9-BE69604E9889}"/>
          </ac:picMkLst>
        </pc:picChg>
      </pc:sldChg>
      <pc:sldChg chg="addSp delSp modSp add">
        <pc:chgData name="Peter Van der Vegte" userId="295509bb-74f4-446c-a26a-0bc3d68e75b6" providerId="ADAL" clId="{1BBE858B-FD90-49CF-A41E-5B4A7B96A458}" dt="2019-10-21T22:04:03.596" v="349" actId="20577"/>
        <pc:sldMkLst>
          <pc:docMk/>
          <pc:sldMk cId="1721423998" sldId="312"/>
        </pc:sldMkLst>
        <pc:spChg chg="add mod">
          <ac:chgData name="Peter Van der Vegte" userId="295509bb-74f4-446c-a26a-0bc3d68e75b6" providerId="ADAL" clId="{1BBE858B-FD90-49CF-A41E-5B4A7B96A458}" dt="2019-10-21T22:04:03.596" v="349" actId="20577"/>
          <ac:spMkLst>
            <pc:docMk/>
            <pc:sldMk cId="1721423998" sldId="312"/>
            <ac:spMk id="6" creationId="{7323A403-1328-4AB4-AEC7-81A858E79D80}"/>
          </ac:spMkLst>
        </pc:spChg>
        <pc:picChg chg="del">
          <ac:chgData name="Peter Van der Vegte" userId="295509bb-74f4-446c-a26a-0bc3d68e75b6" providerId="ADAL" clId="{1BBE858B-FD90-49CF-A41E-5B4A7B96A458}" dt="2019-10-21T22:02:27.779" v="293" actId="478"/>
          <ac:picMkLst>
            <pc:docMk/>
            <pc:sldMk cId="1721423998" sldId="312"/>
            <ac:picMk id="9" creationId="{E97A09B8-D4A0-4550-ADCE-5CE1D5E869CF}"/>
          </ac:picMkLst>
        </pc:picChg>
        <pc:picChg chg="del">
          <ac:chgData name="Peter Van der Vegte" userId="295509bb-74f4-446c-a26a-0bc3d68e75b6" providerId="ADAL" clId="{1BBE858B-FD90-49CF-A41E-5B4A7B96A458}" dt="2019-10-21T22:02:28.607" v="294" actId="478"/>
          <ac:picMkLst>
            <pc:docMk/>
            <pc:sldMk cId="1721423998" sldId="312"/>
            <ac:picMk id="11" creationId="{A398DA35-6B91-4656-BBD7-F1D2448E97D4}"/>
          </ac:picMkLst>
        </pc:picChg>
        <pc:picChg chg="mod">
          <ac:chgData name="Peter Van der Vegte" userId="295509bb-74f4-446c-a26a-0bc3d68e75b6" providerId="ADAL" clId="{1BBE858B-FD90-49CF-A41E-5B4A7B96A458}" dt="2019-10-21T22:02:30.671" v="295" actId="1076"/>
          <ac:picMkLst>
            <pc:docMk/>
            <pc:sldMk cId="1721423998" sldId="312"/>
            <ac:picMk id="13" creationId="{77BDFAF5-C639-499F-B774-CE8BECC9CCAF}"/>
          </ac:picMkLst>
        </pc:picChg>
        <pc:picChg chg="del">
          <ac:chgData name="Peter Van der Vegte" userId="295509bb-74f4-446c-a26a-0bc3d68e75b6" providerId="ADAL" clId="{1BBE858B-FD90-49CF-A41E-5B4A7B96A458}" dt="2019-10-21T22:02:26.349" v="292" actId="478"/>
          <ac:picMkLst>
            <pc:docMk/>
            <pc:sldMk cId="1721423998" sldId="312"/>
            <ac:picMk id="15" creationId="{3FE09464-9919-4C64-B5E9-BE69604E9889}"/>
          </ac:picMkLst>
        </pc:picChg>
      </pc:sldChg>
      <pc:sldChg chg="delSp add ord">
        <pc:chgData name="Peter Van der Vegte" userId="295509bb-74f4-446c-a26a-0bc3d68e75b6" providerId="ADAL" clId="{1BBE858B-FD90-49CF-A41E-5B4A7B96A458}" dt="2019-10-21T22:01:53.018" v="284" actId="478"/>
        <pc:sldMkLst>
          <pc:docMk/>
          <pc:sldMk cId="4230516302" sldId="313"/>
        </pc:sldMkLst>
        <pc:picChg chg="del">
          <ac:chgData name="Peter Van der Vegte" userId="295509bb-74f4-446c-a26a-0bc3d68e75b6" providerId="ADAL" clId="{1BBE858B-FD90-49CF-A41E-5B4A7B96A458}" dt="2019-10-21T22:01:53.018" v="284" actId="478"/>
          <ac:picMkLst>
            <pc:docMk/>
            <pc:sldMk cId="4230516302" sldId="313"/>
            <ac:picMk id="11" creationId="{A398DA35-6B91-4656-BBD7-F1D2448E97D4}"/>
          </ac:picMkLst>
        </pc:picChg>
        <pc:picChg chg="del">
          <ac:chgData name="Peter Van der Vegte" userId="295509bb-74f4-446c-a26a-0bc3d68e75b6" providerId="ADAL" clId="{1BBE858B-FD90-49CF-A41E-5B4A7B96A458}" dt="2019-10-21T22:01:39.287" v="281" actId="478"/>
          <ac:picMkLst>
            <pc:docMk/>
            <pc:sldMk cId="4230516302" sldId="313"/>
            <ac:picMk id="13" creationId="{77BDFAF5-C639-499F-B774-CE8BECC9CCAF}"/>
          </ac:picMkLst>
        </pc:picChg>
        <pc:picChg chg="del">
          <ac:chgData name="Peter Van der Vegte" userId="295509bb-74f4-446c-a26a-0bc3d68e75b6" providerId="ADAL" clId="{1BBE858B-FD90-49CF-A41E-5B4A7B96A458}" dt="2019-10-21T22:01:38.413" v="280" actId="478"/>
          <ac:picMkLst>
            <pc:docMk/>
            <pc:sldMk cId="4230516302" sldId="313"/>
            <ac:picMk id="15" creationId="{3FE09464-9919-4C64-B5E9-BE69604E9889}"/>
          </ac:picMkLst>
        </pc:picChg>
      </pc:sldChg>
      <pc:sldChg chg="addSp delSp modSp add ord">
        <pc:chgData name="Peter Van der Vegte" userId="295509bb-74f4-446c-a26a-0bc3d68e75b6" providerId="ADAL" clId="{1BBE858B-FD90-49CF-A41E-5B4A7B96A458}" dt="2019-10-21T22:04:34.606" v="358" actId="20577"/>
        <pc:sldMkLst>
          <pc:docMk/>
          <pc:sldMk cId="529258835" sldId="314"/>
        </pc:sldMkLst>
        <pc:spChg chg="add mod">
          <ac:chgData name="Peter Van der Vegte" userId="295509bb-74f4-446c-a26a-0bc3d68e75b6" providerId="ADAL" clId="{1BBE858B-FD90-49CF-A41E-5B4A7B96A458}" dt="2019-10-21T22:04:34.606" v="358" actId="20577"/>
          <ac:spMkLst>
            <pc:docMk/>
            <pc:sldMk cId="529258835" sldId="314"/>
            <ac:spMk id="4" creationId="{1AAF12F3-F5EE-4F6E-9727-CAD53CBFB730}"/>
          </ac:spMkLst>
        </pc:spChg>
        <pc:picChg chg="del">
          <ac:chgData name="Peter Van der Vegte" userId="295509bb-74f4-446c-a26a-0bc3d68e75b6" providerId="ADAL" clId="{1BBE858B-FD90-49CF-A41E-5B4A7B96A458}" dt="2019-10-21T22:02:03.154" v="285" actId="478"/>
          <ac:picMkLst>
            <pc:docMk/>
            <pc:sldMk cId="529258835" sldId="314"/>
            <ac:picMk id="9" creationId="{E97A09B8-D4A0-4550-ADCE-5CE1D5E869CF}"/>
          </ac:picMkLst>
        </pc:picChg>
        <pc:picChg chg="mod">
          <ac:chgData name="Peter Van der Vegte" userId="295509bb-74f4-446c-a26a-0bc3d68e75b6" providerId="ADAL" clId="{1BBE858B-FD90-49CF-A41E-5B4A7B96A458}" dt="2019-10-21T22:02:06.020" v="286" actId="1076"/>
          <ac:picMkLst>
            <pc:docMk/>
            <pc:sldMk cId="529258835" sldId="314"/>
            <ac:picMk id="11" creationId="{A398DA35-6B91-4656-BBD7-F1D2448E9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69D4D-B439-446E-8DC8-B18C0F4D5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495B57-712B-4021-B0A7-CF55DDCA8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6D3EF3-C3B1-4DAE-863A-94442451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5A6946-290A-4365-9EC7-E7C299D1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69D2D-BE25-4B38-A191-4BF4F6A0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85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003C5-86A3-4151-8DCE-AA3580A0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4BD7F3-50C1-498C-8156-5099FEC83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F5F134-26F9-4CF9-A601-DAD97ABD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44F3B8-CF08-4835-AECB-EC940049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983301-4045-4BB6-8A25-CE0014F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939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415C4F-8CAC-4A08-B184-E697473FB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DB8CEE-47C7-42CF-8E9B-1D2CCCE4F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DE86F6-AEAC-4C76-92B1-57A4FC37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4E6E7F-ACCE-49F7-BF3D-301B0E45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EBE84D-2994-47DB-AC4D-6E9A8C13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69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87B278-BA31-4099-8EF3-FD27AD8D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86F0E9-6E90-483E-A8EF-176A7241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833677-265B-4BF9-9D2D-27AAC26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CE5216-034B-4692-9B5E-588874B0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3DB29A-4006-44AC-8072-5BE286C8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23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734C9-50F9-420F-871C-E523762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23C4D-8A85-4646-B59C-9502A57D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569A1E-7389-4773-8544-3D95F9EA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16018-2600-4350-9E24-332F6420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8DE87-AB5F-447A-A33B-3B6F939B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195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0197F-9B46-440E-BED5-CD3EEB77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92FB29-C457-42E1-A658-54233A500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53554-B3CD-47A4-B223-7F626CAA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4E8578-2386-4938-8DCC-5925D390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8C76CC-02CB-4E56-A185-1187A7FE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39B909-B460-4B16-9500-64E307AD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7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3946B-1FE9-4CCC-A76E-9CF37925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ED4283-4668-4F5A-B12A-3BC0D4DA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CE9651-B49F-46BC-85A6-9A771BBF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FD0C9A-7D14-4C58-ABDB-9D6377D4F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63B54D-9F84-463E-8F71-C4B9D970D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1816251-5641-4A80-BC50-3F1E5939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E300F35-371E-4A95-8535-7211550A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86CE5A-1068-4D1D-A8EE-BE2AA80E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75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8C960-68C6-4A23-AEF1-9A18902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5D0D8D-5511-4753-B6BD-1A8E4DF8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BC4EEB-E345-4836-9DB0-F70334F3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212FC-1256-4676-956F-E5B41B5F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094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8FF1F5E-C9F4-463A-B2AB-2C466AD9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529E09-7E69-4E1A-93E3-D97E645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906A83-1D1A-4F85-A303-F6CA5EE2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48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4B74A-7568-4356-9FB8-745EF4F0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184C9D-0C03-46E3-8D78-A62EA6BE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A853FF-E1DC-41A9-852A-E9881CB83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ACD2F-3591-4C92-B6C2-40A82053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02F034-5229-4FF5-93A1-F021CEF0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8682AB-978E-4C7D-8236-2CF790C7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745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7B2FB-E26D-4365-9C74-7B2BB862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9F0476-2F09-4CA5-902E-A08B8BA5A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1A9022-3CF7-49AA-B839-81FB038E1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E93F12-D097-4355-9CA0-E4F0E076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35989D-3026-4B67-95EC-583AAE96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A39FBF-E83C-4EED-8790-C644A95E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969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87AD33-E324-41C0-8952-AC6A6B3B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1"/>
            <a:ext cx="11800936" cy="966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0329B6-F755-4AAB-8E2D-C422C2381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75" y="1130060"/>
            <a:ext cx="11800936" cy="504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03E06A-10D2-4921-8B1A-B48AE00D8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8137-0D6D-4552-810F-B8C49942F3F3}" type="datetimeFigureOut">
              <a:rPr lang="en-ZA" smtClean="0"/>
              <a:t>2019/10/31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508D9F-6F3A-4006-A09A-47A2E888B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92D77-2F8A-4472-9641-0FA91679D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261-45A1-4BE2-88FE-E928248FEC6C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36316FE-6A25-4517-8063-B4BD3A7CF67F}"/>
              </a:ext>
            </a:extLst>
          </p:cNvPr>
          <p:cNvCxnSpPr/>
          <p:nvPr userDrawn="1"/>
        </p:nvCxnSpPr>
        <p:spPr>
          <a:xfrm>
            <a:off x="0" y="1043800"/>
            <a:ext cx="121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CFD91-5342-496C-B548-5863D00C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6A66E79-5FBE-43EA-80AE-EC695FC9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" y="1247775"/>
            <a:ext cx="2805112" cy="561022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E6CDA530-539A-48DF-9077-720E31CC5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76" y="1247775"/>
            <a:ext cx="2805113" cy="561022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CDE9A99-B62E-411F-91FC-9DDEAAC2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43" y="1247774"/>
            <a:ext cx="2805113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CFD91-5342-496C-B548-5863D00C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2DC1B2E-39B4-4F83-832C-2250D661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5" y="1162050"/>
            <a:ext cx="2845859" cy="569171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14C56AA-E456-41A8-97A7-7D6B3648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83" y="1162048"/>
            <a:ext cx="2845860" cy="5691719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76085E3-2277-4A61-B110-B2763066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6" y="1162045"/>
            <a:ext cx="2845861" cy="5691721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BB1BA8AD-0AC5-4612-9A28-EC8CA1DC1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42" y="1162047"/>
            <a:ext cx="2845860" cy="56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CFD91-5342-496C-B548-5863D00C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F97B43A-6708-43F5-95DF-5CA6CE16B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9" y="1133474"/>
            <a:ext cx="2862263" cy="57245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AF20D3DB-7E4D-4332-8135-BE6F976E6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01" y="1133474"/>
            <a:ext cx="2862263" cy="572452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="" xmlns:a16="http://schemas.microsoft.com/office/drawing/2014/main" id="{CAB16E18-05F8-4C77-A464-D10DF5535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83" y="1133473"/>
            <a:ext cx="2862263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="" xmlns:a16="http://schemas.microsoft.com/office/drawing/2014/main" id="{E97A09B8-D4A0-4550-ADCE-5CE1D5E86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"/>
            <a:ext cx="12192000" cy="68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A398DA35-6B91-4656-BBD7-F1D2448E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AAF12F3-F5EE-4F6E-9727-CAD53CBFB730}"/>
              </a:ext>
            </a:extLst>
          </p:cNvPr>
          <p:cNvSpPr/>
          <p:nvPr/>
        </p:nvSpPr>
        <p:spPr>
          <a:xfrm>
            <a:off x="2391296" y="2934393"/>
            <a:ext cx="2189017" cy="1344588"/>
          </a:xfrm>
          <a:prstGeom prst="roundRect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Regional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5292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A75CF-6FDE-4683-A0FB-262F3F41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Incident Hotspots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59069C-3D87-421C-AB65-C0E48BDF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32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57E59F1-0645-415A-B5EE-EC83267BCF9D}"/>
              </a:ext>
            </a:extLst>
          </p:cNvPr>
          <p:cNvSpPr/>
          <p:nvPr/>
        </p:nvSpPr>
        <p:spPr>
          <a:xfrm>
            <a:off x="3397136" y="2211186"/>
            <a:ext cx="2189017" cy="1344588"/>
          </a:xfrm>
          <a:prstGeom prst="roundRect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Area</a:t>
            </a:r>
            <a:br>
              <a:rPr lang="en-ZA" sz="2400" dirty="0"/>
            </a:br>
            <a:r>
              <a:rPr lang="en-ZA" sz="2400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76699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3FE09464-9919-4C64-B5E9-BE69604E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11EFB5A-9333-419B-95E9-29D5E7DEBA8D}"/>
              </a:ext>
            </a:extLst>
          </p:cNvPr>
          <p:cNvSpPr/>
          <p:nvPr/>
        </p:nvSpPr>
        <p:spPr>
          <a:xfrm>
            <a:off x="6547660" y="1197032"/>
            <a:ext cx="2189017" cy="1344588"/>
          </a:xfrm>
          <a:prstGeom prst="roundRect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Bar-Graph Statistics</a:t>
            </a:r>
          </a:p>
        </p:txBody>
      </p:sp>
    </p:spTree>
    <p:extLst>
      <p:ext uri="{BB962C8B-B14F-4D97-AF65-F5344CB8AC3E}">
        <p14:creationId xmlns:p14="http://schemas.microsoft.com/office/powerpoint/2010/main" val="8917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77BDFAF5-C639-499F-B774-CE8BECC9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323A403-1328-4AB4-AEC7-81A858E79D80}"/>
              </a:ext>
            </a:extLst>
          </p:cNvPr>
          <p:cNvSpPr/>
          <p:nvPr/>
        </p:nvSpPr>
        <p:spPr>
          <a:xfrm>
            <a:off x="6547660" y="1197032"/>
            <a:ext cx="2189017" cy="1344588"/>
          </a:xfrm>
          <a:prstGeom prst="roundRect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Time Based Statistics</a:t>
            </a:r>
          </a:p>
        </p:txBody>
      </p:sp>
    </p:spTree>
    <p:extLst>
      <p:ext uri="{BB962C8B-B14F-4D97-AF65-F5344CB8AC3E}">
        <p14:creationId xmlns:p14="http://schemas.microsoft.com/office/powerpoint/2010/main" val="172142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10</Words>
  <Application>Microsoft Office PowerPoint</Application>
  <PresentationFormat>Custom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Incident Hotspots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der Vegte</dc:creator>
  <cp:lastModifiedBy>HUGHES-CHULU Elizabeth (EEAS-PRETORIA)</cp:lastModifiedBy>
  <cp:revision>79</cp:revision>
  <cp:lastPrinted>2019-10-31T12:38:57Z</cp:lastPrinted>
  <dcterms:created xsi:type="dcterms:W3CDTF">2018-08-01T09:44:21Z</dcterms:created>
  <dcterms:modified xsi:type="dcterms:W3CDTF">2019-10-31T12:39:26Z</dcterms:modified>
</cp:coreProperties>
</file>