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60" r:id="rId2"/>
    <p:sldMasterId id="2147483648" r:id="rId3"/>
  </p:sldMasterIdLst>
  <p:notesMasterIdLst>
    <p:notesMasterId r:id="rId23"/>
  </p:notesMasterIdLst>
  <p:sldIdLst>
    <p:sldId id="256" r:id="rId4"/>
    <p:sldId id="661" r:id="rId5"/>
    <p:sldId id="257" r:id="rId6"/>
    <p:sldId id="663" r:id="rId7"/>
    <p:sldId id="662" r:id="rId8"/>
    <p:sldId id="258" r:id="rId9"/>
    <p:sldId id="654" r:id="rId10"/>
    <p:sldId id="262" r:id="rId11"/>
    <p:sldId id="665" r:id="rId12"/>
    <p:sldId id="278" r:id="rId13"/>
    <p:sldId id="650" r:id="rId14"/>
    <p:sldId id="667" r:id="rId15"/>
    <p:sldId id="260" r:id="rId16"/>
    <p:sldId id="660" r:id="rId17"/>
    <p:sldId id="666" r:id="rId18"/>
    <p:sldId id="265" r:id="rId19"/>
    <p:sldId id="657" r:id="rId20"/>
    <p:sldId id="266" r:id="rId21"/>
    <p:sldId id="668" r:id="rId22"/>
  </p:sldIdLst>
  <p:sldSz cx="12192000" cy="6858000"/>
  <p:notesSz cx="6858000" cy="9947275"/>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781" autoAdjust="0"/>
    <p:restoredTop sz="94660"/>
  </p:normalViewPr>
  <p:slideViewPr>
    <p:cSldViewPr snapToGrid="0">
      <p:cViewPr varScale="1">
        <p:scale>
          <a:sx n="38" d="100"/>
          <a:sy n="38" d="100"/>
        </p:scale>
        <p:origin x="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1AAAF-070F-4F13-8BDA-44D8F20FEFB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810355D-990C-456D-81C9-32862CD56698}">
      <dgm:prSet/>
      <dgm:spPr/>
      <dgm:t>
        <a:bodyPr/>
        <a:lstStyle/>
        <a:p>
          <a:r>
            <a:rPr lang="en-ZA" dirty="0"/>
            <a:t>Local Economic Development in Southern, East and West Africa</a:t>
          </a:r>
          <a:endParaRPr lang="en-US" dirty="0"/>
        </a:p>
      </dgm:t>
    </dgm:pt>
    <dgm:pt modelId="{9AAF7EFD-470C-4DFF-BAFA-39783BC6C9EA}" type="parTrans" cxnId="{31C21529-1B0C-4F62-8FAE-7DA43C4B9EB0}">
      <dgm:prSet/>
      <dgm:spPr/>
      <dgm:t>
        <a:bodyPr/>
        <a:lstStyle/>
        <a:p>
          <a:endParaRPr lang="en-US"/>
        </a:p>
      </dgm:t>
    </dgm:pt>
    <dgm:pt modelId="{A90DA89C-B9C4-4BFE-97EE-596F2706CB84}" type="sibTrans" cxnId="{31C21529-1B0C-4F62-8FAE-7DA43C4B9EB0}">
      <dgm:prSet/>
      <dgm:spPr/>
      <dgm:t>
        <a:bodyPr/>
        <a:lstStyle/>
        <a:p>
          <a:endParaRPr lang="en-US"/>
        </a:p>
      </dgm:t>
    </dgm:pt>
    <dgm:pt modelId="{F065F461-3E7B-4516-9EFB-A773E1BA3E94}">
      <dgm:prSet/>
      <dgm:spPr/>
      <dgm:t>
        <a:bodyPr/>
        <a:lstStyle/>
        <a:p>
          <a:r>
            <a:rPr lang="en-ZA" dirty="0"/>
            <a:t>Decentralised planning in Zambia and Zimbabwe</a:t>
          </a:r>
          <a:endParaRPr lang="en-US" dirty="0"/>
        </a:p>
      </dgm:t>
    </dgm:pt>
    <dgm:pt modelId="{C3C139AF-0256-46BD-9345-7CB681C6EB6F}" type="parTrans" cxnId="{ED2328B5-EADA-46E4-808F-009E7045B20F}">
      <dgm:prSet/>
      <dgm:spPr/>
      <dgm:t>
        <a:bodyPr/>
        <a:lstStyle/>
        <a:p>
          <a:endParaRPr lang="en-US"/>
        </a:p>
      </dgm:t>
    </dgm:pt>
    <dgm:pt modelId="{47A804F1-C241-42CB-A96A-8DB9FE8792F8}" type="sibTrans" cxnId="{ED2328B5-EADA-46E4-808F-009E7045B20F}">
      <dgm:prSet/>
      <dgm:spPr/>
      <dgm:t>
        <a:bodyPr/>
        <a:lstStyle/>
        <a:p>
          <a:endParaRPr lang="en-US"/>
        </a:p>
      </dgm:t>
    </dgm:pt>
    <dgm:pt modelId="{F3C99F72-D0E3-4E28-A158-317438FBA358}">
      <dgm:prSet/>
      <dgm:spPr/>
      <dgm:t>
        <a:bodyPr/>
        <a:lstStyle/>
        <a:p>
          <a:r>
            <a:rPr lang="en-US" dirty="0" err="1"/>
            <a:t>Localising</a:t>
          </a:r>
          <a:r>
            <a:rPr lang="en-US" dirty="0"/>
            <a:t> the SDGs in Rwanda </a:t>
          </a:r>
        </a:p>
      </dgm:t>
    </dgm:pt>
    <dgm:pt modelId="{D3ED7C46-D6B1-4476-A049-7BC12F30CF13}" type="parTrans" cxnId="{2AF8FFAC-370C-4DA5-8BC3-45F9F67A0CD6}">
      <dgm:prSet/>
      <dgm:spPr/>
      <dgm:t>
        <a:bodyPr/>
        <a:lstStyle/>
        <a:p>
          <a:endParaRPr lang="en-GB"/>
        </a:p>
      </dgm:t>
    </dgm:pt>
    <dgm:pt modelId="{736D63A7-59F5-4535-B7D8-3D3065A7FB67}" type="sibTrans" cxnId="{2AF8FFAC-370C-4DA5-8BC3-45F9F67A0CD6}">
      <dgm:prSet/>
      <dgm:spPr/>
      <dgm:t>
        <a:bodyPr/>
        <a:lstStyle/>
        <a:p>
          <a:endParaRPr lang="en-GB"/>
        </a:p>
      </dgm:t>
    </dgm:pt>
    <dgm:pt modelId="{BFBCDAC3-0CC3-40C5-B5CD-F03A4F2FFC0A}" type="pres">
      <dgm:prSet presAssocID="{CF71AAAF-070F-4F13-8BDA-44D8F20FEFB3}" presName="vert0" presStyleCnt="0">
        <dgm:presLayoutVars>
          <dgm:dir/>
          <dgm:animOne val="branch"/>
          <dgm:animLvl val="lvl"/>
        </dgm:presLayoutVars>
      </dgm:prSet>
      <dgm:spPr/>
    </dgm:pt>
    <dgm:pt modelId="{85CE8612-1ABC-4797-8659-FDD2E5C7D2BF}" type="pres">
      <dgm:prSet presAssocID="{9810355D-990C-456D-81C9-32862CD56698}" presName="thickLine" presStyleLbl="alignNode1" presStyleIdx="0" presStyleCnt="3"/>
      <dgm:spPr/>
    </dgm:pt>
    <dgm:pt modelId="{2EBA0FF4-E75B-4670-9DF8-B074984655A4}" type="pres">
      <dgm:prSet presAssocID="{9810355D-990C-456D-81C9-32862CD56698}" presName="horz1" presStyleCnt="0"/>
      <dgm:spPr/>
    </dgm:pt>
    <dgm:pt modelId="{CA1F99CD-F425-4EA4-943F-A48C58FC5FD8}" type="pres">
      <dgm:prSet presAssocID="{9810355D-990C-456D-81C9-32862CD56698}" presName="tx1" presStyleLbl="revTx" presStyleIdx="0" presStyleCnt="3"/>
      <dgm:spPr/>
    </dgm:pt>
    <dgm:pt modelId="{2E6100CF-5712-4651-A6CE-3F10991A489B}" type="pres">
      <dgm:prSet presAssocID="{9810355D-990C-456D-81C9-32862CD56698}" presName="vert1" presStyleCnt="0"/>
      <dgm:spPr/>
    </dgm:pt>
    <dgm:pt modelId="{FBAE1E09-0537-42A6-B120-8C9BB170403C}" type="pres">
      <dgm:prSet presAssocID="{F065F461-3E7B-4516-9EFB-A773E1BA3E94}" presName="thickLine" presStyleLbl="alignNode1" presStyleIdx="1" presStyleCnt="3"/>
      <dgm:spPr/>
    </dgm:pt>
    <dgm:pt modelId="{9899C903-239E-4F40-BC94-EC798220211B}" type="pres">
      <dgm:prSet presAssocID="{F065F461-3E7B-4516-9EFB-A773E1BA3E94}" presName="horz1" presStyleCnt="0"/>
      <dgm:spPr/>
    </dgm:pt>
    <dgm:pt modelId="{64F1AF15-BCE5-4135-83F1-E8B994EEA36A}" type="pres">
      <dgm:prSet presAssocID="{F065F461-3E7B-4516-9EFB-A773E1BA3E94}" presName="tx1" presStyleLbl="revTx" presStyleIdx="1" presStyleCnt="3"/>
      <dgm:spPr/>
    </dgm:pt>
    <dgm:pt modelId="{557A4ECA-0828-4F72-B783-DC1B5AA1D117}" type="pres">
      <dgm:prSet presAssocID="{F065F461-3E7B-4516-9EFB-A773E1BA3E94}" presName="vert1" presStyleCnt="0"/>
      <dgm:spPr/>
    </dgm:pt>
    <dgm:pt modelId="{6684E42C-5639-4D92-8B42-BF53EC9D1448}" type="pres">
      <dgm:prSet presAssocID="{F3C99F72-D0E3-4E28-A158-317438FBA358}" presName="thickLine" presStyleLbl="alignNode1" presStyleIdx="2" presStyleCnt="3"/>
      <dgm:spPr/>
    </dgm:pt>
    <dgm:pt modelId="{22937047-045D-4E75-A66F-9B033BBB6155}" type="pres">
      <dgm:prSet presAssocID="{F3C99F72-D0E3-4E28-A158-317438FBA358}" presName="horz1" presStyleCnt="0"/>
      <dgm:spPr/>
    </dgm:pt>
    <dgm:pt modelId="{85565BB7-5C4E-42E1-9E3C-C7A422B1E92C}" type="pres">
      <dgm:prSet presAssocID="{F3C99F72-D0E3-4E28-A158-317438FBA358}" presName="tx1" presStyleLbl="revTx" presStyleIdx="2" presStyleCnt="3"/>
      <dgm:spPr/>
    </dgm:pt>
    <dgm:pt modelId="{F8CCDEFB-B3EA-4945-9999-379E80AA6D79}" type="pres">
      <dgm:prSet presAssocID="{F3C99F72-D0E3-4E28-A158-317438FBA358}" presName="vert1" presStyleCnt="0"/>
      <dgm:spPr/>
    </dgm:pt>
  </dgm:ptLst>
  <dgm:cxnLst>
    <dgm:cxn modelId="{2710D721-1A49-4436-AED3-D792352CBA2A}" type="presOf" srcId="{CF71AAAF-070F-4F13-8BDA-44D8F20FEFB3}" destId="{BFBCDAC3-0CC3-40C5-B5CD-F03A4F2FFC0A}" srcOrd="0" destOrd="0" presId="urn:microsoft.com/office/officeart/2008/layout/LinedList"/>
    <dgm:cxn modelId="{75D34D22-1BB4-4571-96E3-5D603A9CC3C7}" type="presOf" srcId="{F3C99F72-D0E3-4E28-A158-317438FBA358}" destId="{85565BB7-5C4E-42E1-9E3C-C7A422B1E92C}" srcOrd="0" destOrd="0" presId="urn:microsoft.com/office/officeart/2008/layout/LinedList"/>
    <dgm:cxn modelId="{31C21529-1B0C-4F62-8FAE-7DA43C4B9EB0}" srcId="{CF71AAAF-070F-4F13-8BDA-44D8F20FEFB3}" destId="{9810355D-990C-456D-81C9-32862CD56698}" srcOrd="0" destOrd="0" parTransId="{9AAF7EFD-470C-4DFF-BAFA-39783BC6C9EA}" sibTransId="{A90DA89C-B9C4-4BFE-97EE-596F2706CB84}"/>
    <dgm:cxn modelId="{6DF4E084-42A3-4F53-B9F0-56F6B9343EFA}" type="presOf" srcId="{F065F461-3E7B-4516-9EFB-A773E1BA3E94}" destId="{64F1AF15-BCE5-4135-83F1-E8B994EEA36A}" srcOrd="0" destOrd="0" presId="urn:microsoft.com/office/officeart/2008/layout/LinedList"/>
    <dgm:cxn modelId="{2AF8FFAC-370C-4DA5-8BC3-45F9F67A0CD6}" srcId="{CF71AAAF-070F-4F13-8BDA-44D8F20FEFB3}" destId="{F3C99F72-D0E3-4E28-A158-317438FBA358}" srcOrd="2" destOrd="0" parTransId="{D3ED7C46-D6B1-4476-A049-7BC12F30CF13}" sibTransId="{736D63A7-59F5-4535-B7D8-3D3065A7FB67}"/>
    <dgm:cxn modelId="{ED2328B5-EADA-46E4-808F-009E7045B20F}" srcId="{CF71AAAF-070F-4F13-8BDA-44D8F20FEFB3}" destId="{F065F461-3E7B-4516-9EFB-A773E1BA3E94}" srcOrd="1" destOrd="0" parTransId="{C3C139AF-0256-46BD-9345-7CB681C6EB6F}" sibTransId="{47A804F1-C241-42CB-A96A-8DB9FE8792F8}"/>
    <dgm:cxn modelId="{0E0ACCDD-F644-4426-B3C2-A8491581E026}" type="presOf" srcId="{9810355D-990C-456D-81C9-32862CD56698}" destId="{CA1F99CD-F425-4EA4-943F-A48C58FC5FD8}" srcOrd="0" destOrd="0" presId="urn:microsoft.com/office/officeart/2008/layout/LinedList"/>
    <dgm:cxn modelId="{E8BD2265-07CD-4EB0-A45A-202422C29474}" type="presParOf" srcId="{BFBCDAC3-0CC3-40C5-B5CD-F03A4F2FFC0A}" destId="{85CE8612-1ABC-4797-8659-FDD2E5C7D2BF}" srcOrd="0" destOrd="0" presId="urn:microsoft.com/office/officeart/2008/layout/LinedList"/>
    <dgm:cxn modelId="{262290B5-228F-48C8-9D10-BF9F4AC63385}" type="presParOf" srcId="{BFBCDAC3-0CC3-40C5-B5CD-F03A4F2FFC0A}" destId="{2EBA0FF4-E75B-4670-9DF8-B074984655A4}" srcOrd="1" destOrd="0" presId="urn:microsoft.com/office/officeart/2008/layout/LinedList"/>
    <dgm:cxn modelId="{FBDCD9AB-3125-4244-BF9B-45CBC964C817}" type="presParOf" srcId="{2EBA0FF4-E75B-4670-9DF8-B074984655A4}" destId="{CA1F99CD-F425-4EA4-943F-A48C58FC5FD8}" srcOrd="0" destOrd="0" presId="urn:microsoft.com/office/officeart/2008/layout/LinedList"/>
    <dgm:cxn modelId="{883FCE5A-6FC8-4256-B476-B201E4043C1A}" type="presParOf" srcId="{2EBA0FF4-E75B-4670-9DF8-B074984655A4}" destId="{2E6100CF-5712-4651-A6CE-3F10991A489B}" srcOrd="1" destOrd="0" presId="urn:microsoft.com/office/officeart/2008/layout/LinedList"/>
    <dgm:cxn modelId="{2A0C6FA0-4575-48BD-82FD-0DE7C992EBBA}" type="presParOf" srcId="{BFBCDAC3-0CC3-40C5-B5CD-F03A4F2FFC0A}" destId="{FBAE1E09-0537-42A6-B120-8C9BB170403C}" srcOrd="2" destOrd="0" presId="urn:microsoft.com/office/officeart/2008/layout/LinedList"/>
    <dgm:cxn modelId="{63EAA5FE-6EC1-42BE-BFEB-98AAC309BFD5}" type="presParOf" srcId="{BFBCDAC3-0CC3-40C5-B5CD-F03A4F2FFC0A}" destId="{9899C903-239E-4F40-BC94-EC798220211B}" srcOrd="3" destOrd="0" presId="urn:microsoft.com/office/officeart/2008/layout/LinedList"/>
    <dgm:cxn modelId="{F73CDDF6-C197-487B-9A34-794F169A15F1}" type="presParOf" srcId="{9899C903-239E-4F40-BC94-EC798220211B}" destId="{64F1AF15-BCE5-4135-83F1-E8B994EEA36A}" srcOrd="0" destOrd="0" presId="urn:microsoft.com/office/officeart/2008/layout/LinedList"/>
    <dgm:cxn modelId="{CB19A6F1-DB49-4129-AA53-704F5FE3F347}" type="presParOf" srcId="{9899C903-239E-4F40-BC94-EC798220211B}" destId="{557A4ECA-0828-4F72-B783-DC1B5AA1D117}" srcOrd="1" destOrd="0" presId="urn:microsoft.com/office/officeart/2008/layout/LinedList"/>
    <dgm:cxn modelId="{2BFB6DC9-96A9-457D-95A0-C33A22430346}" type="presParOf" srcId="{BFBCDAC3-0CC3-40C5-B5CD-F03A4F2FFC0A}" destId="{6684E42C-5639-4D92-8B42-BF53EC9D1448}" srcOrd="4" destOrd="0" presId="urn:microsoft.com/office/officeart/2008/layout/LinedList"/>
    <dgm:cxn modelId="{9850847F-2584-43BE-AE8A-834E4E409185}" type="presParOf" srcId="{BFBCDAC3-0CC3-40C5-B5CD-F03A4F2FFC0A}" destId="{22937047-045D-4E75-A66F-9B033BBB6155}" srcOrd="5" destOrd="0" presId="urn:microsoft.com/office/officeart/2008/layout/LinedList"/>
    <dgm:cxn modelId="{553EEBC9-050A-4B18-B731-222EB6CFACF3}" type="presParOf" srcId="{22937047-045D-4E75-A66F-9B033BBB6155}" destId="{85565BB7-5C4E-42E1-9E3C-C7A422B1E92C}" srcOrd="0" destOrd="0" presId="urn:microsoft.com/office/officeart/2008/layout/LinedList"/>
    <dgm:cxn modelId="{F1A7B132-49B2-4543-95A3-7243F6285921}" type="presParOf" srcId="{22937047-045D-4E75-A66F-9B033BBB6155}" destId="{F8CCDEFB-B3EA-4945-9999-379E80AA6D7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8A4E5F-5267-4F27-A32D-697490104EC4}"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n-US"/>
        </a:p>
      </dgm:t>
    </dgm:pt>
    <dgm:pt modelId="{A3FB03B7-F83C-45B9-A5C6-8A9A662639DF}">
      <dgm:prSet/>
      <dgm:spPr/>
      <dgm:t>
        <a:bodyPr/>
        <a:lstStyle/>
        <a:p>
          <a:pPr>
            <a:defRPr cap="all"/>
          </a:pPr>
          <a:r>
            <a:rPr lang="en-GB" dirty="0"/>
            <a:t>Launch of IDP Guidelines</a:t>
          </a:r>
          <a:endParaRPr lang="en-US" dirty="0"/>
        </a:p>
      </dgm:t>
    </dgm:pt>
    <dgm:pt modelId="{71C35F69-63A9-4AD7-8294-CF96F2D776F2}" type="parTrans" cxnId="{AA767899-BCB9-48B6-8F47-B7CAB1EC61BE}">
      <dgm:prSet/>
      <dgm:spPr/>
      <dgm:t>
        <a:bodyPr/>
        <a:lstStyle/>
        <a:p>
          <a:endParaRPr lang="en-US"/>
        </a:p>
      </dgm:t>
    </dgm:pt>
    <dgm:pt modelId="{589AFA57-23A9-4F6C-A927-1DA2C89A2423}" type="sibTrans" cxnId="{AA767899-BCB9-48B6-8F47-B7CAB1EC61BE}">
      <dgm:prSet/>
      <dgm:spPr/>
      <dgm:t>
        <a:bodyPr/>
        <a:lstStyle/>
        <a:p>
          <a:endParaRPr lang="en-US"/>
        </a:p>
      </dgm:t>
    </dgm:pt>
    <dgm:pt modelId="{5EB11C75-C085-46EB-989E-2EBFE2B3EA31}">
      <dgm:prSet/>
      <dgm:spPr/>
      <dgm:t>
        <a:bodyPr/>
        <a:lstStyle/>
        <a:p>
          <a:pPr>
            <a:defRPr cap="all"/>
          </a:pPr>
          <a:r>
            <a:rPr lang="en-GB" dirty="0"/>
            <a:t>Piloted the Guidelines and provided input to the refinement</a:t>
          </a:r>
          <a:endParaRPr lang="en-US" dirty="0"/>
        </a:p>
      </dgm:t>
    </dgm:pt>
    <dgm:pt modelId="{D192A3EA-A8CD-4727-B65F-17F30D63F495}" type="parTrans" cxnId="{7808FB87-FBB1-44E6-A1A6-AE5680586BFA}">
      <dgm:prSet/>
      <dgm:spPr/>
      <dgm:t>
        <a:bodyPr/>
        <a:lstStyle/>
        <a:p>
          <a:endParaRPr lang="en-US"/>
        </a:p>
      </dgm:t>
    </dgm:pt>
    <dgm:pt modelId="{E869DDFE-EBB8-4514-8A08-88E34FEC8087}" type="sibTrans" cxnId="{7808FB87-FBB1-44E6-A1A6-AE5680586BFA}">
      <dgm:prSet/>
      <dgm:spPr/>
      <dgm:t>
        <a:bodyPr/>
        <a:lstStyle/>
        <a:p>
          <a:endParaRPr lang="en-US"/>
        </a:p>
      </dgm:t>
    </dgm:pt>
    <dgm:pt modelId="{7BACA7F4-F062-41E2-8D4B-D252E411EC1C}">
      <dgm:prSet/>
      <dgm:spPr/>
      <dgm:t>
        <a:bodyPr/>
        <a:lstStyle/>
        <a:p>
          <a:pPr>
            <a:defRPr cap="all"/>
          </a:pPr>
          <a:r>
            <a:rPr lang="en-GB" dirty="0"/>
            <a:t>Trained  </a:t>
          </a:r>
          <a:r>
            <a:rPr lang="en-US" dirty="0"/>
            <a:t>537 (188F 349M) on the IDP development process</a:t>
          </a:r>
        </a:p>
      </dgm:t>
    </dgm:pt>
    <dgm:pt modelId="{E4D4FD64-34E0-46DB-BF51-2088317F44B7}" type="parTrans" cxnId="{CC93726D-661B-42FC-A9F7-D7BB72C3B33B}">
      <dgm:prSet/>
      <dgm:spPr/>
      <dgm:t>
        <a:bodyPr/>
        <a:lstStyle/>
        <a:p>
          <a:endParaRPr lang="en-US"/>
        </a:p>
      </dgm:t>
    </dgm:pt>
    <dgm:pt modelId="{C4931683-20A0-4261-AE88-765299DFD86C}" type="sibTrans" cxnId="{CC93726D-661B-42FC-A9F7-D7BB72C3B33B}">
      <dgm:prSet/>
      <dgm:spPr/>
      <dgm:t>
        <a:bodyPr/>
        <a:lstStyle/>
        <a:p>
          <a:endParaRPr lang="en-US"/>
        </a:p>
      </dgm:t>
    </dgm:pt>
    <dgm:pt modelId="{70D5C685-2B50-40E0-BD16-8C383D0EE954}">
      <dgm:prSet/>
      <dgm:spPr/>
      <dgm:t>
        <a:bodyPr/>
        <a:lstStyle/>
        <a:p>
          <a:pPr>
            <a:defRPr cap="all"/>
          </a:pPr>
          <a:r>
            <a:rPr lang="en-GB" dirty="0"/>
            <a:t>Prepared 11 IDPs complete with LED strategies</a:t>
          </a:r>
          <a:endParaRPr lang="en-US" dirty="0"/>
        </a:p>
      </dgm:t>
    </dgm:pt>
    <dgm:pt modelId="{8BB1A3AA-59CF-4031-91E8-D5588B7E87E4}" type="parTrans" cxnId="{60FE311D-D973-4916-B71D-D290EAB66106}">
      <dgm:prSet/>
      <dgm:spPr/>
      <dgm:t>
        <a:bodyPr/>
        <a:lstStyle/>
        <a:p>
          <a:endParaRPr lang="en-US"/>
        </a:p>
      </dgm:t>
    </dgm:pt>
    <dgm:pt modelId="{460A68E0-377C-4FD9-8AD5-C24AB888CE8A}" type="sibTrans" cxnId="{60FE311D-D973-4916-B71D-D290EAB66106}">
      <dgm:prSet/>
      <dgm:spPr/>
      <dgm:t>
        <a:bodyPr/>
        <a:lstStyle/>
        <a:p>
          <a:endParaRPr lang="en-US"/>
        </a:p>
      </dgm:t>
    </dgm:pt>
    <dgm:pt modelId="{5379F836-6277-48D9-849B-4DA68301174C}">
      <dgm:prSet/>
      <dgm:spPr/>
      <dgm:t>
        <a:bodyPr/>
        <a:lstStyle/>
        <a:p>
          <a:pPr>
            <a:defRPr cap="all"/>
          </a:pPr>
          <a:r>
            <a:rPr lang="en-GB" dirty="0"/>
            <a:t>Harmonise relationships between district stakeholders</a:t>
          </a:r>
          <a:endParaRPr lang="en-US" dirty="0"/>
        </a:p>
      </dgm:t>
    </dgm:pt>
    <dgm:pt modelId="{14CAAAC0-5089-403E-B53C-C975A5273079}" type="parTrans" cxnId="{936DE6C7-6030-4F5C-B7C4-5B89CEB44157}">
      <dgm:prSet/>
      <dgm:spPr/>
      <dgm:t>
        <a:bodyPr/>
        <a:lstStyle/>
        <a:p>
          <a:endParaRPr lang="en-US"/>
        </a:p>
      </dgm:t>
    </dgm:pt>
    <dgm:pt modelId="{8D8B9253-7A4D-4565-B2A2-9FA35AEB1829}" type="sibTrans" cxnId="{936DE6C7-6030-4F5C-B7C4-5B89CEB44157}">
      <dgm:prSet/>
      <dgm:spPr/>
      <dgm:t>
        <a:bodyPr/>
        <a:lstStyle/>
        <a:p>
          <a:endParaRPr lang="en-US"/>
        </a:p>
      </dgm:t>
    </dgm:pt>
    <dgm:pt modelId="{BCCF6691-876C-4092-A47D-501439550F3D}">
      <dgm:prSet/>
      <dgm:spPr/>
      <dgm:t>
        <a:bodyPr/>
        <a:lstStyle/>
        <a:p>
          <a:pPr>
            <a:defRPr cap="all"/>
          </a:pPr>
          <a:r>
            <a:rPr lang="en-GB" dirty="0"/>
            <a:t>High social inclusion in the process</a:t>
          </a:r>
          <a:endParaRPr lang="en-US" dirty="0"/>
        </a:p>
      </dgm:t>
    </dgm:pt>
    <dgm:pt modelId="{927258C0-52D5-4171-9FD9-831E78D5FE09}" type="parTrans" cxnId="{9BAEEA04-09BB-44D2-A160-366AE8CB113D}">
      <dgm:prSet/>
      <dgm:spPr/>
      <dgm:t>
        <a:bodyPr/>
        <a:lstStyle/>
        <a:p>
          <a:endParaRPr lang="en-US"/>
        </a:p>
      </dgm:t>
    </dgm:pt>
    <dgm:pt modelId="{0FBE0720-876E-48E5-BFF9-42B614E6E5CB}" type="sibTrans" cxnId="{9BAEEA04-09BB-44D2-A160-366AE8CB113D}">
      <dgm:prSet/>
      <dgm:spPr/>
      <dgm:t>
        <a:bodyPr/>
        <a:lstStyle/>
        <a:p>
          <a:endParaRPr lang="en-US"/>
        </a:p>
      </dgm:t>
    </dgm:pt>
    <dgm:pt modelId="{C423DB09-02CA-404B-A769-4B72CF5887B2}" type="pres">
      <dgm:prSet presAssocID="{E88A4E5F-5267-4F27-A32D-697490104EC4}" presName="diagram" presStyleCnt="0">
        <dgm:presLayoutVars>
          <dgm:dir/>
          <dgm:resizeHandles val="exact"/>
        </dgm:presLayoutVars>
      </dgm:prSet>
      <dgm:spPr/>
    </dgm:pt>
    <dgm:pt modelId="{3534B489-DAC9-4485-91EA-A78363256F76}" type="pres">
      <dgm:prSet presAssocID="{A3FB03B7-F83C-45B9-A5C6-8A9A662639DF}" presName="node" presStyleLbl="node1" presStyleIdx="0" presStyleCnt="6">
        <dgm:presLayoutVars>
          <dgm:bulletEnabled val="1"/>
        </dgm:presLayoutVars>
      </dgm:prSet>
      <dgm:spPr/>
    </dgm:pt>
    <dgm:pt modelId="{495FFBD1-ABD8-418A-B3FF-B8B7E3BBED47}" type="pres">
      <dgm:prSet presAssocID="{589AFA57-23A9-4F6C-A927-1DA2C89A2423}" presName="sibTrans" presStyleCnt="0"/>
      <dgm:spPr/>
    </dgm:pt>
    <dgm:pt modelId="{8CAFAD26-93FF-4124-9CAC-AD20C67ED9B0}" type="pres">
      <dgm:prSet presAssocID="{5EB11C75-C085-46EB-989E-2EBFE2B3EA31}" presName="node" presStyleLbl="node1" presStyleIdx="1" presStyleCnt="6">
        <dgm:presLayoutVars>
          <dgm:bulletEnabled val="1"/>
        </dgm:presLayoutVars>
      </dgm:prSet>
      <dgm:spPr/>
    </dgm:pt>
    <dgm:pt modelId="{2B7ABAB0-26A9-4878-A65D-C15E1C617EDF}" type="pres">
      <dgm:prSet presAssocID="{E869DDFE-EBB8-4514-8A08-88E34FEC8087}" presName="sibTrans" presStyleCnt="0"/>
      <dgm:spPr/>
    </dgm:pt>
    <dgm:pt modelId="{A68404F7-43F3-4D14-B4BB-45A79F9A3F57}" type="pres">
      <dgm:prSet presAssocID="{7BACA7F4-F062-41E2-8D4B-D252E411EC1C}" presName="node" presStyleLbl="node1" presStyleIdx="2" presStyleCnt="6">
        <dgm:presLayoutVars>
          <dgm:bulletEnabled val="1"/>
        </dgm:presLayoutVars>
      </dgm:prSet>
      <dgm:spPr/>
    </dgm:pt>
    <dgm:pt modelId="{0DB2CA72-073F-4609-B76A-832528A553C7}" type="pres">
      <dgm:prSet presAssocID="{C4931683-20A0-4261-AE88-765299DFD86C}" presName="sibTrans" presStyleCnt="0"/>
      <dgm:spPr/>
    </dgm:pt>
    <dgm:pt modelId="{F3DAAEA9-63F2-4F81-AD04-92ABC23FEEBE}" type="pres">
      <dgm:prSet presAssocID="{70D5C685-2B50-40E0-BD16-8C383D0EE954}" presName="node" presStyleLbl="node1" presStyleIdx="3" presStyleCnt="6">
        <dgm:presLayoutVars>
          <dgm:bulletEnabled val="1"/>
        </dgm:presLayoutVars>
      </dgm:prSet>
      <dgm:spPr/>
    </dgm:pt>
    <dgm:pt modelId="{6A51329E-24F3-471F-A88F-2C4CC9DB1F7D}" type="pres">
      <dgm:prSet presAssocID="{460A68E0-377C-4FD9-8AD5-C24AB888CE8A}" presName="sibTrans" presStyleCnt="0"/>
      <dgm:spPr/>
    </dgm:pt>
    <dgm:pt modelId="{D8F158FA-5A81-48A1-A1BA-5E18946CD8BE}" type="pres">
      <dgm:prSet presAssocID="{5379F836-6277-48D9-849B-4DA68301174C}" presName="node" presStyleLbl="node1" presStyleIdx="4" presStyleCnt="6">
        <dgm:presLayoutVars>
          <dgm:bulletEnabled val="1"/>
        </dgm:presLayoutVars>
      </dgm:prSet>
      <dgm:spPr/>
    </dgm:pt>
    <dgm:pt modelId="{CA3D6B12-F55D-41D3-9F60-84C8D89AC296}" type="pres">
      <dgm:prSet presAssocID="{8D8B9253-7A4D-4565-B2A2-9FA35AEB1829}" presName="sibTrans" presStyleCnt="0"/>
      <dgm:spPr/>
    </dgm:pt>
    <dgm:pt modelId="{8BAB0294-0329-4DB7-AA89-AC84371CEA36}" type="pres">
      <dgm:prSet presAssocID="{BCCF6691-876C-4092-A47D-501439550F3D}" presName="node" presStyleLbl="node1" presStyleIdx="5" presStyleCnt="6">
        <dgm:presLayoutVars>
          <dgm:bulletEnabled val="1"/>
        </dgm:presLayoutVars>
      </dgm:prSet>
      <dgm:spPr/>
    </dgm:pt>
  </dgm:ptLst>
  <dgm:cxnLst>
    <dgm:cxn modelId="{9BAEEA04-09BB-44D2-A160-366AE8CB113D}" srcId="{E88A4E5F-5267-4F27-A32D-697490104EC4}" destId="{BCCF6691-876C-4092-A47D-501439550F3D}" srcOrd="5" destOrd="0" parTransId="{927258C0-52D5-4171-9FD9-831E78D5FE09}" sibTransId="{0FBE0720-876E-48E5-BFF9-42B614E6E5CB}"/>
    <dgm:cxn modelId="{3C234907-2776-4BE8-BC46-4036743B3D64}" type="presOf" srcId="{5379F836-6277-48D9-849B-4DA68301174C}" destId="{D8F158FA-5A81-48A1-A1BA-5E18946CD8BE}" srcOrd="0" destOrd="0" presId="urn:microsoft.com/office/officeart/2005/8/layout/default"/>
    <dgm:cxn modelId="{F78AF808-083C-440E-82EF-05603F33D3FB}" type="presOf" srcId="{7BACA7F4-F062-41E2-8D4B-D252E411EC1C}" destId="{A68404F7-43F3-4D14-B4BB-45A79F9A3F57}" srcOrd="0" destOrd="0" presId="urn:microsoft.com/office/officeart/2005/8/layout/default"/>
    <dgm:cxn modelId="{60FE311D-D973-4916-B71D-D290EAB66106}" srcId="{E88A4E5F-5267-4F27-A32D-697490104EC4}" destId="{70D5C685-2B50-40E0-BD16-8C383D0EE954}" srcOrd="3" destOrd="0" parTransId="{8BB1A3AA-59CF-4031-91E8-D5588B7E87E4}" sibTransId="{460A68E0-377C-4FD9-8AD5-C24AB888CE8A}"/>
    <dgm:cxn modelId="{CC93726D-661B-42FC-A9F7-D7BB72C3B33B}" srcId="{E88A4E5F-5267-4F27-A32D-697490104EC4}" destId="{7BACA7F4-F062-41E2-8D4B-D252E411EC1C}" srcOrd="2" destOrd="0" parTransId="{E4D4FD64-34E0-46DB-BF51-2088317F44B7}" sibTransId="{C4931683-20A0-4261-AE88-765299DFD86C}"/>
    <dgm:cxn modelId="{71DD966D-DC15-4AAF-BBEC-02E50A799FFC}" type="presOf" srcId="{A3FB03B7-F83C-45B9-A5C6-8A9A662639DF}" destId="{3534B489-DAC9-4485-91EA-A78363256F76}" srcOrd="0" destOrd="0" presId="urn:microsoft.com/office/officeart/2005/8/layout/default"/>
    <dgm:cxn modelId="{16849B55-45AE-439A-AEB4-123927732873}" type="presOf" srcId="{E88A4E5F-5267-4F27-A32D-697490104EC4}" destId="{C423DB09-02CA-404B-A769-4B72CF5887B2}" srcOrd="0" destOrd="0" presId="urn:microsoft.com/office/officeart/2005/8/layout/default"/>
    <dgm:cxn modelId="{7808FB87-FBB1-44E6-A1A6-AE5680586BFA}" srcId="{E88A4E5F-5267-4F27-A32D-697490104EC4}" destId="{5EB11C75-C085-46EB-989E-2EBFE2B3EA31}" srcOrd="1" destOrd="0" parTransId="{D192A3EA-A8CD-4727-B65F-17F30D63F495}" sibTransId="{E869DDFE-EBB8-4514-8A08-88E34FEC8087}"/>
    <dgm:cxn modelId="{AA767899-BCB9-48B6-8F47-B7CAB1EC61BE}" srcId="{E88A4E5F-5267-4F27-A32D-697490104EC4}" destId="{A3FB03B7-F83C-45B9-A5C6-8A9A662639DF}" srcOrd="0" destOrd="0" parTransId="{71C35F69-63A9-4AD7-8294-CF96F2D776F2}" sibTransId="{589AFA57-23A9-4F6C-A927-1DA2C89A2423}"/>
    <dgm:cxn modelId="{BD6633C5-5159-45E0-A4EF-6BB50A8E7826}" type="presOf" srcId="{70D5C685-2B50-40E0-BD16-8C383D0EE954}" destId="{F3DAAEA9-63F2-4F81-AD04-92ABC23FEEBE}" srcOrd="0" destOrd="0" presId="urn:microsoft.com/office/officeart/2005/8/layout/default"/>
    <dgm:cxn modelId="{936DE6C7-6030-4F5C-B7C4-5B89CEB44157}" srcId="{E88A4E5F-5267-4F27-A32D-697490104EC4}" destId="{5379F836-6277-48D9-849B-4DA68301174C}" srcOrd="4" destOrd="0" parTransId="{14CAAAC0-5089-403E-B53C-C975A5273079}" sibTransId="{8D8B9253-7A4D-4565-B2A2-9FA35AEB1829}"/>
    <dgm:cxn modelId="{971575CD-D2E0-490E-8C48-536D7B01C372}" type="presOf" srcId="{BCCF6691-876C-4092-A47D-501439550F3D}" destId="{8BAB0294-0329-4DB7-AA89-AC84371CEA36}" srcOrd="0" destOrd="0" presId="urn:microsoft.com/office/officeart/2005/8/layout/default"/>
    <dgm:cxn modelId="{DE7C19D4-3FED-49F6-B809-64AAEB571580}" type="presOf" srcId="{5EB11C75-C085-46EB-989E-2EBFE2B3EA31}" destId="{8CAFAD26-93FF-4124-9CAC-AD20C67ED9B0}" srcOrd="0" destOrd="0" presId="urn:microsoft.com/office/officeart/2005/8/layout/default"/>
    <dgm:cxn modelId="{2E73D84C-EA47-462A-8503-9E86CE57DDF6}" type="presParOf" srcId="{C423DB09-02CA-404B-A769-4B72CF5887B2}" destId="{3534B489-DAC9-4485-91EA-A78363256F76}" srcOrd="0" destOrd="0" presId="urn:microsoft.com/office/officeart/2005/8/layout/default"/>
    <dgm:cxn modelId="{6A9EF4BF-288B-422F-AD4C-0B841D74FBC2}" type="presParOf" srcId="{C423DB09-02CA-404B-A769-4B72CF5887B2}" destId="{495FFBD1-ABD8-418A-B3FF-B8B7E3BBED47}" srcOrd="1" destOrd="0" presId="urn:microsoft.com/office/officeart/2005/8/layout/default"/>
    <dgm:cxn modelId="{B5CFBC84-14BB-4873-AC2B-3952BE05C2E8}" type="presParOf" srcId="{C423DB09-02CA-404B-A769-4B72CF5887B2}" destId="{8CAFAD26-93FF-4124-9CAC-AD20C67ED9B0}" srcOrd="2" destOrd="0" presId="urn:microsoft.com/office/officeart/2005/8/layout/default"/>
    <dgm:cxn modelId="{CF9A6A2B-BECB-45F0-AF89-D53BC64EDDC8}" type="presParOf" srcId="{C423DB09-02CA-404B-A769-4B72CF5887B2}" destId="{2B7ABAB0-26A9-4878-A65D-C15E1C617EDF}" srcOrd="3" destOrd="0" presId="urn:microsoft.com/office/officeart/2005/8/layout/default"/>
    <dgm:cxn modelId="{009109B6-A7AC-4C62-B9DC-E6131ADE1706}" type="presParOf" srcId="{C423DB09-02CA-404B-A769-4B72CF5887B2}" destId="{A68404F7-43F3-4D14-B4BB-45A79F9A3F57}" srcOrd="4" destOrd="0" presId="urn:microsoft.com/office/officeart/2005/8/layout/default"/>
    <dgm:cxn modelId="{1870C901-267B-4955-AF40-F14B5A423BCA}" type="presParOf" srcId="{C423DB09-02CA-404B-A769-4B72CF5887B2}" destId="{0DB2CA72-073F-4609-B76A-832528A553C7}" srcOrd="5" destOrd="0" presId="urn:microsoft.com/office/officeart/2005/8/layout/default"/>
    <dgm:cxn modelId="{4D38888E-152A-4924-96DD-D2B9CAAF7F87}" type="presParOf" srcId="{C423DB09-02CA-404B-A769-4B72CF5887B2}" destId="{F3DAAEA9-63F2-4F81-AD04-92ABC23FEEBE}" srcOrd="6" destOrd="0" presId="urn:microsoft.com/office/officeart/2005/8/layout/default"/>
    <dgm:cxn modelId="{D5AA7B91-C0BD-44FE-ADD8-E5614C7DAA70}" type="presParOf" srcId="{C423DB09-02CA-404B-A769-4B72CF5887B2}" destId="{6A51329E-24F3-471F-A88F-2C4CC9DB1F7D}" srcOrd="7" destOrd="0" presId="urn:microsoft.com/office/officeart/2005/8/layout/default"/>
    <dgm:cxn modelId="{F14D7B79-717A-47A0-9CC6-38474E45A5C8}" type="presParOf" srcId="{C423DB09-02CA-404B-A769-4B72CF5887B2}" destId="{D8F158FA-5A81-48A1-A1BA-5E18946CD8BE}" srcOrd="8" destOrd="0" presId="urn:microsoft.com/office/officeart/2005/8/layout/default"/>
    <dgm:cxn modelId="{2F5CA222-535A-4443-A3E4-8C965C3E9340}" type="presParOf" srcId="{C423DB09-02CA-404B-A769-4B72CF5887B2}" destId="{CA3D6B12-F55D-41D3-9F60-84C8D89AC296}" srcOrd="9" destOrd="0" presId="urn:microsoft.com/office/officeart/2005/8/layout/default"/>
    <dgm:cxn modelId="{6B610246-8E38-4FE7-8BF2-545ACF0BF286}" type="presParOf" srcId="{C423DB09-02CA-404B-A769-4B72CF5887B2}" destId="{8BAB0294-0329-4DB7-AA89-AC84371CEA3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94DC2F-F6F8-40F2-A011-854E611E8697}" type="doc">
      <dgm:prSet loTypeId="urn:microsoft.com/office/officeart/2005/8/layout/cycle2" loCatId="cycle" qsTypeId="urn:microsoft.com/office/officeart/2005/8/quickstyle/simple1" qsCatId="simple" csTypeId="urn:microsoft.com/office/officeart/2005/8/colors/colorful2" csCatId="colorful"/>
      <dgm:spPr/>
      <dgm:t>
        <a:bodyPr/>
        <a:lstStyle/>
        <a:p>
          <a:endParaRPr lang="en-US"/>
        </a:p>
      </dgm:t>
    </dgm:pt>
    <dgm:pt modelId="{DFD9A0BB-7D21-4E28-B438-554B7485087E}">
      <dgm:prSet/>
      <dgm:spPr/>
      <dgm:t>
        <a:bodyPr/>
        <a:lstStyle/>
        <a:p>
          <a:r>
            <a:rPr lang="en-GB" dirty="0"/>
            <a:t>Preparation and Project Information Sharing</a:t>
          </a:r>
          <a:endParaRPr lang="en-US" dirty="0"/>
        </a:p>
      </dgm:t>
    </dgm:pt>
    <dgm:pt modelId="{B18D1413-080E-460F-9B51-60E97AE754D4}" type="parTrans" cxnId="{F92EF718-96D0-47CB-A5D8-280244893740}">
      <dgm:prSet/>
      <dgm:spPr/>
      <dgm:t>
        <a:bodyPr/>
        <a:lstStyle/>
        <a:p>
          <a:endParaRPr lang="en-US"/>
        </a:p>
      </dgm:t>
    </dgm:pt>
    <dgm:pt modelId="{FD66E0EB-2A8F-4279-9699-A2AB674AD047}" type="sibTrans" cxnId="{F92EF718-96D0-47CB-A5D8-280244893740}">
      <dgm:prSet/>
      <dgm:spPr/>
      <dgm:t>
        <a:bodyPr/>
        <a:lstStyle/>
        <a:p>
          <a:endParaRPr lang="en-US" dirty="0"/>
        </a:p>
      </dgm:t>
    </dgm:pt>
    <dgm:pt modelId="{4AA887E5-7F92-4940-BB8C-8AD421947B1A}">
      <dgm:prSet/>
      <dgm:spPr/>
      <dgm:t>
        <a:bodyPr/>
        <a:lstStyle/>
        <a:p>
          <a:r>
            <a:rPr lang="en-GB" dirty="0"/>
            <a:t>Training of Councillors on Ward Development Leadership</a:t>
          </a:r>
          <a:endParaRPr lang="en-US" dirty="0"/>
        </a:p>
      </dgm:t>
    </dgm:pt>
    <dgm:pt modelId="{BEB7C4C5-70FC-48CA-8E2E-C6AE895B7C8D}" type="parTrans" cxnId="{5D11B64C-542B-4E52-88CD-42196312BE09}">
      <dgm:prSet/>
      <dgm:spPr/>
      <dgm:t>
        <a:bodyPr/>
        <a:lstStyle/>
        <a:p>
          <a:endParaRPr lang="en-US"/>
        </a:p>
      </dgm:t>
    </dgm:pt>
    <dgm:pt modelId="{D6FA27DE-2E25-470A-8A66-E842CC4862E1}" type="sibTrans" cxnId="{5D11B64C-542B-4E52-88CD-42196312BE09}">
      <dgm:prSet/>
      <dgm:spPr/>
      <dgm:t>
        <a:bodyPr/>
        <a:lstStyle/>
        <a:p>
          <a:endParaRPr lang="en-US" dirty="0"/>
        </a:p>
      </dgm:t>
    </dgm:pt>
    <dgm:pt modelId="{1FAAC4C6-E4DF-4BEF-940F-0C6848258A32}">
      <dgm:prSet/>
      <dgm:spPr/>
      <dgm:t>
        <a:bodyPr/>
        <a:lstStyle/>
        <a:p>
          <a:r>
            <a:rPr lang="en-GB" dirty="0"/>
            <a:t>Training of Traditional Leaders in rural areas</a:t>
          </a:r>
          <a:endParaRPr lang="en-US" dirty="0"/>
        </a:p>
      </dgm:t>
    </dgm:pt>
    <dgm:pt modelId="{A4FC2AF0-3C19-401F-85B5-1A5DA297160B}" type="parTrans" cxnId="{DB46EA6C-2D63-49BE-A931-100584494ED8}">
      <dgm:prSet/>
      <dgm:spPr/>
      <dgm:t>
        <a:bodyPr/>
        <a:lstStyle/>
        <a:p>
          <a:endParaRPr lang="en-US"/>
        </a:p>
      </dgm:t>
    </dgm:pt>
    <dgm:pt modelId="{75A91EC2-75CC-40E8-9E84-5020BE685089}" type="sibTrans" cxnId="{DB46EA6C-2D63-49BE-A931-100584494ED8}">
      <dgm:prSet/>
      <dgm:spPr/>
      <dgm:t>
        <a:bodyPr/>
        <a:lstStyle/>
        <a:p>
          <a:endParaRPr lang="en-US" dirty="0"/>
        </a:p>
      </dgm:t>
    </dgm:pt>
    <dgm:pt modelId="{274DA538-EA04-403A-B875-78F9F316842E}">
      <dgm:prSet/>
      <dgm:spPr/>
      <dgm:t>
        <a:bodyPr/>
        <a:lstStyle/>
        <a:p>
          <a:r>
            <a:rPr lang="en-GB" dirty="0"/>
            <a:t>Strengthening Ward Development Structures and Leaders</a:t>
          </a:r>
          <a:endParaRPr lang="en-US" dirty="0"/>
        </a:p>
      </dgm:t>
    </dgm:pt>
    <dgm:pt modelId="{A1E058AC-8A07-4A76-8F31-78C4539B16CA}" type="parTrans" cxnId="{228ABFEC-7C9F-4AD8-BDDB-F1ABBD2CB2F2}">
      <dgm:prSet/>
      <dgm:spPr/>
      <dgm:t>
        <a:bodyPr/>
        <a:lstStyle/>
        <a:p>
          <a:endParaRPr lang="en-US"/>
        </a:p>
      </dgm:t>
    </dgm:pt>
    <dgm:pt modelId="{C5A1E6C0-97FA-4011-83FF-C6A38AEBAA69}" type="sibTrans" cxnId="{228ABFEC-7C9F-4AD8-BDDB-F1ABBD2CB2F2}">
      <dgm:prSet/>
      <dgm:spPr/>
      <dgm:t>
        <a:bodyPr/>
        <a:lstStyle/>
        <a:p>
          <a:endParaRPr lang="en-US" dirty="0"/>
        </a:p>
      </dgm:t>
    </dgm:pt>
    <dgm:pt modelId="{DD25D010-BD62-4913-98E3-57DC7265713B}">
      <dgm:prSet/>
      <dgm:spPr/>
      <dgm:t>
        <a:bodyPr/>
        <a:lstStyle/>
        <a:p>
          <a:r>
            <a:rPr lang="en-GB" dirty="0"/>
            <a:t>Ward Consultations on Social-economic Development </a:t>
          </a:r>
          <a:endParaRPr lang="en-US" dirty="0"/>
        </a:p>
      </dgm:t>
    </dgm:pt>
    <dgm:pt modelId="{6632264C-23E9-4A03-93BF-36EF376E04E9}" type="parTrans" cxnId="{CE638A4D-652F-418F-BDDE-C46F34E04C18}">
      <dgm:prSet/>
      <dgm:spPr/>
      <dgm:t>
        <a:bodyPr/>
        <a:lstStyle/>
        <a:p>
          <a:endParaRPr lang="en-US"/>
        </a:p>
      </dgm:t>
    </dgm:pt>
    <dgm:pt modelId="{4AA2C232-DE8C-4030-9C64-F3848EC93A20}" type="sibTrans" cxnId="{CE638A4D-652F-418F-BDDE-C46F34E04C18}">
      <dgm:prSet/>
      <dgm:spPr/>
      <dgm:t>
        <a:bodyPr/>
        <a:lstStyle/>
        <a:p>
          <a:endParaRPr lang="en-US" dirty="0"/>
        </a:p>
      </dgm:t>
    </dgm:pt>
    <dgm:pt modelId="{E8099646-721F-4F49-B17E-7DE5AE29502D}">
      <dgm:prSet/>
      <dgm:spPr/>
      <dgm:t>
        <a:bodyPr/>
        <a:lstStyle/>
        <a:p>
          <a:r>
            <a:rPr lang="en-GB" dirty="0"/>
            <a:t>Development Plans with Priority Projects and Budgets</a:t>
          </a:r>
          <a:endParaRPr lang="en-US" dirty="0"/>
        </a:p>
      </dgm:t>
    </dgm:pt>
    <dgm:pt modelId="{344082EC-E9AE-4A85-BD8A-1CF627BEA352}" type="parTrans" cxnId="{8A2176C5-140D-494E-93D4-902724EEEA53}">
      <dgm:prSet/>
      <dgm:spPr/>
      <dgm:t>
        <a:bodyPr/>
        <a:lstStyle/>
        <a:p>
          <a:endParaRPr lang="en-US"/>
        </a:p>
      </dgm:t>
    </dgm:pt>
    <dgm:pt modelId="{10EFE06F-50C9-41AF-9552-D75BA6B7EC26}" type="sibTrans" cxnId="{8A2176C5-140D-494E-93D4-902724EEEA53}">
      <dgm:prSet/>
      <dgm:spPr/>
      <dgm:t>
        <a:bodyPr/>
        <a:lstStyle/>
        <a:p>
          <a:endParaRPr lang="en-US" dirty="0"/>
        </a:p>
      </dgm:t>
    </dgm:pt>
    <dgm:pt modelId="{6BA77310-E362-498B-9236-826D515A3B79}">
      <dgm:prSet/>
      <dgm:spPr/>
      <dgm:t>
        <a:bodyPr/>
        <a:lstStyle/>
        <a:p>
          <a:r>
            <a:rPr lang="en-GB" dirty="0"/>
            <a:t>Consolidate Ward Plans into the District Integrated Development Plan</a:t>
          </a:r>
          <a:endParaRPr lang="en-US" dirty="0"/>
        </a:p>
      </dgm:t>
    </dgm:pt>
    <dgm:pt modelId="{0975F05F-0EE0-448C-9439-069890434E1C}" type="parTrans" cxnId="{2DA5C57E-CF23-438F-886D-7D51D6A0762E}">
      <dgm:prSet/>
      <dgm:spPr/>
      <dgm:t>
        <a:bodyPr/>
        <a:lstStyle/>
        <a:p>
          <a:endParaRPr lang="en-US"/>
        </a:p>
      </dgm:t>
    </dgm:pt>
    <dgm:pt modelId="{4BA79B60-DA0B-40C5-9C53-FE87E9324CFB}" type="sibTrans" cxnId="{2DA5C57E-CF23-438F-886D-7D51D6A0762E}">
      <dgm:prSet/>
      <dgm:spPr/>
      <dgm:t>
        <a:bodyPr/>
        <a:lstStyle/>
        <a:p>
          <a:endParaRPr lang="en-US" dirty="0"/>
        </a:p>
      </dgm:t>
    </dgm:pt>
    <dgm:pt modelId="{37F51819-A737-49E2-B675-211FB86C0288}" type="pres">
      <dgm:prSet presAssocID="{0394DC2F-F6F8-40F2-A011-854E611E8697}" presName="cycle" presStyleCnt="0">
        <dgm:presLayoutVars>
          <dgm:dir/>
          <dgm:resizeHandles val="exact"/>
        </dgm:presLayoutVars>
      </dgm:prSet>
      <dgm:spPr/>
    </dgm:pt>
    <dgm:pt modelId="{C67C5807-7617-4B72-B655-22AA4DE80661}" type="pres">
      <dgm:prSet presAssocID="{DFD9A0BB-7D21-4E28-B438-554B7485087E}" presName="node" presStyleLbl="node1" presStyleIdx="0" presStyleCnt="7">
        <dgm:presLayoutVars>
          <dgm:bulletEnabled val="1"/>
        </dgm:presLayoutVars>
      </dgm:prSet>
      <dgm:spPr/>
    </dgm:pt>
    <dgm:pt modelId="{0DDEA75D-D0A6-4902-9E07-2165FC84691A}" type="pres">
      <dgm:prSet presAssocID="{FD66E0EB-2A8F-4279-9699-A2AB674AD047}" presName="sibTrans" presStyleLbl="sibTrans2D1" presStyleIdx="0" presStyleCnt="7"/>
      <dgm:spPr/>
    </dgm:pt>
    <dgm:pt modelId="{51105B43-38FD-4B28-86D3-A3154319D204}" type="pres">
      <dgm:prSet presAssocID="{FD66E0EB-2A8F-4279-9699-A2AB674AD047}" presName="connectorText" presStyleLbl="sibTrans2D1" presStyleIdx="0" presStyleCnt="7"/>
      <dgm:spPr/>
    </dgm:pt>
    <dgm:pt modelId="{6757754D-278A-47E3-9B93-E1903EAC85F1}" type="pres">
      <dgm:prSet presAssocID="{4AA887E5-7F92-4940-BB8C-8AD421947B1A}" presName="node" presStyleLbl="node1" presStyleIdx="1" presStyleCnt="7">
        <dgm:presLayoutVars>
          <dgm:bulletEnabled val="1"/>
        </dgm:presLayoutVars>
      </dgm:prSet>
      <dgm:spPr/>
    </dgm:pt>
    <dgm:pt modelId="{31BE0FA7-F315-467A-9705-1F28B7B92DAB}" type="pres">
      <dgm:prSet presAssocID="{D6FA27DE-2E25-470A-8A66-E842CC4862E1}" presName="sibTrans" presStyleLbl="sibTrans2D1" presStyleIdx="1" presStyleCnt="7"/>
      <dgm:spPr/>
    </dgm:pt>
    <dgm:pt modelId="{2328B214-5235-4181-B569-AFE1093F4D3A}" type="pres">
      <dgm:prSet presAssocID="{D6FA27DE-2E25-470A-8A66-E842CC4862E1}" presName="connectorText" presStyleLbl="sibTrans2D1" presStyleIdx="1" presStyleCnt="7"/>
      <dgm:spPr/>
    </dgm:pt>
    <dgm:pt modelId="{CD880C62-D6D2-469A-91DF-0CBDF9848CFA}" type="pres">
      <dgm:prSet presAssocID="{1FAAC4C6-E4DF-4BEF-940F-0C6848258A32}" presName="node" presStyleLbl="node1" presStyleIdx="2" presStyleCnt="7">
        <dgm:presLayoutVars>
          <dgm:bulletEnabled val="1"/>
        </dgm:presLayoutVars>
      </dgm:prSet>
      <dgm:spPr/>
    </dgm:pt>
    <dgm:pt modelId="{21625569-E2BB-4B5F-A3B8-EE754C54AAD7}" type="pres">
      <dgm:prSet presAssocID="{75A91EC2-75CC-40E8-9E84-5020BE685089}" presName="sibTrans" presStyleLbl="sibTrans2D1" presStyleIdx="2" presStyleCnt="7"/>
      <dgm:spPr/>
    </dgm:pt>
    <dgm:pt modelId="{433B5C40-D981-48EB-BF7A-907C834DFF73}" type="pres">
      <dgm:prSet presAssocID="{75A91EC2-75CC-40E8-9E84-5020BE685089}" presName="connectorText" presStyleLbl="sibTrans2D1" presStyleIdx="2" presStyleCnt="7"/>
      <dgm:spPr/>
    </dgm:pt>
    <dgm:pt modelId="{2A89C80D-97ED-45E3-8B4F-3C470FE7275C}" type="pres">
      <dgm:prSet presAssocID="{274DA538-EA04-403A-B875-78F9F316842E}" presName="node" presStyleLbl="node1" presStyleIdx="3" presStyleCnt="7">
        <dgm:presLayoutVars>
          <dgm:bulletEnabled val="1"/>
        </dgm:presLayoutVars>
      </dgm:prSet>
      <dgm:spPr/>
    </dgm:pt>
    <dgm:pt modelId="{6F90990F-88FF-4CE0-B757-2BE15492D481}" type="pres">
      <dgm:prSet presAssocID="{C5A1E6C0-97FA-4011-83FF-C6A38AEBAA69}" presName="sibTrans" presStyleLbl="sibTrans2D1" presStyleIdx="3" presStyleCnt="7"/>
      <dgm:spPr/>
    </dgm:pt>
    <dgm:pt modelId="{C7CF509F-CE32-4F22-8A5D-05717C8B8827}" type="pres">
      <dgm:prSet presAssocID="{C5A1E6C0-97FA-4011-83FF-C6A38AEBAA69}" presName="connectorText" presStyleLbl="sibTrans2D1" presStyleIdx="3" presStyleCnt="7"/>
      <dgm:spPr/>
    </dgm:pt>
    <dgm:pt modelId="{D6FE69EE-1B29-415E-8085-92DBD031E1B3}" type="pres">
      <dgm:prSet presAssocID="{DD25D010-BD62-4913-98E3-57DC7265713B}" presName="node" presStyleLbl="node1" presStyleIdx="4" presStyleCnt="7">
        <dgm:presLayoutVars>
          <dgm:bulletEnabled val="1"/>
        </dgm:presLayoutVars>
      </dgm:prSet>
      <dgm:spPr/>
    </dgm:pt>
    <dgm:pt modelId="{0CF264E8-C1B3-4002-9FC1-CA5C3BFEA763}" type="pres">
      <dgm:prSet presAssocID="{4AA2C232-DE8C-4030-9C64-F3848EC93A20}" presName="sibTrans" presStyleLbl="sibTrans2D1" presStyleIdx="4" presStyleCnt="7"/>
      <dgm:spPr/>
    </dgm:pt>
    <dgm:pt modelId="{6DFA9D26-D01F-4738-9E99-29C133E44FED}" type="pres">
      <dgm:prSet presAssocID="{4AA2C232-DE8C-4030-9C64-F3848EC93A20}" presName="connectorText" presStyleLbl="sibTrans2D1" presStyleIdx="4" presStyleCnt="7"/>
      <dgm:spPr/>
    </dgm:pt>
    <dgm:pt modelId="{A75986A4-C865-4813-94F8-1BADE02981CC}" type="pres">
      <dgm:prSet presAssocID="{E8099646-721F-4F49-B17E-7DE5AE29502D}" presName="node" presStyleLbl="node1" presStyleIdx="5" presStyleCnt="7">
        <dgm:presLayoutVars>
          <dgm:bulletEnabled val="1"/>
        </dgm:presLayoutVars>
      </dgm:prSet>
      <dgm:spPr/>
    </dgm:pt>
    <dgm:pt modelId="{CD114F23-2065-493F-A2A3-5E768A4FF56C}" type="pres">
      <dgm:prSet presAssocID="{10EFE06F-50C9-41AF-9552-D75BA6B7EC26}" presName="sibTrans" presStyleLbl="sibTrans2D1" presStyleIdx="5" presStyleCnt="7"/>
      <dgm:spPr/>
    </dgm:pt>
    <dgm:pt modelId="{F65DE1E9-4576-4FAC-82EA-64D6F7ECF07F}" type="pres">
      <dgm:prSet presAssocID="{10EFE06F-50C9-41AF-9552-D75BA6B7EC26}" presName="connectorText" presStyleLbl="sibTrans2D1" presStyleIdx="5" presStyleCnt="7"/>
      <dgm:spPr/>
    </dgm:pt>
    <dgm:pt modelId="{FDADD6FB-8981-4B85-BA41-F26504CCFB1E}" type="pres">
      <dgm:prSet presAssocID="{6BA77310-E362-498B-9236-826D515A3B79}" presName="node" presStyleLbl="node1" presStyleIdx="6" presStyleCnt="7">
        <dgm:presLayoutVars>
          <dgm:bulletEnabled val="1"/>
        </dgm:presLayoutVars>
      </dgm:prSet>
      <dgm:spPr/>
    </dgm:pt>
    <dgm:pt modelId="{873A1B78-5657-43F2-BC06-B539ED52C30D}" type="pres">
      <dgm:prSet presAssocID="{4BA79B60-DA0B-40C5-9C53-FE87E9324CFB}" presName="sibTrans" presStyleLbl="sibTrans2D1" presStyleIdx="6" presStyleCnt="7"/>
      <dgm:spPr/>
    </dgm:pt>
    <dgm:pt modelId="{EE336EB2-B9C6-4366-A9C6-01ABB7EE32C0}" type="pres">
      <dgm:prSet presAssocID="{4BA79B60-DA0B-40C5-9C53-FE87E9324CFB}" presName="connectorText" presStyleLbl="sibTrans2D1" presStyleIdx="6" presStyleCnt="7"/>
      <dgm:spPr/>
    </dgm:pt>
  </dgm:ptLst>
  <dgm:cxnLst>
    <dgm:cxn modelId="{83991406-929B-4090-A5BD-22B8C2755748}" type="presOf" srcId="{75A91EC2-75CC-40E8-9E84-5020BE685089}" destId="{433B5C40-D981-48EB-BF7A-907C834DFF73}" srcOrd="1" destOrd="0" presId="urn:microsoft.com/office/officeart/2005/8/layout/cycle2"/>
    <dgm:cxn modelId="{776AAA09-9C8C-47B6-B8B4-DD8483A5CABF}" type="presOf" srcId="{C5A1E6C0-97FA-4011-83FF-C6A38AEBAA69}" destId="{C7CF509F-CE32-4F22-8A5D-05717C8B8827}" srcOrd="1" destOrd="0" presId="urn:microsoft.com/office/officeart/2005/8/layout/cycle2"/>
    <dgm:cxn modelId="{F92EF718-96D0-47CB-A5D8-280244893740}" srcId="{0394DC2F-F6F8-40F2-A011-854E611E8697}" destId="{DFD9A0BB-7D21-4E28-B438-554B7485087E}" srcOrd="0" destOrd="0" parTransId="{B18D1413-080E-460F-9B51-60E97AE754D4}" sibTransId="{FD66E0EB-2A8F-4279-9699-A2AB674AD047}"/>
    <dgm:cxn modelId="{A410171B-512E-495C-9627-7BF1D943CE52}" type="presOf" srcId="{FD66E0EB-2A8F-4279-9699-A2AB674AD047}" destId="{51105B43-38FD-4B28-86D3-A3154319D204}" srcOrd="1" destOrd="0" presId="urn:microsoft.com/office/officeart/2005/8/layout/cycle2"/>
    <dgm:cxn modelId="{60508E1B-F1C0-468A-9D9B-001DA83D7EC2}" type="presOf" srcId="{4BA79B60-DA0B-40C5-9C53-FE87E9324CFB}" destId="{873A1B78-5657-43F2-BC06-B539ED52C30D}" srcOrd="0" destOrd="0" presId="urn:microsoft.com/office/officeart/2005/8/layout/cycle2"/>
    <dgm:cxn modelId="{9770CC1C-5BE8-493C-9DE5-C1853CAE3FA2}" type="presOf" srcId="{6BA77310-E362-498B-9236-826D515A3B79}" destId="{FDADD6FB-8981-4B85-BA41-F26504CCFB1E}" srcOrd="0" destOrd="0" presId="urn:microsoft.com/office/officeart/2005/8/layout/cycle2"/>
    <dgm:cxn modelId="{9F2C3F2B-C35B-466D-A268-4180EAD5C505}" type="presOf" srcId="{4AA2C232-DE8C-4030-9C64-F3848EC93A20}" destId="{0CF264E8-C1B3-4002-9FC1-CA5C3BFEA763}" srcOrd="0" destOrd="0" presId="urn:microsoft.com/office/officeart/2005/8/layout/cycle2"/>
    <dgm:cxn modelId="{7CD0BC5D-DB49-4F19-B061-74BA764FAF44}" type="presOf" srcId="{D6FA27DE-2E25-470A-8A66-E842CC4862E1}" destId="{2328B214-5235-4181-B569-AFE1093F4D3A}" srcOrd="1" destOrd="0" presId="urn:microsoft.com/office/officeart/2005/8/layout/cycle2"/>
    <dgm:cxn modelId="{0E14F95F-9842-4D44-A407-06A6C92B357C}" type="presOf" srcId="{4BA79B60-DA0B-40C5-9C53-FE87E9324CFB}" destId="{EE336EB2-B9C6-4366-A9C6-01ABB7EE32C0}" srcOrd="1" destOrd="0" presId="urn:microsoft.com/office/officeart/2005/8/layout/cycle2"/>
    <dgm:cxn modelId="{702F6E4A-26E5-4785-883A-61C491A1CA76}" type="presOf" srcId="{274DA538-EA04-403A-B875-78F9F316842E}" destId="{2A89C80D-97ED-45E3-8B4F-3C470FE7275C}" srcOrd="0" destOrd="0" presId="urn:microsoft.com/office/officeart/2005/8/layout/cycle2"/>
    <dgm:cxn modelId="{5D11B64C-542B-4E52-88CD-42196312BE09}" srcId="{0394DC2F-F6F8-40F2-A011-854E611E8697}" destId="{4AA887E5-7F92-4940-BB8C-8AD421947B1A}" srcOrd="1" destOrd="0" parTransId="{BEB7C4C5-70FC-48CA-8E2E-C6AE895B7C8D}" sibTransId="{D6FA27DE-2E25-470A-8A66-E842CC4862E1}"/>
    <dgm:cxn modelId="{DB46EA6C-2D63-49BE-A931-100584494ED8}" srcId="{0394DC2F-F6F8-40F2-A011-854E611E8697}" destId="{1FAAC4C6-E4DF-4BEF-940F-0C6848258A32}" srcOrd="2" destOrd="0" parTransId="{A4FC2AF0-3C19-401F-85B5-1A5DA297160B}" sibTransId="{75A91EC2-75CC-40E8-9E84-5020BE685089}"/>
    <dgm:cxn modelId="{CE638A4D-652F-418F-BDDE-C46F34E04C18}" srcId="{0394DC2F-F6F8-40F2-A011-854E611E8697}" destId="{DD25D010-BD62-4913-98E3-57DC7265713B}" srcOrd="4" destOrd="0" parTransId="{6632264C-23E9-4A03-93BF-36EF376E04E9}" sibTransId="{4AA2C232-DE8C-4030-9C64-F3848EC93A20}"/>
    <dgm:cxn modelId="{B9B5C26F-CE5B-42E3-BD1C-7DD320E01A3E}" type="presOf" srcId="{DFD9A0BB-7D21-4E28-B438-554B7485087E}" destId="{C67C5807-7617-4B72-B655-22AA4DE80661}" srcOrd="0" destOrd="0" presId="urn:microsoft.com/office/officeart/2005/8/layout/cycle2"/>
    <dgm:cxn modelId="{FEF4C852-68AF-40F3-9624-E6C4756EFA52}" type="presOf" srcId="{75A91EC2-75CC-40E8-9E84-5020BE685089}" destId="{21625569-E2BB-4B5F-A3B8-EE754C54AAD7}" srcOrd="0" destOrd="0" presId="urn:microsoft.com/office/officeart/2005/8/layout/cycle2"/>
    <dgm:cxn modelId="{06F9137C-EE38-4893-BF9F-50ED47478423}" type="presOf" srcId="{D6FA27DE-2E25-470A-8A66-E842CC4862E1}" destId="{31BE0FA7-F315-467A-9705-1F28B7B92DAB}" srcOrd="0" destOrd="0" presId="urn:microsoft.com/office/officeart/2005/8/layout/cycle2"/>
    <dgm:cxn modelId="{2DA5C57E-CF23-438F-886D-7D51D6A0762E}" srcId="{0394DC2F-F6F8-40F2-A011-854E611E8697}" destId="{6BA77310-E362-498B-9236-826D515A3B79}" srcOrd="6" destOrd="0" parTransId="{0975F05F-0EE0-448C-9439-069890434E1C}" sibTransId="{4BA79B60-DA0B-40C5-9C53-FE87E9324CFB}"/>
    <dgm:cxn modelId="{47064490-1D0A-48D7-8891-D80683C797A4}" type="presOf" srcId="{FD66E0EB-2A8F-4279-9699-A2AB674AD047}" destId="{0DDEA75D-D0A6-4902-9E07-2165FC84691A}" srcOrd="0" destOrd="0" presId="urn:microsoft.com/office/officeart/2005/8/layout/cycle2"/>
    <dgm:cxn modelId="{FBE930C0-A268-434C-9B64-AD72CADC8C4D}" type="presOf" srcId="{10EFE06F-50C9-41AF-9552-D75BA6B7EC26}" destId="{CD114F23-2065-493F-A2A3-5E768A4FF56C}" srcOrd="0" destOrd="0" presId="urn:microsoft.com/office/officeart/2005/8/layout/cycle2"/>
    <dgm:cxn modelId="{8A2176C5-140D-494E-93D4-902724EEEA53}" srcId="{0394DC2F-F6F8-40F2-A011-854E611E8697}" destId="{E8099646-721F-4F49-B17E-7DE5AE29502D}" srcOrd="5" destOrd="0" parTransId="{344082EC-E9AE-4A85-BD8A-1CF627BEA352}" sibTransId="{10EFE06F-50C9-41AF-9552-D75BA6B7EC26}"/>
    <dgm:cxn modelId="{FCA939C7-4E18-48C5-9E2A-DAD76F2A672F}" type="presOf" srcId="{DD25D010-BD62-4913-98E3-57DC7265713B}" destId="{D6FE69EE-1B29-415E-8085-92DBD031E1B3}" srcOrd="0" destOrd="0" presId="urn:microsoft.com/office/officeart/2005/8/layout/cycle2"/>
    <dgm:cxn modelId="{B717DDC8-5F82-44D3-9BEE-F8550F102EB7}" type="presOf" srcId="{C5A1E6C0-97FA-4011-83FF-C6A38AEBAA69}" destId="{6F90990F-88FF-4CE0-B757-2BE15492D481}" srcOrd="0" destOrd="0" presId="urn:microsoft.com/office/officeart/2005/8/layout/cycle2"/>
    <dgm:cxn modelId="{DFEAFFCE-27C6-45DF-8472-3861EF5BEC49}" type="presOf" srcId="{E8099646-721F-4F49-B17E-7DE5AE29502D}" destId="{A75986A4-C865-4813-94F8-1BADE02981CC}" srcOrd="0" destOrd="0" presId="urn:microsoft.com/office/officeart/2005/8/layout/cycle2"/>
    <dgm:cxn modelId="{8E2286E1-130A-415F-9F1C-2D6E6607FF4B}" type="presOf" srcId="{1FAAC4C6-E4DF-4BEF-940F-0C6848258A32}" destId="{CD880C62-D6D2-469A-91DF-0CBDF9848CFA}" srcOrd="0" destOrd="0" presId="urn:microsoft.com/office/officeart/2005/8/layout/cycle2"/>
    <dgm:cxn modelId="{ACC014E4-301A-43CB-B2DB-608FE7BD3420}" type="presOf" srcId="{4AA2C232-DE8C-4030-9C64-F3848EC93A20}" destId="{6DFA9D26-D01F-4738-9E99-29C133E44FED}" srcOrd="1" destOrd="0" presId="urn:microsoft.com/office/officeart/2005/8/layout/cycle2"/>
    <dgm:cxn modelId="{B97761E6-872B-4B27-86BF-57186B1B09B3}" type="presOf" srcId="{4AA887E5-7F92-4940-BB8C-8AD421947B1A}" destId="{6757754D-278A-47E3-9B93-E1903EAC85F1}" srcOrd="0" destOrd="0" presId="urn:microsoft.com/office/officeart/2005/8/layout/cycle2"/>
    <dgm:cxn modelId="{DD164CE6-14AA-4E56-A2E2-36FD2321124D}" type="presOf" srcId="{0394DC2F-F6F8-40F2-A011-854E611E8697}" destId="{37F51819-A737-49E2-B675-211FB86C0288}" srcOrd="0" destOrd="0" presId="urn:microsoft.com/office/officeart/2005/8/layout/cycle2"/>
    <dgm:cxn modelId="{228ABFEC-7C9F-4AD8-BDDB-F1ABBD2CB2F2}" srcId="{0394DC2F-F6F8-40F2-A011-854E611E8697}" destId="{274DA538-EA04-403A-B875-78F9F316842E}" srcOrd="3" destOrd="0" parTransId="{A1E058AC-8A07-4A76-8F31-78C4539B16CA}" sibTransId="{C5A1E6C0-97FA-4011-83FF-C6A38AEBAA69}"/>
    <dgm:cxn modelId="{58A3A0FC-D2D8-4DB9-B58F-7E2C295F42A8}" type="presOf" srcId="{10EFE06F-50C9-41AF-9552-D75BA6B7EC26}" destId="{F65DE1E9-4576-4FAC-82EA-64D6F7ECF07F}" srcOrd="1" destOrd="0" presId="urn:microsoft.com/office/officeart/2005/8/layout/cycle2"/>
    <dgm:cxn modelId="{BA493BD5-9C36-40D9-B95E-020FD881C35B}" type="presParOf" srcId="{37F51819-A737-49E2-B675-211FB86C0288}" destId="{C67C5807-7617-4B72-B655-22AA4DE80661}" srcOrd="0" destOrd="0" presId="urn:microsoft.com/office/officeart/2005/8/layout/cycle2"/>
    <dgm:cxn modelId="{3E831F33-D201-42DC-B0A1-6FC09A877876}" type="presParOf" srcId="{37F51819-A737-49E2-B675-211FB86C0288}" destId="{0DDEA75D-D0A6-4902-9E07-2165FC84691A}" srcOrd="1" destOrd="0" presId="urn:microsoft.com/office/officeart/2005/8/layout/cycle2"/>
    <dgm:cxn modelId="{424F37EF-B55E-4C4A-8EEF-B9F9E9204276}" type="presParOf" srcId="{0DDEA75D-D0A6-4902-9E07-2165FC84691A}" destId="{51105B43-38FD-4B28-86D3-A3154319D204}" srcOrd="0" destOrd="0" presId="urn:microsoft.com/office/officeart/2005/8/layout/cycle2"/>
    <dgm:cxn modelId="{E64160D8-2C63-4418-9BC4-719DDE9D6F1B}" type="presParOf" srcId="{37F51819-A737-49E2-B675-211FB86C0288}" destId="{6757754D-278A-47E3-9B93-E1903EAC85F1}" srcOrd="2" destOrd="0" presId="urn:microsoft.com/office/officeart/2005/8/layout/cycle2"/>
    <dgm:cxn modelId="{D1C49987-3349-4084-AFA7-6061F45D64A1}" type="presParOf" srcId="{37F51819-A737-49E2-B675-211FB86C0288}" destId="{31BE0FA7-F315-467A-9705-1F28B7B92DAB}" srcOrd="3" destOrd="0" presId="urn:microsoft.com/office/officeart/2005/8/layout/cycle2"/>
    <dgm:cxn modelId="{646118F1-84E1-4DBD-B4CA-B3ADE1046BC7}" type="presParOf" srcId="{31BE0FA7-F315-467A-9705-1F28B7B92DAB}" destId="{2328B214-5235-4181-B569-AFE1093F4D3A}" srcOrd="0" destOrd="0" presId="urn:microsoft.com/office/officeart/2005/8/layout/cycle2"/>
    <dgm:cxn modelId="{1A02ACCE-BDB8-4DBE-9C0D-E73D53359001}" type="presParOf" srcId="{37F51819-A737-49E2-B675-211FB86C0288}" destId="{CD880C62-D6D2-469A-91DF-0CBDF9848CFA}" srcOrd="4" destOrd="0" presId="urn:microsoft.com/office/officeart/2005/8/layout/cycle2"/>
    <dgm:cxn modelId="{A18DC5F0-261D-436E-B190-A8875FB1FA18}" type="presParOf" srcId="{37F51819-A737-49E2-B675-211FB86C0288}" destId="{21625569-E2BB-4B5F-A3B8-EE754C54AAD7}" srcOrd="5" destOrd="0" presId="urn:microsoft.com/office/officeart/2005/8/layout/cycle2"/>
    <dgm:cxn modelId="{AA51BECA-6D2F-4003-9D72-74B05310DC9A}" type="presParOf" srcId="{21625569-E2BB-4B5F-A3B8-EE754C54AAD7}" destId="{433B5C40-D981-48EB-BF7A-907C834DFF73}" srcOrd="0" destOrd="0" presId="urn:microsoft.com/office/officeart/2005/8/layout/cycle2"/>
    <dgm:cxn modelId="{15F8A18B-F6D9-439B-AB77-3267CB3C4AF8}" type="presParOf" srcId="{37F51819-A737-49E2-B675-211FB86C0288}" destId="{2A89C80D-97ED-45E3-8B4F-3C470FE7275C}" srcOrd="6" destOrd="0" presId="urn:microsoft.com/office/officeart/2005/8/layout/cycle2"/>
    <dgm:cxn modelId="{858D0AE8-25A8-44E0-B3FF-1A589644CB17}" type="presParOf" srcId="{37F51819-A737-49E2-B675-211FB86C0288}" destId="{6F90990F-88FF-4CE0-B757-2BE15492D481}" srcOrd="7" destOrd="0" presId="urn:microsoft.com/office/officeart/2005/8/layout/cycle2"/>
    <dgm:cxn modelId="{333CA1C4-923A-4D3C-A4AD-9972DBE83996}" type="presParOf" srcId="{6F90990F-88FF-4CE0-B757-2BE15492D481}" destId="{C7CF509F-CE32-4F22-8A5D-05717C8B8827}" srcOrd="0" destOrd="0" presId="urn:microsoft.com/office/officeart/2005/8/layout/cycle2"/>
    <dgm:cxn modelId="{C1056265-61D7-489C-A650-B3E9513818DF}" type="presParOf" srcId="{37F51819-A737-49E2-B675-211FB86C0288}" destId="{D6FE69EE-1B29-415E-8085-92DBD031E1B3}" srcOrd="8" destOrd="0" presId="urn:microsoft.com/office/officeart/2005/8/layout/cycle2"/>
    <dgm:cxn modelId="{01818ED4-0131-4F5D-A107-19E7FECFA72C}" type="presParOf" srcId="{37F51819-A737-49E2-B675-211FB86C0288}" destId="{0CF264E8-C1B3-4002-9FC1-CA5C3BFEA763}" srcOrd="9" destOrd="0" presId="urn:microsoft.com/office/officeart/2005/8/layout/cycle2"/>
    <dgm:cxn modelId="{F401C820-4B00-43EB-94F2-B719E890BB70}" type="presParOf" srcId="{0CF264E8-C1B3-4002-9FC1-CA5C3BFEA763}" destId="{6DFA9D26-D01F-4738-9E99-29C133E44FED}" srcOrd="0" destOrd="0" presId="urn:microsoft.com/office/officeart/2005/8/layout/cycle2"/>
    <dgm:cxn modelId="{498AC338-FC67-442B-9AE6-C37E0388F87E}" type="presParOf" srcId="{37F51819-A737-49E2-B675-211FB86C0288}" destId="{A75986A4-C865-4813-94F8-1BADE02981CC}" srcOrd="10" destOrd="0" presId="urn:microsoft.com/office/officeart/2005/8/layout/cycle2"/>
    <dgm:cxn modelId="{A5DA96D7-3A6C-4F16-B27E-53D83E244A1A}" type="presParOf" srcId="{37F51819-A737-49E2-B675-211FB86C0288}" destId="{CD114F23-2065-493F-A2A3-5E768A4FF56C}" srcOrd="11" destOrd="0" presId="urn:microsoft.com/office/officeart/2005/8/layout/cycle2"/>
    <dgm:cxn modelId="{A7A52E51-88E3-4685-A744-1570389AD490}" type="presParOf" srcId="{CD114F23-2065-493F-A2A3-5E768A4FF56C}" destId="{F65DE1E9-4576-4FAC-82EA-64D6F7ECF07F}" srcOrd="0" destOrd="0" presId="urn:microsoft.com/office/officeart/2005/8/layout/cycle2"/>
    <dgm:cxn modelId="{7D010C28-D769-4257-B680-BA5BC4430E11}" type="presParOf" srcId="{37F51819-A737-49E2-B675-211FB86C0288}" destId="{FDADD6FB-8981-4B85-BA41-F26504CCFB1E}" srcOrd="12" destOrd="0" presId="urn:microsoft.com/office/officeart/2005/8/layout/cycle2"/>
    <dgm:cxn modelId="{75085F7A-85F9-4E7F-8327-0911EFF40784}" type="presParOf" srcId="{37F51819-A737-49E2-B675-211FB86C0288}" destId="{873A1B78-5657-43F2-BC06-B539ED52C30D}" srcOrd="13" destOrd="0" presId="urn:microsoft.com/office/officeart/2005/8/layout/cycle2"/>
    <dgm:cxn modelId="{308BF409-4593-4D5C-A86C-6F3AEE75913B}" type="presParOf" srcId="{873A1B78-5657-43F2-BC06-B539ED52C30D}" destId="{EE336EB2-B9C6-4366-A9C6-01ABB7EE32C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E8612-1ABC-4797-8659-FDD2E5C7D2BF}">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1F99CD-F425-4EA4-943F-A48C58FC5FD8}">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ZA" sz="4000" kern="1200" dirty="0"/>
            <a:t>Local Economic Development in Southern, East and West Africa</a:t>
          </a:r>
          <a:endParaRPr lang="en-US" sz="4000" kern="1200" dirty="0"/>
        </a:p>
      </dsp:txBody>
      <dsp:txXfrm>
        <a:off x="0" y="2703"/>
        <a:ext cx="6900512" cy="1843578"/>
      </dsp:txXfrm>
    </dsp:sp>
    <dsp:sp modelId="{FBAE1E09-0537-42A6-B120-8C9BB170403C}">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F1AF15-BCE5-4135-83F1-E8B994EEA36A}">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ZA" sz="4000" kern="1200" dirty="0"/>
            <a:t>Decentralised planning in Zambia and Zimbabwe</a:t>
          </a:r>
          <a:endParaRPr lang="en-US" sz="4000" kern="1200" dirty="0"/>
        </a:p>
      </dsp:txBody>
      <dsp:txXfrm>
        <a:off x="0" y="1846281"/>
        <a:ext cx="6900512" cy="1843578"/>
      </dsp:txXfrm>
    </dsp:sp>
    <dsp:sp modelId="{6684E42C-5639-4D92-8B42-BF53EC9D1448}">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565BB7-5C4E-42E1-9E3C-C7A422B1E92C}">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err="1"/>
            <a:t>Localising</a:t>
          </a:r>
          <a:r>
            <a:rPr lang="en-US" sz="4000" kern="1200" dirty="0"/>
            <a:t> the SDGs in Rwanda </a:t>
          </a:r>
        </a:p>
      </dsp:txBody>
      <dsp:txXfrm>
        <a:off x="0" y="3689859"/>
        <a:ext cx="6900512" cy="184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4B489-DAC9-4485-91EA-A78363256F76}">
      <dsp:nvSpPr>
        <dsp:cNvPr id="0" name=""/>
        <dsp:cNvSpPr/>
      </dsp:nvSpPr>
      <dsp:spPr>
        <a:xfrm>
          <a:off x="616661" y="1711"/>
          <a:ext cx="2361426" cy="141685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cap="all"/>
          </a:pPr>
          <a:r>
            <a:rPr lang="en-GB" sz="2000" kern="1200" dirty="0"/>
            <a:t>Launch of IDP Guidelines</a:t>
          </a:r>
          <a:endParaRPr lang="en-US" sz="2000" kern="1200" dirty="0"/>
        </a:p>
      </dsp:txBody>
      <dsp:txXfrm>
        <a:off x="616661" y="1711"/>
        <a:ext cx="2361426" cy="1416855"/>
      </dsp:txXfrm>
    </dsp:sp>
    <dsp:sp modelId="{8CAFAD26-93FF-4124-9CAC-AD20C67ED9B0}">
      <dsp:nvSpPr>
        <dsp:cNvPr id="0" name=""/>
        <dsp:cNvSpPr/>
      </dsp:nvSpPr>
      <dsp:spPr>
        <a:xfrm>
          <a:off x="3214230" y="1711"/>
          <a:ext cx="2361426" cy="1416855"/>
        </a:xfrm>
        <a:prstGeom prst="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cap="all"/>
          </a:pPr>
          <a:r>
            <a:rPr lang="en-GB" sz="2000" kern="1200" dirty="0"/>
            <a:t>Piloted the Guidelines and provided input to the refinement</a:t>
          </a:r>
          <a:endParaRPr lang="en-US" sz="2000" kern="1200" dirty="0"/>
        </a:p>
      </dsp:txBody>
      <dsp:txXfrm>
        <a:off x="3214230" y="1711"/>
        <a:ext cx="2361426" cy="1416855"/>
      </dsp:txXfrm>
    </dsp:sp>
    <dsp:sp modelId="{A68404F7-43F3-4D14-B4BB-45A79F9A3F57}">
      <dsp:nvSpPr>
        <dsp:cNvPr id="0" name=""/>
        <dsp:cNvSpPr/>
      </dsp:nvSpPr>
      <dsp:spPr>
        <a:xfrm>
          <a:off x="616661" y="1654710"/>
          <a:ext cx="2361426" cy="1416855"/>
        </a:xfrm>
        <a:prstGeom prst="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cap="all"/>
          </a:pPr>
          <a:r>
            <a:rPr lang="en-GB" sz="2000" kern="1200" dirty="0"/>
            <a:t>Trained  </a:t>
          </a:r>
          <a:r>
            <a:rPr lang="en-US" sz="2000" kern="1200" dirty="0"/>
            <a:t>537 (188F 349M) on the IDP development process</a:t>
          </a:r>
        </a:p>
      </dsp:txBody>
      <dsp:txXfrm>
        <a:off x="616661" y="1654710"/>
        <a:ext cx="2361426" cy="1416855"/>
      </dsp:txXfrm>
    </dsp:sp>
    <dsp:sp modelId="{F3DAAEA9-63F2-4F81-AD04-92ABC23FEEBE}">
      <dsp:nvSpPr>
        <dsp:cNvPr id="0" name=""/>
        <dsp:cNvSpPr/>
      </dsp:nvSpPr>
      <dsp:spPr>
        <a:xfrm>
          <a:off x="3214230" y="1654710"/>
          <a:ext cx="2361426" cy="1416855"/>
        </a:xfrm>
        <a:prstGeom prst="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cap="all"/>
          </a:pPr>
          <a:r>
            <a:rPr lang="en-GB" sz="2000" kern="1200" dirty="0"/>
            <a:t>Prepared 11 IDPs complete with LED strategies</a:t>
          </a:r>
          <a:endParaRPr lang="en-US" sz="2000" kern="1200" dirty="0"/>
        </a:p>
      </dsp:txBody>
      <dsp:txXfrm>
        <a:off x="3214230" y="1654710"/>
        <a:ext cx="2361426" cy="1416855"/>
      </dsp:txXfrm>
    </dsp:sp>
    <dsp:sp modelId="{D8F158FA-5A81-48A1-A1BA-5E18946CD8BE}">
      <dsp:nvSpPr>
        <dsp:cNvPr id="0" name=""/>
        <dsp:cNvSpPr/>
      </dsp:nvSpPr>
      <dsp:spPr>
        <a:xfrm>
          <a:off x="616661" y="3307708"/>
          <a:ext cx="2361426" cy="1416855"/>
        </a:xfrm>
        <a:prstGeom prst="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cap="all"/>
          </a:pPr>
          <a:r>
            <a:rPr lang="en-GB" sz="2000" kern="1200" dirty="0"/>
            <a:t>Harmonise relationships between district stakeholders</a:t>
          </a:r>
          <a:endParaRPr lang="en-US" sz="2000" kern="1200" dirty="0"/>
        </a:p>
      </dsp:txBody>
      <dsp:txXfrm>
        <a:off x="616661" y="3307708"/>
        <a:ext cx="2361426" cy="1416855"/>
      </dsp:txXfrm>
    </dsp:sp>
    <dsp:sp modelId="{8BAB0294-0329-4DB7-AA89-AC84371CEA36}">
      <dsp:nvSpPr>
        <dsp:cNvPr id="0" name=""/>
        <dsp:cNvSpPr/>
      </dsp:nvSpPr>
      <dsp:spPr>
        <a:xfrm>
          <a:off x="3214230" y="3307708"/>
          <a:ext cx="2361426" cy="1416855"/>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cap="all"/>
          </a:pPr>
          <a:r>
            <a:rPr lang="en-GB" sz="2000" kern="1200" dirty="0"/>
            <a:t>High social inclusion in the process</a:t>
          </a:r>
          <a:endParaRPr lang="en-US" sz="2000" kern="1200" dirty="0"/>
        </a:p>
      </dsp:txBody>
      <dsp:txXfrm>
        <a:off x="3214230" y="3307708"/>
        <a:ext cx="2361426" cy="14168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C5807-7617-4B72-B655-22AA4DE80661}">
      <dsp:nvSpPr>
        <dsp:cNvPr id="0" name=""/>
        <dsp:cNvSpPr/>
      </dsp:nvSpPr>
      <dsp:spPr>
        <a:xfrm>
          <a:off x="2343334" y="987"/>
          <a:ext cx="1091957" cy="109195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Preparation and Project Information Sharing</a:t>
          </a:r>
          <a:endParaRPr lang="en-US" sz="800" kern="1200" dirty="0"/>
        </a:p>
      </dsp:txBody>
      <dsp:txXfrm>
        <a:off x="2503247" y="160900"/>
        <a:ext cx="772131" cy="772131"/>
      </dsp:txXfrm>
    </dsp:sp>
    <dsp:sp modelId="{0DDEA75D-D0A6-4902-9E07-2165FC84691A}">
      <dsp:nvSpPr>
        <dsp:cNvPr id="0" name=""/>
        <dsp:cNvSpPr/>
      </dsp:nvSpPr>
      <dsp:spPr>
        <a:xfrm rot="1542857">
          <a:off x="3475300" y="714708"/>
          <a:ext cx="289939" cy="36853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3479607" y="769545"/>
        <a:ext cx="202957" cy="221121"/>
      </dsp:txXfrm>
    </dsp:sp>
    <dsp:sp modelId="{6757754D-278A-47E3-9B93-E1903EAC85F1}">
      <dsp:nvSpPr>
        <dsp:cNvPr id="0" name=""/>
        <dsp:cNvSpPr/>
      </dsp:nvSpPr>
      <dsp:spPr>
        <a:xfrm>
          <a:off x="3820035" y="712129"/>
          <a:ext cx="1091957" cy="1091957"/>
        </a:xfrm>
        <a:prstGeom prst="ellipse">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Training of Councillors on Ward Development Leadership</a:t>
          </a:r>
          <a:endParaRPr lang="en-US" sz="800" kern="1200" dirty="0"/>
        </a:p>
      </dsp:txBody>
      <dsp:txXfrm>
        <a:off x="3979948" y="872042"/>
        <a:ext cx="772131" cy="772131"/>
      </dsp:txXfrm>
    </dsp:sp>
    <dsp:sp modelId="{31BE0FA7-F315-467A-9705-1F28B7B92DAB}">
      <dsp:nvSpPr>
        <dsp:cNvPr id="0" name=""/>
        <dsp:cNvSpPr/>
      </dsp:nvSpPr>
      <dsp:spPr>
        <a:xfrm rot="4628571">
          <a:off x="4401575" y="1864800"/>
          <a:ext cx="289939" cy="368535"/>
        </a:xfrm>
        <a:prstGeom prst="rightArrow">
          <a:avLst>
            <a:gd name="adj1" fmla="val 60000"/>
            <a:gd name="adj2" fmla="val 50000"/>
          </a:avLst>
        </a:prstGeom>
        <a:solidFill>
          <a:schemeClr val="accent2">
            <a:hueOff val="-242561"/>
            <a:satOff val="-13988"/>
            <a:lumOff val="14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4435388" y="1896106"/>
        <a:ext cx="202957" cy="221121"/>
      </dsp:txXfrm>
    </dsp:sp>
    <dsp:sp modelId="{CD880C62-D6D2-469A-91DF-0CBDF9848CFA}">
      <dsp:nvSpPr>
        <dsp:cNvPr id="0" name=""/>
        <dsp:cNvSpPr/>
      </dsp:nvSpPr>
      <dsp:spPr>
        <a:xfrm>
          <a:off x="4184750" y="2310049"/>
          <a:ext cx="1091957" cy="1091957"/>
        </a:xfrm>
        <a:prstGeom prst="ellipse">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Training of Traditional Leaders in rural areas</a:t>
          </a:r>
          <a:endParaRPr lang="en-US" sz="800" kern="1200" dirty="0"/>
        </a:p>
      </dsp:txBody>
      <dsp:txXfrm>
        <a:off x="4344663" y="2469962"/>
        <a:ext cx="772131" cy="772131"/>
      </dsp:txXfrm>
    </dsp:sp>
    <dsp:sp modelId="{21625569-E2BB-4B5F-A3B8-EE754C54AAD7}">
      <dsp:nvSpPr>
        <dsp:cNvPr id="0" name=""/>
        <dsp:cNvSpPr/>
      </dsp:nvSpPr>
      <dsp:spPr>
        <a:xfrm rot="7714286">
          <a:off x="4079920" y="3306060"/>
          <a:ext cx="289939" cy="368535"/>
        </a:xfrm>
        <a:prstGeom prst="righ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4150527" y="3345764"/>
        <a:ext cx="202957" cy="221121"/>
      </dsp:txXfrm>
    </dsp:sp>
    <dsp:sp modelId="{2A89C80D-97ED-45E3-8B4F-3C470FE7275C}">
      <dsp:nvSpPr>
        <dsp:cNvPr id="0" name=""/>
        <dsp:cNvSpPr/>
      </dsp:nvSpPr>
      <dsp:spPr>
        <a:xfrm>
          <a:off x="3162841" y="3591482"/>
          <a:ext cx="1091957" cy="1091957"/>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Strengthening Ward Development Structures and Leaders</a:t>
          </a:r>
          <a:endParaRPr lang="en-US" sz="800" kern="1200" dirty="0"/>
        </a:p>
      </dsp:txBody>
      <dsp:txXfrm>
        <a:off x="3322754" y="3751395"/>
        <a:ext cx="772131" cy="772131"/>
      </dsp:txXfrm>
    </dsp:sp>
    <dsp:sp modelId="{6F90990F-88FF-4CE0-B757-2BE15492D481}">
      <dsp:nvSpPr>
        <dsp:cNvPr id="0" name=""/>
        <dsp:cNvSpPr/>
      </dsp:nvSpPr>
      <dsp:spPr>
        <a:xfrm rot="10800000">
          <a:off x="2752549" y="3953192"/>
          <a:ext cx="289939" cy="368535"/>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2839531" y="4026899"/>
        <a:ext cx="202957" cy="221121"/>
      </dsp:txXfrm>
    </dsp:sp>
    <dsp:sp modelId="{D6FE69EE-1B29-415E-8085-92DBD031E1B3}">
      <dsp:nvSpPr>
        <dsp:cNvPr id="0" name=""/>
        <dsp:cNvSpPr/>
      </dsp:nvSpPr>
      <dsp:spPr>
        <a:xfrm>
          <a:off x="1523827" y="3591482"/>
          <a:ext cx="1091957" cy="1091957"/>
        </a:xfrm>
        <a:prstGeom prst="ellipse">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Ward Consultations on Social-economic Development </a:t>
          </a:r>
          <a:endParaRPr lang="en-US" sz="800" kern="1200" dirty="0"/>
        </a:p>
      </dsp:txBody>
      <dsp:txXfrm>
        <a:off x="1683740" y="3751395"/>
        <a:ext cx="772131" cy="772131"/>
      </dsp:txXfrm>
    </dsp:sp>
    <dsp:sp modelId="{0CF264E8-C1B3-4002-9FC1-CA5C3BFEA763}">
      <dsp:nvSpPr>
        <dsp:cNvPr id="0" name=""/>
        <dsp:cNvSpPr/>
      </dsp:nvSpPr>
      <dsp:spPr>
        <a:xfrm rot="13885714">
          <a:off x="1418998" y="3318892"/>
          <a:ext cx="289939" cy="368535"/>
        </a:xfrm>
        <a:prstGeom prst="righ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10800000">
        <a:off x="1489605" y="3426602"/>
        <a:ext cx="202957" cy="221121"/>
      </dsp:txXfrm>
    </dsp:sp>
    <dsp:sp modelId="{A75986A4-C865-4813-94F8-1BADE02981CC}">
      <dsp:nvSpPr>
        <dsp:cNvPr id="0" name=""/>
        <dsp:cNvSpPr/>
      </dsp:nvSpPr>
      <dsp:spPr>
        <a:xfrm>
          <a:off x="501919" y="2310049"/>
          <a:ext cx="1091957" cy="1091957"/>
        </a:xfrm>
        <a:prstGeom prst="ellipse">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Development Plans with Priority Projects and Budgets</a:t>
          </a:r>
          <a:endParaRPr lang="en-US" sz="800" kern="1200" dirty="0"/>
        </a:p>
      </dsp:txBody>
      <dsp:txXfrm>
        <a:off x="661832" y="2469962"/>
        <a:ext cx="772131" cy="772131"/>
      </dsp:txXfrm>
    </dsp:sp>
    <dsp:sp modelId="{CD114F23-2065-493F-A2A3-5E768A4FF56C}">
      <dsp:nvSpPr>
        <dsp:cNvPr id="0" name=""/>
        <dsp:cNvSpPr/>
      </dsp:nvSpPr>
      <dsp:spPr>
        <a:xfrm rot="16971429">
          <a:off x="1083459" y="1880800"/>
          <a:ext cx="289939" cy="368535"/>
        </a:xfrm>
        <a:prstGeom prst="rightArrow">
          <a:avLst>
            <a:gd name="adj1" fmla="val 60000"/>
            <a:gd name="adj2" fmla="val 50000"/>
          </a:avLst>
        </a:prstGeom>
        <a:solidFill>
          <a:schemeClr val="accent2">
            <a:hueOff val="-1212803"/>
            <a:satOff val="-69940"/>
            <a:lumOff val="71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1117272" y="1996908"/>
        <a:ext cx="202957" cy="221121"/>
      </dsp:txXfrm>
    </dsp:sp>
    <dsp:sp modelId="{FDADD6FB-8981-4B85-BA41-F26504CCFB1E}">
      <dsp:nvSpPr>
        <dsp:cNvPr id="0" name=""/>
        <dsp:cNvSpPr/>
      </dsp:nvSpPr>
      <dsp:spPr>
        <a:xfrm>
          <a:off x="866634" y="712129"/>
          <a:ext cx="1091957" cy="1091957"/>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dirty="0"/>
            <a:t>Consolidate Ward Plans into the District Integrated Development Plan</a:t>
          </a:r>
          <a:endParaRPr lang="en-US" sz="800" kern="1200" dirty="0"/>
        </a:p>
      </dsp:txBody>
      <dsp:txXfrm>
        <a:off x="1026547" y="872042"/>
        <a:ext cx="772131" cy="772131"/>
      </dsp:txXfrm>
    </dsp:sp>
    <dsp:sp modelId="{873A1B78-5657-43F2-BC06-B539ED52C30D}">
      <dsp:nvSpPr>
        <dsp:cNvPr id="0" name=""/>
        <dsp:cNvSpPr/>
      </dsp:nvSpPr>
      <dsp:spPr>
        <a:xfrm rot="20057143">
          <a:off x="1998600" y="721829"/>
          <a:ext cx="289939" cy="368535"/>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2002907" y="814406"/>
        <a:ext cx="202957" cy="22112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275CC2D0-95DA-4197-9F6B-70F0E6AD4E5C}" type="datetimeFigureOut">
              <a:t>10/25/2022</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6F55E2EF-684C-4A56-9C62-0BC357086F57}" type="slidenum">
              <a:t>‹#›</a:t>
            </a:fld>
            <a:endParaRPr lang="en-GB" dirty="0"/>
          </a:p>
        </p:txBody>
      </p:sp>
    </p:spTree>
    <p:extLst>
      <p:ext uri="{BB962C8B-B14F-4D97-AF65-F5344CB8AC3E}">
        <p14:creationId xmlns:p14="http://schemas.microsoft.com/office/powerpoint/2010/main" val="502890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25/10/2022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25/10/2022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25/10/2022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12" y="1122363"/>
            <a:ext cx="9144000" cy="2387600"/>
          </a:xfrm>
        </p:spPr>
        <p:txBody>
          <a:bodyPr anchor="b"/>
          <a:lstStyle>
            <a:lvl1pPr algn="ctr">
              <a:defRPr sz="4553"/>
            </a:lvl1pPr>
          </a:lstStyle>
          <a:p>
            <a:r>
              <a:rPr lang="en-US"/>
              <a:t>Click to edit Master title style</a:t>
            </a:r>
            <a:endParaRPr lang="en-ZA"/>
          </a:p>
        </p:txBody>
      </p:sp>
      <p:sp>
        <p:nvSpPr>
          <p:cNvPr id="3" name="Subtitle 2"/>
          <p:cNvSpPr>
            <a:spLocks noGrp="1"/>
          </p:cNvSpPr>
          <p:nvPr>
            <p:ph type="subTitle" idx="1"/>
          </p:nvPr>
        </p:nvSpPr>
        <p:spPr>
          <a:xfrm>
            <a:off x="1524012" y="3602038"/>
            <a:ext cx="9144000" cy="1655762"/>
          </a:xfrm>
        </p:spPr>
        <p:txBody>
          <a:bodyPr/>
          <a:lstStyle>
            <a:lvl1pPr marL="0" indent="0" algn="ctr">
              <a:buNone/>
              <a:defRPr sz="1821"/>
            </a:lvl1pPr>
            <a:lvl2pPr marL="346969" indent="0" algn="ctr">
              <a:buNone/>
              <a:defRPr sz="1518"/>
            </a:lvl2pPr>
            <a:lvl3pPr marL="693938" indent="0" algn="ctr">
              <a:buNone/>
              <a:defRPr sz="1366"/>
            </a:lvl3pPr>
            <a:lvl4pPr marL="1040907" indent="0" algn="ctr">
              <a:buNone/>
              <a:defRPr sz="1214"/>
            </a:lvl4pPr>
            <a:lvl5pPr marL="1387876" indent="0" algn="ctr">
              <a:buNone/>
              <a:defRPr sz="1214"/>
            </a:lvl5pPr>
            <a:lvl6pPr marL="1734845" indent="0" algn="ctr">
              <a:buNone/>
              <a:defRPr sz="1214"/>
            </a:lvl6pPr>
            <a:lvl7pPr marL="2081814" indent="0" algn="ctr">
              <a:buNone/>
              <a:defRPr sz="1214"/>
            </a:lvl7pPr>
            <a:lvl8pPr marL="2428784" indent="0" algn="ctr">
              <a:buNone/>
              <a:defRPr sz="1214"/>
            </a:lvl8pPr>
            <a:lvl9pPr marL="2775753" indent="0" algn="ctr">
              <a:buNone/>
              <a:defRPr sz="1214"/>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1E6E9169-ABC8-4C60-9860-22C11D7ADBB4}" type="datetimeFigureOut">
              <a:rPr lang="en-US">
                <a:solidFill>
                  <a:prstClr val="black">
                    <a:tint val="75000"/>
                  </a:prstClr>
                </a:solidFill>
              </a:rPr>
              <a:pPr>
                <a:defRPr/>
              </a:pPr>
              <a:t>10/25/2022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075036-FCB9-4689-BE8B-35F11EB7E0E8}" type="slidenum">
              <a:rPr lang="en-US" altLang="en-US"/>
              <a:pPr>
                <a:defRPr/>
              </a:pPr>
              <a:t>‹#›</a:t>
            </a:fld>
            <a:endParaRPr lang="en-US" altLang="en-US" dirty="0"/>
          </a:p>
        </p:txBody>
      </p:sp>
    </p:spTree>
    <p:extLst>
      <p:ext uri="{BB962C8B-B14F-4D97-AF65-F5344CB8AC3E}">
        <p14:creationId xmlns:p14="http://schemas.microsoft.com/office/powerpoint/2010/main" val="809022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6C18FE84-CAC2-45DC-960E-B8391F73B445}" type="datetimeFigureOut">
              <a:rPr lang="en-ZA">
                <a:solidFill>
                  <a:prstClr val="black">
                    <a:tint val="75000"/>
                  </a:prstClr>
                </a:solidFill>
              </a:rPr>
              <a:pPr>
                <a:defRPr/>
              </a:pPr>
              <a:t>2022/10/25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EAC5C3A2-93BB-449E-886A-63622AD3A39F}" type="slidenum">
              <a:rPr lang="en-ZA" altLang="en-US"/>
              <a:pPr>
                <a:defRPr/>
              </a:pPr>
              <a:t>‹#›</a:t>
            </a:fld>
            <a:endParaRPr lang="en-ZA" altLang="en-US" dirty="0"/>
          </a:p>
        </p:txBody>
      </p:sp>
    </p:spTree>
    <p:extLst>
      <p:ext uri="{BB962C8B-B14F-4D97-AF65-F5344CB8AC3E}">
        <p14:creationId xmlns:p14="http://schemas.microsoft.com/office/powerpoint/2010/main" val="642562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53"/>
            </a:lvl1pPr>
          </a:lstStyle>
          <a:p>
            <a:r>
              <a:rPr lang="en-US"/>
              <a:t>Click to edit Master title style</a:t>
            </a:r>
            <a:endParaRPr lang="en-ZA"/>
          </a:p>
        </p:txBody>
      </p:sp>
      <p:sp>
        <p:nvSpPr>
          <p:cNvPr id="3" name="Text Placeholder 2"/>
          <p:cNvSpPr>
            <a:spLocks noGrp="1"/>
          </p:cNvSpPr>
          <p:nvPr>
            <p:ph type="body" idx="1"/>
          </p:nvPr>
        </p:nvSpPr>
        <p:spPr>
          <a:xfrm>
            <a:off x="831851" y="4589482"/>
            <a:ext cx="10515600" cy="1500187"/>
          </a:xfrm>
        </p:spPr>
        <p:txBody>
          <a:bodyPr/>
          <a:lstStyle>
            <a:lvl1pPr marL="0" indent="0">
              <a:buNone/>
              <a:defRPr sz="1821">
                <a:solidFill>
                  <a:schemeClr val="tx1">
                    <a:tint val="75000"/>
                  </a:schemeClr>
                </a:solidFill>
              </a:defRPr>
            </a:lvl1pPr>
            <a:lvl2pPr marL="346969" indent="0">
              <a:buNone/>
              <a:defRPr sz="1518">
                <a:solidFill>
                  <a:schemeClr val="tx1">
                    <a:tint val="75000"/>
                  </a:schemeClr>
                </a:solidFill>
              </a:defRPr>
            </a:lvl2pPr>
            <a:lvl3pPr marL="693938" indent="0">
              <a:buNone/>
              <a:defRPr sz="1366">
                <a:solidFill>
                  <a:schemeClr val="tx1">
                    <a:tint val="75000"/>
                  </a:schemeClr>
                </a:solidFill>
              </a:defRPr>
            </a:lvl3pPr>
            <a:lvl4pPr marL="1040907" indent="0">
              <a:buNone/>
              <a:defRPr sz="1214">
                <a:solidFill>
                  <a:schemeClr val="tx1">
                    <a:tint val="75000"/>
                  </a:schemeClr>
                </a:solidFill>
              </a:defRPr>
            </a:lvl4pPr>
            <a:lvl5pPr marL="1387876" indent="0">
              <a:buNone/>
              <a:defRPr sz="1214">
                <a:solidFill>
                  <a:schemeClr val="tx1">
                    <a:tint val="75000"/>
                  </a:schemeClr>
                </a:solidFill>
              </a:defRPr>
            </a:lvl5pPr>
            <a:lvl6pPr marL="1734845" indent="0">
              <a:buNone/>
              <a:defRPr sz="1214">
                <a:solidFill>
                  <a:schemeClr val="tx1">
                    <a:tint val="75000"/>
                  </a:schemeClr>
                </a:solidFill>
              </a:defRPr>
            </a:lvl6pPr>
            <a:lvl7pPr marL="2081814" indent="0">
              <a:buNone/>
              <a:defRPr sz="1214">
                <a:solidFill>
                  <a:schemeClr val="tx1">
                    <a:tint val="75000"/>
                  </a:schemeClr>
                </a:solidFill>
              </a:defRPr>
            </a:lvl7pPr>
            <a:lvl8pPr marL="2428784" indent="0">
              <a:buNone/>
              <a:defRPr sz="1214">
                <a:solidFill>
                  <a:schemeClr val="tx1">
                    <a:tint val="75000"/>
                  </a:schemeClr>
                </a:solidFill>
              </a:defRPr>
            </a:lvl8pPr>
            <a:lvl9pPr marL="2775753" indent="0">
              <a:buNone/>
              <a:defRPr sz="121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A2F1365-F3FF-485A-8B85-F3ECA06709FD}" type="datetimeFigureOut">
              <a:rPr lang="en-ZA">
                <a:solidFill>
                  <a:prstClr val="black">
                    <a:tint val="75000"/>
                  </a:prstClr>
                </a:solidFill>
              </a:rPr>
              <a:pPr>
                <a:defRPr/>
              </a:pPr>
              <a:t>2022/10/25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5101AE2-5F49-4764-9D44-CE4EF7B77AC1}" type="slidenum">
              <a:rPr lang="en-ZA" altLang="en-US"/>
              <a:pPr>
                <a:defRPr/>
              </a:pPr>
              <a:t>‹#›</a:t>
            </a:fld>
            <a:endParaRPr lang="en-ZA" altLang="en-US" dirty="0"/>
          </a:p>
        </p:txBody>
      </p:sp>
    </p:spTree>
    <p:extLst>
      <p:ext uri="{BB962C8B-B14F-4D97-AF65-F5344CB8AC3E}">
        <p14:creationId xmlns:p14="http://schemas.microsoft.com/office/powerpoint/2010/main" val="363778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12"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p:cNvSpPr>
            <a:spLocks noGrp="1"/>
          </p:cNvSpPr>
          <p:nvPr>
            <p:ph type="dt" sz="half" idx="10"/>
          </p:nvPr>
        </p:nvSpPr>
        <p:spPr/>
        <p:txBody>
          <a:bodyPr/>
          <a:lstStyle>
            <a:lvl1pPr>
              <a:defRPr/>
            </a:lvl1pPr>
          </a:lstStyle>
          <a:p>
            <a:pPr>
              <a:defRPr/>
            </a:pPr>
            <a:fld id="{2B4D9592-3449-445C-BE6E-F45149CFE807}" type="datetimeFigureOut">
              <a:rPr lang="en-US">
                <a:solidFill>
                  <a:prstClr val="black">
                    <a:tint val="75000"/>
                  </a:prstClr>
                </a:solidFill>
              </a:rPr>
              <a:pPr>
                <a:defRPr/>
              </a:pPr>
              <a:t>10/25/2022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365CBE-B457-4FCD-BA95-D87F0F01C8BA}" type="slidenum">
              <a:rPr lang="en-US" altLang="en-US"/>
              <a:pPr>
                <a:defRPr/>
              </a:pPr>
              <a:t>‹#›</a:t>
            </a:fld>
            <a:endParaRPr lang="en-US" altLang="en-US" dirty="0"/>
          </a:p>
        </p:txBody>
      </p:sp>
    </p:spTree>
    <p:extLst>
      <p:ext uri="{BB962C8B-B14F-4D97-AF65-F5344CB8AC3E}">
        <p14:creationId xmlns:p14="http://schemas.microsoft.com/office/powerpoint/2010/main" val="2589931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800" y="365127"/>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21" b="1"/>
            </a:lvl1pPr>
            <a:lvl2pPr marL="346969" indent="0">
              <a:buNone/>
              <a:defRPr sz="1518" b="1"/>
            </a:lvl2pPr>
            <a:lvl3pPr marL="693938" indent="0">
              <a:buNone/>
              <a:defRPr sz="1366" b="1"/>
            </a:lvl3pPr>
            <a:lvl4pPr marL="1040907" indent="0">
              <a:buNone/>
              <a:defRPr sz="1214" b="1"/>
            </a:lvl4pPr>
            <a:lvl5pPr marL="1387876" indent="0">
              <a:buNone/>
              <a:defRPr sz="1214" b="1"/>
            </a:lvl5pPr>
            <a:lvl6pPr marL="1734845" indent="0">
              <a:buNone/>
              <a:defRPr sz="1214" b="1"/>
            </a:lvl6pPr>
            <a:lvl7pPr marL="2081814" indent="0">
              <a:buNone/>
              <a:defRPr sz="1214" b="1"/>
            </a:lvl7pPr>
            <a:lvl8pPr marL="2428784" indent="0">
              <a:buNone/>
              <a:defRPr sz="1214" b="1"/>
            </a:lvl8pPr>
            <a:lvl9pPr marL="2775753" indent="0">
              <a:buNone/>
              <a:defRPr sz="1214"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21" b="1"/>
            </a:lvl1pPr>
            <a:lvl2pPr marL="346969" indent="0">
              <a:buNone/>
              <a:defRPr sz="1518" b="1"/>
            </a:lvl2pPr>
            <a:lvl3pPr marL="693938" indent="0">
              <a:buNone/>
              <a:defRPr sz="1366" b="1"/>
            </a:lvl3pPr>
            <a:lvl4pPr marL="1040907" indent="0">
              <a:buNone/>
              <a:defRPr sz="1214" b="1"/>
            </a:lvl4pPr>
            <a:lvl5pPr marL="1387876" indent="0">
              <a:buNone/>
              <a:defRPr sz="1214" b="1"/>
            </a:lvl5pPr>
            <a:lvl6pPr marL="1734845" indent="0">
              <a:buNone/>
              <a:defRPr sz="1214" b="1"/>
            </a:lvl6pPr>
            <a:lvl7pPr marL="2081814" indent="0">
              <a:buNone/>
              <a:defRPr sz="1214" b="1"/>
            </a:lvl7pPr>
            <a:lvl8pPr marL="2428784" indent="0">
              <a:buNone/>
              <a:defRPr sz="1214" b="1"/>
            </a:lvl8pPr>
            <a:lvl9pPr marL="2775753" indent="0">
              <a:buNone/>
              <a:defRPr sz="1214"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p:cNvSpPr>
            <a:spLocks noGrp="1"/>
          </p:cNvSpPr>
          <p:nvPr>
            <p:ph type="dt" sz="half" idx="10"/>
          </p:nvPr>
        </p:nvSpPr>
        <p:spPr/>
        <p:txBody>
          <a:bodyPr/>
          <a:lstStyle>
            <a:lvl1pPr>
              <a:defRPr/>
            </a:lvl1pPr>
          </a:lstStyle>
          <a:p>
            <a:pPr>
              <a:defRPr/>
            </a:pPr>
            <a:fld id="{5371CC16-1883-48D0-B718-BB9AAB866E6E}" type="datetimeFigureOut">
              <a:rPr lang="en-US">
                <a:solidFill>
                  <a:prstClr val="black">
                    <a:tint val="75000"/>
                  </a:prstClr>
                </a:solidFill>
              </a:rPr>
              <a:pPr>
                <a:defRPr/>
              </a:pPr>
              <a:t>10/25/2022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BC8D3A8-B28E-47FD-AEC4-DD230B4AEF62}" type="slidenum">
              <a:rPr lang="en-US" altLang="en-US"/>
              <a:pPr>
                <a:defRPr/>
              </a:pPr>
              <a:t>‹#›</a:t>
            </a:fld>
            <a:endParaRPr lang="en-US" altLang="en-US" dirty="0"/>
          </a:p>
        </p:txBody>
      </p:sp>
    </p:spTree>
    <p:extLst>
      <p:ext uri="{BB962C8B-B14F-4D97-AF65-F5344CB8AC3E}">
        <p14:creationId xmlns:p14="http://schemas.microsoft.com/office/powerpoint/2010/main" val="3875471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fld id="{2182C6B6-B7FA-4624-8BE5-15B17A5957C2}" type="datetimeFigureOut">
              <a:rPr lang="en-ZA">
                <a:solidFill>
                  <a:prstClr val="black">
                    <a:tint val="75000"/>
                  </a:prstClr>
                </a:solidFill>
              </a:rPr>
              <a:pPr>
                <a:defRPr/>
              </a:pPr>
              <a:t>2022/10/25</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20E2A730-DC0A-48E2-9637-17E3C5B7BECC}" type="slidenum">
              <a:rPr lang="en-ZA" altLang="en-US"/>
              <a:pPr>
                <a:defRPr/>
              </a:pPr>
              <a:t>‹#›</a:t>
            </a:fld>
            <a:endParaRPr lang="en-ZA" altLang="en-US" dirty="0"/>
          </a:p>
        </p:txBody>
      </p:sp>
    </p:spTree>
    <p:extLst>
      <p:ext uri="{BB962C8B-B14F-4D97-AF65-F5344CB8AC3E}">
        <p14:creationId xmlns:p14="http://schemas.microsoft.com/office/powerpoint/2010/main" val="1974394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674986-4131-4796-A8A3-C8BDFEBFD49D}" type="datetimeFigureOut">
              <a:rPr lang="en-US">
                <a:solidFill>
                  <a:prstClr val="black">
                    <a:tint val="75000"/>
                  </a:prstClr>
                </a:solidFill>
              </a:rPr>
              <a:pPr>
                <a:defRPr/>
              </a:pPr>
              <a:t>10/25/2022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6E64DF2-FEE1-4C6B-99A1-D2FC1A6B8944}" type="slidenum">
              <a:rPr lang="en-US" altLang="en-US"/>
              <a:pPr>
                <a:defRPr/>
              </a:pPr>
              <a:t>‹#›</a:t>
            </a:fld>
            <a:endParaRPr lang="en-US" altLang="en-US" dirty="0"/>
          </a:p>
        </p:txBody>
      </p:sp>
    </p:spTree>
    <p:extLst>
      <p:ext uri="{BB962C8B-B14F-4D97-AF65-F5344CB8AC3E}">
        <p14:creationId xmlns:p14="http://schemas.microsoft.com/office/powerpoint/2010/main" val="282890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3" y="457200"/>
            <a:ext cx="3932236" cy="1600200"/>
          </a:xfrm>
        </p:spPr>
        <p:txBody>
          <a:bodyPr anchor="b"/>
          <a:lstStyle>
            <a:lvl1pPr>
              <a:defRPr sz="2428"/>
            </a:lvl1pPr>
          </a:lstStyle>
          <a:p>
            <a:r>
              <a:rPr lang="en-US"/>
              <a:t>Click to edit Master title style</a:t>
            </a:r>
            <a:endParaRPr lang="en-ZA"/>
          </a:p>
        </p:txBody>
      </p:sp>
      <p:sp>
        <p:nvSpPr>
          <p:cNvPr id="3" name="Content Placeholder 2"/>
          <p:cNvSpPr>
            <a:spLocks noGrp="1"/>
          </p:cNvSpPr>
          <p:nvPr>
            <p:ph idx="1"/>
          </p:nvPr>
        </p:nvSpPr>
        <p:spPr>
          <a:xfrm>
            <a:off x="5183188" y="987427"/>
            <a:ext cx="6172200" cy="4873625"/>
          </a:xfrm>
        </p:spPr>
        <p:txBody>
          <a:bodyPr/>
          <a:lstStyle>
            <a:lvl1pPr>
              <a:defRPr sz="2428"/>
            </a:lvl1pPr>
            <a:lvl2pPr>
              <a:defRPr sz="2125"/>
            </a:lvl2pPr>
            <a:lvl3pPr>
              <a:defRPr sz="1821"/>
            </a:lvl3pPr>
            <a:lvl4pPr>
              <a:defRPr sz="1518"/>
            </a:lvl4pPr>
            <a:lvl5pPr>
              <a:defRPr sz="1518"/>
            </a:lvl5pPr>
            <a:lvl6pPr>
              <a:defRPr sz="1518"/>
            </a:lvl6pPr>
            <a:lvl7pPr>
              <a:defRPr sz="1518"/>
            </a:lvl7pPr>
            <a:lvl8pPr>
              <a:defRPr sz="1518"/>
            </a:lvl8pPr>
            <a:lvl9pPr>
              <a:defRPr sz="15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93" y="2057400"/>
            <a:ext cx="3932236" cy="3811588"/>
          </a:xfrm>
        </p:spPr>
        <p:txBody>
          <a:bodyPr/>
          <a:lstStyle>
            <a:lvl1pPr marL="0" indent="0">
              <a:buNone/>
              <a:defRPr sz="1214"/>
            </a:lvl1pPr>
            <a:lvl2pPr marL="346969" indent="0">
              <a:buNone/>
              <a:defRPr sz="1062"/>
            </a:lvl2pPr>
            <a:lvl3pPr marL="693938" indent="0">
              <a:buNone/>
              <a:defRPr sz="911"/>
            </a:lvl3pPr>
            <a:lvl4pPr marL="1040907" indent="0">
              <a:buNone/>
              <a:defRPr sz="759"/>
            </a:lvl4pPr>
            <a:lvl5pPr marL="1387876" indent="0">
              <a:buNone/>
              <a:defRPr sz="759"/>
            </a:lvl5pPr>
            <a:lvl6pPr marL="1734845" indent="0">
              <a:buNone/>
              <a:defRPr sz="759"/>
            </a:lvl6pPr>
            <a:lvl7pPr marL="2081814" indent="0">
              <a:buNone/>
              <a:defRPr sz="759"/>
            </a:lvl7pPr>
            <a:lvl8pPr marL="2428784" indent="0">
              <a:buNone/>
              <a:defRPr sz="759"/>
            </a:lvl8pPr>
            <a:lvl9pPr marL="2775753" indent="0">
              <a:buNone/>
              <a:defRPr sz="759"/>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A636B48-5583-4895-A043-7FED61D92193}" type="datetimeFigureOut">
              <a:rPr lang="en-US">
                <a:solidFill>
                  <a:prstClr val="black">
                    <a:tint val="75000"/>
                  </a:prstClr>
                </a:solidFill>
              </a:rPr>
              <a:pPr>
                <a:defRPr/>
              </a:pPr>
              <a:t>10/25/2022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8299B5-128D-41A2-A08C-9BD7790657D8}" type="slidenum">
              <a:rPr lang="en-US" altLang="en-US"/>
              <a:pPr>
                <a:defRPr/>
              </a:pPr>
              <a:t>‹#›</a:t>
            </a:fld>
            <a:endParaRPr lang="en-US" altLang="en-US" dirty="0"/>
          </a:p>
        </p:txBody>
      </p:sp>
    </p:spTree>
    <p:extLst>
      <p:ext uri="{BB962C8B-B14F-4D97-AF65-F5344CB8AC3E}">
        <p14:creationId xmlns:p14="http://schemas.microsoft.com/office/powerpoint/2010/main" val="316879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25/10/2022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3" y="457200"/>
            <a:ext cx="3932236" cy="1600200"/>
          </a:xfrm>
        </p:spPr>
        <p:txBody>
          <a:bodyPr anchor="b"/>
          <a:lstStyle>
            <a:lvl1pPr>
              <a:defRPr sz="2428"/>
            </a:lvl1pPr>
          </a:lstStyle>
          <a:p>
            <a:r>
              <a:rPr lang="en-US"/>
              <a:t>Click to edit Master title style</a:t>
            </a:r>
            <a:endParaRPr lang="en-ZA"/>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28"/>
            </a:lvl1pPr>
            <a:lvl2pPr marL="346969" indent="0">
              <a:buNone/>
              <a:defRPr sz="2125"/>
            </a:lvl2pPr>
            <a:lvl3pPr marL="693938" indent="0">
              <a:buNone/>
              <a:defRPr sz="1821"/>
            </a:lvl3pPr>
            <a:lvl4pPr marL="1040907" indent="0">
              <a:buNone/>
              <a:defRPr sz="1518"/>
            </a:lvl4pPr>
            <a:lvl5pPr marL="1387876" indent="0">
              <a:buNone/>
              <a:defRPr sz="1518"/>
            </a:lvl5pPr>
            <a:lvl6pPr marL="1734845" indent="0">
              <a:buNone/>
              <a:defRPr sz="1518"/>
            </a:lvl6pPr>
            <a:lvl7pPr marL="2081814" indent="0">
              <a:buNone/>
              <a:defRPr sz="1518"/>
            </a:lvl7pPr>
            <a:lvl8pPr marL="2428784" indent="0">
              <a:buNone/>
              <a:defRPr sz="1518"/>
            </a:lvl8pPr>
            <a:lvl9pPr marL="2775753" indent="0">
              <a:buNone/>
              <a:defRPr sz="1518"/>
            </a:lvl9pPr>
          </a:lstStyle>
          <a:p>
            <a:pPr lvl="0"/>
            <a:endParaRPr lang="en-ZA" noProof="0" dirty="0"/>
          </a:p>
        </p:txBody>
      </p:sp>
      <p:sp>
        <p:nvSpPr>
          <p:cNvPr id="4" name="Text Placeholder 3"/>
          <p:cNvSpPr>
            <a:spLocks noGrp="1"/>
          </p:cNvSpPr>
          <p:nvPr>
            <p:ph type="body" sz="half" idx="2"/>
          </p:nvPr>
        </p:nvSpPr>
        <p:spPr>
          <a:xfrm>
            <a:off x="839793" y="2057400"/>
            <a:ext cx="3932236" cy="3811588"/>
          </a:xfrm>
        </p:spPr>
        <p:txBody>
          <a:bodyPr/>
          <a:lstStyle>
            <a:lvl1pPr marL="0" indent="0">
              <a:buNone/>
              <a:defRPr sz="1214"/>
            </a:lvl1pPr>
            <a:lvl2pPr marL="346969" indent="0">
              <a:buNone/>
              <a:defRPr sz="1062"/>
            </a:lvl2pPr>
            <a:lvl3pPr marL="693938" indent="0">
              <a:buNone/>
              <a:defRPr sz="911"/>
            </a:lvl3pPr>
            <a:lvl4pPr marL="1040907" indent="0">
              <a:buNone/>
              <a:defRPr sz="759"/>
            </a:lvl4pPr>
            <a:lvl5pPr marL="1387876" indent="0">
              <a:buNone/>
              <a:defRPr sz="759"/>
            </a:lvl5pPr>
            <a:lvl6pPr marL="1734845" indent="0">
              <a:buNone/>
              <a:defRPr sz="759"/>
            </a:lvl6pPr>
            <a:lvl7pPr marL="2081814" indent="0">
              <a:buNone/>
              <a:defRPr sz="759"/>
            </a:lvl7pPr>
            <a:lvl8pPr marL="2428784" indent="0">
              <a:buNone/>
              <a:defRPr sz="759"/>
            </a:lvl8pPr>
            <a:lvl9pPr marL="2775753" indent="0">
              <a:buNone/>
              <a:defRPr sz="759"/>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1E31CC7-07F1-4323-9116-061B51CD98CA}" type="datetimeFigureOut">
              <a:rPr lang="en-US">
                <a:solidFill>
                  <a:prstClr val="black">
                    <a:tint val="75000"/>
                  </a:prstClr>
                </a:solidFill>
              </a:rPr>
              <a:pPr>
                <a:defRPr/>
              </a:pPr>
              <a:t>10/25/2022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610510-C1C8-4DB9-B61E-D943B6E33EBF}" type="slidenum">
              <a:rPr lang="en-US" altLang="en-US"/>
              <a:pPr>
                <a:defRPr/>
              </a:pPr>
              <a:t>‹#›</a:t>
            </a:fld>
            <a:endParaRPr lang="en-US" altLang="en-US" dirty="0"/>
          </a:p>
        </p:txBody>
      </p:sp>
    </p:spTree>
    <p:extLst>
      <p:ext uri="{BB962C8B-B14F-4D97-AF65-F5344CB8AC3E}">
        <p14:creationId xmlns:p14="http://schemas.microsoft.com/office/powerpoint/2010/main" val="612515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4D042325-44CC-4D9F-BF1A-85680BEF290E}" type="datetimeFigureOut">
              <a:rPr lang="en-US">
                <a:solidFill>
                  <a:prstClr val="black">
                    <a:tint val="75000"/>
                  </a:prstClr>
                </a:solidFill>
              </a:rPr>
              <a:pPr>
                <a:defRPr/>
              </a:pPr>
              <a:t>10/25/2022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A7F1D9-33BD-43BD-B72E-1FA0FEA6A9D3}" type="slidenum">
              <a:rPr lang="en-US" altLang="en-US"/>
              <a:pPr>
                <a:defRPr/>
              </a:pPr>
              <a:t>‹#›</a:t>
            </a:fld>
            <a:endParaRPr lang="en-US" altLang="en-US" dirty="0"/>
          </a:p>
        </p:txBody>
      </p:sp>
    </p:spTree>
    <p:extLst>
      <p:ext uri="{BB962C8B-B14F-4D97-AF65-F5344CB8AC3E}">
        <p14:creationId xmlns:p14="http://schemas.microsoft.com/office/powerpoint/2010/main" val="237701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6"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7A6E729A-D564-400B-81AB-5CE061DF0191}" type="datetimeFigureOut">
              <a:rPr lang="en-US">
                <a:solidFill>
                  <a:prstClr val="black">
                    <a:tint val="75000"/>
                  </a:prstClr>
                </a:solidFill>
              </a:rPr>
              <a:pPr>
                <a:defRPr/>
              </a:pPr>
              <a:t>10/25/2022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5FDBBB-976E-434E-92CE-98C37D124716}" type="slidenum">
              <a:rPr lang="en-US" altLang="en-US"/>
              <a:pPr>
                <a:defRPr/>
              </a:pPr>
              <a:t>‹#›</a:t>
            </a:fld>
            <a:endParaRPr lang="en-US" altLang="en-US" dirty="0"/>
          </a:p>
        </p:txBody>
      </p:sp>
    </p:spTree>
    <p:extLst>
      <p:ext uri="{BB962C8B-B14F-4D97-AF65-F5344CB8AC3E}">
        <p14:creationId xmlns:p14="http://schemas.microsoft.com/office/powerpoint/2010/main" val="3800382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7238227" y="549293"/>
            <a:ext cx="2382755" cy="3079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ZA" sz="1417" b="1" dirty="0">
                <a:solidFill>
                  <a:prstClr val="white"/>
                </a:solidFill>
                <a:latin typeface="Calibri" panose="020F0502020204030204" pitchFamily="34" charset="0"/>
              </a:rPr>
              <a:t>Place Topic Here</a:t>
            </a:r>
          </a:p>
        </p:txBody>
      </p:sp>
      <p:sp>
        <p:nvSpPr>
          <p:cNvPr id="23" name="Title 22"/>
          <p:cNvSpPr>
            <a:spLocks noGrp="1"/>
          </p:cNvSpPr>
          <p:nvPr>
            <p:ph type="title"/>
          </p:nvPr>
        </p:nvSpPr>
        <p:spPr>
          <a:xfrm>
            <a:off x="3619483" y="3857628"/>
            <a:ext cx="5715040" cy="714380"/>
          </a:xfrm>
        </p:spPr>
        <p:txBody>
          <a:bodyPr/>
          <a:lstStyle>
            <a:lvl1pPr>
              <a:defRPr sz="2024" u="sng">
                <a:latin typeface="Arail"/>
              </a:defRPr>
            </a:lvl1pPr>
          </a:lstStyle>
          <a:p>
            <a:r>
              <a:rPr lang="en-US" dirty="0"/>
              <a:t>Click to edit Master title style</a:t>
            </a:r>
            <a:endParaRPr lang="en-ZA" dirty="0"/>
          </a:p>
        </p:txBody>
      </p:sp>
      <p:sp>
        <p:nvSpPr>
          <p:cNvPr id="4" name="Date Placeholder 9"/>
          <p:cNvSpPr>
            <a:spLocks noGrp="1"/>
          </p:cNvSpPr>
          <p:nvPr>
            <p:ph type="dt" sz="half" idx="10"/>
          </p:nvPr>
        </p:nvSpPr>
        <p:spPr>
          <a:xfrm>
            <a:off x="608775" y="6356368"/>
            <a:ext cx="2845079" cy="365125"/>
          </a:xfrm>
        </p:spPr>
        <p:txBody>
          <a:bodyPr/>
          <a:lstStyle>
            <a:lvl1pPr>
              <a:defRPr>
                <a:solidFill>
                  <a:prstClr val="black">
                    <a:tint val="75000"/>
                  </a:prstClr>
                </a:solidFill>
              </a:defRPr>
            </a:lvl1pPr>
          </a:lstStyle>
          <a:p>
            <a:pPr>
              <a:defRPr/>
            </a:pPr>
            <a:fld id="{424CCB3C-4A06-4E89-8C65-404E504ABFEA}" type="datetimeFigureOut">
              <a:rPr lang="en-US"/>
              <a:pPr>
                <a:defRPr/>
              </a:pPr>
              <a:t>10/25/2022</a:t>
            </a:fld>
            <a:endParaRPr lang="en-ZA" dirty="0"/>
          </a:p>
        </p:txBody>
      </p:sp>
      <p:sp>
        <p:nvSpPr>
          <p:cNvPr id="5" name="Slide Number Placeholder 10"/>
          <p:cNvSpPr>
            <a:spLocks noGrp="1"/>
          </p:cNvSpPr>
          <p:nvPr>
            <p:ph type="sldNum" sz="quarter" idx="11"/>
          </p:nvPr>
        </p:nvSpPr>
        <p:spPr>
          <a:xfrm>
            <a:off x="8738170" y="6356368"/>
            <a:ext cx="2845079" cy="365125"/>
          </a:xfrm>
        </p:spPr>
        <p:txBody>
          <a:bodyPr/>
          <a:lstStyle>
            <a:lvl1pPr>
              <a:defRPr smtClean="0"/>
            </a:lvl1pPr>
          </a:lstStyle>
          <a:p>
            <a:pPr>
              <a:defRPr/>
            </a:pPr>
            <a:fld id="{6167465F-4B00-4DDC-8D8B-37A019C20E23}" type="slidenum">
              <a:rPr lang="en-ZA" altLang="en-US"/>
              <a:pPr>
                <a:defRPr/>
              </a:pPr>
              <a:t>‹#›</a:t>
            </a:fld>
            <a:endParaRPr lang="en-ZA" altLang="en-US" dirty="0"/>
          </a:p>
        </p:txBody>
      </p:sp>
      <p:sp>
        <p:nvSpPr>
          <p:cNvPr id="6" name="Footer Placeholder 11"/>
          <p:cNvSpPr>
            <a:spLocks noGrp="1"/>
          </p:cNvSpPr>
          <p:nvPr>
            <p:ph type="ftr" sz="quarter" idx="12"/>
          </p:nvPr>
        </p:nvSpPr>
        <p:spPr>
          <a:xfrm>
            <a:off x="4165124" y="6356368"/>
            <a:ext cx="3861776" cy="365125"/>
          </a:xfrm>
        </p:spPr>
        <p:txBody>
          <a:bodyPr/>
          <a:lstStyle>
            <a:lvl1pPr>
              <a:defRPr>
                <a:solidFill>
                  <a:prstClr val="black">
                    <a:tint val="75000"/>
                  </a:prstClr>
                </a:solidFill>
              </a:defRPr>
            </a:lvl1pPr>
          </a:lstStyle>
          <a:p>
            <a:pPr>
              <a:defRPr/>
            </a:pPr>
            <a:endParaRPr lang="en-ZA" dirty="0"/>
          </a:p>
        </p:txBody>
      </p:sp>
    </p:spTree>
    <p:extLst>
      <p:ext uri="{BB962C8B-B14F-4D97-AF65-F5344CB8AC3E}">
        <p14:creationId xmlns:p14="http://schemas.microsoft.com/office/powerpoint/2010/main" val="433011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459412761"/>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42826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19517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6890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F117886E-05C8-F944-D718-3142B29F2892}"/>
              </a:ext>
            </a:extLst>
          </p:cNvPr>
          <p:cNvSpPr>
            <a:spLocks noGrp="1"/>
          </p:cNvSpPr>
          <p:nvPr>
            <p:ph type="dt" sz="half" idx="10"/>
          </p:nvPr>
        </p:nvSpPr>
        <p:spPr>
          <a:xfrm>
            <a:off x="609600" y="6356351"/>
            <a:ext cx="2844800" cy="365125"/>
          </a:xfrm>
          <a:prstGeom prst="rect">
            <a:avLst/>
          </a:prstGeom>
        </p:spPr>
        <p:txBody>
          <a:bodyPr/>
          <a:lstStyle>
            <a:lvl1pPr eaLnBrk="0" hangingPunct="0">
              <a:defRPr>
                <a:cs typeface="Arial" panose="020B0604020202020204" pitchFamily="34" charset="0"/>
              </a:defRPr>
            </a:lvl1pPr>
          </a:lstStyle>
          <a:p>
            <a:pPr>
              <a:defRPr/>
            </a:pPr>
            <a:endParaRPr lang="en-GB" dirty="0"/>
          </a:p>
        </p:txBody>
      </p:sp>
      <p:sp>
        <p:nvSpPr>
          <p:cNvPr id="8" name="Footer Placeholder 4">
            <a:extLst>
              <a:ext uri="{FF2B5EF4-FFF2-40B4-BE49-F238E27FC236}">
                <a16:creationId xmlns:a16="http://schemas.microsoft.com/office/drawing/2014/main" id="{5FBF9DD2-159C-8610-8550-02C8E68A4731}"/>
              </a:ext>
            </a:extLst>
          </p:cNvPr>
          <p:cNvSpPr>
            <a:spLocks noGrp="1"/>
          </p:cNvSpPr>
          <p:nvPr>
            <p:ph type="ftr" sz="quarter" idx="11"/>
          </p:nvPr>
        </p:nvSpPr>
        <p:spPr>
          <a:xfrm>
            <a:off x="431800" y="6308726"/>
            <a:ext cx="5759451" cy="365125"/>
          </a:xfrm>
          <a:prstGeom prst="rect">
            <a:avLst/>
          </a:prstGeom>
        </p:spPr>
        <p:txBody>
          <a:bodyPr/>
          <a:lstStyle>
            <a:lvl1pPr eaLnBrk="0" hangingPunct="0">
              <a:defRPr>
                <a:cs typeface="Arial" panose="020B0604020202020204" pitchFamily="34" charset="0"/>
              </a:defRPr>
            </a:lvl1pPr>
          </a:lstStyle>
          <a:p>
            <a:pPr>
              <a:defRPr/>
            </a:pPr>
            <a:endParaRPr lang="en-GB" dirty="0"/>
          </a:p>
        </p:txBody>
      </p:sp>
      <p:sp>
        <p:nvSpPr>
          <p:cNvPr id="9" name="Slide Number Placeholder 5">
            <a:extLst>
              <a:ext uri="{FF2B5EF4-FFF2-40B4-BE49-F238E27FC236}">
                <a16:creationId xmlns:a16="http://schemas.microsoft.com/office/drawing/2014/main" id="{0B1B368B-850E-7B10-3DB1-528E2BC09F63}"/>
              </a:ext>
            </a:extLst>
          </p:cNvPr>
          <p:cNvSpPr>
            <a:spLocks noGrp="1"/>
          </p:cNvSpPr>
          <p:nvPr>
            <p:ph type="sldNum" sz="quarter" idx="12"/>
          </p:nvPr>
        </p:nvSpPr>
        <p:spPr>
          <a:xfrm>
            <a:off x="9552517" y="6519864"/>
            <a:ext cx="2029883" cy="365125"/>
          </a:xfrm>
          <a:prstGeom prst="rect">
            <a:avLst/>
          </a:prstGeom>
        </p:spPr>
        <p:txBody>
          <a:bodyPr vert="horz" wrap="square" lIns="91440" tIns="45720" rIns="91440" bIns="45720" numCol="1" anchor="t" anchorCtr="0" compatLnSpc="1">
            <a:prstTxWarp prst="textNoShape">
              <a:avLst/>
            </a:prstTxWarp>
          </a:bodyPr>
          <a:lstStyle>
            <a:lvl1pPr eaLnBrk="0" hangingPunct="0">
              <a:defRPr smtClean="0"/>
            </a:lvl1pPr>
          </a:lstStyle>
          <a:p>
            <a:pPr>
              <a:defRPr/>
            </a:pPr>
            <a:fld id="{B1BB3B09-2830-4FA5-BFE1-09E2A5EE3B48}" type="slidenum">
              <a:rPr lang="en-GB" altLang="en-US"/>
              <a:pPr>
                <a:defRPr/>
              </a:pPr>
              <a:t>‹#›</a:t>
            </a:fld>
            <a:endParaRPr lang="en-GB" altLang="en-US" dirty="0"/>
          </a:p>
        </p:txBody>
      </p:sp>
    </p:spTree>
    <p:extLst>
      <p:ext uri="{BB962C8B-B14F-4D97-AF65-F5344CB8AC3E}">
        <p14:creationId xmlns:p14="http://schemas.microsoft.com/office/powerpoint/2010/main" val="2297366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B52CC22-87DF-67DA-57C9-D43F797C1A4D}"/>
              </a:ext>
            </a:extLst>
          </p:cNvPr>
          <p:cNvSpPr>
            <a:spLocks noGrp="1"/>
          </p:cNvSpPr>
          <p:nvPr>
            <p:ph type="dt" sz="half" idx="10"/>
          </p:nvPr>
        </p:nvSpPr>
        <p:spPr>
          <a:xfrm>
            <a:off x="609600" y="6356351"/>
            <a:ext cx="2844800" cy="365125"/>
          </a:xfrm>
          <a:prstGeom prst="rect">
            <a:avLst/>
          </a:prstGeom>
        </p:spPr>
        <p:txBody>
          <a:bodyPr/>
          <a:lstStyle>
            <a:lvl1pPr eaLnBrk="0" hangingPunct="0">
              <a:defRPr>
                <a:cs typeface="Arial" panose="020B0604020202020204" pitchFamily="34" charset="0"/>
              </a:defRPr>
            </a:lvl1pPr>
          </a:lstStyle>
          <a:p>
            <a:pPr>
              <a:defRPr/>
            </a:pPr>
            <a:endParaRPr lang="en-GB" dirty="0"/>
          </a:p>
        </p:txBody>
      </p:sp>
      <p:sp>
        <p:nvSpPr>
          <p:cNvPr id="4" name="Footer Placeholder 4">
            <a:extLst>
              <a:ext uri="{FF2B5EF4-FFF2-40B4-BE49-F238E27FC236}">
                <a16:creationId xmlns:a16="http://schemas.microsoft.com/office/drawing/2014/main" id="{55A121D9-2558-18B4-C34B-B33D1AD79B04}"/>
              </a:ext>
            </a:extLst>
          </p:cNvPr>
          <p:cNvSpPr>
            <a:spLocks noGrp="1"/>
          </p:cNvSpPr>
          <p:nvPr>
            <p:ph type="ftr" sz="quarter" idx="11"/>
          </p:nvPr>
        </p:nvSpPr>
        <p:spPr>
          <a:xfrm>
            <a:off x="431800" y="6308726"/>
            <a:ext cx="5759451" cy="365125"/>
          </a:xfrm>
          <a:prstGeom prst="rect">
            <a:avLst/>
          </a:prstGeom>
        </p:spPr>
        <p:txBody>
          <a:bodyPr/>
          <a:lstStyle>
            <a:lvl1pPr eaLnBrk="0" hangingPunct="0">
              <a:defRPr>
                <a:cs typeface="Arial" panose="020B0604020202020204" pitchFamily="34" charset="0"/>
              </a:defRPr>
            </a:lvl1pPr>
          </a:lstStyle>
          <a:p>
            <a:pPr>
              <a:defRPr/>
            </a:pPr>
            <a:endParaRPr lang="en-GB" dirty="0"/>
          </a:p>
        </p:txBody>
      </p:sp>
      <p:sp>
        <p:nvSpPr>
          <p:cNvPr id="5" name="Slide Number Placeholder 5">
            <a:extLst>
              <a:ext uri="{FF2B5EF4-FFF2-40B4-BE49-F238E27FC236}">
                <a16:creationId xmlns:a16="http://schemas.microsoft.com/office/drawing/2014/main" id="{85583F0C-7788-B068-B7A1-0BAFEDAECC9A}"/>
              </a:ext>
            </a:extLst>
          </p:cNvPr>
          <p:cNvSpPr>
            <a:spLocks noGrp="1"/>
          </p:cNvSpPr>
          <p:nvPr>
            <p:ph type="sldNum" sz="quarter" idx="12"/>
          </p:nvPr>
        </p:nvSpPr>
        <p:spPr>
          <a:xfrm>
            <a:off x="9552517" y="6519864"/>
            <a:ext cx="2029883" cy="365125"/>
          </a:xfrm>
          <a:prstGeom prst="rect">
            <a:avLst/>
          </a:prstGeom>
        </p:spPr>
        <p:txBody>
          <a:bodyPr vert="horz" wrap="square" lIns="91440" tIns="45720" rIns="91440" bIns="45720" numCol="1" anchor="t" anchorCtr="0" compatLnSpc="1">
            <a:prstTxWarp prst="textNoShape">
              <a:avLst/>
            </a:prstTxWarp>
          </a:bodyPr>
          <a:lstStyle>
            <a:lvl1pPr eaLnBrk="0" hangingPunct="0">
              <a:defRPr smtClean="0"/>
            </a:lvl1pPr>
          </a:lstStyle>
          <a:p>
            <a:pPr>
              <a:defRPr/>
            </a:pPr>
            <a:fld id="{3FAD2402-0180-4BDD-8E96-46A1826BA087}" type="slidenum">
              <a:rPr lang="en-GB" altLang="en-US"/>
              <a:pPr>
                <a:defRPr/>
              </a:pPr>
              <a:t>‹#›</a:t>
            </a:fld>
            <a:endParaRPr lang="en-GB" altLang="en-US" dirty="0"/>
          </a:p>
        </p:txBody>
      </p:sp>
    </p:spTree>
    <p:extLst>
      <p:ext uri="{BB962C8B-B14F-4D97-AF65-F5344CB8AC3E}">
        <p14:creationId xmlns:p14="http://schemas.microsoft.com/office/powerpoint/2010/main" val="3107221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25/10/2022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DB461E0-67AA-3845-A207-C2FCE468FFA0}"/>
              </a:ext>
            </a:extLst>
          </p:cNvPr>
          <p:cNvSpPr>
            <a:spLocks noGrp="1"/>
          </p:cNvSpPr>
          <p:nvPr>
            <p:ph type="dt" sz="half" idx="10"/>
          </p:nvPr>
        </p:nvSpPr>
        <p:spPr>
          <a:xfrm>
            <a:off x="609600" y="6356351"/>
            <a:ext cx="2844800" cy="365125"/>
          </a:xfrm>
          <a:prstGeom prst="rect">
            <a:avLst/>
          </a:prstGeom>
        </p:spPr>
        <p:txBody>
          <a:bodyPr/>
          <a:lstStyle>
            <a:lvl1pPr eaLnBrk="0" hangingPunct="0">
              <a:defRPr>
                <a:cs typeface="Arial" panose="020B0604020202020204" pitchFamily="34" charset="0"/>
              </a:defRPr>
            </a:lvl1pPr>
          </a:lstStyle>
          <a:p>
            <a:pPr>
              <a:defRPr/>
            </a:pPr>
            <a:endParaRPr lang="en-GB" dirty="0"/>
          </a:p>
        </p:txBody>
      </p:sp>
      <p:sp>
        <p:nvSpPr>
          <p:cNvPr id="3" name="Footer Placeholder 4">
            <a:extLst>
              <a:ext uri="{FF2B5EF4-FFF2-40B4-BE49-F238E27FC236}">
                <a16:creationId xmlns:a16="http://schemas.microsoft.com/office/drawing/2014/main" id="{D2E6C4FF-0103-ECB9-F4F4-20B8950E125B}"/>
              </a:ext>
            </a:extLst>
          </p:cNvPr>
          <p:cNvSpPr>
            <a:spLocks noGrp="1"/>
          </p:cNvSpPr>
          <p:nvPr>
            <p:ph type="ftr" sz="quarter" idx="11"/>
          </p:nvPr>
        </p:nvSpPr>
        <p:spPr>
          <a:xfrm>
            <a:off x="431800" y="6308726"/>
            <a:ext cx="5759451" cy="365125"/>
          </a:xfrm>
          <a:prstGeom prst="rect">
            <a:avLst/>
          </a:prstGeom>
        </p:spPr>
        <p:txBody>
          <a:bodyPr/>
          <a:lstStyle>
            <a:lvl1pPr eaLnBrk="0" hangingPunct="0">
              <a:defRPr>
                <a:cs typeface="Arial" panose="020B0604020202020204" pitchFamily="34" charset="0"/>
              </a:defRPr>
            </a:lvl1pPr>
          </a:lstStyle>
          <a:p>
            <a:pPr>
              <a:defRPr/>
            </a:pPr>
            <a:endParaRPr lang="en-GB" dirty="0"/>
          </a:p>
        </p:txBody>
      </p:sp>
      <p:sp>
        <p:nvSpPr>
          <p:cNvPr id="4" name="Slide Number Placeholder 5">
            <a:extLst>
              <a:ext uri="{FF2B5EF4-FFF2-40B4-BE49-F238E27FC236}">
                <a16:creationId xmlns:a16="http://schemas.microsoft.com/office/drawing/2014/main" id="{ED52A589-4A02-4BAE-5011-1FF923D0C96B}"/>
              </a:ext>
            </a:extLst>
          </p:cNvPr>
          <p:cNvSpPr>
            <a:spLocks noGrp="1"/>
          </p:cNvSpPr>
          <p:nvPr>
            <p:ph type="sldNum" sz="quarter" idx="12"/>
          </p:nvPr>
        </p:nvSpPr>
        <p:spPr>
          <a:xfrm>
            <a:off x="9552517" y="6519864"/>
            <a:ext cx="2029883" cy="365125"/>
          </a:xfrm>
          <a:prstGeom prst="rect">
            <a:avLst/>
          </a:prstGeom>
        </p:spPr>
        <p:txBody>
          <a:bodyPr vert="horz" wrap="square" lIns="91440" tIns="45720" rIns="91440" bIns="45720" numCol="1" anchor="t" anchorCtr="0" compatLnSpc="1">
            <a:prstTxWarp prst="textNoShape">
              <a:avLst/>
            </a:prstTxWarp>
          </a:bodyPr>
          <a:lstStyle>
            <a:lvl1pPr eaLnBrk="0" hangingPunct="0">
              <a:defRPr smtClean="0"/>
            </a:lvl1pPr>
          </a:lstStyle>
          <a:p>
            <a:pPr>
              <a:defRPr/>
            </a:pPr>
            <a:fld id="{2CD4A571-3951-4178-9645-7F8278AE098E}" type="slidenum">
              <a:rPr lang="en-GB" altLang="en-US"/>
              <a:pPr>
                <a:defRPr/>
              </a:pPr>
              <a:t>‹#›</a:t>
            </a:fld>
            <a:endParaRPr lang="en-GB" altLang="en-US" dirty="0"/>
          </a:p>
        </p:txBody>
      </p:sp>
    </p:spTree>
    <p:extLst>
      <p:ext uri="{BB962C8B-B14F-4D97-AF65-F5344CB8AC3E}">
        <p14:creationId xmlns:p14="http://schemas.microsoft.com/office/powerpoint/2010/main" val="2102563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2A39025-AF23-73AA-2DFF-73393AF56DFC}"/>
              </a:ext>
            </a:extLst>
          </p:cNvPr>
          <p:cNvSpPr>
            <a:spLocks noGrp="1"/>
          </p:cNvSpPr>
          <p:nvPr>
            <p:ph type="dt" sz="half" idx="10"/>
          </p:nvPr>
        </p:nvSpPr>
        <p:spPr>
          <a:xfrm>
            <a:off x="609600" y="6356351"/>
            <a:ext cx="2844800" cy="365125"/>
          </a:xfrm>
          <a:prstGeom prst="rect">
            <a:avLst/>
          </a:prstGeom>
        </p:spPr>
        <p:txBody>
          <a:bodyPr/>
          <a:lstStyle>
            <a:lvl1pPr eaLnBrk="0" hangingPunct="0">
              <a:defRPr>
                <a:cs typeface="Arial" panose="020B0604020202020204" pitchFamily="34" charset="0"/>
              </a:defRPr>
            </a:lvl1pPr>
          </a:lstStyle>
          <a:p>
            <a:pPr>
              <a:defRPr/>
            </a:pPr>
            <a:endParaRPr lang="en-GB" dirty="0"/>
          </a:p>
        </p:txBody>
      </p:sp>
      <p:sp>
        <p:nvSpPr>
          <p:cNvPr id="6" name="Footer Placeholder 4">
            <a:extLst>
              <a:ext uri="{FF2B5EF4-FFF2-40B4-BE49-F238E27FC236}">
                <a16:creationId xmlns:a16="http://schemas.microsoft.com/office/drawing/2014/main" id="{AEAF3F8B-1746-E409-E6F1-0A41475E4779}"/>
              </a:ext>
            </a:extLst>
          </p:cNvPr>
          <p:cNvSpPr>
            <a:spLocks noGrp="1"/>
          </p:cNvSpPr>
          <p:nvPr>
            <p:ph type="ftr" sz="quarter" idx="11"/>
          </p:nvPr>
        </p:nvSpPr>
        <p:spPr>
          <a:xfrm>
            <a:off x="431800" y="6308726"/>
            <a:ext cx="5759451" cy="365125"/>
          </a:xfrm>
          <a:prstGeom prst="rect">
            <a:avLst/>
          </a:prstGeom>
        </p:spPr>
        <p:txBody>
          <a:bodyPr/>
          <a:lstStyle>
            <a:lvl1pPr eaLnBrk="0" hangingPunct="0">
              <a:defRPr>
                <a:cs typeface="Arial" panose="020B0604020202020204" pitchFamily="34" charset="0"/>
              </a:defRPr>
            </a:lvl1pPr>
          </a:lstStyle>
          <a:p>
            <a:pPr>
              <a:defRPr/>
            </a:pPr>
            <a:endParaRPr lang="en-GB" dirty="0"/>
          </a:p>
        </p:txBody>
      </p:sp>
      <p:sp>
        <p:nvSpPr>
          <p:cNvPr id="7" name="Slide Number Placeholder 5">
            <a:extLst>
              <a:ext uri="{FF2B5EF4-FFF2-40B4-BE49-F238E27FC236}">
                <a16:creationId xmlns:a16="http://schemas.microsoft.com/office/drawing/2014/main" id="{E3016DD0-7A9B-7D5B-05F9-FE5E97A248BE}"/>
              </a:ext>
            </a:extLst>
          </p:cNvPr>
          <p:cNvSpPr>
            <a:spLocks noGrp="1"/>
          </p:cNvSpPr>
          <p:nvPr>
            <p:ph type="sldNum" sz="quarter" idx="12"/>
          </p:nvPr>
        </p:nvSpPr>
        <p:spPr>
          <a:xfrm>
            <a:off x="9552517" y="6519864"/>
            <a:ext cx="2029883" cy="365125"/>
          </a:xfrm>
          <a:prstGeom prst="rect">
            <a:avLst/>
          </a:prstGeom>
        </p:spPr>
        <p:txBody>
          <a:bodyPr vert="horz" wrap="square" lIns="91440" tIns="45720" rIns="91440" bIns="45720" numCol="1" anchor="t" anchorCtr="0" compatLnSpc="1">
            <a:prstTxWarp prst="textNoShape">
              <a:avLst/>
            </a:prstTxWarp>
          </a:bodyPr>
          <a:lstStyle>
            <a:lvl1pPr eaLnBrk="0" hangingPunct="0">
              <a:defRPr smtClean="0"/>
            </a:lvl1pPr>
          </a:lstStyle>
          <a:p>
            <a:pPr>
              <a:defRPr/>
            </a:pPr>
            <a:fld id="{2C8240A9-B483-439B-B183-67E4F0429FFC}" type="slidenum">
              <a:rPr lang="en-GB" altLang="en-US"/>
              <a:pPr>
                <a:defRPr/>
              </a:pPr>
              <a:t>‹#›</a:t>
            </a:fld>
            <a:endParaRPr lang="en-GB" altLang="en-US" dirty="0"/>
          </a:p>
        </p:txBody>
      </p:sp>
    </p:spTree>
    <p:extLst>
      <p:ext uri="{BB962C8B-B14F-4D97-AF65-F5344CB8AC3E}">
        <p14:creationId xmlns:p14="http://schemas.microsoft.com/office/powerpoint/2010/main" val="3548835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7E74E61-E91E-05CE-6DD0-AA3A4D6490FB}"/>
              </a:ext>
            </a:extLst>
          </p:cNvPr>
          <p:cNvSpPr>
            <a:spLocks noGrp="1"/>
          </p:cNvSpPr>
          <p:nvPr>
            <p:ph type="dt" sz="half" idx="10"/>
          </p:nvPr>
        </p:nvSpPr>
        <p:spPr>
          <a:xfrm>
            <a:off x="609600" y="6356351"/>
            <a:ext cx="2844800" cy="365125"/>
          </a:xfrm>
          <a:prstGeom prst="rect">
            <a:avLst/>
          </a:prstGeom>
        </p:spPr>
        <p:txBody>
          <a:bodyPr/>
          <a:lstStyle>
            <a:lvl1pPr eaLnBrk="0" hangingPunct="0">
              <a:defRPr>
                <a:cs typeface="Arial" panose="020B0604020202020204" pitchFamily="34" charset="0"/>
              </a:defRPr>
            </a:lvl1pPr>
          </a:lstStyle>
          <a:p>
            <a:pPr>
              <a:defRPr/>
            </a:pPr>
            <a:endParaRPr lang="en-GB" dirty="0"/>
          </a:p>
        </p:txBody>
      </p:sp>
      <p:sp>
        <p:nvSpPr>
          <p:cNvPr id="6" name="Footer Placeholder 4">
            <a:extLst>
              <a:ext uri="{FF2B5EF4-FFF2-40B4-BE49-F238E27FC236}">
                <a16:creationId xmlns:a16="http://schemas.microsoft.com/office/drawing/2014/main" id="{40FF6E7E-B4A7-54AE-3B48-7BD22BAC3179}"/>
              </a:ext>
            </a:extLst>
          </p:cNvPr>
          <p:cNvSpPr>
            <a:spLocks noGrp="1"/>
          </p:cNvSpPr>
          <p:nvPr>
            <p:ph type="ftr" sz="quarter" idx="11"/>
          </p:nvPr>
        </p:nvSpPr>
        <p:spPr>
          <a:xfrm>
            <a:off x="431800" y="6308726"/>
            <a:ext cx="5759451" cy="365125"/>
          </a:xfrm>
          <a:prstGeom prst="rect">
            <a:avLst/>
          </a:prstGeom>
        </p:spPr>
        <p:txBody>
          <a:bodyPr/>
          <a:lstStyle>
            <a:lvl1pPr eaLnBrk="0" hangingPunct="0">
              <a:defRPr>
                <a:cs typeface="Arial" panose="020B0604020202020204" pitchFamily="34" charset="0"/>
              </a:defRPr>
            </a:lvl1pPr>
          </a:lstStyle>
          <a:p>
            <a:pPr>
              <a:defRPr/>
            </a:pPr>
            <a:endParaRPr lang="en-GB" dirty="0"/>
          </a:p>
        </p:txBody>
      </p:sp>
      <p:sp>
        <p:nvSpPr>
          <p:cNvPr id="7" name="Slide Number Placeholder 5">
            <a:extLst>
              <a:ext uri="{FF2B5EF4-FFF2-40B4-BE49-F238E27FC236}">
                <a16:creationId xmlns:a16="http://schemas.microsoft.com/office/drawing/2014/main" id="{C92183FF-A9DC-A2DB-195F-6F5F17B79A84}"/>
              </a:ext>
            </a:extLst>
          </p:cNvPr>
          <p:cNvSpPr>
            <a:spLocks noGrp="1"/>
          </p:cNvSpPr>
          <p:nvPr>
            <p:ph type="sldNum" sz="quarter" idx="12"/>
          </p:nvPr>
        </p:nvSpPr>
        <p:spPr>
          <a:xfrm>
            <a:off x="9552517" y="6519864"/>
            <a:ext cx="2029883" cy="365125"/>
          </a:xfrm>
          <a:prstGeom prst="rect">
            <a:avLst/>
          </a:prstGeom>
        </p:spPr>
        <p:txBody>
          <a:bodyPr vert="horz" wrap="square" lIns="91440" tIns="45720" rIns="91440" bIns="45720" numCol="1" anchor="t" anchorCtr="0" compatLnSpc="1">
            <a:prstTxWarp prst="textNoShape">
              <a:avLst/>
            </a:prstTxWarp>
          </a:bodyPr>
          <a:lstStyle>
            <a:lvl1pPr eaLnBrk="0" hangingPunct="0">
              <a:defRPr smtClean="0"/>
            </a:lvl1pPr>
          </a:lstStyle>
          <a:p>
            <a:pPr>
              <a:defRPr/>
            </a:pPr>
            <a:fld id="{F4122784-586E-4C32-9D99-7BF685D47EAD}" type="slidenum">
              <a:rPr lang="en-GB" altLang="en-US"/>
              <a:pPr>
                <a:defRPr/>
              </a:pPr>
              <a:t>‹#›</a:t>
            </a:fld>
            <a:endParaRPr lang="en-GB" altLang="en-US" dirty="0"/>
          </a:p>
        </p:txBody>
      </p:sp>
    </p:spTree>
    <p:extLst>
      <p:ext uri="{BB962C8B-B14F-4D97-AF65-F5344CB8AC3E}">
        <p14:creationId xmlns:p14="http://schemas.microsoft.com/office/powerpoint/2010/main" val="67584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91D3C0-4AA3-C729-6919-AD6AF88BC758}"/>
              </a:ext>
            </a:extLst>
          </p:cNvPr>
          <p:cNvSpPr>
            <a:spLocks noGrp="1"/>
          </p:cNvSpPr>
          <p:nvPr>
            <p:ph type="dt" sz="half" idx="10"/>
          </p:nvPr>
        </p:nvSpPr>
        <p:spPr>
          <a:xfrm>
            <a:off x="609600" y="6356351"/>
            <a:ext cx="2844800" cy="365125"/>
          </a:xfrm>
          <a:prstGeom prst="rect">
            <a:avLst/>
          </a:prstGeom>
        </p:spPr>
        <p:txBody>
          <a:bodyPr/>
          <a:lstStyle>
            <a:lvl1pPr eaLnBrk="0" hangingPunct="0">
              <a:defRPr>
                <a:cs typeface="Arial" panose="020B0604020202020204" pitchFamily="34" charset="0"/>
              </a:defRPr>
            </a:lvl1pPr>
          </a:lstStyle>
          <a:p>
            <a:pPr>
              <a:defRPr/>
            </a:pPr>
            <a:endParaRPr lang="en-GB" dirty="0"/>
          </a:p>
        </p:txBody>
      </p:sp>
      <p:sp>
        <p:nvSpPr>
          <p:cNvPr id="5" name="Footer Placeholder 4">
            <a:extLst>
              <a:ext uri="{FF2B5EF4-FFF2-40B4-BE49-F238E27FC236}">
                <a16:creationId xmlns:a16="http://schemas.microsoft.com/office/drawing/2014/main" id="{E5A295A1-4CF7-A406-1E76-06FBC9F5808E}"/>
              </a:ext>
            </a:extLst>
          </p:cNvPr>
          <p:cNvSpPr>
            <a:spLocks noGrp="1"/>
          </p:cNvSpPr>
          <p:nvPr>
            <p:ph type="ftr" sz="quarter" idx="11"/>
          </p:nvPr>
        </p:nvSpPr>
        <p:spPr>
          <a:xfrm>
            <a:off x="431800" y="6308726"/>
            <a:ext cx="5759451" cy="365125"/>
          </a:xfrm>
          <a:prstGeom prst="rect">
            <a:avLst/>
          </a:prstGeom>
        </p:spPr>
        <p:txBody>
          <a:bodyPr/>
          <a:lstStyle>
            <a:lvl1pPr eaLnBrk="0" hangingPunct="0">
              <a:defRPr>
                <a:cs typeface="Arial" panose="020B0604020202020204" pitchFamily="34" charset="0"/>
              </a:defRPr>
            </a:lvl1pPr>
          </a:lstStyle>
          <a:p>
            <a:pPr>
              <a:defRPr/>
            </a:pPr>
            <a:endParaRPr lang="en-GB" dirty="0"/>
          </a:p>
        </p:txBody>
      </p:sp>
      <p:sp>
        <p:nvSpPr>
          <p:cNvPr id="6" name="Slide Number Placeholder 5">
            <a:extLst>
              <a:ext uri="{FF2B5EF4-FFF2-40B4-BE49-F238E27FC236}">
                <a16:creationId xmlns:a16="http://schemas.microsoft.com/office/drawing/2014/main" id="{938F797C-655A-1792-0365-1D8E7A123A73}"/>
              </a:ext>
            </a:extLst>
          </p:cNvPr>
          <p:cNvSpPr>
            <a:spLocks noGrp="1"/>
          </p:cNvSpPr>
          <p:nvPr>
            <p:ph type="sldNum" sz="quarter" idx="12"/>
          </p:nvPr>
        </p:nvSpPr>
        <p:spPr>
          <a:xfrm>
            <a:off x="9552517" y="6519864"/>
            <a:ext cx="2029883" cy="365125"/>
          </a:xfrm>
          <a:prstGeom prst="rect">
            <a:avLst/>
          </a:prstGeom>
        </p:spPr>
        <p:txBody>
          <a:bodyPr vert="horz" wrap="square" lIns="91440" tIns="45720" rIns="91440" bIns="45720" numCol="1" anchor="t" anchorCtr="0" compatLnSpc="1">
            <a:prstTxWarp prst="textNoShape">
              <a:avLst/>
            </a:prstTxWarp>
          </a:bodyPr>
          <a:lstStyle>
            <a:lvl1pPr eaLnBrk="0" hangingPunct="0">
              <a:defRPr smtClean="0"/>
            </a:lvl1pPr>
          </a:lstStyle>
          <a:p>
            <a:pPr>
              <a:defRPr/>
            </a:pPr>
            <a:fld id="{8B8CB062-D014-495D-840B-421A9278CDBD}" type="slidenum">
              <a:rPr lang="en-GB" altLang="en-US"/>
              <a:pPr>
                <a:defRPr/>
              </a:pPr>
              <a:t>‹#›</a:t>
            </a:fld>
            <a:endParaRPr lang="en-GB" altLang="en-US" dirty="0"/>
          </a:p>
        </p:txBody>
      </p:sp>
    </p:spTree>
    <p:extLst>
      <p:ext uri="{BB962C8B-B14F-4D97-AF65-F5344CB8AC3E}">
        <p14:creationId xmlns:p14="http://schemas.microsoft.com/office/powerpoint/2010/main" val="4271898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32AD66-0F46-9280-1DBC-C667B5458F7F}"/>
              </a:ext>
            </a:extLst>
          </p:cNvPr>
          <p:cNvSpPr>
            <a:spLocks noGrp="1"/>
          </p:cNvSpPr>
          <p:nvPr>
            <p:ph type="dt" sz="half" idx="10"/>
          </p:nvPr>
        </p:nvSpPr>
        <p:spPr>
          <a:xfrm>
            <a:off x="609600" y="6356351"/>
            <a:ext cx="2844800" cy="365125"/>
          </a:xfrm>
          <a:prstGeom prst="rect">
            <a:avLst/>
          </a:prstGeom>
        </p:spPr>
        <p:txBody>
          <a:bodyPr/>
          <a:lstStyle>
            <a:lvl1pPr eaLnBrk="0" hangingPunct="0">
              <a:defRPr>
                <a:cs typeface="Arial" panose="020B0604020202020204" pitchFamily="34" charset="0"/>
              </a:defRPr>
            </a:lvl1pPr>
          </a:lstStyle>
          <a:p>
            <a:pPr>
              <a:defRPr/>
            </a:pPr>
            <a:endParaRPr lang="en-GB" dirty="0"/>
          </a:p>
        </p:txBody>
      </p:sp>
      <p:sp>
        <p:nvSpPr>
          <p:cNvPr id="5" name="Footer Placeholder 4">
            <a:extLst>
              <a:ext uri="{FF2B5EF4-FFF2-40B4-BE49-F238E27FC236}">
                <a16:creationId xmlns:a16="http://schemas.microsoft.com/office/drawing/2014/main" id="{A2B46121-F090-CDEE-2A2B-F16CF1AF6C16}"/>
              </a:ext>
            </a:extLst>
          </p:cNvPr>
          <p:cNvSpPr>
            <a:spLocks noGrp="1"/>
          </p:cNvSpPr>
          <p:nvPr>
            <p:ph type="ftr" sz="quarter" idx="11"/>
          </p:nvPr>
        </p:nvSpPr>
        <p:spPr>
          <a:xfrm>
            <a:off x="431800" y="6308726"/>
            <a:ext cx="5759451" cy="365125"/>
          </a:xfrm>
          <a:prstGeom prst="rect">
            <a:avLst/>
          </a:prstGeom>
        </p:spPr>
        <p:txBody>
          <a:bodyPr/>
          <a:lstStyle>
            <a:lvl1pPr eaLnBrk="0" hangingPunct="0">
              <a:defRPr>
                <a:cs typeface="Arial" panose="020B0604020202020204" pitchFamily="34" charset="0"/>
              </a:defRPr>
            </a:lvl1pPr>
          </a:lstStyle>
          <a:p>
            <a:pPr>
              <a:defRPr/>
            </a:pPr>
            <a:endParaRPr lang="en-GB" dirty="0"/>
          </a:p>
        </p:txBody>
      </p:sp>
      <p:sp>
        <p:nvSpPr>
          <p:cNvPr id="6" name="Slide Number Placeholder 5">
            <a:extLst>
              <a:ext uri="{FF2B5EF4-FFF2-40B4-BE49-F238E27FC236}">
                <a16:creationId xmlns:a16="http://schemas.microsoft.com/office/drawing/2014/main" id="{8F694721-2CE2-13F5-CADE-F594C008FC3B}"/>
              </a:ext>
            </a:extLst>
          </p:cNvPr>
          <p:cNvSpPr>
            <a:spLocks noGrp="1"/>
          </p:cNvSpPr>
          <p:nvPr>
            <p:ph type="sldNum" sz="quarter" idx="12"/>
          </p:nvPr>
        </p:nvSpPr>
        <p:spPr>
          <a:xfrm>
            <a:off x="9552517" y="6519864"/>
            <a:ext cx="2029883" cy="365125"/>
          </a:xfrm>
          <a:prstGeom prst="rect">
            <a:avLst/>
          </a:prstGeom>
        </p:spPr>
        <p:txBody>
          <a:bodyPr vert="horz" wrap="square" lIns="91440" tIns="45720" rIns="91440" bIns="45720" numCol="1" anchor="t" anchorCtr="0" compatLnSpc="1">
            <a:prstTxWarp prst="textNoShape">
              <a:avLst/>
            </a:prstTxWarp>
          </a:bodyPr>
          <a:lstStyle>
            <a:lvl1pPr eaLnBrk="0" hangingPunct="0">
              <a:defRPr smtClean="0"/>
            </a:lvl1pPr>
          </a:lstStyle>
          <a:p>
            <a:pPr>
              <a:defRPr/>
            </a:pPr>
            <a:fld id="{0A955480-2F28-4D4B-A98F-6A79670D5DE2}" type="slidenum">
              <a:rPr lang="en-GB" altLang="en-US"/>
              <a:pPr>
                <a:defRPr/>
              </a:pPr>
              <a:t>‹#›</a:t>
            </a:fld>
            <a:endParaRPr lang="en-GB" altLang="en-US" dirty="0"/>
          </a:p>
        </p:txBody>
      </p:sp>
    </p:spTree>
    <p:extLst>
      <p:ext uri="{BB962C8B-B14F-4D97-AF65-F5344CB8AC3E}">
        <p14:creationId xmlns:p14="http://schemas.microsoft.com/office/powerpoint/2010/main" val="3930397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25/10/2022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25/10/2022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25/10/2022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25/10/2022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25/10/2022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25/10/2022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image" Target="../media/image5.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25/10/2022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892" y="365127"/>
            <a:ext cx="1051424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7" name="Text Placeholder 2"/>
          <p:cNvSpPr>
            <a:spLocks noGrp="1"/>
          </p:cNvSpPr>
          <p:nvPr>
            <p:ph type="body" idx="1"/>
          </p:nvPr>
        </p:nvSpPr>
        <p:spPr bwMode="auto">
          <a:xfrm>
            <a:off x="838892" y="1825625"/>
            <a:ext cx="1051424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p:cNvSpPr>
            <a:spLocks noGrp="1"/>
          </p:cNvSpPr>
          <p:nvPr>
            <p:ph type="dt" sz="half" idx="2"/>
          </p:nvPr>
        </p:nvSpPr>
        <p:spPr>
          <a:xfrm>
            <a:off x="838881" y="6356368"/>
            <a:ext cx="2742572" cy="365125"/>
          </a:xfrm>
          <a:prstGeom prst="rect">
            <a:avLst/>
          </a:prstGeom>
        </p:spPr>
        <p:txBody>
          <a:bodyPr vert="horz" lIns="91440" tIns="45720" rIns="91440" bIns="45720" rtlCol="0" anchor="ctr"/>
          <a:lstStyle>
            <a:lvl1pPr algn="l">
              <a:defRPr sz="911">
                <a:solidFill>
                  <a:schemeClr val="tx1">
                    <a:tint val="75000"/>
                  </a:schemeClr>
                </a:solidFill>
              </a:defRPr>
            </a:lvl1pPr>
          </a:lstStyle>
          <a:p>
            <a:pPr eaLnBrk="0" fontAlgn="base" hangingPunct="0">
              <a:spcBef>
                <a:spcPct val="0"/>
              </a:spcBef>
              <a:spcAft>
                <a:spcPct val="0"/>
              </a:spcAft>
              <a:defRPr/>
            </a:pPr>
            <a:fld id="{145ED8DD-8FF9-4AC0-A45A-1E1E4A4DC3B7}" type="datetimeFigureOut">
              <a:rPr lang="en-US">
                <a:solidFill>
                  <a:prstClr val="black">
                    <a:tint val="75000"/>
                  </a:prstClr>
                </a:solidFill>
                <a:latin typeface="Times New Roman" pitchFamily="18" charset="0"/>
              </a:rPr>
              <a:pPr eaLnBrk="0" fontAlgn="base" hangingPunct="0">
                <a:spcBef>
                  <a:spcPct val="0"/>
                </a:spcBef>
                <a:spcAft>
                  <a:spcPct val="0"/>
                </a:spcAft>
                <a:defRPr/>
              </a:pPr>
              <a:t>10/25/2022</a:t>
            </a:fld>
            <a:endParaRPr lang="en-US" dirty="0">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4039606" y="6356368"/>
            <a:ext cx="4112812" cy="365125"/>
          </a:xfrm>
          <a:prstGeom prst="rect">
            <a:avLst/>
          </a:prstGeom>
        </p:spPr>
        <p:txBody>
          <a:bodyPr vert="horz" lIns="91440" tIns="45720" rIns="91440" bIns="45720" rtlCol="0" anchor="ctr"/>
          <a:lstStyle>
            <a:lvl1pPr algn="ctr">
              <a:defRPr sz="911">
                <a:solidFill>
                  <a:schemeClr val="tx1">
                    <a:tint val="75000"/>
                  </a:schemeClr>
                </a:solidFill>
              </a:defRPr>
            </a:lvl1pPr>
          </a:lstStyle>
          <a:p>
            <a:pPr eaLnBrk="0" fontAlgn="base" hangingPunct="0">
              <a:spcBef>
                <a:spcPct val="0"/>
              </a:spcBef>
              <a:spcAft>
                <a:spcPct val="0"/>
              </a:spcAft>
              <a:defRPr/>
            </a:pPr>
            <a:endParaRPr lang="en-US" dirty="0">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8610548" y="6356368"/>
            <a:ext cx="2742573"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eaLnBrk="0" fontAlgn="base" hangingPunct="0">
              <a:spcBef>
                <a:spcPct val="0"/>
              </a:spcBef>
              <a:spcAft>
                <a:spcPct val="0"/>
              </a:spcAft>
              <a:defRPr/>
            </a:pPr>
            <a:fld id="{483864C1-264E-425B-8A5C-F1951B543A15}" type="slidenum">
              <a:rPr lang="en-US" altLang="en-US">
                <a:latin typeface="Times New Roman" pitchFamily="18" charset="0"/>
              </a:rPr>
              <a:pPr eaLnBrk="0" fontAlgn="base" hangingPunct="0">
                <a:spcBef>
                  <a:spcPct val="0"/>
                </a:spcBef>
                <a:spcAft>
                  <a:spcPct val="0"/>
                </a:spcAft>
                <a:defRPr/>
              </a:pPr>
              <a:t>‹#›</a:t>
            </a:fld>
            <a:endParaRPr lang="en-US" altLang="en-US" dirty="0">
              <a:latin typeface="Times New Roman" pitchFamily="18" charset="0"/>
            </a:endParaRPr>
          </a:p>
        </p:txBody>
      </p:sp>
      <p:sp>
        <p:nvSpPr>
          <p:cNvPr id="7" name="Line 8"/>
          <p:cNvSpPr>
            <a:spLocks noChangeShapeType="1"/>
          </p:cNvSpPr>
          <p:nvPr userDrawn="1"/>
        </p:nvSpPr>
        <p:spPr bwMode="auto">
          <a:xfrm>
            <a:off x="912099" y="1341438"/>
            <a:ext cx="4267619" cy="0"/>
          </a:xfrm>
          <a:prstGeom prst="line">
            <a:avLst/>
          </a:prstGeom>
          <a:noFill/>
          <a:ln w="76200">
            <a:solidFill>
              <a:srgbClr val="00CC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ZA" sz="2428" dirty="0">
              <a:solidFill>
                <a:prstClr val="black"/>
              </a:solidFill>
              <a:latin typeface="Times New Roman" pitchFamily="18" charset="0"/>
            </a:endParaRPr>
          </a:p>
        </p:txBody>
      </p:sp>
      <p:sp>
        <p:nvSpPr>
          <p:cNvPr id="8" name="Line 9"/>
          <p:cNvSpPr>
            <a:spLocks noChangeShapeType="1"/>
          </p:cNvSpPr>
          <p:nvPr userDrawn="1"/>
        </p:nvSpPr>
        <p:spPr bwMode="auto">
          <a:xfrm>
            <a:off x="5179729" y="1341438"/>
            <a:ext cx="3759271" cy="0"/>
          </a:xfrm>
          <a:prstGeom prst="line">
            <a:avLst/>
          </a:prstGeom>
          <a:noFill/>
          <a:ln w="76200">
            <a:solidFill>
              <a:srgbClr val="FFCC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en-ZA" sz="2428" dirty="0">
              <a:solidFill>
                <a:prstClr val="black"/>
              </a:solidFill>
              <a:latin typeface="Times New Roman" pitchFamily="18" charset="0"/>
            </a:endParaRPr>
          </a:p>
        </p:txBody>
      </p:sp>
      <p:sp>
        <p:nvSpPr>
          <p:cNvPr id="9" name="Text Box 10"/>
          <p:cNvSpPr txBox="1">
            <a:spLocks noChangeArrowheads="1"/>
          </p:cNvSpPr>
          <p:nvPr userDrawn="1"/>
        </p:nvSpPr>
        <p:spPr bwMode="auto">
          <a:xfrm>
            <a:off x="0" y="6281756"/>
            <a:ext cx="12192000" cy="466725"/>
          </a:xfrm>
          <a:prstGeom prst="rect">
            <a:avLst/>
          </a:prstGeom>
          <a:solidFill>
            <a:srgbClr val="000080"/>
          </a:solid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defRPr/>
            </a:pPr>
            <a:endParaRPr lang="en-US" sz="2428" dirty="0">
              <a:solidFill>
                <a:prstClr val="black"/>
              </a:solidFill>
            </a:endParaRPr>
          </a:p>
        </p:txBody>
      </p:sp>
      <p:pic>
        <p:nvPicPr>
          <p:cNvPr id="1034" name="Picture 11" descr="large_clgf_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225548" y="620713"/>
            <a:ext cx="110665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461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93738"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93738"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93738"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93738"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93738"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93738"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93738"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93738"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93738"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3038" indent="-173038" algn="l" defTabSz="693738" rtl="0" eaLnBrk="0" fontAlgn="base" hangingPunct="0">
        <a:lnSpc>
          <a:spcPct val="90000"/>
        </a:lnSpc>
        <a:spcBef>
          <a:spcPts val="763"/>
        </a:spcBef>
        <a:spcAft>
          <a:spcPct val="0"/>
        </a:spcAft>
        <a:buFont typeface="Arial" pitchFamily="34" charset="0"/>
        <a:buChar char="•"/>
        <a:defRPr sz="2100" kern="1200">
          <a:solidFill>
            <a:schemeClr val="tx1"/>
          </a:solidFill>
          <a:latin typeface="+mn-lt"/>
          <a:ea typeface="+mn-ea"/>
          <a:cs typeface="+mn-cs"/>
        </a:defRPr>
      </a:lvl1pPr>
      <a:lvl2pPr marL="519113" indent="-173038" algn="l" defTabSz="693738"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66775" indent="-173038" algn="l" defTabSz="693738"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12850" indent="-173038" algn="l" defTabSz="693738"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60513" indent="-173038" algn="l" defTabSz="693738"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908330" indent="-173485" algn="l" defTabSz="693938" rtl="0" eaLnBrk="1" latinLnBrk="0" hangingPunct="1">
        <a:lnSpc>
          <a:spcPct val="90000"/>
        </a:lnSpc>
        <a:spcBef>
          <a:spcPts val="379"/>
        </a:spcBef>
        <a:buFont typeface="Arial" panose="020B0604020202020204" pitchFamily="34" charset="0"/>
        <a:buChar char="•"/>
        <a:defRPr sz="1366" kern="1200">
          <a:solidFill>
            <a:schemeClr val="tx1"/>
          </a:solidFill>
          <a:latin typeface="+mn-lt"/>
          <a:ea typeface="+mn-ea"/>
          <a:cs typeface="+mn-cs"/>
        </a:defRPr>
      </a:lvl6pPr>
      <a:lvl7pPr marL="2255299" indent="-173485" algn="l" defTabSz="693938" rtl="0" eaLnBrk="1" latinLnBrk="0" hangingPunct="1">
        <a:lnSpc>
          <a:spcPct val="90000"/>
        </a:lnSpc>
        <a:spcBef>
          <a:spcPts val="379"/>
        </a:spcBef>
        <a:buFont typeface="Arial" panose="020B0604020202020204" pitchFamily="34" charset="0"/>
        <a:buChar char="•"/>
        <a:defRPr sz="1366" kern="1200">
          <a:solidFill>
            <a:schemeClr val="tx1"/>
          </a:solidFill>
          <a:latin typeface="+mn-lt"/>
          <a:ea typeface="+mn-ea"/>
          <a:cs typeface="+mn-cs"/>
        </a:defRPr>
      </a:lvl7pPr>
      <a:lvl8pPr marL="2602268" indent="-173485" algn="l" defTabSz="693938" rtl="0" eaLnBrk="1" latinLnBrk="0" hangingPunct="1">
        <a:lnSpc>
          <a:spcPct val="90000"/>
        </a:lnSpc>
        <a:spcBef>
          <a:spcPts val="379"/>
        </a:spcBef>
        <a:buFont typeface="Arial" panose="020B0604020202020204" pitchFamily="34" charset="0"/>
        <a:buChar char="•"/>
        <a:defRPr sz="1366" kern="1200">
          <a:solidFill>
            <a:schemeClr val="tx1"/>
          </a:solidFill>
          <a:latin typeface="+mn-lt"/>
          <a:ea typeface="+mn-ea"/>
          <a:cs typeface="+mn-cs"/>
        </a:defRPr>
      </a:lvl8pPr>
      <a:lvl9pPr marL="2949237" indent="-173485" algn="l" defTabSz="693938" rtl="0" eaLnBrk="1" latinLnBrk="0" hangingPunct="1">
        <a:lnSpc>
          <a:spcPct val="90000"/>
        </a:lnSpc>
        <a:spcBef>
          <a:spcPts val="379"/>
        </a:spcBef>
        <a:buFont typeface="Arial" panose="020B0604020202020204" pitchFamily="34" charset="0"/>
        <a:buChar char="•"/>
        <a:defRPr sz="1366" kern="1200">
          <a:solidFill>
            <a:schemeClr val="tx1"/>
          </a:solidFill>
          <a:latin typeface="+mn-lt"/>
          <a:ea typeface="+mn-ea"/>
          <a:cs typeface="+mn-cs"/>
        </a:defRPr>
      </a:lvl9pPr>
    </p:bodyStyle>
    <p:otherStyle>
      <a:defPPr>
        <a:defRPr lang="en-US"/>
      </a:defPPr>
      <a:lvl1pPr marL="0" algn="l" defTabSz="693938" rtl="0" eaLnBrk="1" latinLnBrk="0" hangingPunct="1">
        <a:defRPr sz="1366" kern="1200">
          <a:solidFill>
            <a:schemeClr val="tx1"/>
          </a:solidFill>
          <a:latin typeface="+mn-lt"/>
          <a:ea typeface="+mn-ea"/>
          <a:cs typeface="+mn-cs"/>
        </a:defRPr>
      </a:lvl1pPr>
      <a:lvl2pPr marL="346969" algn="l" defTabSz="693938" rtl="0" eaLnBrk="1" latinLnBrk="0" hangingPunct="1">
        <a:defRPr sz="1366" kern="1200">
          <a:solidFill>
            <a:schemeClr val="tx1"/>
          </a:solidFill>
          <a:latin typeface="+mn-lt"/>
          <a:ea typeface="+mn-ea"/>
          <a:cs typeface="+mn-cs"/>
        </a:defRPr>
      </a:lvl2pPr>
      <a:lvl3pPr marL="693938" algn="l" defTabSz="693938" rtl="0" eaLnBrk="1" latinLnBrk="0" hangingPunct="1">
        <a:defRPr sz="1366" kern="1200">
          <a:solidFill>
            <a:schemeClr val="tx1"/>
          </a:solidFill>
          <a:latin typeface="+mn-lt"/>
          <a:ea typeface="+mn-ea"/>
          <a:cs typeface="+mn-cs"/>
        </a:defRPr>
      </a:lvl3pPr>
      <a:lvl4pPr marL="1040907" algn="l" defTabSz="693938" rtl="0" eaLnBrk="1" latinLnBrk="0" hangingPunct="1">
        <a:defRPr sz="1366" kern="1200">
          <a:solidFill>
            <a:schemeClr val="tx1"/>
          </a:solidFill>
          <a:latin typeface="+mn-lt"/>
          <a:ea typeface="+mn-ea"/>
          <a:cs typeface="+mn-cs"/>
        </a:defRPr>
      </a:lvl4pPr>
      <a:lvl5pPr marL="1387876" algn="l" defTabSz="693938" rtl="0" eaLnBrk="1" latinLnBrk="0" hangingPunct="1">
        <a:defRPr sz="1366" kern="1200">
          <a:solidFill>
            <a:schemeClr val="tx1"/>
          </a:solidFill>
          <a:latin typeface="+mn-lt"/>
          <a:ea typeface="+mn-ea"/>
          <a:cs typeface="+mn-cs"/>
        </a:defRPr>
      </a:lvl5pPr>
      <a:lvl6pPr marL="1734845" algn="l" defTabSz="693938" rtl="0" eaLnBrk="1" latinLnBrk="0" hangingPunct="1">
        <a:defRPr sz="1366" kern="1200">
          <a:solidFill>
            <a:schemeClr val="tx1"/>
          </a:solidFill>
          <a:latin typeface="+mn-lt"/>
          <a:ea typeface="+mn-ea"/>
          <a:cs typeface="+mn-cs"/>
        </a:defRPr>
      </a:lvl6pPr>
      <a:lvl7pPr marL="2081814" algn="l" defTabSz="693938" rtl="0" eaLnBrk="1" latinLnBrk="0" hangingPunct="1">
        <a:defRPr sz="1366" kern="1200">
          <a:solidFill>
            <a:schemeClr val="tx1"/>
          </a:solidFill>
          <a:latin typeface="+mn-lt"/>
          <a:ea typeface="+mn-ea"/>
          <a:cs typeface="+mn-cs"/>
        </a:defRPr>
      </a:lvl7pPr>
      <a:lvl8pPr marL="2428784" algn="l" defTabSz="693938" rtl="0" eaLnBrk="1" latinLnBrk="0" hangingPunct="1">
        <a:defRPr sz="1366" kern="1200">
          <a:solidFill>
            <a:schemeClr val="tx1"/>
          </a:solidFill>
          <a:latin typeface="+mn-lt"/>
          <a:ea typeface="+mn-ea"/>
          <a:cs typeface="+mn-cs"/>
        </a:defRPr>
      </a:lvl8pPr>
      <a:lvl9pPr marL="2775753" algn="l" defTabSz="693938" rtl="0" eaLnBrk="1" latinLnBrk="0" hangingPunct="1">
        <a:defRPr sz="136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
            <a:extLst>
              <a:ext uri="{FF2B5EF4-FFF2-40B4-BE49-F238E27FC236}">
                <a16:creationId xmlns:a16="http://schemas.microsoft.com/office/drawing/2014/main" id="{C7DB153F-38B2-4E3F-3B03-915F920AA907}"/>
              </a:ext>
            </a:extLst>
          </p:cNvPr>
          <p:cNvGrpSpPr>
            <a:grpSpLocks/>
          </p:cNvGrpSpPr>
          <p:nvPr userDrawn="1"/>
        </p:nvGrpSpPr>
        <p:grpSpPr bwMode="auto">
          <a:xfrm>
            <a:off x="-48684" y="-49213"/>
            <a:ext cx="12287251" cy="7007226"/>
            <a:chOff x="-36513" y="-49214"/>
            <a:chExt cx="9215438" cy="7007227"/>
          </a:xfrm>
        </p:grpSpPr>
        <p:sp>
          <p:nvSpPr>
            <p:cNvPr id="20" name="Freeform 19">
              <a:extLst>
                <a:ext uri="{FF2B5EF4-FFF2-40B4-BE49-F238E27FC236}">
                  <a16:creationId xmlns:a16="http://schemas.microsoft.com/office/drawing/2014/main" id="{9B09DDC5-EC41-C332-4548-A6FACA496852}"/>
                </a:ext>
              </a:extLst>
            </p:cNvPr>
            <p:cNvSpPr/>
            <p:nvPr userDrawn="1"/>
          </p:nvSpPr>
          <p:spPr bwMode="auto">
            <a:xfrm rot="10800000">
              <a:off x="-36513" y="5927788"/>
              <a:ext cx="9213851" cy="1008000"/>
            </a:xfrm>
            <a:custGeom>
              <a:avLst/>
              <a:gdLst/>
              <a:ahLst/>
              <a:cxnLst/>
              <a:rect l="l" t="t" r="r" b="b"/>
              <a:pathLst>
                <a:path w="9214942" h="1265366">
                  <a:moveTo>
                    <a:pt x="3313097" y="10"/>
                  </a:moveTo>
                  <a:cubicBezTo>
                    <a:pt x="5602729" y="-358"/>
                    <a:pt x="8269435" y="9900"/>
                    <a:pt x="9214942" y="26246"/>
                  </a:cubicBezTo>
                  <a:lnTo>
                    <a:pt x="9214942" y="563267"/>
                  </a:lnTo>
                  <a:cubicBezTo>
                    <a:pt x="5547836" y="23029"/>
                    <a:pt x="3496905" y="1716039"/>
                    <a:pt x="13822" y="1146649"/>
                  </a:cubicBezTo>
                  <a:lnTo>
                    <a:pt x="0" y="13884"/>
                  </a:lnTo>
                  <a:cubicBezTo>
                    <a:pt x="633265" y="4501"/>
                    <a:pt x="1901522" y="236"/>
                    <a:pt x="3313097" y="10"/>
                  </a:cubicBezTo>
                  <a:close/>
                </a:path>
              </a:pathLst>
            </a:custGeom>
            <a:gradFill>
              <a:gsLst>
                <a:gs pos="0">
                  <a:srgbClr val="54A563"/>
                </a:gs>
                <a:gs pos="50000">
                  <a:srgbClr val="54A563">
                    <a:alpha val="75000"/>
                  </a:srgbClr>
                </a:gs>
                <a:gs pos="100000">
                  <a:srgbClr val="54A563"/>
                </a:gs>
              </a:gsLst>
              <a:lin ang="16200000" scaled="1"/>
            </a:gra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p>
          </p:txBody>
        </p:sp>
        <p:sp>
          <p:nvSpPr>
            <p:cNvPr id="21" name="Freeform 20">
              <a:extLst>
                <a:ext uri="{FF2B5EF4-FFF2-40B4-BE49-F238E27FC236}">
                  <a16:creationId xmlns:a16="http://schemas.microsoft.com/office/drawing/2014/main" id="{8A034566-7AD8-0133-A592-4E1AC3D3828B}"/>
                </a:ext>
              </a:extLst>
            </p:cNvPr>
            <p:cNvSpPr/>
            <p:nvPr userDrawn="1"/>
          </p:nvSpPr>
          <p:spPr bwMode="auto">
            <a:xfrm rot="10800000">
              <a:off x="-31750" y="6021388"/>
              <a:ext cx="9193213" cy="936625"/>
            </a:xfrm>
            <a:custGeom>
              <a:avLst/>
              <a:gdLst>
                <a:gd name="connsiteX0" fmla="*/ 1348994 w 9195120"/>
                <a:gd name="connsiteY0" fmla="*/ 0 h 910490"/>
                <a:gd name="connsiteX1" fmla="*/ 9170068 w 9195120"/>
                <a:gd name="connsiteY1" fmla="*/ 4613 h 910490"/>
                <a:gd name="connsiteX2" fmla="*/ 9195120 w 9195120"/>
                <a:gd name="connsiteY2" fmla="*/ 247976 h 910490"/>
                <a:gd name="connsiteX3" fmla="*/ 0 w 9195120"/>
                <a:gd name="connsiteY3" fmla="*/ 807170 h 910490"/>
                <a:gd name="connsiteX4" fmla="*/ 0 w 9195120"/>
                <a:gd name="connsiteY4" fmla="*/ 6040 h 910490"/>
                <a:gd name="connsiteX5" fmla="*/ 1348994 w 9195120"/>
                <a:gd name="connsiteY5" fmla="*/ 0 h 910490"/>
                <a:gd name="connsiteX0" fmla="*/ 1436676 w 9195120"/>
                <a:gd name="connsiteY0" fmla="*/ 0 h 948068"/>
                <a:gd name="connsiteX1" fmla="*/ 9170068 w 9195120"/>
                <a:gd name="connsiteY1" fmla="*/ 42191 h 948068"/>
                <a:gd name="connsiteX2" fmla="*/ 9195120 w 9195120"/>
                <a:gd name="connsiteY2" fmla="*/ 285554 h 948068"/>
                <a:gd name="connsiteX3" fmla="*/ 0 w 9195120"/>
                <a:gd name="connsiteY3" fmla="*/ 844748 h 948068"/>
                <a:gd name="connsiteX4" fmla="*/ 0 w 9195120"/>
                <a:gd name="connsiteY4" fmla="*/ 43618 h 948068"/>
                <a:gd name="connsiteX5" fmla="*/ 1436676 w 9195120"/>
                <a:gd name="connsiteY5" fmla="*/ 0 h 9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5120" h="948068">
                  <a:moveTo>
                    <a:pt x="1436676" y="0"/>
                  </a:moveTo>
                  <a:lnTo>
                    <a:pt x="9170068" y="42191"/>
                  </a:lnTo>
                  <a:cubicBezTo>
                    <a:pt x="9170068" y="106611"/>
                    <a:pt x="9195120" y="221134"/>
                    <a:pt x="9195120" y="285554"/>
                  </a:cubicBezTo>
                  <a:cubicBezTo>
                    <a:pt x="5529112" y="-218219"/>
                    <a:pt x="3467636" y="1355225"/>
                    <a:pt x="0" y="844748"/>
                  </a:cubicBezTo>
                  <a:lnTo>
                    <a:pt x="0" y="43618"/>
                  </a:lnTo>
                  <a:lnTo>
                    <a:pt x="1436676" y="0"/>
                  </a:lnTo>
                  <a:close/>
                </a:path>
              </a:pathLst>
            </a:custGeom>
            <a:solidFill>
              <a:srgbClr val="E9881D"/>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p>
          </p:txBody>
        </p:sp>
        <p:sp>
          <p:nvSpPr>
            <p:cNvPr id="13" name="Freeform 12">
              <a:extLst>
                <a:ext uri="{FF2B5EF4-FFF2-40B4-BE49-F238E27FC236}">
                  <a16:creationId xmlns:a16="http://schemas.microsoft.com/office/drawing/2014/main" id="{70E54230-85D4-E1C2-4AF7-6B1925699520}"/>
                </a:ext>
              </a:extLst>
            </p:cNvPr>
            <p:cNvSpPr/>
            <p:nvPr userDrawn="1"/>
          </p:nvSpPr>
          <p:spPr bwMode="auto">
            <a:xfrm>
              <a:off x="-36513" y="-26989"/>
              <a:ext cx="9215438" cy="863601"/>
            </a:xfrm>
            <a:custGeom>
              <a:avLst/>
              <a:gdLst/>
              <a:ahLst/>
              <a:cxnLst/>
              <a:rect l="l" t="t" r="r" b="b"/>
              <a:pathLst>
                <a:path w="9214942" h="1265366">
                  <a:moveTo>
                    <a:pt x="3313097" y="10"/>
                  </a:moveTo>
                  <a:cubicBezTo>
                    <a:pt x="5602729" y="-358"/>
                    <a:pt x="8269435" y="9900"/>
                    <a:pt x="9214942" y="26246"/>
                  </a:cubicBezTo>
                  <a:lnTo>
                    <a:pt x="9214942" y="563267"/>
                  </a:lnTo>
                  <a:cubicBezTo>
                    <a:pt x="5547836" y="23029"/>
                    <a:pt x="3496905" y="1716039"/>
                    <a:pt x="13822" y="1146649"/>
                  </a:cubicBezTo>
                  <a:lnTo>
                    <a:pt x="0" y="13884"/>
                  </a:lnTo>
                  <a:cubicBezTo>
                    <a:pt x="633265" y="4501"/>
                    <a:pt x="1901522" y="236"/>
                    <a:pt x="3313097" y="10"/>
                  </a:cubicBezTo>
                  <a:close/>
                </a:path>
              </a:pathLst>
            </a:custGeom>
            <a:gradFill>
              <a:gsLst>
                <a:gs pos="0">
                  <a:srgbClr val="54A563">
                    <a:alpha val="50000"/>
                  </a:srgbClr>
                </a:gs>
                <a:gs pos="50000">
                  <a:srgbClr val="54A563">
                    <a:alpha val="75000"/>
                  </a:srgbClr>
                </a:gs>
                <a:gs pos="100000">
                  <a:srgbClr val="54A563"/>
                </a:gs>
              </a:gsLst>
              <a:lin ang="16200000" scaled="1"/>
            </a:gra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p>
          </p:txBody>
        </p:sp>
        <p:sp>
          <p:nvSpPr>
            <p:cNvPr id="14" name="Freeform 13">
              <a:extLst>
                <a:ext uri="{FF2B5EF4-FFF2-40B4-BE49-F238E27FC236}">
                  <a16:creationId xmlns:a16="http://schemas.microsoft.com/office/drawing/2014/main" id="{6F289AEA-E5D3-58A5-AF2E-E1F9241B2B98}"/>
                </a:ext>
              </a:extLst>
            </p:cNvPr>
            <p:cNvSpPr/>
            <p:nvPr userDrawn="1"/>
          </p:nvSpPr>
          <p:spPr bwMode="auto">
            <a:xfrm>
              <a:off x="-23813" y="-49214"/>
              <a:ext cx="9194801" cy="828676"/>
            </a:xfrm>
            <a:custGeom>
              <a:avLst/>
              <a:gdLst>
                <a:gd name="connsiteX0" fmla="*/ 1348994 w 9195120"/>
                <a:gd name="connsiteY0" fmla="*/ 0 h 910490"/>
                <a:gd name="connsiteX1" fmla="*/ 9170068 w 9195120"/>
                <a:gd name="connsiteY1" fmla="*/ 4613 h 910490"/>
                <a:gd name="connsiteX2" fmla="*/ 9195120 w 9195120"/>
                <a:gd name="connsiteY2" fmla="*/ 247976 h 910490"/>
                <a:gd name="connsiteX3" fmla="*/ 0 w 9195120"/>
                <a:gd name="connsiteY3" fmla="*/ 807170 h 910490"/>
                <a:gd name="connsiteX4" fmla="*/ 0 w 9195120"/>
                <a:gd name="connsiteY4" fmla="*/ 6040 h 910490"/>
                <a:gd name="connsiteX5" fmla="*/ 1348994 w 9195120"/>
                <a:gd name="connsiteY5" fmla="*/ 0 h 910490"/>
                <a:gd name="connsiteX0" fmla="*/ 1436676 w 9195120"/>
                <a:gd name="connsiteY0" fmla="*/ 0 h 948068"/>
                <a:gd name="connsiteX1" fmla="*/ 9170068 w 9195120"/>
                <a:gd name="connsiteY1" fmla="*/ 42191 h 948068"/>
                <a:gd name="connsiteX2" fmla="*/ 9195120 w 9195120"/>
                <a:gd name="connsiteY2" fmla="*/ 285554 h 948068"/>
                <a:gd name="connsiteX3" fmla="*/ 0 w 9195120"/>
                <a:gd name="connsiteY3" fmla="*/ 844748 h 948068"/>
                <a:gd name="connsiteX4" fmla="*/ 0 w 9195120"/>
                <a:gd name="connsiteY4" fmla="*/ 43618 h 948068"/>
                <a:gd name="connsiteX5" fmla="*/ 1436676 w 9195120"/>
                <a:gd name="connsiteY5" fmla="*/ 0 h 9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5120" h="948068">
                  <a:moveTo>
                    <a:pt x="1436676" y="0"/>
                  </a:moveTo>
                  <a:lnTo>
                    <a:pt x="9170068" y="42191"/>
                  </a:lnTo>
                  <a:cubicBezTo>
                    <a:pt x="9170068" y="106611"/>
                    <a:pt x="9195120" y="221134"/>
                    <a:pt x="9195120" y="285554"/>
                  </a:cubicBezTo>
                  <a:cubicBezTo>
                    <a:pt x="5529112" y="-218219"/>
                    <a:pt x="3467636" y="1355225"/>
                    <a:pt x="0" y="844748"/>
                  </a:cubicBezTo>
                  <a:lnTo>
                    <a:pt x="0" y="43618"/>
                  </a:lnTo>
                  <a:lnTo>
                    <a:pt x="1436676" y="0"/>
                  </a:lnTo>
                  <a:close/>
                </a:path>
              </a:pathLst>
            </a:custGeom>
            <a:solidFill>
              <a:srgbClr val="E9881D"/>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dirty="0"/>
            </a:p>
          </p:txBody>
        </p:sp>
      </p:grpSp>
      <p:sp>
        <p:nvSpPr>
          <p:cNvPr id="1027" name="Title Placeholder 1">
            <a:extLst>
              <a:ext uri="{FF2B5EF4-FFF2-40B4-BE49-F238E27FC236}">
                <a16:creationId xmlns:a16="http://schemas.microsoft.com/office/drawing/2014/main" id="{D73AF288-8692-11F3-0FA8-9B95B71E6082}"/>
              </a:ext>
            </a:extLst>
          </p:cNvPr>
          <p:cNvSpPr>
            <a:spLocks noGrp="1"/>
          </p:cNvSpPr>
          <p:nvPr userDrawn="1">
            <p:ph type="title"/>
          </p:nvPr>
        </p:nvSpPr>
        <p:spPr bwMode="auto">
          <a:xfrm>
            <a:off x="609600" y="692150"/>
            <a:ext cx="109728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a:extLst>
              <a:ext uri="{FF2B5EF4-FFF2-40B4-BE49-F238E27FC236}">
                <a16:creationId xmlns:a16="http://schemas.microsoft.com/office/drawing/2014/main" id="{A39CC5DE-7F44-B8AC-0A9D-B6428685CD3E}"/>
              </a:ext>
            </a:extLst>
          </p:cNvPr>
          <p:cNvSpPr>
            <a:spLocks noGrp="1"/>
          </p:cNvSpPr>
          <p:nvPr userDrawn="1">
            <p:ph type="body" idx="1"/>
          </p:nvPr>
        </p:nvSpPr>
        <p:spPr bwMode="auto">
          <a:xfrm>
            <a:off x="609600" y="1600201"/>
            <a:ext cx="1097280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9" name="TextBox 1">
            <a:extLst>
              <a:ext uri="{FF2B5EF4-FFF2-40B4-BE49-F238E27FC236}">
                <a16:creationId xmlns:a16="http://schemas.microsoft.com/office/drawing/2014/main" id="{A6E503F8-7658-0D99-70AA-F1DD2DC99C4E}"/>
              </a:ext>
            </a:extLst>
          </p:cNvPr>
          <p:cNvSpPr txBox="1">
            <a:spLocks noChangeArrowheads="1"/>
          </p:cNvSpPr>
          <p:nvPr userDrawn="1"/>
        </p:nvSpPr>
        <p:spPr bwMode="auto">
          <a:xfrm>
            <a:off x="495300" y="44450"/>
            <a:ext cx="7103533" cy="335156"/>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ts val="2100"/>
              </a:lnSpc>
              <a:defRPr/>
            </a:pPr>
            <a:r>
              <a:rPr lang="en-GB" sz="1400" b="1" dirty="0">
                <a:solidFill>
                  <a:srgbClr val="F2F2F2"/>
                </a:solidFill>
                <a:latin typeface="Arial" charset="0"/>
              </a:rPr>
              <a:t>Enhancing Local Government Capacity for Development</a:t>
            </a:r>
          </a:p>
        </p:txBody>
      </p:sp>
      <p:pic>
        <p:nvPicPr>
          <p:cNvPr id="1030" name="Picture 2" descr="C:\Users\zmknoedel\Downloads\lgaz logo plain.png">
            <a:extLst>
              <a:ext uri="{FF2B5EF4-FFF2-40B4-BE49-F238E27FC236}">
                <a16:creationId xmlns:a16="http://schemas.microsoft.com/office/drawing/2014/main" id="{97CAA76D-6FB5-FB63-ED8E-411D78C4963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20717" y="6064250"/>
            <a:ext cx="624416"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 descr="C:\Users\zmknoedel\Downloads\clgf logo w text.png">
            <a:extLst>
              <a:ext uri="{FF2B5EF4-FFF2-40B4-BE49-F238E27FC236}">
                <a16:creationId xmlns:a16="http://schemas.microsoft.com/office/drawing/2014/main" id="{17B89D28-8988-A1C3-32C0-4717B563566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104967" y="6115050"/>
            <a:ext cx="577851"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descr="C:\Users\zmknoedel\Downloads\MLG_logo.png">
            <a:extLst>
              <a:ext uri="{FF2B5EF4-FFF2-40B4-BE49-F238E27FC236}">
                <a16:creationId xmlns:a16="http://schemas.microsoft.com/office/drawing/2014/main" id="{AAA128C8-5640-B7C6-F33E-88F219371BAF}"/>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985501" y="6140450"/>
            <a:ext cx="5291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6">
            <a:extLst>
              <a:ext uri="{FF2B5EF4-FFF2-40B4-BE49-F238E27FC236}">
                <a16:creationId xmlns:a16="http://schemas.microsoft.com/office/drawing/2014/main" id="{6264DB16-2A72-C862-7B4E-78BE52136E0F}"/>
              </a:ext>
            </a:extLst>
          </p:cNvPr>
          <p:cNvSpPr txBox="1"/>
          <p:nvPr userDrawn="1"/>
        </p:nvSpPr>
        <p:spPr>
          <a:xfrm>
            <a:off x="624418" y="404814"/>
            <a:ext cx="613833" cy="287337"/>
          </a:xfrm>
          <a:prstGeom prst="rect">
            <a:avLst/>
          </a:prstGeom>
          <a:blipFill>
            <a:blip r:embed="rId16" cstate="print"/>
            <a:stretch>
              <a:fillRect/>
            </a:stretch>
          </a:blip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ts val="1400"/>
              </a:lnSpc>
              <a:spcAft>
                <a:spcPts val="0"/>
              </a:spcAft>
              <a:defRPr/>
            </a:pPr>
            <a:r>
              <a:rPr lang="en-US" sz="1000" dirty="0">
                <a:latin typeface="Arial"/>
                <a:ea typeface="Times New Roman"/>
              </a:rPr>
              <a:t> </a:t>
            </a:r>
            <a:endParaRPr lang="de-DE" sz="1000" dirty="0">
              <a:latin typeface="Arial"/>
              <a:ea typeface="Times New Roman"/>
            </a:endParaRPr>
          </a:p>
        </p:txBody>
      </p:sp>
      <p:sp>
        <p:nvSpPr>
          <p:cNvPr id="25" name="Text Box 4">
            <a:extLst>
              <a:ext uri="{FF2B5EF4-FFF2-40B4-BE49-F238E27FC236}">
                <a16:creationId xmlns:a16="http://schemas.microsoft.com/office/drawing/2014/main" id="{6A38CBBB-E364-C45B-B216-B0CBDB71C81E}"/>
              </a:ext>
            </a:extLst>
          </p:cNvPr>
          <p:cNvSpPr txBox="1"/>
          <p:nvPr userDrawn="1"/>
        </p:nvSpPr>
        <p:spPr>
          <a:xfrm>
            <a:off x="1200151" y="404813"/>
            <a:ext cx="1919816" cy="3159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spcAft>
                <a:spcPts val="0"/>
              </a:spcAft>
              <a:defRPr/>
            </a:pPr>
            <a:r>
              <a:rPr lang="en-US" sz="600" b="1" dirty="0">
                <a:latin typeface="Arial"/>
                <a:ea typeface="Times New Roman"/>
              </a:rPr>
              <a:t>This project is funded </a:t>
            </a:r>
          </a:p>
          <a:p>
            <a:pPr>
              <a:spcAft>
                <a:spcPts val="0"/>
              </a:spcAft>
              <a:defRPr/>
            </a:pPr>
            <a:r>
              <a:rPr lang="en-US" sz="600" b="1" dirty="0">
                <a:latin typeface="Arial"/>
                <a:ea typeface="Times New Roman"/>
              </a:rPr>
              <a:t> by the European Union</a:t>
            </a:r>
            <a:endParaRPr lang="de-DE" sz="1000" dirty="0">
              <a:latin typeface="Arial"/>
              <a:ea typeface="Times New Roman"/>
            </a:endParaRPr>
          </a:p>
        </p:txBody>
      </p:sp>
    </p:spTree>
  </p:cSld>
  <p:clrMap bg1="lt1" tx1="dk1" bg2="lt2" tx2="dk2" accent1="accent1" accent2="accent2" accent3="accent3" accent4="accent4" accent5="accent5" accent6="accent6" hlink="hlink" folHlink="folHlink"/>
  <p:sldLayoutIdLst>
    <p:sldLayoutId id="2147483747" r:id="rId1"/>
    <p:sldLayoutId id="2147483744" r:id="rId2"/>
    <p:sldLayoutId id="2147483745" r:id="rId3"/>
    <p:sldLayoutId id="2147483746"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ftr="0" dt="0"/>
  <p:txStyles>
    <p:titleStyle>
      <a:lvl1pPr algn="ctr" rtl="0" eaLnBrk="0" fontAlgn="base" hangingPunct="0">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a:solidFill>
            <a:schemeClr val="tx1"/>
          </a:solidFill>
          <a:latin typeface="Arial" charset="0"/>
          <a:cs typeface="Arial" charset="0"/>
        </a:defRPr>
      </a:lvl2pPr>
      <a:lvl3pPr algn="ctr" rtl="0" eaLnBrk="0" fontAlgn="base" hangingPunct="0">
        <a:spcBef>
          <a:spcPct val="0"/>
        </a:spcBef>
        <a:spcAft>
          <a:spcPct val="0"/>
        </a:spcAft>
        <a:defRPr sz="3200">
          <a:solidFill>
            <a:schemeClr val="tx1"/>
          </a:solidFill>
          <a:latin typeface="Arial" charset="0"/>
          <a:cs typeface="Arial" charset="0"/>
        </a:defRPr>
      </a:lvl3pPr>
      <a:lvl4pPr algn="ctr" rtl="0" eaLnBrk="0" fontAlgn="base" hangingPunct="0">
        <a:spcBef>
          <a:spcPct val="0"/>
        </a:spcBef>
        <a:spcAft>
          <a:spcPct val="0"/>
        </a:spcAft>
        <a:defRPr sz="3200">
          <a:solidFill>
            <a:schemeClr val="tx1"/>
          </a:solidFill>
          <a:latin typeface="Arial" charset="0"/>
          <a:cs typeface="Arial" charset="0"/>
        </a:defRPr>
      </a:lvl4pPr>
      <a:lvl5pPr algn="ctr" rtl="0" eaLnBrk="0" fontAlgn="base" hangingPunct="0">
        <a:spcBef>
          <a:spcPct val="0"/>
        </a:spcBef>
        <a:spcAft>
          <a:spcPct val="0"/>
        </a:spcAft>
        <a:defRPr sz="32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3.xml"/><Relationship Id="rId7" Type="http://schemas.openxmlformats.org/officeDocument/2006/relationships/image" Target="../media/image2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lgf.org.uk/" TargetMode="External"/><Relationship Id="rId2" Type="http://schemas.openxmlformats.org/officeDocument/2006/relationships/hyperlink" Target="mailto:claire.frost@clgf.org.uk"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0" name="Freeform: Shape 3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2" name="Freeform: Shape 4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24003" y="1999615"/>
            <a:ext cx="9144000" cy="2764028"/>
          </a:xfrm>
        </p:spPr>
        <p:txBody>
          <a:bodyPr vert="horz" lIns="91440" tIns="45720" rIns="91440" bIns="45720" rtlCol="0" anchor="ctr">
            <a:normAutofit/>
          </a:bodyPr>
          <a:lstStyle/>
          <a:p>
            <a:r>
              <a:rPr lang="en-US" sz="6100" b="0" i="0" kern="1200" dirty="0">
                <a:effectLst/>
                <a:latin typeface="+mj-lt"/>
                <a:ea typeface="+mj-ea"/>
                <a:cs typeface="+mj-cs"/>
              </a:rPr>
              <a:t>The challenges of local and territorial development in Africa</a:t>
            </a:r>
            <a:endParaRPr lang="en-US" sz="6100" kern="1200" dirty="0">
              <a:latin typeface="+mj-lt"/>
              <a:ea typeface="+mj-ea"/>
              <a:cs typeface="+mj-cs"/>
            </a:endParaRPr>
          </a:p>
        </p:txBody>
      </p:sp>
      <p:sp>
        <p:nvSpPr>
          <p:cNvPr id="3" name="Subtitle 2"/>
          <p:cNvSpPr>
            <a:spLocks noGrp="1"/>
          </p:cNvSpPr>
          <p:nvPr>
            <p:ph type="subTitle" idx="1"/>
          </p:nvPr>
        </p:nvSpPr>
        <p:spPr>
          <a:xfrm>
            <a:off x="1966912" y="5645150"/>
            <a:ext cx="8258176" cy="631825"/>
          </a:xfrm>
        </p:spPr>
        <p:txBody>
          <a:bodyPr vert="horz" lIns="91440" tIns="45720" rIns="91440" bIns="45720" rtlCol="0" anchor="ctr">
            <a:normAutofit/>
          </a:bodyPr>
          <a:lstStyle/>
          <a:p>
            <a:r>
              <a:rPr lang="en-US" sz="1300" b="0" i="0" dirty="0">
                <a:effectLst/>
              </a:rPr>
              <a:t>Regional Seminar on the Territorial Approach to Local Development (TALD) for English-speaking African countries</a:t>
            </a:r>
          </a:p>
          <a:p>
            <a:r>
              <a:rPr lang="en-US" sz="1300" b="0" i="0" dirty="0">
                <a:effectLst/>
              </a:rPr>
              <a:t>Johannesburg, South Africa, 26-28 October 2022</a:t>
            </a:r>
          </a:p>
          <a:p>
            <a:pPr indent="-228600">
              <a:buFont typeface="Arial" panose="020B0604020202020204" pitchFamily="34" charset="0"/>
              <a:buChar char="•"/>
            </a:pPr>
            <a:endParaRPr lang="en-US" sz="1300" dirty="0"/>
          </a:p>
        </p:txBody>
      </p:sp>
      <p:sp>
        <p:nvSpPr>
          <p:cNvPr id="48" name="Rectangle 4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22" name="Rectangle 21521">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5BD381-752B-1F4F-7EBA-3BFAD696D41C}"/>
              </a:ext>
            </a:extLst>
          </p:cNvPr>
          <p:cNvSpPr>
            <a:spLocks noGrp="1"/>
          </p:cNvSpPr>
          <p:nvPr>
            <p:ph type="title"/>
          </p:nvPr>
        </p:nvSpPr>
        <p:spPr>
          <a:xfrm>
            <a:off x="1002392" y="5711108"/>
            <a:ext cx="10218420" cy="1203960"/>
          </a:xfrm>
        </p:spPr>
        <p:txBody>
          <a:bodyPr vert="horz" lIns="91440" tIns="45720" rIns="91440" bIns="45720" rtlCol="0" anchor="ctr">
            <a:normAutofit/>
          </a:bodyPr>
          <a:lstStyle/>
          <a:p>
            <a:pPr algn="ctr">
              <a:defRPr/>
            </a:pPr>
            <a:r>
              <a:rPr lang="en-US" sz="3600" b="1" kern="1200" dirty="0">
                <a:solidFill>
                  <a:schemeClr val="tx1"/>
                </a:solidFill>
                <a:latin typeface="+mj-lt"/>
                <a:ea typeface="+mj-ea"/>
                <a:cs typeface="+mj-cs"/>
              </a:rPr>
              <a:t>Enhancing Valu</a:t>
            </a:r>
            <a:r>
              <a:rPr lang="en-US" sz="3600" b="1" dirty="0"/>
              <a:t>e Chains in Zambia &amp; Botswana </a:t>
            </a:r>
            <a:endParaRPr lang="en-US" sz="3600" b="1" kern="1200" dirty="0">
              <a:solidFill>
                <a:schemeClr val="tx1"/>
              </a:solidFill>
              <a:latin typeface="+mj-lt"/>
              <a:ea typeface="+mj-ea"/>
              <a:cs typeface="+mj-cs"/>
            </a:endParaRPr>
          </a:p>
        </p:txBody>
      </p:sp>
      <p:sp>
        <p:nvSpPr>
          <p:cNvPr id="21524"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image8.png">
            <a:extLst>
              <a:ext uri="{FF2B5EF4-FFF2-40B4-BE49-F238E27FC236}">
                <a16:creationId xmlns:a16="http://schemas.microsoft.com/office/drawing/2014/main" id="{CFF8F05C-8279-BE54-C555-C5351FAF419E}"/>
              </a:ext>
            </a:extLst>
          </p:cNvPr>
          <p:cNvPicPr>
            <a:picLocks noGrp="1" noChangeAspect="1"/>
          </p:cNvPicPr>
          <p:nvPr>
            <p:ph sz="half" idx="1"/>
          </p:nvPr>
        </p:nvPicPr>
        <p:blipFill>
          <a:blip r:embed="rId2" cstate="print"/>
          <a:stretch>
            <a:fillRect/>
          </a:stretch>
        </p:blipFill>
        <p:spPr>
          <a:xfrm>
            <a:off x="585212" y="1621631"/>
            <a:ext cx="2210501" cy="3636061"/>
          </a:xfrm>
          <a:prstGeom prst="rect">
            <a:avLst/>
          </a:prstGeom>
        </p:spPr>
      </p:pic>
      <p:sp>
        <p:nvSpPr>
          <p:cNvPr id="8" name="TextBox 7">
            <a:extLst>
              <a:ext uri="{FF2B5EF4-FFF2-40B4-BE49-F238E27FC236}">
                <a16:creationId xmlns:a16="http://schemas.microsoft.com/office/drawing/2014/main" id="{628DF696-7AD9-2FD8-0615-BB6024F6AD5C}"/>
              </a:ext>
            </a:extLst>
          </p:cNvPr>
          <p:cNvSpPr txBox="1"/>
          <p:nvPr/>
        </p:nvSpPr>
        <p:spPr>
          <a:xfrm>
            <a:off x="585211" y="4146442"/>
            <a:ext cx="2246889" cy="1112838"/>
          </a:xfrm>
          <a:prstGeom prst="rect">
            <a:avLst/>
          </a:prstGeom>
          <a:solidFill>
            <a:srgbClr val="000000">
              <a:alpha val="50000"/>
            </a:srgbClr>
          </a:solidFill>
          <a:ln>
            <a:noFill/>
          </a:ln>
        </p:spPr>
        <p:txBody>
          <a:bodyPr wrap="square" anchor="ctr">
            <a:noAutofit/>
          </a:bodyPr>
          <a:lstStyle/>
          <a:p>
            <a:pPr algn="ctr">
              <a:spcAft>
                <a:spcPts val="1000"/>
              </a:spcAft>
            </a:pPr>
            <a:r>
              <a:rPr lang="en-ZW" sz="13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Soya bean value chain enhancement project in Chipata Zambia</a:t>
            </a:r>
            <a:endParaRPr lang="en-ZA" sz="13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9" name="docshape18">
            <a:extLst>
              <a:ext uri="{FF2B5EF4-FFF2-40B4-BE49-F238E27FC236}">
                <a16:creationId xmlns:a16="http://schemas.microsoft.com/office/drawing/2014/main" id="{5E90A032-3F43-A2E0-90BE-2190C3C265D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898774" y="477577"/>
            <a:ext cx="2911476" cy="47801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A84276A-42DD-DF32-5181-62E229B4490F}"/>
              </a:ext>
            </a:extLst>
          </p:cNvPr>
          <p:cNvSpPr txBox="1"/>
          <p:nvPr/>
        </p:nvSpPr>
        <p:spPr>
          <a:xfrm>
            <a:off x="2898774" y="4146442"/>
            <a:ext cx="2911475" cy="1112838"/>
          </a:xfrm>
          <a:prstGeom prst="rect">
            <a:avLst/>
          </a:prstGeom>
          <a:solidFill>
            <a:srgbClr val="000000">
              <a:alpha val="50000"/>
            </a:srgbClr>
          </a:solidFill>
          <a:ln>
            <a:noFill/>
          </a:ln>
        </p:spPr>
        <p:txBody>
          <a:bodyPr wrap="square" anchor="ctr">
            <a:noAutofit/>
          </a:bodyPr>
          <a:lstStyle/>
          <a:p>
            <a:pPr algn="ctr">
              <a:spcAft>
                <a:spcPts val="1000"/>
              </a:spcAft>
            </a:pPr>
            <a:r>
              <a:rPr lang="en-US" sz="1300" dirty="0">
                <a:solidFill>
                  <a:srgbClr val="FFFFFF"/>
                </a:solidFill>
                <a:effectLst/>
                <a:latin typeface="Gill Sans MT" panose="020B0502020104020203" pitchFamily="34" charset="0"/>
                <a:ea typeface="Gill Sans MT" panose="020B0502020104020203" pitchFamily="34" charset="0"/>
                <a:cs typeface="Gill Sans MT" panose="020B0502020104020203" pitchFamily="34" charset="0"/>
              </a:rPr>
              <a:t>Kopala Green Waste Solutions Project, Zambia </a:t>
            </a:r>
            <a:endParaRPr lang="en-ZA" sz="13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11" name="Picture 10" descr="E:\lobu pics\IMG_1406.JPG">
            <a:extLst>
              <a:ext uri="{FF2B5EF4-FFF2-40B4-BE49-F238E27FC236}">
                <a16:creationId xmlns:a16="http://schemas.microsoft.com/office/drawing/2014/main" id="{4742A8BC-A628-51E5-1AC1-C5647094F6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413" r="-3" b="9627"/>
          <a:stretch/>
        </p:blipFill>
        <p:spPr>
          <a:xfrm>
            <a:off x="6111602" y="1500034"/>
            <a:ext cx="5374263" cy="3644989"/>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12" name="TextBox 11">
            <a:extLst>
              <a:ext uri="{FF2B5EF4-FFF2-40B4-BE49-F238E27FC236}">
                <a16:creationId xmlns:a16="http://schemas.microsoft.com/office/drawing/2014/main" id="{650A5496-A4C5-40B4-7DF9-DB0140B09143}"/>
              </a:ext>
            </a:extLst>
          </p:cNvPr>
          <p:cNvSpPr txBox="1"/>
          <p:nvPr/>
        </p:nvSpPr>
        <p:spPr>
          <a:xfrm>
            <a:off x="6111602" y="4146442"/>
            <a:ext cx="5374263" cy="1112838"/>
          </a:xfrm>
          <a:prstGeom prst="rect">
            <a:avLst/>
          </a:prstGeom>
          <a:solidFill>
            <a:srgbClr val="000000">
              <a:alpha val="50000"/>
            </a:srgbClr>
          </a:solidFill>
          <a:ln>
            <a:noFill/>
          </a:ln>
        </p:spPr>
        <p:txBody>
          <a:bodyPr wrap="square" anchor="ctr">
            <a:noAutofit/>
          </a:bodyPr>
          <a:lstStyle/>
          <a:p>
            <a:pPr algn="ctr">
              <a:spcAft>
                <a:spcPts val="1000"/>
              </a:spcAft>
            </a:pPr>
            <a:r>
              <a:rPr lang="en-US" sz="1400" b="1" kern="1200" dirty="0">
                <a:solidFill>
                  <a:schemeClr val="bg1"/>
                </a:solidFill>
                <a:latin typeface="+mj-lt"/>
                <a:ea typeface="+mj-ea"/>
                <a:cs typeface="+mj-cs"/>
              </a:rPr>
              <a:t>Small livestock value chain enhancement </a:t>
            </a:r>
            <a:r>
              <a:rPr lang="en-US" sz="1300" dirty="0">
                <a:solidFill>
                  <a:schemeClr val="bg1"/>
                </a:solidFill>
                <a:effectLst/>
                <a:latin typeface="Gill Sans MT" panose="020B0502020104020203" pitchFamily="34" charset="0"/>
                <a:ea typeface="Gill Sans MT" panose="020B0502020104020203" pitchFamily="34" charset="0"/>
                <a:cs typeface="Gill Sans MT" panose="020B0502020104020203" pitchFamily="34" charset="0"/>
              </a:rPr>
              <a:t>Project, Botswana</a:t>
            </a:r>
            <a:endParaRPr lang="en-ZA" sz="13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347" name="Straight Connector 14346">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4340" name="Picture 6">
            <a:extLst>
              <a:ext uri="{FF2B5EF4-FFF2-40B4-BE49-F238E27FC236}">
                <a16:creationId xmlns:a16="http://schemas.microsoft.com/office/drawing/2014/main" id="{B915B217-D021-EDCC-3546-CBAFEB211C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56859" y="1046480"/>
            <a:ext cx="2648371" cy="2756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Rectangle 14348">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8" name="Title 1">
            <a:extLst>
              <a:ext uri="{FF2B5EF4-FFF2-40B4-BE49-F238E27FC236}">
                <a16:creationId xmlns:a16="http://schemas.microsoft.com/office/drawing/2014/main" id="{24791415-A578-89EA-F3DA-31CD0697D28E}"/>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altLang="en-US" sz="5400" b="1" dirty="0">
                <a:solidFill>
                  <a:srgbClr val="FFFFFF"/>
                </a:solidFill>
              </a:rPr>
              <a:t>LED projects in action in Eswatini</a:t>
            </a:r>
            <a:endParaRPr lang="en-US" altLang="en-US" sz="5400" dirty="0">
              <a:solidFill>
                <a:srgbClr val="FFFFFF"/>
              </a:solidFill>
            </a:endParaRPr>
          </a:p>
        </p:txBody>
      </p:sp>
      <p:cxnSp>
        <p:nvCxnSpPr>
          <p:cNvPr id="14351" name="Straight Connector 14350">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353" name="Straight Connector 14352">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355" name="Straight Connector 14354">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Content Placeholder 6">
            <a:extLst>
              <a:ext uri="{FF2B5EF4-FFF2-40B4-BE49-F238E27FC236}">
                <a16:creationId xmlns:a16="http://schemas.microsoft.com/office/drawing/2014/main" id="{483A833B-6AAB-F79E-94C1-ED33D94A8B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2" t="1925" r="4872" b="53145"/>
          <a:stretch/>
        </p:blipFill>
        <p:spPr bwMode="auto">
          <a:xfrm>
            <a:off x="318359" y="1046480"/>
            <a:ext cx="2522289" cy="2796349"/>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1FF2F05A-A993-0062-C243-0196CCF9013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8450" y="1086329"/>
            <a:ext cx="2888830" cy="2756499"/>
          </a:xfrm>
          <a:prstGeom prst="rect">
            <a:avLst/>
          </a:prstGeom>
          <a:noFill/>
          <a:ln>
            <a:noFill/>
          </a:ln>
        </p:spPr>
      </p:pic>
      <p:pic>
        <p:nvPicPr>
          <p:cNvPr id="7" name="Picture 6" descr="Support for women entrepreneurs in 13 local authorities  Eswatini&#10;&#10;">
            <a:extLst>
              <a:ext uri="{FF2B5EF4-FFF2-40B4-BE49-F238E27FC236}">
                <a16:creationId xmlns:a16="http://schemas.microsoft.com/office/drawing/2014/main" id="{A9E1833A-4F7A-8FBB-5146-C16196E012A2}"/>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5689" y="994874"/>
            <a:ext cx="2521704" cy="2847954"/>
          </a:xfrm>
          <a:prstGeom prst="rect">
            <a:avLst/>
          </a:prstGeom>
          <a:noFill/>
          <a:ln>
            <a:noFill/>
          </a:ln>
        </p:spPr>
      </p:pic>
      <p:sp>
        <p:nvSpPr>
          <p:cNvPr id="8" name="Text Box 62">
            <a:extLst>
              <a:ext uri="{FF2B5EF4-FFF2-40B4-BE49-F238E27FC236}">
                <a16:creationId xmlns:a16="http://schemas.microsoft.com/office/drawing/2014/main" id="{DE13C8E9-9BE2-CC25-512D-B74E3089CBFA}"/>
              </a:ext>
            </a:extLst>
          </p:cNvPr>
          <p:cNvSpPr txBox="1"/>
          <p:nvPr/>
        </p:nvSpPr>
        <p:spPr>
          <a:xfrm>
            <a:off x="208723" y="3890141"/>
            <a:ext cx="2631926" cy="3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800" i="1" dirty="0">
                <a:effectLst/>
                <a:latin typeface="Gill Sans MT" panose="020B0502020104020203" pitchFamily="34" charset="0"/>
                <a:ea typeface="Calibri" panose="020F0502020204030204" pitchFamily="34" charset="0"/>
                <a:cs typeface="Times New Roman" panose="02020603050405020304" pitchFamily="18" charset="0"/>
              </a:rPr>
              <a:t>The Tractor used to collect waste in the Matsapha  Town Council and peri-urban area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62">
            <a:extLst>
              <a:ext uri="{FF2B5EF4-FFF2-40B4-BE49-F238E27FC236}">
                <a16:creationId xmlns:a16="http://schemas.microsoft.com/office/drawing/2014/main" id="{252F936C-5B47-33AF-4970-9D93E271C789}"/>
              </a:ext>
            </a:extLst>
          </p:cNvPr>
          <p:cNvSpPr txBox="1"/>
          <p:nvPr/>
        </p:nvSpPr>
        <p:spPr>
          <a:xfrm>
            <a:off x="3416902" y="3869886"/>
            <a:ext cx="2631926" cy="3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Climate smart vegetable garden in Mbabane Municipal Council</a:t>
            </a:r>
          </a:p>
        </p:txBody>
      </p:sp>
      <p:sp>
        <p:nvSpPr>
          <p:cNvPr id="10" name="Text Box 62">
            <a:extLst>
              <a:ext uri="{FF2B5EF4-FFF2-40B4-BE49-F238E27FC236}">
                <a16:creationId xmlns:a16="http://schemas.microsoft.com/office/drawing/2014/main" id="{5FF99682-2382-4DE2-FA10-014490654E9B}"/>
              </a:ext>
            </a:extLst>
          </p:cNvPr>
          <p:cNvSpPr txBox="1"/>
          <p:nvPr/>
        </p:nvSpPr>
        <p:spPr>
          <a:xfrm>
            <a:off x="9145689" y="3813126"/>
            <a:ext cx="2631926" cy="3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ZA" sz="1100" dirty="0">
                <a:latin typeface="Calibri" panose="020F0502020204030204" pitchFamily="34" charset="0"/>
                <a:ea typeface="Calibri" panose="020F0502020204030204" pitchFamily="34" charset="0"/>
                <a:cs typeface="Times New Roman" panose="02020603050405020304" pitchFamily="18" charset="0"/>
              </a:rPr>
              <a:t>Support for women entrepreneurs in 13 urban councils in Eswatini</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62">
            <a:extLst>
              <a:ext uri="{FF2B5EF4-FFF2-40B4-BE49-F238E27FC236}">
                <a16:creationId xmlns:a16="http://schemas.microsoft.com/office/drawing/2014/main" id="{4047232A-5B77-7C01-782E-C63F4BD7EA45}"/>
              </a:ext>
            </a:extLst>
          </p:cNvPr>
          <p:cNvSpPr txBox="1"/>
          <p:nvPr/>
        </p:nvSpPr>
        <p:spPr>
          <a:xfrm>
            <a:off x="6393899" y="4006985"/>
            <a:ext cx="2631926" cy="3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ZA" sz="1100" dirty="0">
                <a:latin typeface="Calibri" panose="020F0502020204030204" pitchFamily="34" charset="0"/>
                <a:ea typeface="Calibri" panose="020F0502020204030204" pitchFamily="34" charset="0"/>
                <a:cs typeface="Times New Roman" panose="02020603050405020304" pitchFamily="18" charset="0"/>
              </a:rPr>
              <a:t>Community contracting model in Manzini Municipal Council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545E3E-E0FE-C560-BCCF-7862CBF71E99}"/>
              </a:ext>
            </a:extLst>
          </p:cNvPr>
          <p:cNvSpPr>
            <a:spLocks noGrp="1"/>
          </p:cNvSpPr>
          <p:nvPr>
            <p:ph type="title"/>
          </p:nvPr>
        </p:nvSpPr>
        <p:spPr>
          <a:xfrm>
            <a:off x="841248" y="548640"/>
            <a:ext cx="3600860" cy="5431536"/>
          </a:xfrm>
        </p:spPr>
        <p:txBody>
          <a:bodyPr>
            <a:normAutofit/>
          </a:bodyPr>
          <a:lstStyle/>
          <a:p>
            <a:r>
              <a:rPr lang="en-GB" sz="4600" dirty="0">
                <a:cs typeface="Calibri Light"/>
              </a:rPr>
              <a:t>LED Results </a:t>
            </a:r>
            <a:endParaRPr lang="en-GB" sz="4600" dirty="0"/>
          </a:p>
        </p:txBody>
      </p:sp>
      <p:sp>
        <p:nvSpPr>
          <p:cNvPr id="3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ntent Placeholder 2">
            <a:extLst>
              <a:ext uri="{FF2B5EF4-FFF2-40B4-BE49-F238E27FC236}">
                <a16:creationId xmlns:a16="http://schemas.microsoft.com/office/drawing/2014/main" id="{564603C8-50B9-1D88-A325-BD9E7317251C}"/>
              </a:ext>
            </a:extLst>
          </p:cNvPr>
          <p:cNvSpPr>
            <a:spLocks noGrp="1"/>
          </p:cNvSpPr>
          <p:nvPr>
            <p:ph idx="1"/>
          </p:nvPr>
        </p:nvSpPr>
        <p:spPr>
          <a:xfrm>
            <a:off x="5126418" y="552090"/>
            <a:ext cx="7062534" cy="6305909"/>
          </a:xfrm>
        </p:spPr>
        <p:txBody>
          <a:bodyPr anchor="ctr">
            <a:normAutofit/>
          </a:bodyPr>
          <a:lstStyle/>
          <a:p>
            <a:pPr rtl="0" fontAlgn="base">
              <a:buFont typeface="Arial" panose="020B0604020202020204" pitchFamily="34" charset="0"/>
              <a:buChar char="•"/>
            </a:pPr>
            <a:r>
              <a:rPr lang="en-AU" sz="2000" b="0" i="0" u="none" strike="noStrike" dirty="0">
                <a:effectLst/>
                <a:latin typeface="Gill Sans MT" panose="020B0502020104020203" pitchFamily="34" charset="0"/>
              </a:rPr>
              <a:t>Increased capacity for LED planning and implementation</a:t>
            </a:r>
            <a:r>
              <a:rPr lang="en-ZW" sz="2000" b="0" i="0" dirty="0">
                <a:effectLst/>
                <a:latin typeface="Gill Sans MT" panose="020B0502020104020203" pitchFamily="34" charset="0"/>
              </a:rPr>
              <a:t>​</a:t>
            </a:r>
            <a:endParaRPr lang="en-ZW" sz="2000" b="0" i="0" dirty="0">
              <a:effectLst/>
              <a:latin typeface="Arial" panose="020B0604020202020204" pitchFamily="34" charset="0"/>
            </a:endParaRPr>
          </a:p>
          <a:p>
            <a:pPr rtl="0" fontAlgn="base">
              <a:buFont typeface="Arial" panose="020B0604020202020204" pitchFamily="34" charset="0"/>
              <a:buChar char="•"/>
            </a:pPr>
            <a:r>
              <a:rPr lang="en-ZW" sz="2000" b="0" i="0" u="none" strike="noStrike" dirty="0">
                <a:effectLst/>
                <a:latin typeface="Gill Sans MT" panose="020B0502020104020203" pitchFamily="34" charset="0"/>
              </a:rPr>
              <a:t>Better understanding of local economies by local governments and stakeholders leading to increased investments in LED &amp; catalytic projects</a:t>
            </a:r>
            <a:r>
              <a:rPr lang="en-US" sz="2000" b="0" i="0" dirty="0">
                <a:effectLst/>
                <a:latin typeface="Gill Sans MT" panose="020B0502020104020203" pitchFamily="34" charset="0"/>
              </a:rPr>
              <a:t>​</a:t>
            </a:r>
            <a:endParaRPr lang="en-US" sz="2000" b="0" i="0" dirty="0">
              <a:effectLst/>
              <a:latin typeface="Arial" panose="020B0604020202020204" pitchFamily="34" charset="0"/>
            </a:endParaRPr>
          </a:p>
          <a:p>
            <a:pPr rtl="0" fontAlgn="base">
              <a:buFont typeface="Arial" panose="020B0604020202020204" pitchFamily="34" charset="0"/>
              <a:buChar char="•"/>
            </a:pPr>
            <a:r>
              <a:rPr lang="en-ZW" sz="2000" b="0" i="0" u="none" strike="noStrike" dirty="0">
                <a:effectLst/>
                <a:latin typeface="Gill Sans MT" panose="020B0502020104020203" pitchFamily="34" charset="0"/>
              </a:rPr>
              <a:t>Increased inward investments in local economies through investment promotion drives</a:t>
            </a:r>
            <a:r>
              <a:rPr lang="en-US" sz="2000" b="0" i="0" dirty="0">
                <a:effectLst/>
                <a:latin typeface="Gill Sans MT" panose="020B0502020104020203" pitchFamily="34" charset="0"/>
              </a:rPr>
              <a:t>​</a:t>
            </a:r>
            <a:endParaRPr lang="en-US" sz="2000" b="0" i="0" dirty="0">
              <a:effectLst/>
              <a:latin typeface="Arial" panose="020B0604020202020204" pitchFamily="34" charset="0"/>
            </a:endParaRPr>
          </a:p>
          <a:p>
            <a:pPr rtl="0" fontAlgn="base">
              <a:buFont typeface="Arial" panose="020B0604020202020204" pitchFamily="34" charset="0"/>
              <a:buChar char="•"/>
            </a:pPr>
            <a:r>
              <a:rPr lang="en-ZW" sz="2000" b="0" i="0" u="none" strike="noStrike" dirty="0">
                <a:effectLst/>
                <a:latin typeface="Gill Sans MT" panose="020B0502020104020203" pitchFamily="34" charset="0"/>
              </a:rPr>
              <a:t>LED is now national policy in Botswana, Eswatini, Ghana, Zimbabwe and Zambia, and in South Africa the Small Towns Regeneration initiative has also been upscaled </a:t>
            </a:r>
          </a:p>
          <a:p>
            <a:pPr rtl="0" fontAlgn="base">
              <a:buFont typeface="Arial" panose="020B0604020202020204" pitchFamily="34" charset="0"/>
              <a:buChar char="•"/>
            </a:pPr>
            <a:r>
              <a:rPr lang="en-ZW" sz="2000" b="0" i="0" u="none" strike="noStrike" dirty="0">
                <a:effectLst/>
                <a:latin typeface="Gill Sans MT" panose="020B0502020104020203" pitchFamily="34" charset="0"/>
              </a:rPr>
              <a:t>Increases jobs and improved livelihoods across partner councils</a:t>
            </a:r>
            <a:endParaRPr lang="en-US" sz="2000" b="0" i="0" dirty="0">
              <a:effectLst/>
              <a:latin typeface="Arial" panose="020B0604020202020204" pitchFamily="34" charset="0"/>
            </a:endParaRPr>
          </a:p>
          <a:p>
            <a:endParaRPr lang="en-GB" sz="1900" dirty="0"/>
          </a:p>
        </p:txBody>
      </p:sp>
    </p:spTree>
    <p:extLst>
      <p:ext uri="{BB962C8B-B14F-4D97-AF65-F5344CB8AC3E}">
        <p14:creationId xmlns:p14="http://schemas.microsoft.com/office/powerpoint/2010/main" val="1334355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person, group, people, crowd&#10;&#10;Description automatically generated">
            <a:extLst>
              <a:ext uri="{FF2B5EF4-FFF2-40B4-BE49-F238E27FC236}">
                <a16:creationId xmlns:a16="http://schemas.microsoft.com/office/drawing/2014/main" id="{01E13F07-56A7-2AD5-3976-7426DFB45D5B}"/>
              </a:ext>
            </a:extLst>
          </p:cNvPr>
          <p:cNvPicPr>
            <a:picLocks noChangeAspect="1"/>
          </p:cNvPicPr>
          <p:nvPr/>
        </p:nvPicPr>
        <p:blipFill rotWithShape="1">
          <a:blip r:embed="rId2">
            <a:duotone>
              <a:prstClr val="black"/>
              <a:prstClr val="white"/>
            </a:duotone>
            <a:alphaModFix amt="35000"/>
          </a:blip>
          <a:srcRect t="16153" b="24480"/>
          <a:stretch/>
        </p:blipFill>
        <p:spPr>
          <a:xfrm>
            <a:off x="20" y="10"/>
            <a:ext cx="12191980" cy="6857990"/>
          </a:xfrm>
          <a:prstGeom prst="rect">
            <a:avLst/>
          </a:prstGeom>
        </p:spPr>
      </p:pic>
      <p:sp>
        <p:nvSpPr>
          <p:cNvPr id="41" name="Rectangle 40">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E5F0CC-4A5E-EC5B-574A-C8BFB643ED09}"/>
              </a:ext>
            </a:extLst>
          </p:cNvPr>
          <p:cNvSpPr>
            <a:spLocks noGrp="1"/>
          </p:cNvSpPr>
          <p:nvPr>
            <p:ph type="title"/>
          </p:nvPr>
        </p:nvSpPr>
        <p:spPr>
          <a:xfrm>
            <a:off x="838201" y="1065862"/>
            <a:ext cx="3313164" cy="4726276"/>
          </a:xfrm>
        </p:spPr>
        <p:txBody>
          <a:bodyPr vert="horz" lIns="91440" tIns="45720" rIns="91440" bIns="45720" rtlCol="0">
            <a:normAutofit/>
          </a:bodyPr>
          <a:lstStyle/>
          <a:p>
            <a:pPr algn="r"/>
            <a:r>
              <a:rPr lang="en-US" sz="4000" dirty="0"/>
              <a:t>Leaving no one behind- Support for IDP planning in Zambia</a:t>
            </a:r>
          </a:p>
        </p:txBody>
      </p:sp>
      <p:cxnSp>
        <p:nvCxnSpPr>
          <p:cNvPr id="43" name="Straight Connector 4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Content Placeholder 3">
            <a:extLst>
              <a:ext uri="{FF2B5EF4-FFF2-40B4-BE49-F238E27FC236}">
                <a16:creationId xmlns:a16="http://schemas.microsoft.com/office/drawing/2014/main" id="{DC62DFFB-4405-8868-9A68-952B084960D6}"/>
              </a:ext>
            </a:extLst>
          </p:cNvPr>
          <p:cNvGraphicFramePr>
            <a:graphicFrameLocks noGrp="1"/>
          </p:cNvGraphicFramePr>
          <p:nvPr>
            <p:ph idx="1"/>
            <p:extLst>
              <p:ext uri="{D42A27DB-BD31-4B8C-83A1-F6EECF244321}">
                <p14:modId xmlns:p14="http://schemas.microsoft.com/office/powerpoint/2010/main" val="765838396"/>
              </p:ext>
            </p:extLst>
          </p:nvPr>
        </p:nvGraphicFramePr>
        <p:xfrm>
          <a:off x="5155379" y="1065862"/>
          <a:ext cx="6192319"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2796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E92FDE-3FA0-BFC7-4CE8-CBE6ADB8C6D1}"/>
              </a:ext>
            </a:extLst>
          </p:cNvPr>
          <p:cNvSpPr>
            <a:spLocks noGrp="1"/>
          </p:cNvSpPr>
          <p:nvPr>
            <p:ph type="title"/>
          </p:nvPr>
        </p:nvSpPr>
        <p:spPr>
          <a:xfrm>
            <a:off x="339853" y="-122517"/>
            <a:ext cx="7581900" cy="2386037"/>
          </a:xfrm>
        </p:spPr>
        <p:txBody>
          <a:bodyPr>
            <a:normAutofit/>
          </a:bodyPr>
          <a:lstStyle/>
          <a:p>
            <a:r>
              <a:rPr lang="en-ZA" sz="5200" dirty="0"/>
              <a:t>Leaving no one behind - ward planning - Zimbabwe</a:t>
            </a:r>
          </a:p>
        </p:txBody>
      </p:sp>
      <p:graphicFrame>
        <p:nvGraphicFramePr>
          <p:cNvPr id="5" name="Content Placeholder 2">
            <a:extLst>
              <a:ext uri="{FF2B5EF4-FFF2-40B4-BE49-F238E27FC236}">
                <a16:creationId xmlns:a16="http://schemas.microsoft.com/office/drawing/2014/main" id="{AE2AB99E-FDA6-9777-AA32-76F8C4DFE4E4}"/>
              </a:ext>
            </a:extLst>
          </p:cNvPr>
          <p:cNvGraphicFramePr>
            <a:graphicFrameLocks noGrp="1"/>
          </p:cNvGraphicFramePr>
          <p:nvPr>
            <p:ph idx="1"/>
            <p:extLst>
              <p:ext uri="{D42A27DB-BD31-4B8C-83A1-F6EECF244321}">
                <p14:modId xmlns:p14="http://schemas.microsoft.com/office/powerpoint/2010/main" val="2045506529"/>
              </p:ext>
            </p:extLst>
          </p:nvPr>
        </p:nvGraphicFramePr>
        <p:xfrm>
          <a:off x="831723" y="1983072"/>
          <a:ext cx="5778627" cy="4684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Content Placeholder 3">
            <a:extLst>
              <a:ext uri="{FF2B5EF4-FFF2-40B4-BE49-F238E27FC236}">
                <a16:creationId xmlns:a16="http://schemas.microsoft.com/office/drawing/2014/main" id="{AE6F8B04-69D0-F867-1235-C806B0734E4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3297" y="3733800"/>
            <a:ext cx="3922478" cy="2857500"/>
          </a:xfrm>
          <a:prstGeom prst="rect">
            <a:avLst/>
          </a:prstGeom>
        </p:spPr>
      </p:pic>
      <p:sp>
        <p:nvSpPr>
          <p:cNvPr id="4" name="TextBox 3">
            <a:extLst>
              <a:ext uri="{FF2B5EF4-FFF2-40B4-BE49-F238E27FC236}">
                <a16:creationId xmlns:a16="http://schemas.microsoft.com/office/drawing/2014/main" id="{9DF0CE1B-37D4-0D6B-B067-2810C5410F79}"/>
              </a:ext>
            </a:extLst>
          </p:cNvPr>
          <p:cNvSpPr txBox="1"/>
          <p:nvPr/>
        </p:nvSpPr>
        <p:spPr>
          <a:xfrm>
            <a:off x="7993297" y="5867400"/>
            <a:ext cx="3922478" cy="722313"/>
          </a:xfrm>
          <a:prstGeom prst="rect">
            <a:avLst/>
          </a:prstGeom>
          <a:solidFill>
            <a:srgbClr val="000000">
              <a:alpha val="50000"/>
            </a:srgbClr>
          </a:solidFill>
          <a:ln>
            <a:noFill/>
          </a:ln>
        </p:spPr>
        <p:txBody>
          <a:bodyPr wrap="square" anchor="ctr">
            <a:noAutofit/>
          </a:bodyPr>
          <a:lstStyle/>
          <a:p>
            <a:pPr algn="ctr">
              <a:spcAft>
                <a:spcPts val="1000"/>
              </a:spcAft>
            </a:pPr>
            <a:r>
              <a:rPr lang="en-ZW" sz="115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Citizens voluntarily constructing toilets at the LED CLIC project at Nheweyembwa ward 5, Murewa RDC</a:t>
            </a:r>
            <a:endParaRPr lang="en-ZA" sz="115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EA39B17-2DCD-9B2E-277F-62B1848D5E4E}"/>
              </a:ext>
            </a:extLst>
          </p:cNvPr>
          <p:cNvPicPr>
            <a:picLocks noChangeAspect="1"/>
          </p:cNvPicPr>
          <p:nvPr/>
        </p:nvPicPr>
        <p:blipFill>
          <a:blip r:embed="rId8" cstate="print">
            <a:extLst>
              <a:ext uri="{28A0092B-C50C-407E-A947-70E740481C1C}">
                <a14:useLocalDpi xmlns:a14="http://schemas.microsoft.com/office/drawing/2010/main" val="0"/>
              </a:ext>
            </a:extLst>
          </a:blip>
          <a:srcRect l="5942" r="5942"/>
          <a:stretch>
            <a:fillRect/>
          </a:stretch>
        </p:blipFill>
        <p:spPr bwMode="auto">
          <a:xfrm>
            <a:off x="7921754" y="458668"/>
            <a:ext cx="3922478" cy="2955807"/>
          </a:xfrm>
          <a:prstGeom prst="rect">
            <a:avLst/>
          </a:prstGeom>
        </p:spPr>
      </p:pic>
      <p:sp>
        <p:nvSpPr>
          <p:cNvPr id="7" name="TextBox 6">
            <a:extLst>
              <a:ext uri="{FF2B5EF4-FFF2-40B4-BE49-F238E27FC236}">
                <a16:creationId xmlns:a16="http://schemas.microsoft.com/office/drawing/2014/main" id="{D8BD7105-5745-C83C-3D26-06E5B8BB03C0}"/>
              </a:ext>
            </a:extLst>
          </p:cNvPr>
          <p:cNvSpPr txBox="1"/>
          <p:nvPr/>
        </p:nvSpPr>
        <p:spPr>
          <a:xfrm>
            <a:off x="7921753" y="2838451"/>
            <a:ext cx="3922478" cy="574438"/>
          </a:xfrm>
          <a:prstGeom prst="rect">
            <a:avLst/>
          </a:prstGeom>
          <a:solidFill>
            <a:srgbClr val="000000">
              <a:alpha val="50000"/>
            </a:srgbClr>
          </a:solidFill>
          <a:ln>
            <a:noFill/>
          </a:ln>
        </p:spPr>
        <p:txBody>
          <a:bodyPr wrap="square" anchor="ctr">
            <a:noAutofit/>
          </a:bodyPr>
          <a:lstStyle/>
          <a:p>
            <a:pPr algn="ctr">
              <a:spcAft>
                <a:spcPts val="600"/>
              </a:spcAft>
            </a:pPr>
            <a:r>
              <a:rPr lang="en-US" sz="1150" dirty="0">
                <a:solidFill>
                  <a:srgbClr val="FFFFFF"/>
                </a:solidFill>
                <a:effectLst/>
                <a:latin typeface="Gill Sans MT" panose="020B0502020104020203" pitchFamily="34" charset="0"/>
                <a:ea typeface="Calibri" panose="020F0502020204030204" pitchFamily="34" charset="0"/>
                <a:cs typeface="Times New Roman" panose="02020603050405020304" pitchFamily="18" charset="0"/>
              </a:rPr>
              <a:t>Citizens voluntarily constructing a damaged road in Chiredzi RDC, motivated by council's citizen engagement</a:t>
            </a:r>
            <a:endParaRPr lang="en-ZA" sz="1150" dirty="0">
              <a:solidFill>
                <a:srgbClr val="FFFFFF"/>
              </a:solidFill>
            </a:endParaRPr>
          </a:p>
        </p:txBody>
      </p:sp>
    </p:spTree>
    <p:extLst>
      <p:ext uri="{BB962C8B-B14F-4D97-AF65-F5344CB8AC3E}">
        <p14:creationId xmlns:p14="http://schemas.microsoft.com/office/powerpoint/2010/main" val="50224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22" name="Rectangle 21521">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24"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F7995E4C-FC1F-4A67-276D-89531EF734A3}"/>
              </a:ext>
            </a:extLst>
          </p:cNvPr>
          <p:cNvSpPr txBox="1">
            <a:spLocks/>
          </p:cNvSpPr>
          <p:nvPr/>
        </p:nvSpPr>
        <p:spPr>
          <a:xfrm>
            <a:off x="860699" y="5766492"/>
            <a:ext cx="10218420" cy="1203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t>Local Monitoring of SDG in Rwanda</a:t>
            </a:r>
          </a:p>
        </p:txBody>
      </p:sp>
      <p:pic>
        <p:nvPicPr>
          <p:cNvPr id="2" name="Picture 6">
            <a:extLst>
              <a:ext uri="{FF2B5EF4-FFF2-40B4-BE49-F238E27FC236}">
                <a16:creationId xmlns:a16="http://schemas.microsoft.com/office/drawing/2014/main" id="{A1BF9559-8916-901E-505E-F6BCF2DCD1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659" y="2862401"/>
            <a:ext cx="5683250"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a16="http://schemas.microsoft.com/office/drawing/2014/main" id="{C659A9FC-0D92-39C7-A008-C62906CBA2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172" y="-8194"/>
            <a:ext cx="4698999" cy="267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A84276A-42DD-DF32-5181-62E229B4490F}"/>
              </a:ext>
            </a:extLst>
          </p:cNvPr>
          <p:cNvSpPr txBox="1"/>
          <p:nvPr/>
        </p:nvSpPr>
        <p:spPr>
          <a:xfrm>
            <a:off x="851512" y="2072531"/>
            <a:ext cx="4698998" cy="556419"/>
          </a:xfrm>
          <a:prstGeom prst="rect">
            <a:avLst/>
          </a:prstGeom>
          <a:solidFill>
            <a:srgbClr val="000000">
              <a:alpha val="50000"/>
            </a:srgbClr>
          </a:solidFill>
          <a:ln>
            <a:noFill/>
          </a:ln>
        </p:spPr>
        <p:txBody>
          <a:bodyPr wrap="square" anchor="ctr">
            <a:noAutofit/>
          </a:bodyPr>
          <a:lstStyle/>
          <a:p>
            <a:pPr algn="ctr">
              <a:spcAft>
                <a:spcPts val="1000"/>
              </a:spcAft>
            </a:pPr>
            <a:r>
              <a:rPr lang="en-US" sz="1300" dirty="0">
                <a:solidFill>
                  <a:srgbClr val="FFFFFF"/>
                </a:solidFill>
                <a:effectLst/>
                <a:latin typeface="Gill Sans MT" panose="020B0502020104020203" pitchFamily="34" charset="0"/>
                <a:ea typeface="Gill Sans MT" panose="020B0502020104020203" pitchFamily="34" charset="0"/>
                <a:cs typeface="Gill Sans MT" panose="020B0502020104020203" pitchFamily="34" charset="0"/>
              </a:rPr>
              <a:t>Local Government Associations’ online portal for local government SDG monitoring  </a:t>
            </a:r>
            <a:endParaRPr lang="en-ZA" sz="13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28DF696-7AD9-2FD8-0615-BB6024F6AD5C}"/>
              </a:ext>
            </a:extLst>
          </p:cNvPr>
          <p:cNvSpPr txBox="1"/>
          <p:nvPr/>
        </p:nvSpPr>
        <p:spPr>
          <a:xfrm>
            <a:off x="286659" y="4714194"/>
            <a:ext cx="5683250" cy="501696"/>
          </a:xfrm>
          <a:prstGeom prst="rect">
            <a:avLst/>
          </a:prstGeom>
          <a:solidFill>
            <a:srgbClr val="000000">
              <a:alpha val="50000"/>
            </a:srgbClr>
          </a:solidFill>
          <a:ln>
            <a:noFill/>
          </a:ln>
        </p:spPr>
        <p:txBody>
          <a:bodyPr wrap="square" anchor="ctr">
            <a:noAutofit/>
          </a:bodyPr>
          <a:lstStyle/>
          <a:p>
            <a:pPr algn="ctr">
              <a:spcAft>
                <a:spcPts val="1000"/>
              </a:spcAft>
            </a:pPr>
            <a:r>
              <a:rPr lang="en-ZW" sz="13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District Reports Dashboard </a:t>
            </a:r>
            <a:endParaRPr lang="en-ZA" sz="13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4" name="Picture 6">
            <a:extLst>
              <a:ext uri="{FF2B5EF4-FFF2-40B4-BE49-F238E27FC236}">
                <a16:creationId xmlns:a16="http://schemas.microsoft.com/office/drawing/2014/main" id="{78B25F7A-3DAC-D268-E23E-8C698E6C82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7830" y="1994894"/>
            <a:ext cx="4883199" cy="321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650A5496-A4C5-40B4-7DF9-DB0140B09143}"/>
              </a:ext>
            </a:extLst>
          </p:cNvPr>
          <p:cNvSpPr txBox="1"/>
          <p:nvPr/>
        </p:nvSpPr>
        <p:spPr>
          <a:xfrm>
            <a:off x="6637829" y="4516433"/>
            <a:ext cx="4883199" cy="730358"/>
          </a:xfrm>
          <a:prstGeom prst="rect">
            <a:avLst/>
          </a:prstGeom>
          <a:solidFill>
            <a:srgbClr val="000000">
              <a:alpha val="50000"/>
            </a:srgbClr>
          </a:solidFill>
          <a:ln>
            <a:noFill/>
          </a:ln>
        </p:spPr>
        <p:txBody>
          <a:bodyPr wrap="square" anchor="ctr">
            <a:noAutofit/>
          </a:bodyPr>
          <a:lstStyle/>
          <a:p>
            <a:pPr algn="ctr">
              <a:spcAft>
                <a:spcPts val="1000"/>
              </a:spcAft>
            </a:pPr>
            <a:r>
              <a:rPr lang="en-US" sz="1400" b="1" kern="1200" dirty="0">
                <a:solidFill>
                  <a:schemeClr val="bg1"/>
                </a:solidFill>
                <a:latin typeface="+mj-lt"/>
                <a:ea typeface="+mj-ea"/>
                <a:cs typeface="+mj-cs"/>
              </a:rPr>
              <a:t>Training Municipal Officers in use of SDG reporting system  </a:t>
            </a:r>
            <a:endParaRPr lang="en-ZA" sz="13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7562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B920CD-603A-8B79-CBA3-4FD9DEE54A86}"/>
              </a:ext>
            </a:extLst>
          </p:cNvPr>
          <p:cNvSpPr>
            <a:spLocks noGrp="1"/>
          </p:cNvSpPr>
          <p:nvPr>
            <p:ph type="title"/>
          </p:nvPr>
        </p:nvSpPr>
        <p:spPr>
          <a:xfrm>
            <a:off x="838200" y="365125"/>
            <a:ext cx="10515600" cy="1325563"/>
          </a:xfrm>
        </p:spPr>
        <p:txBody>
          <a:bodyPr>
            <a:normAutofit/>
          </a:bodyPr>
          <a:lstStyle/>
          <a:p>
            <a:r>
              <a:rPr lang="en-ZA" sz="5400" dirty="0"/>
              <a:t>Challenges of TALD implementation </a:t>
            </a:r>
            <a:br>
              <a:rPr lang="en-ZA" sz="5400" dirty="0"/>
            </a:br>
            <a:r>
              <a:rPr lang="en-ZA" sz="3400" dirty="0"/>
              <a:t>institutional  </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9CBB7EE-3E58-014B-4126-C36D6387A841}"/>
              </a:ext>
            </a:extLst>
          </p:cNvPr>
          <p:cNvSpPr>
            <a:spLocks noGrp="1"/>
          </p:cNvSpPr>
          <p:nvPr>
            <p:ph idx="1"/>
          </p:nvPr>
        </p:nvSpPr>
        <p:spPr>
          <a:xfrm>
            <a:off x="838200" y="1929384"/>
            <a:ext cx="10515600" cy="4958714"/>
          </a:xfrm>
        </p:spPr>
        <p:txBody>
          <a:bodyPr>
            <a:normAutofit fontScale="92500" lnSpcReduction="20000"/>
          </a:bodyPr>
          <a:lstStyle/>
          <a:p>
            <a:r>
              <a:rPr lang="en-ZA" sz="1900" b="1" dirty="0"/>
              <a:t>Incomplete Decentralisation</a:t>
            </a:r>
          </a:p>
          <a:p>
            <a:pPr lvl="1"/>
            <a:r>
              <a:rPr lang="en-ZA" sz="1900" dirty="0"/>
              <a:t>Many countries still have incomplete implementation of their commitments with regard to powers and functions of local government can include unfunded mandates, conflicting legislation or overlap of responsibilities between LG and line Ministries </a:t>
            </a:r>
          </a:p>
          <a:p>
            <a:pPr lvl="1"/>
            <a:r>
              <a:rPr lang="en-ZA" sz="1900" dirty="0"/>
              <a:t>Local governments need to be empowered through legislation and  support to successfully implement TALD initiatives</a:t>
            </a:r>
          </a:p>
          <a:p>
            <a:pPr marL="457200" lvl="1" indent="0">
              <a:buNone/>
            </a:pPr>
            <a:endParaRPr lang="en-ZA" sz="1900" dirty="0"/>
          </a:p>
          <a:p>
            <a:r>
              <a:rPr lang="en-ZA" sz="1900" b="1" dirty="0"/>
              <a:t>Capacity</a:t>
            </a:r>
            <a:r>
              <a:rPr lang="en-ZA" sz="1900" dirty="0"/>
              <a:t> appointed and elected municipal officials</a:t>
            </a:r>
          </a:p>
          <a:p>
            <a:pPr lvl="1"/>
            <a:r>
              <a:rPr lang="en-ZA" sz="1900" dirty="0"/>
              <a:t>Both central and local  government  have limited  capacity to implement TALD initiatives</a:t>
            </a:r>
          </a:p>
          <a:p>
            <a:pPr lvl="1"/>
            <a:r>
              <a:rPr lang="en-ZA" sz="1900" dirty="0"/>
              <a:t>There is need to invest in  sustainable capacity building  approaches  which are holistic and  to address capacity at individual, organisational an institutional levels </a:t>
            </a:r>
          </a:p>
          <a:p>
            <a:pPr lvl="1"/>
            <a:r>
              <a:rPr lang="en-ZA" sz="1900" dirty="0"/>
              <a:t>Capacity building must be an ongoing process for government officials</a:t>
            </a:r>
          </a:p>
          <a:p>
            <a:pPr marL="457200" lvl="1" indent="0">
              <a:buNone/>
            </a:pPr>
            <a:endParaRPr lang="en-ZA" sz="1900" dirty="0"/>
          </a:p>
          <a:p>
            <a:r>
              <a:rPr lang="en-ZA" sz="1900" b="1" dirty="0"/>
              <a:t>Institutional weaknesses</a:t>
            </a:r>
          </a:p>
          <a:p>
            <a:pPr lvl="1"/>
            <a:r>
              <a:rPr lang="en-ZA" sz="1900" dirty="0"/>
              <a:t>Existing public administration systems need to be strengthened to ensure that they serve the purpose for which they were set up</a:t>
            </a:r>
          </a:p>
          <a:p>
            <a:pPr lvl="2"/>
            <a:r>
              <a:rPr lang="en-ZA" sz="1900" dirty="0"/>
              <a:t>For example, with LED and IDP we had to support the setting up of multi-stakeholder institutional arrangements such as LED forums and ward committees</a:t>
            </a:r>
          </a:p>
          <a:p>
            <a:pPr lvl="1"/>
            <a:r>
              <a:rPr lang="en-ZA" sz="1900" dirty="0"/>
              <a:t>Corruption and lack of due process can undermine new modalities </a:t>
            </a:r>
          </a:p>
          <a:p>
            <a:pPr marL="457200" lvl="1" indent="0">
              <a:buNone/>
            </a:pPr>
            <a:endParaRPr lang="en-ZA" sz="1500" dirty="0"/>
          </a:p>
        </p:txBody>
      </p:sp>
    </p:spTree>
    <p:extLst>
      <p:ext uri="{BB962C8B-B14F-4D97-AF65-F5344CB8AC3E}">
        <p14:creationId xmlns:p14="http://schemas.microsoft.com/office/powerpoint/2010/main" val="2896906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B920CD-603A-8B79-CBA3-4FD9DEE54A86}"/>
              </a:ext>
            </a:extLst>
          </p:cNvPr>
          <p:cNvSpPr>
            <a:spLocks noGrp="1"/>
          </p:cNvSpPr>
          <p:nvPr>
            <p:ph type="title"/>
          </p:nvPr>
        </p:nvSpPr>
        <p:spPr>
          <a:xfrm>
            <a:off x="838200" y="365125"/>
            <a:ext cx="10515600" cy="1325563"/>
          </a:xfrm>
        </p:spPr>
        <p:txBody>
          <a:bodyPr>
            <a:normAutofit/>
          </a:bodyPr>
          <a:lstStyle/>
          <a:p>
            <a:r>
              <a:rPr lang="en-ZA" sz="5400" dirty="0"/>
              <a:t>Challenges of  TALD</a:t>
            </a:r>
            <a:br>
              <a:rPr lang="en-ZA" sz="5400" dirty="0"/>
            </a:br>
            <a:r>
              <a:rPr lang="en-ZA" sz="3300" dirty="0"/>
              <a:t>process</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9CBB7EE-3E58-014B-4126-C36D6387A841}"/>
              </a:ext>
            </a:extLst>
          </p:cNvPr>
          <p:cNvSpPr>
            <a:spLocks noGrp="1"/>
          </p:cNvSpPr>
          <p:nvPr>
            <p:ph idx="1"/>
          </p:nvPr>
        </p:nvSpPr>
        <p:spPr>
          <a:xfrm>
            <a:off x="838200" y="1900239"/>
            <a:ext cx="10515600" cy="4948236"/>
          </a:xfrm>
        </p:spPr>
        <p:txBody>
          <a:bodyPr>
            <a:normAutofit fontScale="92500" lnSpcReduction="10000"/>
          </a:bodyPr>
          <a:lstStyle/>
          <a:p>
            <a:r>
              <a:rPr lang="en-ZA" sz="1900" b="1" dirty="0"/>
              <a:t>Coordination and Partnerships </a:t>
            </a:r>
            <a:r>
              <a:rPr lang="en-ZA" sz="1900" dirty="0"/>
              <a:t>at the local level</a:t>
            </a:r>
          </a:p>
          <a:p>
            <a:pPr lvl="1"/>
            <a:r>
              <a:rPr lang="en-ZA" sz="1900" dirty="0"/>
              <a:t>TALD  approaches such as LED and IDP require multi levels of government and multi stakeholder – which all needs to be coordinated</a:t>
            </a:r>
          </a:p>
          <a:p>
            <a:pPr lvl="1"/>
            <a:r>
              <a:rPr lang="en-ZA" sz="1900" dirty="0"/>
              <a:t>Working in partnership takes time both to build trust and capacity to work in new ways</a:t>
            </a:r>
          </a:p>
          <a:p>
            <a:pPr marL="457200" lvl="1" indent="0">
              <a:buNone/>
            </a:pPr>
            <a:endParaRPr lang="en-ZA" sz="1900" dirty="0"/>
          </a:p>
          <a:p>
            <a:r>
              <a:rPr lang="en-ZA" sz="1900" b="1" dirty="0"/>
              <a:t>Funding</a:t>
            </a:r>
            <a:r>
              <a:rPr lang="en-ZA" sz="1900" dirty="0"/>
              <a:t> TALD approaches &amp; resulting proposals</a:t>
            </a:r>
          </a:p>
          <a:p>
            <a:pPr lvl="1"/>
            <a:r>
              <a:rPr lang="en-ZA" sz="1900" dirty="0"/>
              <a:t>TALD processes, consultations and data collecting, need additional staff and funds to undertake  </a:t>
            </a:r>
          </a:p>
          <a:p>
            <a:pPr lvl="1"/>
            <a:r>
              <a:rPr lang="en-ZA" sz="1900" dirty="0"/>
              <a:t>Local government and their stakeholders need support on revenue generation both to access their own source revenues &amp; to prepare costed budgets and proposals </a:t>
            </a:r>
          </a:p>
          <a:p>
            <a:pPr lvl="1"/>
            <a:r>
              <a:rPr lang="en-ZA" sz="1900" dirty="0"/>
              <a:t>There is need for investment in additional staff and technology for TALD  approaches to work</a:t>
            </a:r>
          </a:p>
          <a:p>
            <a:pPr marL="457200" lvl="1" indent="0">
              <a:buNone/>
            </a:pPr>
            <a:endParaRPr lang="en-ZA" sz="1900" dirty="0"/>
          </a:p>
          <a:p>
            <a:r>
              <a:rPr lang="en-ZA" sz="1900" b="1" dirty="0"/>
              <a:t>Managing expectations </a:t>
            </a:r>
            <a:r>
              <a:rPr lang="en-ZA" sz="1900" dirty="0"/>
              <a:t>and ensuring delivery</a:t>
            </a:r>
          </a:p>
          <a:p>
            <a:pPr lvl="1"/>
            <a:r>
              <a:rPr lang="en-ZA" sz="1900" dirty="0"/>
              <a:t>Communities are always excited to work more closely with their local authorities, which raises a lot of expectations. it is important to manage citizens expectations to ensure credibility of all stakeholders and to deliver against plans and commitments </a:t>
            </a:r>
          </a:p>
          <a:p>
            <a:pPr lvl="1"/>
            <a:r>
              <a:rPr lang="en-ZA" sz="1900" dirty="0"/>
              <a:t>Communities also need support to be able to participate meaningfully in development, In particular  youth and women where participation is lower</a:t>
            </a:r>
          </a:p>
          <a:p>
            <a:pPr lvl="1"/>
            <a:r>
              <a:rPr lang="en-ZA" sz="1900" dirty="0"/>
              <a:t>Recognising that there is often a Trust deficit going into a new way of working </a:t>
            </a:r>
            <a:endParaRPr lang="en-ZA" sz="1700" dirty="0"/>
          </a:p>
        </p:txBody>
      </p:sp>
    </p:spTree>
    <p:extLst>
      <p:ext uri="{BB962C8B-B14F-4D97-AF65-F5344CB8AC3E}">
        <p14:creationId xmlns:p14="http://schemas.microsoft.com/office/powerpoint/2010/main" val="2083945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C05FE4-E165-AFAD-AD38-AA54B557BD68}"/>
              </a:ext>
            </a:extLst>
          </p:cNvPr>
          <p:cNvSpPr>
            <a:spLocks noGrp="1"/>
          </p:cNvSpPr>
          <p:nvPr>
            <p:ph type="title"/>
          </p:nvPr>
        </p:nvSpPr>
        <p:spPr>
          <a:xfrm>
            <a:off x="838200" y="365125"/>
            <a:ext cx="10515600" cy="1325563"/>
          </a:xfrm>
        </p:spPr>
        <p:txBody>
          <a:bodyPr>
            <a:normAutofit/>
          </a:bodyPr>
          <a:lstStyle/>
          <a:p>
            <a:r>
              <a:rPr lang="en-ZA" sz="5400" dirty="0"/>
              <a:t>Opportunities </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DCD8B36-E9A1-6B00-2A7D-5C4708053B6E}"/>
              </a:ext>
            </a:extLst>
          </p:cNvPr>
          <p:cNvSpPr>
            <a:spLocks noGrp="1"/>
          </p:cNvSpPr>
          <p:nvPr>
            <p:ph idx="1"/>
          </p:nvPr>
        </p:nvSpPr>
        <p:spPr>
          <a:xfrm>
            <a:off x="168165" y="1929384"/>
            <a:ext cx="11803117" cy="4694866"/>
          </a:xfrm>
        </p:spPr>
        <p:txBody>
          <a:bodyPr>
            <a:normAutofit fontScale="70000" lnSpcReduction="20000"/>
          </a:bodyPr>
          <a:lstStyle/>
          <a:p>
            <a:endParaRPr lang="en-ZA" sz="2000" dirty="0"/>
          </a:p>
          <a:p>
            <a:r>
              <a:rPr lang="en-ZA" sz="2600" dirty="0"/>
              <a:t>The COVID-19  pandemic showed the world that working collaboratively and cooperatively  is the  only way results can be achieved. There is an opportunity to  build on the coordination and collaboration demonstrated during the COVID pandemic. In addition the pandemic demonstrated that new working modalities and increased use of technology and digitalisation can show real results which can be capitalised on to overcome some of the challenges of TALD</a:t>
            </a:r>
          </a:p>
          <a:p>
            <a:r>
              <a:rPr lang="en-ZA" sz="2600" dirty="0"/>
              <a:t>CLGF members  during recent regional meetings are coming to us asking for support to involve communities in development. Proposals received at the most recent Southern African regional meeting included: </a:t>
            </a:r>
          </a:p>
          <a:p>
            <a:pPr lvl="1"/>
            <a:r>
              <a:rPr lang="en-ZA" sz="2600" dirty="0"/>
              <a:t>Zambia Constituency Development Fund initiatives, </a:t>
            </a:r>
          </a:p>
          <a:p>
            <a:pPr lvl="1"/>
            <a:r>
              <a:rPr lang="en-ZA" sz="2600" dirty="0"/>
              <a:t>Zimbabwe Devolution process,</a:t>
            </a:r>
          </a:p>
          <a:p>
            <a:pPr lvl="1"/>
            <a:r>
              <a:rPr lang="en-ZA" sz="2600" dirty="0"/>
              <a:t>South Africa District Development,</a:t>
            </a:r>
          </a:p>
          <a:p>
            <a:pPr lvl="1"/>
            <a:r>
              <a:rPr lang="en-ZA" sz="2600" dirty="0"/>
              <a:t>Angola upcoming local government elections, </a:t>
            </a:r>
          </a:p>
          <a:p>
            <a:pPr lvl="1"/>
            <a:r>
              <a:rPr lang="en-ZA" sz="2600" dirty="0"/>
              <a:t>Namibia LED framework and rollout, </a:t>
            </a:r>
          </a:p>
          <a:p>
            <a:pPr lvl="1"/>
            <a:r>
              <a:rPr lang="en-ZA" sz="2600" dirty="0"/>
              <a:t>Mozambique implementation of Decentralisation</a:t>
            </a:r>
          </a:p>
          <a:p>
            <a:r>
              <a:rPr lang="en-ZA" sz="2600" dirty="0"/>
              <a:t>CLGF’s membership bringing together local Government Associations and Ministries of Local Government is well positioned to support the multi-level nature of TALD work </a:t>
            </a:r>
          </a:p>
          <a:p>
            <a:r>
              <a:rPr lang="en-ZA" sz="2600" dirty="0"/>
              <a:t>The Framework partnership agreements present a huge opportunity for the signatories to work with EU delegations to ensure that local governments play a role in the implementation of national, regional and continental programmes </a:t>
            </a:r>
          </a:p>
          <a:p>
            <a:pPr marL="0" indent="0">
              <a:buNone/>
            </a:pPr>
            <a:endParaRPr lang="en-ZA" sz="2000" dirty="0"/>
          </a:p>
        </p:txBody>
      </p:sp>
    </p:spTree>
    <p:extLst>
      <p:ext uri="{BB962C8B-B14F-4D97-AF65-F5344CB8AC3E}">
        <p14:creationId xmlns:p14="http://schemas.microsoft.com/office/powerpoint/2010/main" val="1577992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B04E4D-AAEF-A119-4D56-84B19919513D}"/>
              </a:ext>
            </a:extLst>
          </p:cNvPr>
          <p:cNvSpPr>
            <a:spLocks noGrp="1"/>
          </p:cNvSpPr>
          <p:nvPr>
            <p:ph type="title"/>
          </p:nvPr>
        </p:nvSpPr>
        <p:spPr>
          <a:xfrm>
            <a:off x="664275" y="1578894"/>
            <a:ext cx="3215574" cy="1508430"/>
          </a:xfrm>
        </p:spPr>
        <p:txBody>
          <a:bodyPr>
            <a:normAutofit/>
          </a:bodyPr>
          <a:lstStyle/>
          <a:p>
            <a:pPr algn="ctr"/>
            <a:br>
              <a:rPr lang="en-ZA" sz="4000" dirty="0"/>
            </a:br>
            <a:r>
              <a:rPr lang="en-ZA" dirty="0"/>
              <a:t>Thank you</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6E100E3-5EAF-4601-D1B3-320E8E0B5B0B}"/>
              </a:ext>
            </a:extLst>
          </p:cNvPr>
          <p:cNvSpPr>
            <a:spLocks noGrp="1"/>
          </p:cNvSpPr>
          <p:nvPr>
            <p:ph idx="1"/>
          </p:nvPr>
        </p:nvSpPr>
        <p:spPr>
          <a:xfrm>
            <a:off x="5126418" y="4054924"/>
            <a:ext cx="6224335" cy="1928701"/>
          </a:xfrm>
        </p:spPr>
        <p:txBody>
          <a:bodyPr anchor="ctr">
            <a:normAutofit fontScale="77500" lnSpcReduction="20000"/>
          </a:bodyPr>
          <a:lstStyle/>
          <a:p>
            <a:pPr marL="39688" indent="0" algn="ctr" eaLnBrk="1" hangingPunct="1">
              <a:buNone/>
            </a:pPr>
            <a:r>
              <a:rPr lang="en-US" altLang="en-US" dirty="0"/>
              <a:t>Claire Frost</a:t>
            </a:r>
          </a:p>
          <a:p>
            <a:pPr marL="39688" indent="0" algn="ctr" eaLnBrk="1" hangingPunct="1">
              <a:buNone/>
            </a:pPr>
            <a:r>
              <a:rPr lang="en-US" altLang="en-US" dirty="0"/>
              <a:t>Head of </a:t>
            </a:r>
            <a:r>
              <a:rPr lang="en-US" altLang="en-US" dirty="0" err="1"/>
              <a:t>Programmes</a:t>
            </a:r>
            <a:endParaRPr lang="en-US" altLang="en-US" dirty="0"/>
          </a:p>
          <a:p>
            <a:pPr marL="39688" indent="0" algn="ctr" eaLnBrk="1" hangingPunct="1">
              <a:buNone/>
            </a:pPr>
            <a:r>
              <a:rPr lang="en-US" altLang="en-US" sz="2000" dirty="0">
                <a:solidFill>
                  <a:srgbClr val="0070C0"/>
                </a:solidFill>
                <a:hlinkClick r:id="rId2">
                  <a:extLst>
                    <a:ext uri="{A12FA001-AC4F-418D-AE19-62706E023703}">
                      <ahyp:hlinkClr xmlns:ahyp="http://schemas.microsoft.com/office/drawing/2018/hyperlinkcolor" val="tx"/>
                    </a:ext>
                  </a:extLst>
                </a:hlinkClick>
              </a:rPr>
              <a:t>claire.frost@clgf.org.uk</a:t>
            </a:r>
            <a:endParaRPr lang="en-US" altLang="en-US" sz="2000" dirty="0">
              <a:solidFill>
                <a:srgbClr val="0070C0"/>
              </a:solidFill>
            </a:endParaRPr>
          </a:p>
          <a:p>
            <a:pPr marL="39688" indent="0" algn="ctr" eaLnBrk="1" hangingPunct="1">
              <a:buNone/>
            </a:pPr>
            <a:endParaRPr lang="en-US" altLang="en-US" sz="2000" dirty="0"/>
          </a:p>
          <a:p>
            <a:pPr marL="39688" indent="0" algn="ctr" eaLnBrk="1" hangingPunct="1">
              <a:buNone/>
            </a:pPr>
            <a:r>
              <a:rPr lang="en-US" altLang="en-US" sz="2000" dirty="0"/>
              <a:t>Follow us on Twitter </a:t>
            </a:r>
            <a:r>
              <a:rPr lang="en-US" altLang="en-US" sz="2000" dirty="0">
                <a:sym typeface="Verdana Bold" panose="020B0804030504040204" pitchFamily="34" charset="0"/>
              </a:rPr>
              <a:t>@CLGF_News </a:t>
            </a:r>
            <a:endParaRPr lang="en-US" altLang="en-US" sz="2000" dirty="0">
              <a:cs typeface="PingFang SC Semibold" charset="0"/>
              <a:sym typeface="Verdana Bold" panose="020B0804030504040204" pitchFamily="34" charset="0"/>
            </a:endParaRPr>
          </a:p>
          <a:p>
            <a:pPr marL="39688" indent="0" algn="ctr" eaLnBrk="1" hangingPunct="1">
              <a:buNone/>
            </a:pPr>
            <a:r>
              <a:rPr lang="en-US" altLang="en-US" sz="2000" dirty="0">
                <a:solidFill>
                  <a:srgbClr val="0070C0"/>
                </a:solidFill>
                <a:hlinkClick r:id="rId3">
                  <a:extLst>
                    <a:ext uri="{A12FA001-AC4F-418D-AE19-62706E023703}">
                      <ahyp:hlinkClr xmlns:ahyp="http://schemas.microsoft.com/office/drawing/2018/hyperlinkcolor" val="tx"/>
                    </a:ext>
                  </a:extLst>
                </a:hlinkClick>
              </a:rPr>
              <a:t>www.clgf.org.uk</a:t>
            </a:r>
            <a:endParaRPr lang="en-US" altLang="en-US" sz="2000" dirty="0">
              <a:solidFill>
                <a:srgbClr val="0070C0"/>
              </a:solidFill>
            </a:endParaRPr>
          </a:p>
          <a:p>
            <a:endParaRPr lang="en-ZA" sz="2200" dirty="0">
              <a:solidFill>
                <a:srgbClr val="002060"/>
              </a:solidFill>
            </a:endParaRPr>
          </a:p>
        </p:txBody>
      </p:sp>
      <p:pic>
        <p:nvPicPr>
          <p:cNvPr id="5" name="Picture 4">
            <a:extLst>
              <a:ext uri="{FF2B5EF4-FFF2-40B4-BE49-F238E27FC236}">
                <a16:creationId xmlns:a16="http://schemas.microsoft.com/office/drawing/2014/main" id="{F14070C4-E6A2-6935-B6E6-440902FE189F}"/>
              </a:ext>
            </a:extLst>
          </p:cNvPr>
          <p:cNvPicPr>
            <a:picLocks noChangeAspect="1"/>
          </p:cNvPicPr>
          <p:nvPr/>
        </p:nvPicPr>
        <p:blipFill>
          <a:blip r:embed="rId4"/>
          <a:stretch>
            <a:fillRect/>
          </a:stretch>
        </p:blipFill>
        <p:spPr>
          <a:xfrm>
            <a:off x="1896641" y="3694714"/>
            <a:ext cx="981837" cy="1277947"/>
          </a:xfrm>
          <a:prstGeom prst="rect">
            <a:avLst/>
          </a:prstGeom>
        </p:spPr>
      </p:pic>
      <p:sp>
        <p:nvSpPr>
          <p:cNvPr id="6" name="Title 1">
            <a:extLst>
              <a:ext uri="{FF2B5EF4-FFF2-40B4-BE49-F238E27FC236}">
                <a16:creationId xmlns:a16="http://schemas.microsoft.com/office/drawing/2014/main" id="{5C2F153D-E6A5-06F4-69FD-ACDC541FAA65}"/>
              </a:ext>
            </a:extLst>
          </p:cNvPr>
          <p:cNvSpPr txBox="1">
            <a:spLocks/>
          </p:cNvSpPr>
          <p:nvPr/>
        </p:nvSpPr>
        <p:spPr>
          <a:xfrm>
            <a:off x="5126418" y="1652909"/>
            <a:ext cx="5992938" cy="1434415"/>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t>Commonwealth Local Government Forum </a:t>
            </a:r>
          </a:p>
          <a:p>
            <a:pPr algn="ctr"/>
            <a:r>
              <a:rPr lang="en-US" sz="5400" dirty="0"/>
              <a:t>(CLGF)</a:t>
            </a:r>
            <a:endParaRPr lang="en-US" sz="3100" dirty="0"/>
          </a:p>
        </p:txBody>
      </p:sp>
    </p:spTree>
    <p:extLst>
      <p:ext uri="{BB962C8B-B14F-4D97-AF65-F5344CB8AC3E}">
        <p14:creationId xmlns:p14="http://schemas.microsoft.com/office/powerpoint/2010/main" val="790129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B04E4D-AAEF-A119-4D56-84B19919513D}"/>
              </a:ext>
            </a:extLst>
          </p:cNvPr>
          <p:cNvSpPr>
            <a:spLocks noGrp="1"/>
          </p:cNvSpPr>
          <p:nvPr>
            <p:ph type="title"/>
          </p:nvPr>
        </p:nvSpPr>
        <p:spPr>
          <a:xfrm>
            <a:off x="841248" y="2419020"/>
            <a:ext cx="3600860" cy="1899285"/>
          </a:xfrm>
        </p:spPr>
        <p:txBody>
          <a:bodyPr>
            <a:normAutofit fontScale="90000"/>
          </a:bodyPr>
          <a:lstStyle/>
          <a:p>
            <a:br>
              <a:rPr lang="en-ZA" sz="4000" dirty="0"/>
            </a:br>
            <a:r>
              <a:rPr lang="en-ZA" dirty="0"/>
              <a:t>What is the Commonwealth Local Government Forum?</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6E100E3-5EAF-4601-D1B3-320E8E0B5B0B}"/>
              </a:ext>
            </a:extLst>
          </p:cNvPr>
          <p:cNvSpPr>
            <a:spLocks noGrp="1"/>
          </p:cNvSpPr>
          <p:nvPr>
            <p:ph idx="1"/>
          </p:nvPr>
        </p:nvSpPr>
        <p:spPr>
          <a:xfrm>
            <a:off x="5126418" y="1619249"/>
            <a:ext cx="6224335" cy="4364377"/>
          </a:xfrm>
        </p:spPr>
        <p:txBody>
          <a:bodyPr anchor="ctr">
            <a:normAutofit fontScale="92500" lnSpcReduction="10000"/>
          </a:bodyPr>
          <a:lstStyle/>
          <a:p>
            <a:r>
              <a:rPr lang="en-ZA" sz="2200" dirty="0">
                <a:solidFill>
                  <a:srgbClr val="002060"/>
                </a:solidFill>
              </a:rPr>
              <a:t>Membership body bringing together Local Government Associations, Cities/Councils and Ministries of Local Government </a:t>
            </a:r>
          </a:p>
          <a:p>
            <a:r>
              <a:rPr lang="en-ZA" sz="2200" dirty="0">
                <a:solidFill>
                  <a:srgbClr val="002060"/>
                </a:solidFill>
              </a:rPr>
              <a:t>Members in 48 Commonwealth countries (Africa, Asia, Europe, Caribbean &amp; Pacific)</a:t>
            </a:r>
          </a:p>
          <a:p>
            <a:r>
              <a:rPr lang="en-ZA" sz="2200" dirty="0">
                <a:solidFill>
                  <a:srgbClr val="002060"/>
                </a:solidFill>
              </a:rPr>
              <a:t>Focus on Advocacy, Programmes, Networks and Research/Knowledge sharing</a:t>
            </a:r>
          </a:p>
          <a:p>
            <a:r>
              <a:rPr lang="en-ZA" sz="2200" dirty="0">
                <a:solidFill>
                  <a:srgbClr val="002060"/>
                </a:solidFill>
              </a:rPr>
              <a:t>CLGF has a Framework Partnership Agreement with the EU since 2015 and has been implementing EU funded projects since 1997</a:t>
            </a:r>
          </a:p>
          <a:p>
            <a:r>
              <a:rPr lang="en-ZA" sz="2200" dirty="0">
                <a:solidFill>
                  <a:srgbClr val="002060"/>
                </a:solidFill>
              </a:rPr>
              <a:t>Founding member of the Global Taskforce of Local and Regional Governments (GTF)</a:t>
            </a:r>
          </a:p>
          <a:p>
            <a:r>
              <a:rPr lang="en-ZA" sz="2200" dirty="0">
                <a:solidFill>
                  <a:srgbClr val="002060"/>
                </a:solidFill>
              </a:rPr>
              <a:t>Regional offices in Ghana, Tanzania, South Africa, India, Trinidad and Tobago, Fiji </a:t>
            </a:r>
          </a:p>
        </p:txBody>
      </p:sp>
      <p:pic>
        <p:nvPicPr>
          <p:cNvPr id="5" name="Picture 4">
            <a:extLst>
              <a:ext uri="{FF2B5EF4-FFF2-40B4-BE49-F238E27FC236}">
                <a16:creationId xmlns:a16="http://schemas.microsoft.com/office/drawing/2014/main" id="{F14070C4-E6A2-6935-B6E6-440902FE189F}"/>
              </a:ext>
            </a:extLst>
          </p:cNvPr>
          <p:cNvPicPr>
            <a:picLocks noChangeAspect="1"/>
          </p:cNvPicPr>
          <p:nvPr/>
        </p:nvPicPr>
        <p:blipFill>
          <a:blip r:embed="rId2"/>
          <a:stretch>
            <a:fillRect/>
          </a:stretch>
        </p:blipFill>
        <p:spPr>
          <a:xfrm>
            <a:off x="10368916" y="235400"/>
            <a:ext cx="981837" cy="1277947"/>
          </a:xfrm>
          <a:prstGeom prst="rect">
            <a:avLst/>
          </a:prstGeom>
        </p:spPr>
      </p:pic>
      <p:sp>
        <p:nvSpPr>
          <p:cNvPr id="6" name="Title 1">
            <a:extLst>
              <a:ext uri="{FF2B5EF4-FFF2-40B4-BE49-F238E27FC236}">
                <a16:creationId xmlns:a16="http://schemas.microsoft.com/office/drawing/2014/main" id="{5C2F153D-E6A5-06F4-69FD-ACDC541FAA65}"/>
              </a:ext>
            </a:extLst>
          </p:cNvPr>
          <p:cNvSpPr txBox="1">
            <a:spLocks/>
          </p:cNvSpPr>
          <p:nvPr/>
        </p:nvSpPr>
        <p:spPr>
          <a:xfrm>
            <a:off x="5170126" y="235400"/>
            <a:ext cx="1607357"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t>CLGF</a:t>
            </a:r>
            <a:endParaRPr lang="en-US" sz="3100" dirty="0"/>
          </a:p>
        </p:txBody>
      </p:sp>
    </p:spTree>
    <p:extLst>
      <p:ext uri="{BB962C8B-B14F-4D97-AF65-F5344CB8AC3E}">
        <p14:creationId xmlns:p14="http://schemas.microsoft.com/office/powerpoint/2010/main" val="230101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EE790B-A1F1-129D-2AFD-E5FAA4C8037F}"/>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kern="1200" dirty="0">
                <a:latin typeface="+mj-lt"/>
                <a:ea typeface="+mj-ea"/>
                <a:cs typeface="+mj-cs"/>
              </a:rPr>
              <a:t>Commonwealth Africa                   </a:t>
            </a:r>
            <a:r>
              <a:rPr lang="en-US" sz="3100" kern="1200" dirty="0">
                <a:latin typeface="+mj-lt"/>
                <a:ea typeface="+mj-ea"/>
                <a:cs typeface="+mj-cs"/>
              </a:rPr>
              <a:t>development challenges &amp; local prioritie</a:t>
            </a:r>
            <a:r>
              <a:rPr lang="en-US" sz="3100" dirty="0"/>
              <a:t>s</a:t>
            </a:r>
            <a:endParaRPr lang="en-US" sz="3100" kern="1200" dirty="0">
              <a:latin typeface="+mj-lt"/>
              <a:ea typeface="+mj-ea"/>
              <a:cs typeface="+mj-cs"/>
            </a:endParaRPr>
          </a:p>
        </p:txBody>
      </p:sp>
      <p:sp>
        <p:nvSpPr>
          <p:cNvPr id="6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2">
            <a:extLst>
              <a:ext uri="{FF2B5EF4-FFF2-40B4-BE49-F238E27FC236}">
                <a16:creationId xmlns:a16="http://schemas.microsoft.com/office/drawing/2014/main" id="{94E74947-36CE-3D9E-8731-BC81524EFB96}"/>
              </a:ext>
            </a:extLst>
          </p:cNvPr>
          <p:cNvSpPr>
            <a:spLocks noGrp="1"/>
          </p:cNvSpPr>
          <p:nvPr>
            <p:ph idx="1"/>
          </p:nvPr>
        </p:nvSpPr>
        <p:spPr>
          <a:xfrm>
            <a:off x="572493" y="2071316"/>
            <a:ext cx="6713552" cy="4119172"/>
          </a:xfrm>
        </p:spPr>
        <p:txBody>
          <a:bodyPr vert="horz" lIns="91440" tIns="45720" rIns="91440" bIns="45720" rtlCol="0" anchor="t">
            <a:normAutofit/>
          </a:bodyPr>
          <a:lstStyle/>
          <a:p>
            <a:pPr marL="39688" indent="0">
              <a:buNone/>
              <a:defRPr/>
            </a:pPr>
            <a:r>
              <a:rPr lang="en-GB" altLang="en-US" sz="2200" dirty="0">
                <a:solidFill>
                  <a:srgbClr val="002060"/>
                </a:solidFill>
                <a:latin typeface="Calibri" panose="020F0502020204030204" pitchFamily="34" charset="0"/>
                <a:cs typeface="Calibri" panose="020F0502020204030204" pitchFamily="34" charset="0"/>
              </a:rPr>
              <a:t>The Commonwealth is made up of 56 countries, 21 of which are in Africa. </a:t>
            </a:r>
          </a:p>
          <a:p>
            <a:pPr marL="39688" indent="0">
              <a:buNone/>
              <a:defRPr/>
            </a:pPr>
            <a:r>
              <a:rPr lang="en-GB" altLang="en-US" sz="2200" dirty="0">
                <a:solidFill>
                  <a:srgbClr val="002060"/>
                </a:solidFill>
                <a:latin typeface="Calibri" panose="020F0502020204030204" pitchFamily="34" charset="0"/>
                <a:cs typeface="Calibri" panose="020F0502020204030204" pitchFamily="34" charset="0"/>
              </a:rPr>
              <a:t>Key continental challenges:</a:t>
            </a:r>
          </a:p>
          <a:p>
            <a:pPr marL="382588" indent="-342900">
              <a:buFont typeface="Arial" panose="020B0604020202020204" pitchFamily="34" charset="0"/>
              <a:buChar char="•"/>
              <a:defRPr/>
            </a:pPr>
            <a:r>
              <a:rPr lang="en-GB" altLang="en-US" sz="2200" dirty="0">
                <a:solidFill>
                  <a:srgbClr val="002060"/>
                </a:solidFill>
                <a:latin typeface="Calibri" panose="020F0502020204030204" pitchFamily="34" charset="0"/>
                <a:cs typeface="Calibri" panose="020F0502020204030204" pitchFamily="34" charset="0"/>
              </a:rPr>
              <a:t>Impact of Covid-19 (health, economy &amp; services)</a:t>
            </a:r>
          </a:p>
          <a:p>
            <a:pPr marL="382588" indent="-342900">
              <a:buFont typeface="Arial" panose="020B0604020202020204" pitchFamily="34" charset="0"/>
              <a:buChar char="•"/>
              <a:defRPr/>
            </a:pPr>
            <a:r>
              <a:rPr lang="en-GB" altLang="en-US" sz="2200" dirty="0">
                <a:solidFill>
                  <a:srgbClr val="002060"/>
                </a:solidFill>
                <a:latin typeface="Calibri" panose="020F0502020204030204" pitchFamily="34" charset="0"/>
                <a:cs typeface="Calibri" panose="020F0502020204030204" pitchFamily="34" charset="0"/>
              </a:rPr>
              <a:t>Climate change &amp; extreme weather</a:t>
            </a:r>
          </a:p>
          <a:p>
            <a:pPr marL="382588" indent="-342900">
              <a:buFont typeface="Arial" panose="020B0604020202020204" pitchFamily="34" charset="0"/>
              <a:buChar char="•"/>
              <a:defRPr/>
            </a:pPr>
            <a:r>
              <a:rPr lang="en-GB" altLang="en-US" sz="2200" dirty="0">
                <a:solidFill>
                  <a:srgbClr val="002060"/>
                </a:solidFill>
                <a:latin typeface="Calibri" panose="020F0502020204030204" pitchFamily="34" charset="0"/>
                <a:cs typeface="Calibri" panose="020F0502020204030204" pitchFamily="34" charset="0"/>
              </a:rPr>
              <a:t>Increasing inequalities &amp; informality</a:t>
            </a:r>
          </a:p>
          <a:p>
            <a:pPr marL="382588" indent="-342900">
              <a:buFont typeface="Arial" panose="020B0604020202020204" pitchFamily="34" charset="0"/>
              <a:buChar char="•"/>
              <a:defRPr/>
            </a:pPr>
            <a:r>
              <a:rPr lang="en-GB" altLang="en-US" sz="2200" dirty="0">
                <a:solidFill>
                  <a:srgbClr val="002060"/>
                </a:solidFill>
                <a:latin typeface="Calibri" panose="020F0502020204030204" pitchFamily="34" charset="0"/>
                <a:cs typeface="Calibri" panose="020F0502020204030204" pitchFamily="34" charset="0"/>
              </a:rPr>
              <a:t>Incomplete decentralisation &amp; weak governance </a:t>
            </a:r>
          </a:p>
          <a:p>
            <a:pPr marL="382588" indent="-342900">
              <a:buFont typeface="Arial" panose="020B0604020202020204" pitchFamily="34" charset="0"/>
              <a:buChar char="•"/>
              <a:defRPr/>
            </a:pPr>
            <a:r>
              <a:rPr lang="en-GB" altLang="en-US" sz="2200" dirty="0">
                <a:solidFill>
                  <a:srgbClr val="002060"/>
                </a:solidFill>
                <a:latin typeface="Calibri" panose="020F0502020204030204" pitchFamily="34" charset="0"/>
                <a:cs typeface="Calibri" panose="020F0502020204030204" pitchFamily="34" charset="0"/>
              </a:rPr>
              <a:t>Limited resources </a:t>
            </a:r>
          </a:p>
          <a:p>
            <a:pPr marL="382588" indent="-342900">
              <a:buFont typeface="Arial" panose="020B0604020202020204" pitchFamily="34" charset="0"/>
              <a:buChar char="•"/>
              <a:defRPr/>
            </a:pPr>
            <a:r>
              <a:rPr lang="en-GB" altLang="en-US" sz="2200" dirty="0">
                <a:solidFill>
                  <a:srgbClr val="002060"/>
                </a:solidFill>
                <a:latin typeface="Calibri" panose="020F0502020204030204" pitchFamily="34" charset="0"/>
                <a:cs typeface="Calibri" panose="020F0502020204030204" pitchFamily="34" charset="0"/>
              </a:rPr>
              <a:t>Demographic shift (youth bulge) &amp; internal and external migration </a:t>
            </a:r>
          </a:p>
          <a:p>
            <a:endParaRPr lang="en-US" sz="2000" dirty="0">
              <a:cs typeface="Calibri"/>
            </a:endParaRPr>
          </a:p>
          <a:p>
            <a:endParaRPr lang="en-US" sz="2000" dirty="0">
              <a:cs typeface="Calibri"/>
            </a:endParaRPr>
          </a:p>
          <a:p>
            <a:endParaRPr lang="en-US" sz="2000" dirty="0">
              <a:cs typeface="Calibri"/>
            </a:endParaRPr>
          </a:p>
          <a:p>
            <a:pPr marL="0" indent="0">
              <a:buNone/>
            </a:pPr>
            <a:endParaRPr lang="en-US" sz="2000" dirty="0">
              <a:cs typeface="Calibri"/>
            </a:endParaRPr>
          </a:p>
        </p:txBody>
      </p:sp>
      <p:pic>
        <p:nvPicPr>
          <p:cNvPr id="1026" name="Picture 2">
            <a:extLst>
              <a:ext uri="{FF2B5EF4-FFF2-40B4-BE49-F238E27FC236}">
                <a16:creationId xmlns:a16="http://schemas.microsoft.com/office/drawing/2014/main" id="{758AAC46-07E3-A896-2ED9-F9C9E7F43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593" y="2107639"/>
            <a:ext cx="4584700" cy="408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264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EE790B-A1F1-129D-2AFD-E5FAA4C8037F}"/>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kern="1200" dirty="0">
                <a:latin typeface="+mj-lt"/>
                <a:ea typeface="+mj-ea"/>
                <a:cs typeface="+mj-cs"/>
              </a:rPr>
              <a:t>Commonwealth Africa                         </a:t>
            </a:r>
            <a:r>
              <a:rPr lang="en-US" sz="3100" kern="1200" dirty="0">
                <a:latin typeface="+mj-lt"/>
                <a:ea typeface="+mj-ea"/>
                <a:cs typeface="+mj-cs"/>
              </a:rPr>
              <a:t>Framing priorities for action</a:t>
            </a:r>
          </a:p>
        </p:txBody>
      </p:sp>
      <p:sp>
        <p:nvSpPr>
          <p:cNvPr id="6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2">
            <a:extLst>
              <a:ext uri="{FF2B5EF4-FFF2-40B4-BE49-F238E27FC236}">
                <a16:creationId xmlns:a16="http://schemas.microsoft.com/office/drawing/2014/main" id="{94E74947-36CE-3D9E-8731-BC81524EFB96}"/>
              </a:ext>
            </a:extLst>
          </p:cNvPr>
          <p:cNvSpPr>
            <a:spLocks noGrp="1"/>
          </p:cNvSpPr>
          <p:nvPr>
            <p:ph idx="1"/>
          </p:nvPr>
        </p:nvSpPr>
        <p:spPr>
          <a:xfrm>
            <a:off x="572493" y="2042287"/>
            <a:ext cx="6713552" cy="4663313"/>
          </a:xfrm>
        </p:spPr>
        <p:txBody>
          <a:bodyPr vert="horz" lIns="91440" tIns="45720" rIns="91440" bIns="45720" rtlCol="0" anchor="t">
            <a:normAutofit fontScale="92500" lnSpcReduction="20000"/>
          </a:bodyPr>
          <a:lstStyle/>
          <a:p>
            <a:pPr marL="0" indent="0">
              <a:buNone/>
            </a:pPr>
            <a:r>
              <a:rPr lang="en-ZA" altLang="en-US" sz="2400" dirty="0">
                <a:latin typeface="Calibri" panose="020F0502020204030204" pitchFamily="34" charset="0"/>
                <a:cs typeface="Calibri" panose="020F0502020204030204" pitchFamily="34" charset="0"/>
                <a:sym typeface="Times New Roman" panose="02020603050405020304" pitchFamily="18" charset="0"/>
              </a:rPr>
              <a:t>The Sustainable Development Goals   </a:t>
            </a:r>
            <a:endParaRPr lang="en-ZA" altLang="en-US" sz="2400" dirty="0">
              <a:solidFill>
                <a:schemeClr val="tx1"/>
              </a:solidFill>
              <a:latin typeface="Calibri" panose="020F0502020204030204" pitchFamily="34" charset="0"/>
              <a:cs typeface="Calibri" panose="020F0502020204030204" pitchFamily="34" charset="0"/>
              <a:sym typeface="Times New Roman" panose="02020603050405020304" pitchFamily="18" charset="0"/>
            </a:endParaRPr>
          </a:p>
          <a:p>
            <a:r>
              <a:rPr lang="en-ZA" altLang="en-US" sz="2400" dirty="0">
                <a:solidFill>
                  <a:srgbClr val="002060"/>
                </a:solidFill>
                <a:latin typeface="Calibri" panose="020F0502020204030204" pitchFamily="34" charset="0"/>
                <a:cs typeface="Calibri" panose="020F0502020204030204" pitchFamily="34" charset="0"/>
                <a:sym typeface="Times New Roman" panose="02020603050405020304" pitchFamily="18" charset="0"/>
              </a:rPr>
              <a:t>The 17 SDGs were agreed in 2015 as </a:t>
            </a:r>
            <a:r>
              <a:rPr lang="en-GB" altLang="en-US" sz="2400" dirty="0">
                <a:solidFill>
                  <a:srgbClr val="002060"/>
                </a:solidFill>
                <a:latin typeface="Calibri" panose="020F0502020204030204" pitchFamily="34" charset="0"/>
                <a:cs typeface="Calibri" panose="020F0502020204030204" pitchFamily="34" charset="0"/>
              </a:rPr>
              <a:t>a shared blueprint for peace and prosperity for people and the planet, now and into the future.</a:t>
            </a:r>
            <a:r>
              <a:rPr lang="en-ZA" altLang="en-US" sz="2400" dirty="0">
                <a:solidFill>
                  <a:srgbClr val="002060"/>
                </a:solidFill>
                <a:latin typeface="Calibri" panose="020F0502020204030204" pitchFamily="34" charset="0"/>
                <a:cs typeface="Calibri" panose="020F0502020204030204" pitchFamily="34" charset="0"/>
                <a:sym typeface="Times New Roman" panose="02020603050405020304" pitchFamily="18" charset="0"/>
              </a:rPr>
              <a:t> They have been integrated into national development plans both in the EU and Africa </a:t>
            </a:r>
          </a:p>
          <a:p>
            <a:pPr marL="0" indent="0">
              <a:buNone/>
            </a:pPr>
            <a:r>
              <a:rPr lang="en-ZA" altLang="en-US" sz="2400" dirty="0">
                <a:solidFill>
                  <a:schemeClr val="tx1"/>
                </a:solidFill>
                <a:latin typeface="Calibri" panose="020F0502020204030204" pitchFamily="34" charset="0"/>
                <a:cs typeface="Calibri" panose="020F0502020204030204" pitchFamily="34" charset="0"/>
                <a:sym typeface="Times New Roman" panose="02020603050405020304" pitchFamily="18" charset="0"/>
              </a:rPr>
              <a:t>NDICI – Global Europ</a:t>
            </a:r>
            <a:r>
              <a:rPr lang="en-ZA" altLang="en-US" sz="2400" dirty="0">
                <a:latin typeface="Calibri" panose="020F0502020204030204" pitchFamily="34" charset="0"/>
                <a:cs typeface="Calibri" panose="020F0502020204030204" pitchFamily="34" charset="0"/>
                <a:sym typeface="Times New Roman" panose="02020603050405020304" pitchFamily="18" charset="0"/>
              </a:rPr>
              <a:t>e </a:t>
            </a:r>
          </a:p>
          <a:p>
            <a:r>
              <a:rPr lang="en-ZA" altLang="en-US" sz="2400" dirty="0">
                <a:solidFill>
                  <a:srgbClr val="002060"/>
                </a:solidFill>
                <a:latin typeface="Calibri" panose="020F0502020204030204" pitchFamily="34" charset="0"/>
                <a:cs typeface="Calibri" panose="020F0502020204030204" pitchFamily="34" charset="0"/>
                <a:sym typeface="Times New Roman" panose="02020603050405020304" pitchFamily="18" charset="0"/>
              </a:rPr>
              <a:t>Focal areas on (1) Green Deal (2) Digitalisation (3) Economy for People (4) Migration (5) Governance, Peace &amp; Security </a:t>
            </a:r>
          </a:p>
          <a:p>
            <a:pPr marL="0" indent="0">
              <a:buNone/>
            </a:pPr>
            <a:r>
              <a:rPr lang="en-ZA" altLang="en-US" sz="2400" dirty="0">
                <a:latin typeface="Calibri" panose="020F0502020204030204" pitchFamily="34" charset="0"/>
                <a:cs typeface="Calibri" panose="020F0502020204030204" pitchFamily="34" charset="0"/>
                <a:sym typeface="Times New Roman" panose="02020603050405020304" pitchFamily="18" charset="0"/>
              </a:rPr>
              <a:t>AU Agenda 2063</a:t>
            </a:r>
          </a:p>
          <a:p>
            <a:r>
              <a:rPr lang="en-ZA" altLang="en-US" sz="2400" dirty="0">
                <a:solidFill>
                  <a:srgbClr val="002060"/>
                </a:solidFill>
                <a:latin typeface="Calibri" panose="020F0502020204030204" pitchFamily="34" charset="0"/>
                <a:cs typeface="Calibri" panose="020F0502020204030204" pitchFamily="34" charset="0"/>
                <a:sym typeface="Times New Roman" panose="02020603050405020304" pitchFamily="18" charset="0"/>
              </a:rPr>
              <a:t>7 Aspirations 20 Goals with a focus on: Quality of life, education &amp; skills, Health &amp; food security; Democratic principle, Youth &amp; Women empowerment; Economic transformation; Capable institutions and transformative leadership</a:t>
            </a:r>
          </a:p>
          <a:p>
            <a:pPr marL="0" indent="0">
              <a:buNone/>
            </a:pPr>
            <a:endParaRPr lang="en-ZA" altLang="en-US" sz="2400" dirty="0">
              <a:solidFill>
                <a:schemeClr val="tx1"/>
              </a:solidFill>
              <a:latin typeface="Calibri" panose="020F0502020204030204" pitchFamily="34" charset="0"/>
              <a:cs typeface="Calibri" panose="020F0502020204030204" pitchFamily="34" charset="0"/>
              <a:sym typeface="Times New Roman" panose="02020603050405020304" pitchFamily="18" charset="0"/>
            </a:endParaRPr>
          </a:p>
          <a:p>
            <a:pPr marL="0" indent="0">
              <a:buNone/>
            </a:pPr>
            <a:endParaRPr lang="en-ZA" altLang="en-US" sz="2400" dirty="0">
              <a:solidFill>
                <a:schemeClr val="tx1"/>
              </a:solidFill>
              <a:latin typeface="Calibri" panose="020F0502020204030204" pitchFamily="34" charset="0"/>
              <a:cs typeface="Calibri" panose="020F0502020204030204" pitchFamily="34" charset="0"/>
              <a:sym typeface="Times New Roman" panose="02020603050405020304" pitchFamily="18" charset="0"/>
            </a:endParaRPr>
          </a:p>
          <a:p>
            <a:endParaRPr lang="en-US" sz="2000" dirty="0">
              <a:cs typeface="Calibri"/>
            </a:endParaRPr>
          </a:p>
          <a:p>
            <a:endParaRPr lang="en-US" sz="2000" dirty="0">
              <a:cs typeface="Calibri"/>
            </a:endParaRPr>
          </a:p>
          <a:p>
            <a:endParaRPr lang="en-US" sz="2000" dirty="0">
              <a:cs typeface="Calibri"/>
            </a:endParaRPr>
          </a:p>
          <a:p>
            <a:pPr marL="0" indent="0">
              <a:buNone/>
            </a:pPr>
            <a:endParaRPr lang="en-US" sz="2000" dirty="0">
              <a:cs typeface="Calibri"/>
            </a:endParaRPr>
          </a:p>
        </p:txBody>
      </p:sp>
      <p:pic>
        <p:nvPicPr>
          <p:cNvPr id="3" name="Picture 2">
            <a:extLst>
              <a:ext uri="{FF2B5EF4-FFF2-40B4-BE49-F238E27FC236}">
                <a16:creationId xmlns:a16="http://schemas.microsoft.com/office/drawing/2014/main" id="{613341A5-369D-EFD4-E8F3-090FC81DEA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6045" y="2514518"/>
            <a:ext cx="4643397" cy="371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108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EE790B-A1F1-129D-2AFD-E5FAA4C8037F}"/>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err="1"/>
              <a:t>Localising</a:t>
            </a:r>
            <a:r>
              <a:rPr lang="en-US" sz="5400" dirty="0"/>
              <a:t> </a:t>
            </a:r>
            <a:r>
              <a:rPr lang="en-US" sz="5400" dirty="0" err="1"/>
              <a:t>contiental</a:t>
            </a:r>
            <a:r>
              <a:rPr lang="en-US" sz="5400" dirty="0"/>
              <a:t> priorities</a:t>
            </a:r>
            <a:endParaRPr lang="en-US" sz="5400" kern="1200" dirty="0">
              <a:latin typeface="+mj-lt"/>
              <a:ea typeface="+mj-ea"/>
              <a:cs typeface="+mj-cs"/>
            </a:endParaRPr>
          </a:p>
        </p:txBody>
      </p:sp>
      <p:sp>
        <p:nvSpPr>
          <p:cNvPr id="6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2">
            <a:extLst>
              <a:ext uri="{FF2B5EF4-FFF2-40B4-BE49-F238E27FC236}">
                <a16:creationId xmlns:a16="http://schemas.microsoft.com/office/drawing/2014/main" id="{94E74947-36CE-3D9E-8731-BC81524EFB96}"/>
              </a:ext>
            </a:extLst>
          </p:cNvPr>
          <p:cNvSpPr>
            <a:spLocks noGrp="1"/>
          </p:cNvSpPr>
          <p:nvPr>
            <p:ph idx="1"/>
          </p:nvPr>
        </p:nvSpPr>
        <p:spPr>
          <a:xfrm>
            <a:off x="572493" y="1919494"/>
            <a:ext cx="6713552" cy="4119172"/>
          </a:xfrm>
        </p:spPr>
        <p:txBody>
          <a:bodyPr vert="horz" lIns="91440" tIns="45720" rIns="91440" bIns="45720" rtlCol="0" anchor="t">
            <a:normAutofit lnSpcReduction="10000"/>
          </a:bodyPr>
          <a:lstStyle/>
          <a:p>
            <a:r>
              <a:rPr lang="en-GB" altLang="en-US" sz="2000" dirty="0">
                <a:solidFill>
                  <a:schemeClr val="tx1"/>
                </a:solidFill>
                <a:latin typeface="Calibri" panose="020F0502020204030204" pitchFamily="34" charset="0"/>
                <a:cs typeface="Calibri" panose="020F0502020204030204" pitchFamily="34" charset="0"/>
              </a:rPr>
              <a:t>Local government has a clear role to play in over 65% of the SDGs. However, the role of local government in Agenda 2030 goes beyond its visibility in individual goals. Local government is an essential enabling agency</a:t>
            </a:r>
            <a:r>
              <a:rPr lang="en-GB" altLang="en-US" sz="2000" dirty="0">
                <a:latin typeface="Calibri" panose="020F0502020204030204" pitchFamily="34" charset="0"/>
                <a:cs typeface="Calibri" panose="020F0502020204030204" pitchFamily="34" charset="0"/>
              </a:rPr>
              <a:t>. </a:t>
            </a:r>
            <a:r>
              <a:rPr lang="en-ZA" altLang="en-US" sz="2000" b="1" dirty="0">
                <a:solidFill>
                  <a:srgbClr val="002060"/>
                </a:solidFill>
                <a:latin typeface="Calibri" panose="020F0502020204030204" pitchFamily="34" charset="0"/>
                <a:cs typeface="Calibri" panose="020F0502020204030204" pitchFamily="34" charset="0"/>
                <a:sym typeface="Times New Roman" panose="02020603050405020304" pitchFamily="18" charset="0"/>
              </a:rPr>
              <a:t>Local government has a role to play in implementing all the 17 SDGs</a:t>
            </a:r>
            <a:r>
              <a:rPr lang="en-GB" altLang="en-US" sz="2000" dirty="0">
                <a:solidFill>
                  <a:srgbClr val="002060"/>
                </a:solidFill>
                <a:latin typeface="Calibri" panose="020F0502020204030204" pitchFamily="34" charset="0"/>
                <a:cs typeface="Calibri" panose="020F0502020204030204" pitchFamily="34" charset="0"/>
              </a:rPr>
              <a:t> </a:t>
            </a:r>
            <a:endParaRPr lang="en-US" sz="2000" b="1" kern="1200" dirty="0">
              <a:solidFill>
                <a:srgbClr val="002060"/>
              </a:solidFill>
              <a:latin typeface="+mn-lt"/>
              <a:ea typeface="+mn-ea"/>
              <a:cs typeface="+mn-cs"/>
            </a:endParaRPr>
          </a:p>
          <a:p>
            <a:pPr lvl="1"/>
            <a:r>
              <a:rPr lang="en-US" sz="1600" b="1" kern="1200" dirty="0">
                <a:latin typeface="+mn-lt"/>
                <a:ea typeface="+mn-ea"/>
                <a:cs typeface="+mn-cs"/>
              </a:rPr>
              <a:t>Leaving </a:t>
            </a:r>
            <a:r>
              <a:rPr lang="en-US" sz="1600" b="1" dirty="0"/>
              <a:t>no one</a:t>
            </a:r>
            <a:r>
              <a:rPr lang="en-US" sz="1600" b="1" kern="1200" dirty="0">
                <a:latin typeface="+mn-lt"/>
                <a:ea typeface="+mn-ea"/>
                <a:cs typeface="+mn-cs"/>
              </a:rPr>
              <a:t> behind</a:t>
            </a:r>
            <a:r>
              <a:rPr lang="en-US" sz="1600" b="1" dirty="0"/>
              <a:t> </a:t>
            </a:r>
            <a:r>
              <a:rPr lang="en-US" sz="1600" dirty="0"/>
              <a:t>because local and regional governments are closest to the people and are better placed to identify the needs and priorities of communities</a:t>
            </a:r>
            <a:endParaRPr lang="en-US" sz="1600" dirty="0">
              <a:ea typeface="+mn-ea"/>
              <a:cs typeface="+mn-cs"/>
            </a:endParaRPr>
          </a:p>
          <a:p>
            <a:pPr lvl="1"/>
            <a:r>
              <a:rPr lang="en-US" sz="1600" dirty="0">
                <a:cs typeface="Calibri"/>
              </a:rPr>
              <a:t>Unleashing the </a:t>
            </a:r>
            <a:r>
              <a:rPr lang="en-US" sz="1600" b="1" dirty="0">
                <a:cs typeface="Calibri"/>
              </a:rPr>
              <a:t>individual potential of territories </a:t>
            </a:r>
            <a:r>
              <a:rPr lang="en-US" sz="1600" dirty="0">
                <a:cs typeface="Calibri"/>
              </a:rPr>
              <a:t>to promote growth, social cohesion and environmental sustainability</a:t>
            </a:r>
          </a:p>
          <a:p>
            <a:pPr lvl="1"/>
            <a:r>
              <a:rPr lang="en-US" sz="1600" b="1" dirty="0" err="1">
                <a:cs typeface="Calibri"/>
              </a:rPr>
              <a:t>Localising</a:t>
            </a:r>
            <a:r>
              <a:rPr lang="en-US" sz="1600" dirty="0">
                <a:cs typeface="Calibri"/>
              </a:rPr>
              <a:t> national, regional and global development goals</a:t>
            </a:r>
          </a:p>
          <a:p>
            <a:r>
              <a:rPr lang="en-US" sz="2000" dirty="0">
                <a:cs typeface="Calibri"/>
              </a:rPr>
              <a:t>Local government is the practical level at which </a:t>
            </a:r>
            <a:r>
              <a:rPr lang="en-ZA" sz="2000" dirty="0">
                <a:latin typeface="Calibri" panose="020F0502020204030204" pitchFamily="34" charset="0"/>
                <a:cs typeface="Calibri" panose="020F0502020204030204" pitchFamily="34" charset="0"/>
                <a:sym typeface="Times New Roman" panose="02020603050405020304" pitchFamily="18" charset="0"/>
              </a:rPr>
              <a:t>Climate action and Green Growth, Sustainable livelihoods, Good governance, Youth inclusion, Women’s empowerment, Peace and Security must be rooted </a:t>
            </a:r>
            <a:endParaRPr lang="en-US" sz="2000" dirty="0">
              <a:cs typeface="Calibri"/>
            </a:endParaRPr>
          </a:p>
          <a:p>
            <a:endParaRPr lang="en-US" sz="2000" dirty="0">
              <a:cs typeface="Calibri"/>
            </a:endParaRPr>
          </a:p>
          <a:p>
            <a:endParaRPr lang="en-US" sz="2000" dirty="0">
              <a:cs typeface="Calibri"/>
            </a:endParaRPr>
          </a:p>
          <a:p>
            <a:endParaRPr lang="en-US" sz="2000" dirty="0">
              <a:cs typeface="Calibri"/>
            </a:endParaRPr>
          </a:p>
          <a:p>
            <a:endParaRPr lang="en-US" sz="2000" dirty="0">
              <a:cs typeface="Calibri"/>
            </a:endParaRPr>
          </a:p>
          <a:p>
            <a:endParaRPr lang="en-US" sz="2000" dirty="0">
              <a:cs typeface="Calibri"/>
            </a:endParaRPr>
          </a:p>
          <a:p>
            <a:pPr marL="0" indent="0">
              <a:buNone/>
            </a:pPr>
            <a:endParaRPr lang="en-US" sz="2000" dirty="0">
              <a:cs typeface="Calibri"/>
            </a:endParaRPr>
          </a:p>
        </p:txBody>
      </p:sp>
      <p:pic>
        <p:nvPicPr>
          <p:cNvPr id="41" name="Picture 40" descr="Rope tied on old wooden railing">
            <a:extLst>
              <a:ext uri="{FF2B5EF4-FFF2-40B4-BE49-F238E27FC236}">
                <a16:creationId xmlns:a16="http://schemas.microsoft.com/office/drawing/2014/main" id="{E6550D25-449F-64B9-F52C-9727EB524A70}"/>
              </a:ext>
            </a:extLst>
          </p:cNvPr>
          <p:cNvPicPr>
            <a:picLocks noChangeAspect="1"/>
          </p:cNvPicPr>
          <p:nvPr/>
        </p:nvPicPr>
        <p:blipFill rotWithShape="1">
          <a:blip r:embed="rId2"/>
          <a:srcRect l="30267" r="5517" b="2"/>
          <a:stretch/>
        </p:blipFill>
        <p:spPr>
          <a:xfrm>
            <a:off x="7675658" y="2093976"/>
            <a:ext cx="3941064" cy="4096512"/>
          </a:xfrm>
          <a:prstGeom prst="rect">
            <a:avLst/>
          </a:prstGeom>
        </p:spPr>
      </p:pic>
    </p:spTree>
    <p:extLst>
      <p:ext uri="{BB962C8B-B14F-4D97-AF65-F5344CB8AC3E}">
        <p14:creationId xmlns:p14="http://schemas.microsoft.com/office/powerpoint/2010/main" val="1757752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0D2D6E-AFE8-C030-98E9-265727DE938B}"/>
              </a:ext>
            </a:extLst>
          </p:cNvPr>
          <p:cNvSpPr>
            <a:spLocks noGrp="1"/>
          </p:cNvSpPr>
          <p:nvPr>
            <p:ph type="title"/>
          </p:nvPr>
        </p:nvSpPr>
        <p:spPr>
          <a:xfrm>
            <a:off x="674743" y="552091"/>
            <a:ext cx="4285170" cy="5431536"/>
          </a:xfrm>
        </p:spPr>
        <p:txBody>
          <a:bodyPr>
            <a:normAutofit/>
          </a:bodyPr>
          <a:lstStyle/>
          <a:p>
            <a:r>
              <a:rPr lang="en-US" sz="5400" dirty="0"/>
              <a:t>Why work with local government ?</a:t>
            </a:r>
            <a:endParaRPr lang="en-GB" sz="5400" dirty="0">
              <a:cs typeface="Calibri Light"/>
            </a:endParaRPr>
          </a:p>
        </p:txBody>
      </p:sp>
      <p:sp>
        <p:nvSpPr>
          <p:cNvPr id="5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ntent Placeholder 2">
            <a:extLst>
              <a:ext uri="{FF2B5EF4-FFF2-40B4-BE49-F238E27FC236}">
                <a16:creationId xmlns:a16="http://schemas.microsoft.com/office/drawing/2014/main" id="{B352459C-0736-7250-735A-644BF92714FA}"/>
              </a:ext>
            </a:extLst>
          </p:cNvPr>
          <p:cNvSpPr>
            <a:spLocks noGrp="1"/>
          </p:cNvSpPr>
          <p:nvPr>
            <p:ph idx="1"/>
          </p:nvPr>
        </p:nvSpPr>
        <p:spPr>
          <a:xfrm>
            <a:off x="5126418" y="552091"/>
            <a:ext cx="6224335" cy="5431536"/>
          </a:xfrm>
        </p:spPr>
        <p:txBody>
          <a:bodyPr vert="horz" lIns="91440" tIns="45720" rIns="91440" bIns="45720" rtlCol="0" anchor="ctr">
            <a:normAutofit lnSpcReduction="10000"/>
          </a:bodyPr>
          <a:lstStyle/>
          <a:p>
            <a:r>
              <a:rPr lang="en-GB" sz="2000" dirty="0">
                <a:cs typeface="Calibri"/>
              </a:rPr>
              <a:t>Local governments are  political actors and not just managerial entities – they have a role in promoting and guiding development</a:t>
            </a:r>
          </a:p>
          <a:p>
            <a:r>
              <a:rPr lang="en-GB" sz="2000" dirty="0">
                <a:cs typeface="Calibri"/>
              </a:rPr>
              <a:t>Local government can contribute to development as partners of national government by ensuring that development initiatives efficiently and effectively target the needs and priorities of citizens</a:t>
            </a:r>
          </a:p>
          <a:p>
            <a:r>
              <a:rPr lang="en-GB" sz="2000" dirty="0">
                <a:cs typeface="Calibri"/>
              </a:rPr>
              <a:t>Local government service delivery is critical in ensuring social &amp; economic growth as well as addressing poverty and inequality</a:t>
            </a:r>
          </a:p>
          <a:p>
            <a:r>
              <a:rPr lang="en-US" sz="2000" dirty="0">
                <a:cs typeface="Calibri"/>
              </a:rPr>
              <a:t>Local government is the closest level of government to the community and is the practical level to leverage of partnerships (and resources) between citizens, business, local government and community-based </a:t>
            </a:r>
            <a:r>
              <a:rPr lang="en-US" sz="2000" dirty="0" err="1">
                <a:cs typeface="Calibri"/>
              </a:rPr>
              <a:t>organisations</a:t>
            </a:r>
            <a:r>
              <a:rPr lang="en-US" sz="2000" dirty="0">
                <a:cs typeface="Calibri"/>
              </a:rPr>
              <a:t>. </a:t>
            </a:r>
            <a:endParaRPr lang="en-GB" sz="2000" dirty="0">
              <a:cs typeface="Calibri"/>
            </a:endParaRPr>
          </a:p>
          <a:p>
            <a:r>
              <a:rPr lang="en-US" sz="2000" dirty="0">
                <a:cs typeface="Calibri"/>
              </a:rPr>
              <a:t>Both TALD and the local government system are spatially integrated in their approach to development – looking at a full system of  physical, social, economic, environmental  sustainability</a:t>
            </a:r>
          </a:p>
        </p:txBody>
      </p:sp>
    </p:spTree>
    <p:extLst>
      <p:ext uri="{BB962C8B-B14F-4D97-AF65-F5344CB8AC3E}">
        <p14:creationId xmlns:p14="http://schemas.microsoft.com/office/powerpoint/2010/main" val="29644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CA21D4-E329-3E83-070D-AC8515D50D67}"/>
              </a:ext>
            </a:extLst>
          </p:cNvPr>
          <p:cNvSpPr>
            <a:spLocks noGrp="1"/>
          </p:cNvSpPr>
          <p:nvPr>
            <p:ph type="title"/>
          </p:nvPr>
        </p:nvSpPr>
        <p:spPr>
          <a:xfrm>
            <a:off x="635000" y="640823"/>
            <a:ext cx="3418659" cy="5583148"/>
          </a:xfrm>
        </p:spPr>
        <p:txBody>
          <a:bodyPr anchor="ctr">
            <a:normAutofit/>
          </a:bodyPr>
          <a:lstStyle/>
          <a:p>
            <a:r>
              <a:rPr lang="en-ZA" sz="5400" dirty="0"/>
              <a:t>CLGF’s work in promoting TALD</a:t>
            </a:r>
          </a:p>
        </p:txBody>
      </p:sp>
      <p:sp>
        <p:nvSpPr>
          <p:cNvPr id="2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3C509727-B10B-02A8-2C75-F36F32A9C5BE}"/>
              </a:ext>
            </a:extLst>
          </p:cNvPr>
          <p:cNvGraphicFramePr>
            <a:graphicFrameLocks noGrp="1"/>
          </p:cNvGraphicFramePr>
          <p:nvPr>
            <p:ph idx="1"/>
            <p:extLst>
              <p:ext uri="{D42A27DB-BD31-4B8C-83A1-F6EECF244321}">
                <p14:modId xmlns:p14="http://schemas.microsoft.com/office/powerpoint/2010/main" val="369514721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564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545E3E-E0FE-C560-BCCF-7862CBF71E99}"/>
              </a:ext>
            </a:extLst>
          </p:cNvPr>
          <p:cNvSpPr>
            <a:spLocks noGrp="1"/>
          </p:cNvSpPr>
          <p:nvPr>
            <p:ph type="title"/>
          </p:nvPr>
        </p:nvSpPr>
        <p:spPr>
          <a:xfrm>
            <a:off x="841248" y="548640"/>
            <a:ext cx="3600860" cy="5431536"/>
          </a:xfrm>
        </p:spPr>
        <p:txBody>
          <a:bodyPr>
            <a:normAutofit/>
          </a:bodyPr>
          <a:lstStyle/>
          <a:p>
            <a:r>
              <a:rPr lang="en-GB" sz="4600" dirty="0">
                <a:cs typeface="Calibri Light"/>
              </a:rPr>
              <a:t>Unlocking territorial potential through  Local Economic Development</a:t>
            </a:r>
            <a:endParaRPr lang="en-GB" sz="4600" dirty="0"/>
          </a:p>
        </p:txBody>
      </p:sp>
      <p:sp>
        <p:nvSpPr>
          <p:cNvPr id="3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ntent Placeholder 2">
            <a:extLst>
              <a:ext uri="{FF2B5EF4-FFF2-40B4-BE49-F238E27FC236}">
                <a16:creationId xmlns:a16="http://schemas.microsoft.com/office/drawing/2014/main" id="{564603C8-50B9-1D88-A325-BD9E7317251C}"/>
              </a:ext>
            </a:extLst>
          </p:cNvPr>
          <p:cNvSpPr>
            <a:spLocks noGrp="1"/>
          </p:cNvSpPr>
          <p:nvPr>
            <p:ph idx="1"/>
          </p:nvPr>
        </p:nvSpPr>
        <p:spPr>
          <a:xfrm>
            <a:off x="5126418" y="552090"/>
            <a:ext cx="7062534" cy="6305909"/>
          </a:xfrm>
        </p:spPr>
        <p:txBody>
          <a:bodyPr anchor="ctr">
            <a:normAutofit/>
          </a:bodyPr>
          <a:lstStyle/>
          <a:p>
            <a:pPr marL="0" indent="0" fontAlgn="base">
              <a:buNone/>
            </a:pPr>
            <a:r>
              <a:rPr lang="en-ZA" altLang="en-US" sz="2000" dirty="0">
                <a:solidFill>
                  <a:schemeClr val="tx1"/>
                </a:solidFill>
                <a:latin typeface="Calibri" panose="020F0502020204030204" pitchFamily="34" charset="0"/>
                <a:cs typeface="Calibri" panose="020F0502020204030204" pitchFamily="34" charset="0"/>
                <a:sym typeface="Times New Roman" panose="02020603050405020304" pitchFamily="18" charset="0"/>
              </a:rPr>
              <a:t>LED offers a comprehensive framework for ‘</a:t>
            </a:r>
            <a:r>
              <a:rPr lang="en-ZA" altLang="en-US" sz="2000" b="1" dirty="0">
                <a:solidFill>
                  <a:srgbClr val="002060"/>
                </a:solidFill>
                <a:latin typeface="Calibri" panose="020F0502020204030204" pitchFamily="34" charset="0"/>
                <a:cs typeface="Calibri" panose="020F0502020204030204" pitchFamily="34" charset="0"/>
                <a:sym typeface="Times New Roman" panose="02020603050405020304" pitchFamily="18" charset="0"/>
              </a:rPr>
              <a:t>integrating</a:t>
            </a:r>
            <a:r>
              <a:rPr lang="en-ZA" altLang="en-US" sz="2000" dirty="0">
                <a:solidFill>
                  <a:schemeClr val="tx1"/>
                </a:solidFill>
                <a:latin typeface="Calibri" panose="020F0502020204030204" pitchFamily="34" charset="0"/>
                <a:cs typeface="Calibri" panose="020F0502020204030204" pitchFamily="34" charset="0"/>
                <a:sym typeface="Times New Roman" panose="02020603050405020304" pitchFamily="18" charset="0"/>
              </a:rPr>
              <a:t>’ and ‘</a:t>
            </a:r>
            <a:r>
              <a:rPr lang="en-ZA" altLang="en-US" sz="2000" b="1" dirty="0">
                <a:solidFill>
                  <a:srgbClr val="002060"/>
                </a:solidFill>
                <a:latin typeface="Calibri" panose="020F0502020204030204" pitchFamily="34" charset="0"/>
                <a:cs typeface="Calibri" panose="020F0502020204030204" pitchFamily="34" charset="0"/>
                <a:sym typeface="Times New Roman" panose="02020603050405020304" pitchFamily="18" charset="0"/>
              </a:rPr>
              <a:t>localising</a:t>
            </a:r>
            <a:r>
              <a:rPr lang="en-ZA" altLang="en-US" sz="2000" dirty="0">
                <a:solidFill>
                  <a:schemeClr val="tx1"/>
                </a:solidFill>
                <a:latin typeface="Calibri" panose="020F0502020204030204" pitchFamily="34" charset="0"/>
                <a:cs typeface="Calibri" panose="020F0502020204030204" pitchFamily="34" charset="0"/>
                <a:sym typeface="Times New Roman" panose="02020603050405020304" pitchFamily="18" charset="0"/>
              </a:rPr>
              <a:t>’ multi-dimensional national and international priorities. </a:t>
            </a:r>
            <a:r>
              <a:rPr lang="en-ZA" altLang="en-US" sz="2000" dirty="0">
                <a:latin typeface="Calibri" panose="020F0502020204030204" pitchFamily="34" charset="0"/>
                <a:cs typeface="Calibri" panose="020F0502020204030204" pitchFamily="34" charset="0"/>
                <a:sym typeface="Times New Roman" panose="02020603050405020304" pitchFamily="18" charset="0"/>
              </a:rPr>
              <a:t>It </a:t>
            </a:r>
            <a:r>
              <a:rPr lang="en-GB" altLang="en-US" sz="2000" dirty="0">
                <a:solidFill>
                  <a:schemeClr val="tx1"/>
                </a:solidFill>
                <a:latin typeface="Calibri" panose="020F0502020204030204" pitchFamily="34" charset="0"/>
                <a:cs typeface="Calibri" panose="020F0502020204030204" pitchFamily="34" charset="0"/>
              </a:rPr>
              <a:t>catalyses the identification of the pressing development challenges and strategies in a </a:t>
            </a:r>
            <a:r>
              <a:rPr lang="en-GB" altLang="en-US" sz="2000" b="1" dirty="0">
                <a:solidFill>
                  <a:srgbClr val="002060"/>
                </a:solidFill>
                <a:latin typeface="Calibri" panose="020F0502020204030204" pitchFamily="34" charset="0"/>
                <a:cs typeface="Calibri" panose="020F0502020204030204" pitchFamily="34" charset="0"/>
              </a:rPr>
              <a:t>context specific way </a:t>
            </a:r>
            <a:r>
              <a:rPr lang="en-GB" altLang="en-US" sz="2000" dirty="0">
                <a:solidFill>
                  <a:schemeClr val="tx1"/>
                </a:solidFill>
                <a:latin typeface="Calibri" panose="020F0502020204030204" pitchFamily="34" charset="0"/>
                <a:cs typeface="Calibri" panose="020F0502020204030204" pitchFamily="34" charset="0"/>
              </a:rPr>
              <a:t>(focused on the territory)</a:t>
            </a:r>
          </a:p>
          <a:p>
            <a:pPr marL="0" indent="0" fontAlgn="base">
              <a:buNone/>
            </a:pPr>
            <a:r>
              <a:rPr lang="en-AU" sz="1900" b="0" i="0" u="none" strike="noStrike" dirty="0">
                <a:effectLst/>
                <a:latin typeface="Gill Sans MT" panose="020B0502020104020203" pitchFamily="34" charset="0"/>
              </a:rPr>
              <a:t>CLGF’s recent work:</a:t>
            </a:r>
          </a:p>
          <a:p>
            <a:pPr rtl="0" fontAlgn="base">
              <a:buFont typeface="Arial" panose="020B0604020202020204" pitchFamily="34" charset="0"/>
              <a:buChar char="•"/>
            </a:pPr>
            <a:r>
              <a:rPr lang="en-AU" sz="1900" b="0" i="0" u="none" strike="noStrike" dirty="0">
                <a:effectLst/>
                <a:latin typeface="Gill Sans MT" panose="020B0502020104020203" pitchFamily="34" charset="0"/>
              </a:rPr>
              <a:t>Piloted and rolled LED in 8 countries Botswana, Cameroon, Eswatini, Ghana, Sierra Leone, Uganda, Zambia and Zimbabwe</a:t>
            </a:r>
          </a:p>
          <a:p>
            <a:pPr fontAlgn="base"/>
            <a:r>
              <a:rPr lang="en-ZW" sz="1900" b="0" i="0" u="none" strike="noStrike" dirty="0">
                <a:effectLst/>
                <a:latin typeface="Gill Sans MT" panose="020B0502020104020203" pitchFamily="34" charset="0"/>
              </a:rPr>
              <a:t>Formulated National LED frameworks and Guidelines</a:t>
            </a:r>
            <a:r>
              <a:rPr lang="en-US" sz="1900" b="0" i="0" dirty="0">
                <a:effectLst/>
                <a:latin typeface="Gill Sans MT" panose="020B0502020104020203" pitchFamily="34" charset="0"/>
              </a:rPr>
              <a:t>​</a:t>
            </a:r>
            <a:endParaRPr lang="en-AU" sz="1900" b="0" i="0" u="none" strike="noStrike" dirty="0">
              <a:effectLst/>
              <a:latin typeface="Gill Sans MT" panose="020B0502020104020203" pitchFamily="34" charset="0"/>
            </a:endParaRPr>
          </a:p>
          <a:p>
            <a:pPr rtl="0" fontAlgn="base">
              <a:buFont typeface="Arial" panose="020B0604020202020204" pitchFamily="34" charset="0"/>
              <a:buChar char="•"/>
            </a:pPr>
            <a:r>
              <a:rPr lang="en-AU" sz="1900" b="0" i="0" u="none" strike="noStrike" dirty="0">
                <a:effectLst/>
                <a:latin typeface="Gill Sans MT" panose="020B0502020104020203" pitchFamily="34" charset="0"/>
              </a:rPr>
              <a:t>Built LED capacity of </a:t>
            </a:r>
            <a:r>
              <a:rPr lang="en-ZW" sz="1900" b="0" i="0" u="none" strike="noStrike" dirty="0">
                <a:effectLst/>
                <a:latin typeface="Gill Sans MT" panose="020B0502020104020203" pitchFamily="34" charset="0"/>
              </a:rPr>
              <a:t>1103 elected and appointed officials</a:t>
            </a:r>
            <a:r>
              <a:rPr lang="en-US" sz="1900" b="0" i="0" dirty="0">
                <a:effectLst/>
                <a:latin typeface="Gill Sans MT" panose="020B0502020104020203" pitchFamily="34" charset="0"/>
              </a:rPr>
              <a:t>​</a:t>
            </a:r>
            <a:endParaRPr lang="en-US" sz="1900" b="0" i="0" dirty="0">
              <a:effectLst/>
              <a:latin typeface="Arial" panose="020B0604020202020204" pitchFamily="34" charset="0"/>
            </a:endParaRPr>
          </a:p>
          <a:p>
            <a:pPr rtl="0" fontAlgn="base">
              <a:buFont typeface="Arial" panose="020B0604020202020204" pitchFamily="34" charset="0"/>
              <a:buChar char="•"/>
            </a:pPr>
            <a:r>
              <a:rPr lang="en-ZW" sz="1900" b="0" i="0" u="none" strike="noStrike" dirty="0">
                <a:effectLst/>
                <a:latin typeface="Gill Sans MT" panose="020B0502020104020203" pitchFamily="34" charset="0"/>
              </a:rPr>
              <a:t>Set up 39 LED departments/ focal points in beneficiary LAs</a:t>
            </a:r>
            <a:r>
              <a:rPr lang="en-US" sz="1900" b="0" i="0" dirty="0">
                <a:effectLst/>
                <a:latin typeface="Gill Sans MT" panose="020B0502020104020203" pitchFamily="34" charset="0"/>
              </a:rPr>
              <a:t>​</a:t>
            </a:r>
            <a:endParaRPr lang="en-US" sz="1900" b="0" i="0" dirty="0">
              <a:effectLst/>
              <a:latin typeface="Arial" panose="020B0604020202020204" pitchFamily="34" charset="0"/>
            </a:endParaRPr>
          </a:p>
          <a:p>
            <a:pPr rtl="0" fontAlgn="base">
              <a:buFont typeface="Arial" panose="020B0604020202020204" pitchFamily="34" charset="0"/>
              <a:buChar char="•"/>
            </a:pPr>
            <a:r>
              <a:rPr lang="en-ZW" sz="1900" b="0" i="0" u="none" strike="noStrike" dirty="0">
                <a:effectLst/>
                <a:latin typeface="Gill Sans MT" panose="020B0502020104020203" pitchFamily="34" charset="0"/>
              </a:rPr>
              <a:t>Formulated </a:t>
            </a:r>
            <a:r>
              <a:rPr lang="en-ZW" sz="1900" dirty="0">
                <a:latin typeface="Gill Sans MT" panose="020B0502020104020203" pitchFamily="34" charset="0"/>
              </a:rPr>
              <a:t>50</a:t>
            </a:r>
            <a:r>
              <a:rPr lang="en-ZW" sz="1900" b="0" i="0" u="none" strike="noStrike" dirty="0">
                <a:effectLst/>
                <a:latin typeface="Gill Sans MT" panose="020B0502020104020203" pitchFamily="34" charset="0"/>
              </a:rPr>
              <a:t> LED strategies with LAs across the 8 countries</a:t>
            </a:r>
            <a:r>
              <a:rPr lang="en-US" sz="1900" b="0" i="0" dirty="0">
                <a:effectLst/>
                <a:latin typeface="Gill Sans MT" panose="020B0502020104020203" pitchFamily="34" charset="0"/>
              </a:rPr>
              <a:t>​</a:t>
            </a:r>
          </a:p>
          <a:p>
            <a:pPr rtl="0" fontAlgn="base">
              <a:buFont typeface="Arial" panose="020B0604020202020204" pitchFamily="34" charset="0"/>
              <a:buChar char="•"/>
            </a:pPr>
            <a:r>
              <a:rPr lang="en-ZW" sz="1900" b="0" i="0" u="none" strike="noStrike" dirty="0">
                <a:effectLst/>
                <a:latin typeface="Gill Sans MT" panose="020B0502020104020203" pitchFamily="34" charset="0"/>
              </a:rPr>
              <a:t>Mapped, analysed value chains, and packaged 24 catalytic projects</a:t>
            </a:r>
            <a:r>
              <a:rPr lang="en-US" sz="1900" b="0" i="0" dirty="0">
                <a:effectLst/>
                <a:latin typeface="Gill Sans MT" panose="020B0502020104020203" pitchFamily="34" charset="0"/>
              </a:rPr>
              <a:t>​</a:t>
            </a:r>
            <a:endParaRPr lang="en-US" sz="1900" b="0" i="0" dirty="0">
              <a:effectLst/>
              <a:latin typeface="Arial" panose="020B0604020202020204" pitchFamily="34" charset="0"/>
            </a:endParaRPr>
          </a:p>
          <a:p>
            <a:pPr rtl="0" fontAlgn="base">
              <a:buFont typeface="Arial" panose="020B0604020202020204" pitchFamily="34" charset="0"/>
              <a:buChar char="•"/>
            </a:pPr>
            <a:r>
              <a:rPr lang="en-ZW" sz="1900" b="0" i="0" u="none" strike="noStrike" dirty="0">
                <a:effectLst/>
                <a:latin typeface="Gill Sans MT" panose="020B0502020104020203" pitchFamily="34" charset="0"/>
              </a:rPr>
              <a:t>Mobilised resources for catalytic projects through investment fairs </a:t>
            </a:r>
            <a:endParaRPr lang="en-ZW" sz="1900" dirty="0">
              <a:latin typeface="Gill Sans MT" panose="020B0502020104020203" pitchFamily="34" charset="0"/>
            </a:endParaRPr>
          </a:p>
          <a:p>
            <a:pPr rtl="0" fontAlgn="base">
              <a:buFont typeface="Arial" panose="020B0604020202020204" pitchFamily="34" charset="0"/>
              <a:buChar char="•"/>
            </a:pPr>
            <a:r>
              <a:rPr lang="en-ZW" sz="1900" b="0" i="0" u="none" strike="noStrike" dirty="0">
                <a:effectLst/>
                <a:latin typeface="Gill Sans MT" panose="020B0502020104020203" pitchFamily="34" charset="0"/>
              </a:rPr>
              <a:t>Implemented </a:t>
            </a:r>
            <a:r>
              <a:rPr lang="en-ZW" sz="1900" dirty="0">
                <a:latin typeface="Gill Sans MT" panose="020B0502020104020203" pitchFamily="34" charset="0"/>
              </a:rPr>
              <a:t>30</a:t>
            </a:r>
            <a:r>
              <a:rPr lang="en-ZW" sz="1900" b="0" i="0" u="none" strike="noStrike" dirty="0">
                <a:effectLst/>
                <a:latin typeface="Gill Sans MT" panose="020B0502020104020203" pitchFamily="34" charset="0"/>
              </a:rPr>
              <a:t> demonstration projects (Eswatini 10, Sierra Leone 4, Uganda 1, Zambia 10, and Zimbabwe 5)</a:t>
            </a:r>
            <a:r>
              <a:rPr lang="en-US" sz="1900" b="0" i="0" dirty="0">
                <a:effectLst/>
                <a:latin typeface="Gill Sans MT" panose="020B0502020104020203" pitchFamily="34" charset="0"/>
              </a:rPr>
              <a:t>​</a:t>
            </a:r>
            <a:endParaRPr lang="en-US" sz="1900" b="0" i="0" dirty="0">
              <a:effectLst/>
              <a:latin typeface="Arial" panose="020B0604020202020204" pitchFamily="34" charset="0"/>
            </a:endParaRPr>
          </a:p>
          <a:p>
            <a:pPr rtl="0" fontAlgn="base">
              <a:buFont typeface="Arial" panose="020B0604020202020204" pitchFamily="34" charset="0"/>
              <a:buChar char="•"/>
            </a:pPr>
            <a:r>
              <a:rPr lang="en-ZW" sz="1900" b="0" i="0" u="none" strike="noStrike" dirty="0">
                <a:effectLst/>
                <a:latin typeface="Gill Sans MT" panose="020B0502020104020203" pitchFamily="34" charset="0"/>
              </a:rPr>
              <a:t>Facilitated peer learning at national and regional levels</a:t>
            </a:r>
            <a:r>
              <a:rPr lang="en-ZA" sz="1900" b="0" i="0" dirty="0">
                <a:effectLst/>
                <a:latin typeface="Gill Sans MT" panose="020B0502020104020203" pitchFamily="34" charset="0"/>
              </a:rPr>
              <a:t>​</a:t>
            </a:r>
            <a:endParaRPr lang="en-ZA" sz="1900" b="0" i="0" dirty="0">
              <a:effectLst/>
              <a:latin typeface="Arial" panose="020B0604020202020204" pitchFamily="34" charset="0"/>
            </a:endParaRPr>
          </a:p>
          <a:p>
            <a:endParaRPr lang="en-GB" sz="1900" dirty="0"/>
          </a:p>
        </p:txBody>
      </p:sp>
    </p:spTree>
    <p:extLst>
      <p:ext uri="{BB962C8B-B14F-4D97-AF65-F5344CB8AC3E}">
        <p14:creationId xmlns:p14="http://schemas.microsoft.com/office/powerpoint/2010/main" val="2847407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22" name="Rectangle 21521">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24"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28DF696-7AD9-2FD8-0615-BB6024F6AD5C}"/>
              </a:ext>
            </a:extLst>
          </p:cNvPr>
          <p:cNvSpPr txBox="1"/>
          <p:nvPr/>
        </p:nvSpPr>
        <p:spPr>
          <a:xfrm>
            <a:off x="266698" y="4143172"/>
            <a:ext cx="3300557" cy="1146804"/>
          </a:xfrm>
          <a:prstGeom prst="rect">
            <a:avLst/>
          </a:prstGeom>
          <a:solidFill>
            <a:srgbClr val="000000">
              <a:alpha val="50000"/>
            </a:srgbClr>
          </a:solidFill>
          <a:ln>
            <a:noFill/>
          </a:ln>
        </p:spPr>
        <p:txBody>
          <a:bodyPr wrap="square" anchor="ctr">
            <a:noAutofit/>
          </a:bodyPr>
          <a:lstStyle/>
          <a:p>
            <a:pPr algn="ctr">
              <a:spcAft>
                <a:spcPts val="1000"/>
              </a:spcAft>
            </a:pPr>
            <a:r>
              <a:rPr lang="en-ZW" sz="13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Ward Developmen</a:t>
            </a:r>
            <a:r>
              <a:rPr lang="en-ZW" sz="1300" b="1"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t Committee Awareness raising on LED and Procurement process, Port </a:t>
            </a:r>
            <a:r>
              <a:rPr lang="en-ZW" sz="1300" b="1" dirty="0" err="1">
                <a:solidFill>
                  <a:srgbClr val="FFFFFF"/>
                </a:solidFill>
                <a:latin typeface="Arial Narrow" panose="020B0606020202030204" pitchFamily="34" charset="0"/>
                <a:ea typeface="Calibri" panose="020F0502020204030204" pitchFamily="34" charset="0"/>
                <a:cs typeface="Times New Roman" panose="02020603050405020304" pitchFamily="18" charset="0"/>
              </a:rPr>
              <a:t>Loko</a:t>
            </a:r>
            <a:r>
              <a:rPr lang="en-ZW" sz="1300" b="1"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 District Council </a:t>
            </a:r>
            <a:endParaRPr lang="en-ZA" sz="13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F7995E4C-FC1F-4A67-276D-89531EF734A3}"/>
              </a:ext>
            </a:extLst>
          </p:cNvPr>
          <p:cNvSpPr txBox="1">
            <a:spLocks/>
          </p:cNvSpPr>
          <p:nvPr/>
        </p:nvSpPr>
        <p:spPr>
          <a:xfrm>
            <a:off x="860699" y="5766492"/>
            <a:ext cx="10218420" cy="1203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t>Supporting SME inclusive Procurement in Sierra Leone</a:t>
            </a:r>
          </a:p>
        </p:txBody>
      </p:sp>
      <p:pic>
        <p:nvPicPr>
          <p:cNvPr id="17" name="Picture 16">
            <a:extLst>
              <a:ext uri="{FF2B5EF4-FFF2-40B4-BE49-F238E27FC236}">
                <a16:creationId xmlns:a16="http://schemas.microsoft.com/office/drawing/2014/main" id="{CB9710A4-08F6-9577-26CF-A678BD4821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 y="1753768"/>
            <a:ext cx="4673202" cy="2469307"/>
          </a:xfrm>
          <a:prstGeom prst="rect">
            <a:avLst/>
          </a:prstGeom>
        </p:spPr>
      </p:pic>
      <p:pic>
        <p:nvPicPr>
          <p:cNvPr id="14" name="Picture 13">
            <a:extLst>
              <a:ext uri="{FF2B5EF4-FFF2-40B4-BE49-F238E27FC236}">
                <a16:creationId xmlns:a16="http://schemas.microsoft.com/office/drawing/2014/main" id="{FBBFC49B-21C6-CF2F-94C8-417558A0F8B8}"/>
              </a:ext>
            </a:extLst>
          </p:cNvPr>
          <p:cNvPicPr>
            <a:picLocks noChangeAspect="1"/>
          </p:cNvPicPr>
          <p:nvPr/>
        </p:nvPicPr>
        <p:blipFill>
          <a:blip r:embed="rId3" cstate="print"/>
          <a:srcRect/>
          <a:stretch>
            <a:fillRect/>
          </a:stretch>
        </p:blipFill>
        <p:spPr bwMode="auto">
          <a:xfrm>
            <a:off x="3567256" y="1753769"/>
            <a:ext cx="4013761" cy="2464258"/>
          </a:xfrm>
          <a:prstGeom prst="rect">
            <a:avLst/>
          </a:prstGeom>
          <a:noFill/>
          <a:ln w="9525">
            <a:noFill/>
            <a:miter lim="800000"/>
            <a:headEnd/>
            <a:tailEnd/>
          </a:ln>
        </p:spPr>
      </p:pic>
      <p:pic>
        <p:nvPicPr>
          <p:cNvPr id="6" name="Picture 5">
            <a:extLst>
              <a:ext uri="{FF2B5EF4-FFF2-40B4-BE49-F238E27FC236}">
                <a16:creationId xmlns:a16="http://schemas.microsoft.com/office/drawing/2014/main" id="{2F1BEDCC-30D0-AE02-BFB1-ED412D34143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6617" y="1753769"/>
            <a:ext cx="4149247" cy="2979788"/>
          </a:xfrm>
          <a:prstGeom prst="rect">
            <a:avLst/>
          </a:prstGeom>
          <a:noFill/>
          <a:ln>
            <a:noFill/>
          </a:ln>
        </p:spPr>
      </p:pic>
      <p:sp>
        <p:nvSpPr>
          <p:cNvPr id="12" name="TextBox 11">
            <a:extLst>
              <a:ext uri="{FF2B5EF4-FFF2-40B4-BE49-F238E27FC236}">
                <a16:creationId xmlns:a16="http://schemas.microsoft.com/office/drawing/2014/main" id="{650A5496-A4C5-40B4-7DF9-DB0140B09143}"/>
              </a:ext>
            </a:extLst>
          </p:cNvPr>
          <p:cNvSpPr txBox="1"/>
          <p:nvPr/>
        </p:nvSpPr>
        <p:spPr>
          <a:xfrm>
            <a:off x="7336618" y="4175017"/>
            <a:ext cx="4149247" cy="1112838"/>
          </a:xfrm>
          <a:prstGeom prst="rect">
            <a:avLst/>
          </a:prstGeom>
          <a:solidFill>
            <a:srgbClr val="000000">
              <a:alpha val="50000"/>
            </a:srgbClr>
          </a:solidFill>
          <a:ln>
            <a:noFill/>
          </a:ln>
        </p:spPr>
        <p:txBody>
          <a:bodyPr wrap="square" anchor="ctr">
            <a:noAutofit/>
          </a:bodyPr>
          <a:lstStyle/>
          <a:p>
            <a:pPr algn="ctr">
              <a:spcAft>
                <a:spcPts val="1000"/>
              </a:spcAft>
            </a:pPr>
            <a:r>
              <a:rPr lang="en-US" sz="1400" b="1" kern="1200" dirty="0">
                <a:solidFill>
                  <a:schemeClr val="bg1"/>
                </a:solidFill>
                <a:latin typeface="+mj-lt"/>
                <a:ea typeface="+mj-ea"/>
                <a:cs typeface="+mj-cs"/>
              </a:rPr>
              <a:t>Stakeholder consensus building meeting on th</a:t>
            </a:r>
            <a:r>
              <a:rPr lang="en-US" sz="1400" b="1" dirty="0">
                <a:solidFill>
                  <a:schemeClr val="bg1"/>
                </a:solidFill>
                <a:latin typeface="+mj-lt"/>
                <a:ea typeface="+mj-ea"/>
                <a:cs typeface="+mj-cs"/>
              </a:rPr>
              <a:t>e implementation of the Margin of preference trail, Bo City Council</a:t>
            </a:r>
            <a:endParaRPr lang="en-ZA" sz="13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84276A-42DD-DF32-5181-62E229B4490F}"/>
              </a:ext>
            </a:extLst>
          </p:cNvPr>
          <p:cNvSpPr txBox="1"/>
          <p:nvPr/>
        </p:nvSpPr>
        <p:spPr>
          <a:xfrm>
            <a:off x="3567256" y="4177138"/>
            <a:ext cx="3769362" cy="1112838"/>
          </a:xfrm>
          <a:prstGeom prst="rect">
            <a:avLst/>
          </a:prstGeom>
          <a:solidFill>
            <a:srgbClr val="000000">
              <a:alpha val="50000"/>
            </a:srgbClr>
          </a:solidFill>
          <a:ln>
            <a:noFill/>
          </a:ln>
        </p:spPr>
        <p:txBody>
          <a:bodyPr wrap="square" anchor="ctr">
            <a:noAutofit/>
          </a:bodyPr>
          <a:lstStyle/>
          <a:p>
            <a:pPr algn="ctr">
              <a:spcAft>
                <a:spcPts val="1000"/>
              </a:spcAft>
            </a:pPr>
            <a:r>
              <a:rPr lang="en-US" sz="1300" dirty="0">
                <a:solidFill>
                  <a:srgbClr val="FFFFFF"/>
                </a:solidFill>
                <a:effectLst/>
                <a:latin typeface="Gill Sans MT" panose="020B0502020104020203" pitchFamily="34" charset="0"/>
                <a:ea typeface="Gill Sans MT" panose="020B0502020104020203" pitchFamily="34" charset="0"/>
                <a:cs typeface="Gill Sans MT" panose="020B0502020104020203" pitchFamily="34" charset="0"/>
              </a:rPr>
              <a:t>SME training on Record Management, Bookkeeping and procurement processes, Port </a:t>
            </a:r>
            <a:r>
              <a:rPr lang="en-US" sz="1300" dirty="0" err="1">
                <a:solidFill>
                  <a:srgbClr val="FFFFFF"/>
                </a:solidFill>
                <a:effectLst/>
                <a:latin typeface="Gill Sans MT" panose="020B0502020104020203" pitchFamily="34" charset="0"/>
                <a:ea typeface="Gill Sans MT" panose="020B0502020104020203" pitchFamily="34" charset="0"/>
                <a:cs typeface="Gill Sans MT" panose="020B0502020104020203" pitchFamily="34" charset="0"/>
              </a:rPr>
              <a:t>Loko</a:t>
            </a:r>
            <a:r>
              <a:rPr lang="en-US" sz="1300" dirty="0">
                <a:solidFill>
                  <a:srgbClr val="FFFFFF"/>
                </a:solidFill>
                <a:effectLst/>
                <a:latin typeface="Gill Sans MT" panose="020B0502020104020203" pitchFamily="34" charset="0"/>
                <a:ea typeface="Gill Sans MT" panose="020B0502020104020203" pitchFamily="34" charset="0"/>
                <a:cs typeface="Gill Sans MT" panose="020B0502020104020203" pitchFamily="34" charset="0"/>
              </a:rPr>
              <a:t> City </a:t>
            </a:r>
            <a:endParaRPr lang="en-ZA" sz="1300" b="1"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75912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1606</TotalTime>
  <Words>1758</Words>
  <Application>Microsoft Office PowerPoint</Application>
  <PresentationFormat>Widescreen</PresentationFormat>
  <Paragraphs>154</Paragraphs>
  <Slides>19</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Arail</vt:lpstr>
      <vt:lpstr>Arial</vt:lpstr>
      <vt:lpstr>Arial Narrow</vt:lpstr>
      <vt:lpstr>Calibri</vt:lpstr>
      <vt:lpstr>Calibri Light</vt:lpstr>
      <vt:lpstr>Courier New</vt:lpstr>
      <vt:lpstr>Gill Sans MT</vt:lpstr>
      <vt:lpstr>Times New Roman</vt:lpstr>
      <vt:lpstr>office theme</vt:lpstr>
      <vt:lpstr>1_Office Theme</vt:lpstr>
      <vt:lpstr>Office Theme</vt:lpstr>
      <vt:lpstr>The challenges of local and territorial development in Africa</vt:lpstr>
      <vt:lpstr> What is the Commonwealth Local Government Forum?</vt:lpstr>
      <vt:lpstr>Commonwealth Africa                   development challenges &amp; local priorities</vt:lpstr>
      <vt:lpstr>Commonwealth Africa                         Framing priorities for action</vt:lpstr>
      <vt:lpstr>Localising contiental priorities</vt:lpstr>
      <vt:lpstr>Why work with local government ?</vt:lpstr>
      <vt:lpstr>CLGF’s work in promoting TALD</vt:lpstr>
      <vt:lpstr>Unlocking territorial potential through  Local Economic Development</vt:lpstr>
      <vt:lpstr>PowerPoint Presentation</vt:lpstr>
      <vt:lpstr>Enhancing Value Chains in Zambia &amp; Botswana </vt:lpstr>
      <vt:lpstr>LED projects in action in Eswatini</vt:lpstr>
      <vt:lpstr>LED Results </vt:lpstr>
      <vt:lpstr>Leaving no one behind- Support for IDP planning in Zambia</vt:lpstr>
      <vt:lpstr>Leaving no one behind - ward planning - Zimbabwe</vt:lpstr>
      <vt:lpstr>PowerPoint Presentation</vt:lpstr>
      <vt:lpstr>Challenges of TALD implementation  institutional  </vt:lpstr>
      <vt:lpstr>Challenges of  TALD process</vt:lpstr>
      <vt:lpstr>Opportunities </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Frost</dc:creator>
  <cp:lastModifiedBy>Claire Frost</cp:lastModifiedBy>
  <cp:revision>311</cp:revision>
  <cp:lastPrinted>2022-10-24T15:27:59Z</cp:lastPrinted>
  <dcterms:created xsi:type="dcterms:W3CDTF">2022-10-17T13:50:40Z</dcterms:created>
  <dcterms:modified xsi:type="dcterms:W3CDTF">2022-10-26T06:47:19Z</dcterms:modified>
</cp:coreProperties>
</file>