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1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2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589" r:id="rId6"/>
    <p:sldId id="596" r:id="rId7"/>
    <p:sldId id="603" r:id="rId8"/>
    <p:sldId id="604" r:id="rId9"/>
    <p:sldId id="605" r:id="rId10"/>
    <p:sldId id="606" r:id="rId11"/>
    <p:sldId id="607" r:id="rId12"/>
    <p:sldId id="608" r:id="rId13"/>
    <p:sldId id="6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600"/>
    <a:srgbClr val="750D68"/>
    <a:srgbClr val="97BE0D"/>
    <a:srgbClr val="009B86"/>
    <a:srgbClr val="005191"/>
    <a:srgbClr val="455560"/>
    <a:srgbClr val="009BA4"/>
    <a:srgbClr val="7A2016"/>
    <a:srgbClr val="7E003F"/>
    <a:srgbClr val="272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69B4F-D9DF-4002-A1E5-6022C0CFF3E3}" v="140" dt="2022-11-07T09:52:39.245"/>
    <p1510:client id="{EB6134EF-E82A-DF12-349C-1F09E805C03E}" v="57" dt="2022-11-07T09:56:34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o Gomes (ETF)" userId="914e6ae3-a7fd-49bc-9eb2-a9ae2cae16ca" providerId="ADAL" clId="{35C69B4F-D9DF-4002-A1E5-6022C0CFF3E3}"/>
    <pc:docChg chg="undo custSel addSld delSld modSld sldOrd">
      <pc:chgData name="Carmo Gomes (ETF)" userId="914e6ae3-a7fd-49bc-9eb2-a9ae2cae16ca" providerId="ADAL" clId="{35C69B4F-D9DF-4002-A1E5-6022C0CFF3E3}" dt="2022-11-07T09:52:39.246" v="538" actId="6549"/>
      <pc:docMkLst>
        <pc:docMk/>
      </pc:docMkLst>
      <pc:sldChg chg="modSp add mod ord">
        <pc:chgData name="Carmo Gomes (ETF)" userId="914e6ae3-a7fd-49bc-9eb2-a9ae2cae16ca" providerId="ADAL" clId="{35C69B4F-D9DF-4002-A1E5-6022C0CFF3E3}" dt="2022-11-07T09:52:39.246" v="538" actId="6549"/>
        <pc:sldMkLst>
          <pc:docMk/>
          <pc:sldMk cId="1507325371" sldId="258"/>
        </pc:sldMkLst>
        <pc:spChg chg="mod">
          <ac:chgData name="Carmo Gomes (ETF)" userId="914e6ae3-a7fd-49bc-9eb2-a9ae2cae16ca" providerId="ADAL" clId="{35C69B4F-D9DF-4002-A1E5-6022C0CFF3E3}" dt="2022-11-07T09:52:18.035" v="515" actId="14100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Carmo Gomes (ETF)" userId="914e6ae3-a7fd-49bc-9eb2-a9ae2cae16ca" providerId="ADAL" clId="{35C69B4F-D9DF-4002-A1E5-6022C0CFF3E3}" dt="2022-11-07T09:52:39.246" v="538" actId="6549"/>
          <ac:spMkLst>
            <pc:docMk/>
            <pc:sldMk cId="1507325371" sldId="258"/>
            <ac:spMk id="6" creationId="{EBC0193E-8393-E2F2-F3B9-B2541BCCD76F}"/>
          </ac:spMkLst>
        </pc:spChg>
      </pc:sldChg>
      <pc:sldChg chg="addSp delSp modSp mod">
        <pc:chgData name="Carmo Gomes (ETF)" userId="914e6ae3-a7fd-49bc-9eb2-a9ae2cae16ca" providerId="ADAL" clId="{35C69B4F-D9DF-4002-A1E5-6022C0CFF3E3}" dt="2022-11-07T09:38:42.679" v="326" actId="403"/>
        <pc:sldMkLst>
          <pc:docMk/>
          <pc:sldMk cId="1256527936" sldId="589"/>
        </pc:sldMkLst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2" creationId="{75FEB38F-9576-5E10-D85A-5422AFF83090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3" creationId="{F9D29612-C700-1D59-6B51-55AA5ED1D74D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" creationId="{2EBE4D41-70A5-B956-384D-38A198ADAE10}"/>
          </ac:spMkLst>
        </pc:spChg>
        <pc:spChg chg="mod">
          <ac:chgData name="Carmo Gomes (ETF)" userId="914e6ae3-a7fd-49bc-9eb2-a9ae2cae16ca" providerId="ADAL" clId="{35C69B4F-D9DF-4002-A1E5-6022C0CFF3E3}" dt="2022-11-07T09:25:54.465" v="157" actId="20577"/>
          <ac:spMkLst>
            <pc:docMk/>
            <pc:sldMk cId="1256527936" sldId="589"/>
            <ac:spMk id="6" creationId="{D5B489DC-66CA-4FB1-BAEB-668419D5DD90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7" creationId="{AE01D405-602B-D12A-538B-05BEC5C58AD4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8" creationId="{47FEB54A-F661-93F7-E817-1FC526285B5A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9" creationId="{44E0F405-8DE8-D61D-0CA9-D865C06180BD}"/>
          </ac:spMkLst>
        </pc:spChg>
        <pc:spChg chg="mod">
          <ac:chgData name="Carmo Gomes (ETF)" userId="914e6ae3-a7fd-49bc-9eb2-a9ae2cae16ca" providerId="ADAL" clId="{35C69B4F-D9DF-4002-A1E5-6022C0CFF3E3}" dt="2022-11-07T09:38:42.679" v="326" actId="403"/>
          <ac:spMkLst>
            <pc:docMk/>
            <pc:sldMk cId="1256527936" sldId="589"/>
            <ac:spMk id="10" creationId="{5284EA43-0BCA-4C2E-97A5-88A9D52C869D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1" creationId="{2603C9AE-C357-E543-14FE-0DAAD6AA4830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2" creationId="{3A07A407-E754-CE52-55CA-F4C6AA5F52B5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3" creationId="{B4EC255F-9FCA-CCBC-6619-4587F254B3A9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4" creationId="{DEF6B761-A825-7619-A2A0-93A5B198422F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15" creationId="{FC3F56B5-9FA2-3A7A-8EC3-3BE959B0738B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6" creationId="{6B4AFEE8-DDA4-3BC8-2BDC-8E63D6012D64}"/>
          </ac:spMkLst>
        </pc:spChg>
        <pc:spChg chg="del">
          <ac:chgData name="Carmo Gomes (ETF)" userId="914e6ae3-a7fd-49bc-9eb2-a9ae2cae16ca" providerId="ADAL" clId="{35C69B4F-D9DF-4002-A1E5-6022C0CFF3E3}" dt="2022-11-07T09:35:03.714" v="256" actId="478"/>
          <ac:spMkLst>
            <pc:docMk/>
            <pc:sldMk cId="1256527936" sldId="589"/>
            <ac:spMk id="17" creationId="{4E4A75E6-6414-DEEF-5E44-25F7728369A0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18" creationId="{526F2C59-2111-DB7C-EFFF-86CFCAC37A16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19" creationId="{2D70D4BD-6A34-B20F-17E7-C895AD8852B8}"/>
          </ac:spMkLst>
        </pc:spChg>
        <pc:spChg chg="mod">
          <ac:chgData name="Carmo Gomes (ETF)" userId="914e6ae3-a7fd-49bc-9eb2-a9ae2cae16ca" providerId="ADAL" clId="{35C69B4F-D9DF-4002-A1E5-6022C0CFF3E3}" dt="2022-11-07T09:37:58.068" v="307" actId="164"/>
          <ac:spMkLst>
            <pc:docMk/>
            <pc:sldMk cId="1256527936" sldId="589"/>
            <ac:spMk id="20" creationId="{3D7534C7-FB9F-6F17-F809-E4559FFEEE32}"/>
          </ac:spMkLst>
        </pc:spChg>
        <pc:spChg chg="del">
          <ac:chgData name="Carmo Gomes (ETF)" userId="914e6ae3-a7fd-49bc-9eb2-a9ae2cae16ca" providerId="ADAL" clId="{35C69B4F-D9DF-4002-A1E5-6022C0CFF3E3}" dt="2022-11-07T09:35:00.451" v="255" actId="478"/>
          <ac:spMkLst>
            <pc:docMk/>
            <pc:sldMk cId="1256527936" sldId="589"/>
            <ac:spMk id="22" creationId="{F7A4C614-56C1-E016-4E49-7FD12D1C85EC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23" creationId="{523FEFEE-117B-B165-F5E2-38F2297AFEE7}"/>
          </ac:spMkLst>
        </pc:spChg>
        <pc:spChg chg="add del mod">
          <ac:chgData name="Carmo Gomes (ETF)" userId="914e6ae3-a7fd-49bc-9eb2-a9ae2cae16ca" providerId="ADAL" clId="{35C69B4F-D9DF-4002-A1E5-6022C0CFF3E3}" dt="2022-11-07T09:31:51.338" v="225" actId="12084"/>
          <ac:spMkLst>
            <pc:docMk/>
            <pc:sldMk cId="1256527936" sldId="589"/>
            <ac:spMk id="24" creationId="{A3B113E1-0D8D-EDA1-39E8-12A17188ED90}"/>
          </ac:spMkLst>
        </pc:spChg>
        <pc:spChg chg="add del mod">
          <ac:chgData name="Carmo Gomes (ETF)" userId="914e6ae3-a7fd-49bc-9eb2-a9ae2cae16ca" providerId="ADAL" clId="{35C69B4F-D9DF-4002-A1E5-6022C0CFF3E3}" dt="2022-11-07T09:30:31.185" v="224" actId="12084"/>
          <ac:spMkLst>
            <pc:docMk/>
            <pc:sldMk cId="1256527936" sldId="589"/>
            <ac:spMk id="26" creationId="{2C670029-8A60-559F-C077-E7D37236822D}"/>
          </ac:spMkLst>
        </pc:spChg>
        <pc:spChg chg="add del mod">
          <ac:chgData name="Carmo Gomes (ETF)" userId="914e6ae3-a7fd-49bc-9eb2-a9ae2cae16ca" providerId="ADAL" clId="{35C69B4F-D9DF-4002-A1E5-6022C0CFF3E3}" dt="2022-11-07T09:34:46.243" v="251" actId="478"/>
          <ac:spMkLst>
            <pc:docMk/>
            <pc:sldMk cId="1256527936" sldId="589"/>
            <ac:spMk id="28" creationId="{4B38E5B0-AA78-BA5E-84F2-7AD6FEBCD56E}"/>
          </ac:spMkLst>
        </pc:spChg>
        <pc:spChg chg="add del mod">
          <ac:chgData name="Carmo Gomes (ETF)" userId="914e6ae3-a7fd-49bc-9eb2-a9ae2cae16ca" providerId="ADAL" clId="{35C69B4F-D9DF-4002-A1E5-6022C0CFF3E3}" dt="2022-11-07T09:34:50.274" v="252" actId="478"/>
          <ac:spMkLst>
            <pc:docMk/>
            <pc:sldMk cId="1256527936" sldId="589"/>
            <ac:spMk id="30" creationId="{921BA271-C0A6-FE74-26B0-4EB602592976}"/>
          </ac:spMkLst>
        </pc:spChg>
        <pc:spChg chg="add del mod">
          <ac:chgData name="Carmo Gomes (ETF)" userId="914e6ae3-a7fd-49bc-9eb2-a9ae2cae16ca" providerId="ADAL" clId="{35C69B4F-D9DF-4002-A1E5-6022C0CFF3E3}" dt="2022-11-07T09:34:52.682" v="253" actId="478"/>
          <ac:spMkLst>
            <pc:docMk/>
            <pc:sldMk cId="1256527936" sldId="589"/>
            <ac:spMk id="32" creationId="{9D629C0B-7F8D-43F4-9BDE-1B90527D8865}"/>
          </ac:spMkLst>
        </pc:spChg>
        <pc:spChg chg="add del mod">
          <ac:chgData name="Carmo Gomes (ETF)" userId="914e6ae3-a7fd-49bc-9eb2-a9ae2cae16ca" providerId="ADAL" clId="{35C69B4F-D9DF-4002-A1E5-6022C0CFF3E3}" dt="2022-11-07T09:34:55.713" v="254" actId="478"/>
          <ac:spMkLst>
            <pc:docMk/>
            <pc:sldMk cId="1256527936" sldId="589"/>
            <ac:spMk id="34" creationId="{2078F69D-36D9-0EE5-7EB3-57820AC8C14D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49" creationId="{FB8FFB72-0CC8-4626-9DB5-F3CB610251E6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0" creationId="{1D26D0D3-D5FF-4359-A85C-C34E1D864F5A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1" creationId="{3DF59A04-FEE5-4A29-92A2-AD62E76F7854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2" creationId="{EA071CD7-9E44-488D-A1CB-A4089D2C5FC4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3" creationId="{BE6DC494-7295-40EE-BF4A-D7B3636BACAA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4" creationId="{94EFE0E7-0A86-41BC-B819-BEC4570E41E1}"/>
          </ac:spMkLst>
        </pc:spChg>
        <pc:spChg chg="del mod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5" creationId="{90F660CB-8B60-438A-A31A-30F3693391DB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6" creationId="{25E9C425-3BDC-489E-8953-4AB7E750F9B0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7" creationId="{3601CBFD-5F2B-4DA2-801E-7C7345655E48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8" creationId="{11E3D5B7-1135-476D-8D6E-954B1BF718A5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59" creationId="{687D974A-6EEA-4741-AA53-709D92100C1B}"/>
          </ac:spMkLst>
        </pc:spChg>
        <pc:spChg chg="del">
          <ac:chgData name="Carmo Gomes (ETF)" userId="914e6ae3-a7fd-49bc-9eb2-a9ae2cae16ca" providerId="ADAL" clId="{35C69B4F-D9DF-4002-A1E5-6022C0CFF3E3}" dt="2022-11-07T09:26:57.852" v="161" actId="478"/>
          <ac:spMkLst>
            <pc:docMk/>
            <pc:sldMk cId="1256527936" sldId="589"/>
            <ac:spMk id="60" creationId="{C4606736-0C0E-4A2E-8212-1B0F10BD73B0}"/>
          </ac:spMkLst>
        </pc:spChg>
        <pc:grpChg chg="add mod">
          <ac:chgData name="Carmo Gomes (ETF)" userId="914e6ae3-a7fd-49bc-9eb2-a9ae2cae16ca" providerId="ADAL" clId="{35C69B4F-D9DF-4002-A1E5-6022C0CFF3E3}" dt="2022-11-07T09:37:58.068" v="307" actId="164"/>
          <ac:grpSpMkLst>
            <pc:docMk/>
            <pc:sldMk cId="1256527936" sldId="589"/>
            <ac:grpSpMk id="38" creationId="{CFF2907A-EB0A-1E78-D043-2CA94BBB7266}"/>
          </ac:grpSpMkLst>
        </pc:grpChg>
        <pc:graphicFrameChg chg="add del mod">
          <ac:chgData name="Carmo Gomes (ETF)" userId="914e6ae3-a7fd-49bc-9eb2-a9ae2cae16ca" providerId="ADAL" clId="{35C69B4F-D9DF-4002-A1E5-6022C0CFF3E3}" dt="2022-11-07T09:35:21.227" v="258" actId="478"/>
          <ac:graphicFrameMkLst>
            <pc:docMk/>
            <pc:sldMk cId="1256527936" sldId="589"/>
            <ac:graphicFrameMk id="35" creationId="{CC98285B-66E2-5455-9345-5BD850B796CA}"/>
          </ac:graphicFrameMkLst>
        </pc:graphicFrameChg>
        <pc:graphicFrameChg chg="add del mod">
          <ac:chgData name="Carmo Gomes (ETF)" userId="914e6ae3-a7fd-49bc-9eb2-a9ae2cae16ca" providerId="ADAL" clId="{35C69B4F-D9DF-4002-A1E5-6022C0CFF3E3}" dt="2022-11-07T09:35:23.817" v="259" actId="478"/>
          <ac:graphicFrameMkLst>
            <pc:docMk/>
            <pc:sldMk cId="1256527936" sldId="589"/>
            <ac:graphicFrameMk id="36" creationId="{690F69F3-94A3-0246-8C09-BE21BC07516D}"/>
          </ac:graphicFrameMkLst>
        </pc:graphicFrameChg>
        <pc:graphicFrameChg chg="add del mod">
          <ac:chgData name="Carmo Gomes (ETF)" userId="914e6ae3-a7fd-49bc-9eb2-a9ae2cae16ca" providerId="ADAL" clId="{35C69B4F-D9DF-4002-A1E5-6022C0CFF3E3}" dt="2022-11-07T09:35:26.346" v="260" actId="478"/>
          <ac:graphicFrameMkLst>
            <pc:docMk/>
            <pc:sldMk cId="1256527936" sldId="589"/>
            <ac:graphicFrameMk id="37" creationId="{2663E282-36F5-64E4-D765-9486286B7C8C}"/>
          </ac:graphicFrameMkLst>
        </pc:graphicFrameChg>
      </pc:sldChg>
      <pc:sldChg chg="del">
        <pc:chgData name="Carmo Gomes (ETF)" userId="914e6ae3-a7fd-49bc-9eb2-a9ae2cae16ca" providerId="ADAL" clId="{35C69B4F-D9DF-4002-A1E5-6022C0CFF3E3}" dt="2022-11-07T09:50:50.602" v="485" actId="47"/>
        <pc:sldMkLst>
          <pc:docMk/>
          <pc:sldMk cId="3151060061" sldId="590"/>
        </pc:sldMkLst>
      </pc:sldChg>
      <pc:sldChg chg="del">
        <pc:chgData name="Carmo Gomes (ETF)" userId="914e6ae3-a7fd-49bc-9eb2-a9ae2cae16ca" providerId="ADAL" clId="{35C69B4F-D9DF-4002-A1E5-6022C0CFF3E3}" dt="2022-11-07T09:50:51.028" v="486" actId="47"/>
        <pc:sldMkLst>
          <pc:docMk/>
          <pc:sldMk cId="2539273058" sldId="591"/>
        </pc:sldMkLst>
      </pc:sldChg>
      <pc:sldChg chg="del">
        <pc:chgData name="Carmo Gomes (ETF)" userId="914e6ae3-a7fd-49bc-9eb2-a9ae2cae16ca" providerId="ADAL" clId="{35C69B4F-D9DF-4002-A1E5-6022C0CFF3E3}" dt="2022-11-07T09:50:51.418" v="487" actId="47"/>
        <pc:sldMkLst>
          <pc:docMk/>
          <pc:sldMk cId="1471381814" sldId="592"/>
        </pc:sldMkLst>
      </pc:sldChg>
      <pc:sldChg chg="del">
        <pc:chgData name="Carmo Gomes (ETF)" userId="914e6ae3-a7fd-49bc-9eb2-a9ae2cae16ca" providerId="ADAL" clId="{35C69B4F-D9DF-4002-A1E5-6022C0CFF3E3}" dt="2022-11-07T09:50:51.774" v="488" actId="47"/>
        <pc:sldMkLst>
          <pc:docMk/>
          <pc:sldMk cId="1151271807" sldId="593"/>
        </pc:sldMkLst>
      </pc:sldChg>
      <pc:sldChg chg="new del">
        <pc:chgData name="Carmo Gomes (ETF)" userId="914e6ae3-a7fd-49bc-9eb2-a9ae2cae16ca" providerId="ADAL" clId="{35C69B4F-D9DF-4002-A1E5-6022C0CFF3E3}" dt="2022-11-07T09:24:10.429" v="43" actId="47"/>
        <pc:sldMkLst>
          <pc:docMk/>
          <pc:sldMk cId="3705964548" sldId="594"/>
        </pc:sldMkLst>
      </pc:sldChg>
      <pc:sldChg chg="add del">
        <pc:chgData name="Carmo Gomes (ETF)" userId="914e6ae3-a7fd-49bc-9eb2-a9ae2cae16ca" providerId="ADAL" clId="{35C69B4F-D9DF-4002-A1E5-6022C0CFF3E3}" dt="2022-11-07T09:50:50.121" v="484" actId="47"/>
        <pc:sldMkLst>
          <pc:docMk/>
          <pc:sldMk cId="3744673356" sldId="595"/>
        </pc:sldMkLst>
      </pc:sldChg>
      <pc:sldChg chg="addSp delSp modSp add mod">
        <pc:chgData name="Carmo Gomes (ETF)" userId="914e6ae3-a7fd-49bc-9eb2-a9ae2cae16ca" providerId="ADAL" clId="{35C69B4F-D9DF-4002-A1E5-6022C0CFF3E3}" dt="2022-11-07T09:48:46.722" v="464" actId="114"/>
        <pc:sldMkLst>
          <pc:docMk/>
          <pc:sldMk cId="2415408355" sldId="596"/>
        </pc:sldMkLst>
        <pc:spChg chg="del">
          <ac:chgData name="Carmo Gomes (ETF)" userId="914e6ae3-a7fd-49bc-9eb2-a9ae2cae16ca" providerId="ADAL" clId="{35C69B4F-D9DF-4002-A1E5-6022C0CFF3E3}" dt="2022-11-07T09:39:00.897" v="329" actId="478"/>
          <ac:spMkLst>
            <pc:docMk/>
            <pc:sldMk cId="2415408355" sldId="596"/>
            <ac:spMk id="2" creationId="{75FEB38F-9576-5E10-D85A-5422AFF83090}"/>
          </ac:spMkLst>
        </pc:spChg>
        <pc:spChg chg="del">
          <ac:chgData name="Carmo Gomes (ETF)" userId="914e6ae3-a7fd-49bc-9eb2-a9ae2cae16ca" providerId="ADAL" clId="{35C69B4F-D9DF-4002-A1E5-6022C0CFF3E3}" dt="2022-11-07T09:38:58.554" v="327" actId="478"/>
          <ac:spMkLst>
            <pc:docMk/>
            <pc:sldMk cId="2415408355" sldId="596"/>
            <ac:spMk id="3" creationId="{F9D29612-C700-1D59-6B51-55AA5ED1D74D}"/>
          </ac:spMkLst>
        </pc:spChg>
        <pc:spChg chg="del">
          <ac:chgData name="Carmo Gomes (ETF)" userId="914e6ae3-a7fd-49bc-9eb2-a9ae2cae16ca" providerId="ADAL" clId="{35C69B4F-D9DF-4002-A1E5-6022C0CFF3E3}" dt="2022-11-07T09:39:02.953" v="331" actId="478"/>
          <ac:spMkLst>
            <pc:docMk/>
            <pc:sldMk cId="2415408355" sldId="596"/>
            <ac:spMk id="7" creationId="{AE01D405-602B-D12A-538B-05BEC5C58AD4}"/>
          </ac:spMkLst>
        </pc:spChg>
        <pc:spChg chg="add mod">
          <ac:chgData name="Carmo Gomes (ETF)" userId="914e6ae3-a7fd-49bc-9eb2-a9ae2cae16ca" providerId="ADAL" clId="{35C69B4F-D9DF-4002-A1E5-6022C0CFF3E3}" dt="2022-11-07T09:40:24.570" v="345"/>
          <ac:spMkLst>
            <pc:docMk/>
            <pc:sldMk cId="2415408355" sldId="596"/>
            <ac:spMk id="8" creationId="{349D9ABB-9F76-6C50-36FE-6AFC927603E5}"/>
          </ac:spMkLst>
        </pc:spChg>
        <pc:spChg chg="del">
          <ac:chgData name="Carmo Gomes (ETF)" userId="914e6ae3-a7fd-49bc-9eb2-a9ae2cae16ca" providerId="ADAL" clId="{35C69B4F-D9DF-4002-A1E5-6022C0CFF3E3}" dt="2022-11-07T09:39:01.938" v="330" actId="478"/>
          <ac:spMkLst>
            <pc:docMk/>
            <pc:sldMk cId="2415408355" sldId="596"/>
            <ac:spMk id="9" creationId="{44E0F405-8DE8-D61D-0CA9-D865C06180BD}"/>
          </ac:spMkLst>
        </pc:spChg>
        <pc:spChg chg="mod">
          <ac:chgData name="Carmo Gomes (ETF)" userId="914e6ae3-a7fd-49bc-9eb2-a9ae2cae16ca" providerId="ADAL" clId="{35C69B4F-D9DF-4002-A1E5-6022C0CFF3E3}" dt="2022-11-07T09:41:07.013" v="354" actId="6549"/>
          <ac:spMkLst>
            <pc:docMk/>
            <pc:sldMk cId="2415408355" sldId="596"/>
            <ac:spMk id="10" creationId="{5284EA43-0BCA-4C2E-97A5-88A9D52C869D}"/>
          </ac:spMkLst>
        </pc:spChg>
        <pc:spChg chg="del mod">
          <ac:chgData name="Carmo Gomes (ETF)" userId="914e6ae3-a7fd-49bc-9eb2-a9ae2cae16ca" providerId="ADAL" clId="{35C69B4F-D9DF-4002-A1E5-6022C0CFF3E3}" dt="2022-11-07T09:40:15.211" v="344" actId="478"/>
          <ac:spMkLst>
            <pc:docMk/>
            <pc:sldMk cId="2415408355" sldId="596"/>
            <ac:spMk id="15" creationId="{FC3F56B5-9FA2-3A7A-8EC3-3BE959B0738B}"/>
          </ac:spMkLst>
        </pc:spChg>
        <pc:spChg chg="del">
          <ac:chgData name="Carmo Gomes (ETF)" userId="914e6ae3-a7fd-49bc-9eb2-a9ae2cae16ca" providerId="ADAL" clId="{35C69B4F-D9DF-4002-A1E5-6022C0CFF3E3}" dt="2022-11-07T09:39:04.122" v="332" actId="478"/>
          <ac:spMkLst>
            <pc:docMk/>
            <pc:sldMk cId="2415408355" sldId="596"/>
            <ac:spMk id="18" creationId="{526F2C59-2111-DB7C-EFFF-86CFCAC37A16}"/>
          </ac:spMkLst>
        </pc:spChg>
        <pc:spChg chg="del">
          <ac:chgData name="Carmo Gomes (ETF)" userId="914e6ae3-a7fd-49bc-9eb2-a9ae2cae16ca" providerId="ADAL" clId="{35C69B4F-D9DF-4002-A1E5-6022C0CFF3E3}" dt="2022-11-07T09:38:59.387" v="328" actId="478"/>
          <ac:spMkLst>
            <pc:docMk/>
            <pc:sldMk cId="2415408355" sldId="596"/>
            <ac:spMk id="20" creationId="{3D7534C7-FB9F-6F17-F809-E4559FFEEE32}"/>
          </ac:spMkLst>
        </pc:spChg>
        <pc:graphicFrameChg chg="add mod">
          <ac:chgData name="Carmo Gomes (ETF)" userId="914e6ae3-a7fd-49bc-9eb2-a9ae2cae16ca" providerId="ADAL" clId="{35C69B4F-D9DF-4002-A1E5-6022C0CFF3E3}" dt="2022-11-07T09:48:46.722" v="464" actId="114"/>
          <ac:graphicFrameMkLst>
            <pc:docMk/>
            <pc:sldMk cId="2415408355" sldId="596"/>
            <ac:graphicFrameMk id="5" creationId="{5961A251-E02D-6E8F-0710-95FDAB53704B}"/>
          </ac:graphicFrameMkLst>
        </pc:graphicFrameChg>
        <pc:graphicFrameChg chg="del mod">
          <ac:chgData name="Carmo Gomes (ETF)" userId="914e6ae3-a7fd-49bc-9eb2-a9ae2cae16ca" providerId="ADAL" clId="{35C69B4F-D9DF-4002-A1E5-6022C0CFF3E3}" dt="2022-11-07T09:39:22.434" v="335" actId="478"/>
          <ac:graphicFrameMkLst>
            <pc:docMk/>
            <pc:sldMk cId="2415408355" sldId="596"/>
            <ac:graphicFrameMk id="35" creationId="{CC98285B-66E2-5455-9345-5BD850B796CA}"/>
          </ac:graphicFrameMkLst>
        </pc:graphicFrameChg>
        <pc:graphicFrameChg chg="del">
          <ac:chgData name="Carmo Gomes (ETF)" userId="914e6ae3-a7fd-49bc-9eb2-a9ae2cae16ca" providerId="ADAL" clId="{35C69B4F-D9DF-4002-A1E5-6022C0CFF3E3}" dt="2022-11-07T09:39:15.555" v="333" actId="478"/>
          <ac:graphicFrameMkLst>
            <pc:docMk/>
            <pc:sldMk cId="2415408355" sldId="596"/>
            <ac:graphicFrameMk id="36" creationId="{690F69F3-94A3-0246-8C09-BE21BC07516D}"/>
          </ac:graphicFrameMkLst>
        </pc:graphicFrameChg>
        <pc:graphicFrameChg chg="del mod">
          <ac:chgData name="Carmo Gomes (ETF)" userId="914e6ae3-a7fd-49bc-9eb2-a9ae2cae16ca" providerId="ADAL" clId="{35C69B4F-D9DF-4002-A1E5-6022C0CFF3E3}" dt="2022-11-07T09:39:54.244" v="340" actId="478"/>
          <ac:graphicFrameMkLst>
            <pc:docMk/>
            <pc:sldMk cId="2415408355" sldId="596"/>
            <ac:graphicFrameMk id="37" creationId="{2663E282-36F5-64E4-D765-9486286B7C8C}"/>
          </ac:graphicFrameMkLst>
        </pc:graphicFrameChg>
      </pc:sldChg>
      <pc:sldChg chg="add del">
        <pc:chgData name="Carmo Gomes (ETF)" userId="914e6ae3-a7fd-49bc-9eb2-a9ae2cae16ca" providerId="ADAL" clId="{35C69B4F-D9DF-4002-A1E5-6022C0CFF3E3}" dt="2022-11-07T09:41:24.592" v="355" actId="47"/>
        <pc:sldMkLst>
          <pc:docMk/>
          <pc:sldMk cId="607679603" sldId="597"/>
        </pc:sldMkLst>
      </pc:sldChg>
      <pc:sldChg chg="add del">
        <pc:chgData name="Carmo Gomes (ETF)" userId="914e6ae3-a7fd-49bc-9eb2-a9ae2cae16ca" providerId="ADAL" clId="{35C69B4F-D9DF-4002-A1E5-6022C0CFF3E3}" dt="2022-11-07T09:41:25.207" v="356" actId="47"/>
        <pc:sldMkLst>
          <pc:docMk/>
          <pc:sldMk cId="1792371486" sldId="598"/>
        </pc:sldMkLst>
      </pc:sldChg>
      <pc:sldChg chg="add del">
        <pc:chgData name="Carmo Gomes (ETF)" userId="914e6ae3-a7fd-49bc-9eb2-a9ae2cae16ca" providerId="ADAL" clId="{35C69B4F-D9DF-4002-A1E5-6022C0CFF3E3}" dt="2022-11-07T09:41:25.787" v="357" actId="47"/>
        <pc:sldMkLst>
          <pc:docMk/>
          <pc:sldMk cId="171458334" sldId="599"/>
        </pc:sldMkLst>
      </pc:sldChg>
      <pc:sldChg chg="add del">
        <pc:chgData name="Carmo Gomes (ETF)" userId="914e6ae3-a7fd-49bc-9eb2-a9ae2cae16ca" providerId="ADAL" clId="{35C69B4F-D9DF-4002-A1E5-6022C0CFF3E3}" dt="2022-11-07T09:41:26.446" v="358" actId="47"/>
        <pc:sldMkLst>
          <pc:docMk/>
          <pc:sldMk cId="3791849036" sldId="600"/>
        </pc:sldMkLst>
      </pc:sldChg>
      <pc:sldChg chg="add del">
        <pc:chgData name="Carmo Gomes (ETF)" userId="914e6ae3-a7fd-49bc-9eb2-a9ae2cae16ca" providerId="ADAL" clId="{35C69B4F-D9DF-4002-A1E5-6022C0CFF3E3}" dt="2022-11-07T09:41:27.318" v="359" actId="47"/>
        <pc:sldMkLst>
          <pc:docMk/>
          <pc:sldMk cId="1828104662" sldId="601"/>
        </pc:sldMkLst>
      </pc:sldChg>
      <pc:sldChg chg="add del">
        <pc:chgData name="Carmo Gomes (ETF)" userId="914e6ae3-a7fd-49bc-9eb2-a9ae2cae16ca" providerId="ADAL" clId="{35C69B4F-D9DF-4002-A1E5-6022C0CFF3E3}" dt="2022-11-07T09:50:48.924" v="483" actId="47"/>
        <pc:sldMkLst>
          <pc:docMk/>
          <pc:sldMk cId="3609538537" sldId="602"/>
        </pc:sldMkLst>
      </pc:sldChg>
      <pc:sldChg chg="addSp delSp modSp add mod">
        <pc:chgData name="Carmo Gomes (ETF)" userId="914e6ae3-a7fd-49bc-9eb2-a9ae2cae16ca" providerId="ADAL" clId="{35C69B4F-D9DF-4002-A1E5-6022C0CFF3E3}" dt="2022-11-07T09:49:20.959" v="468" actId="114"/>
        <pc:sldMkLst>
          <pc:docMk/>
          <pc:sldMk cId="273481563" sldId="603"/>
        </pc:sldMkLst>
        <pc:spChg chg="add mod">
          <ac:chgData name="Carmo Gomes (ETF)" userId="914e6ae3-a7fd-49bc-9eb2-a9ae2cae16ca" providerId="ADAL" clId="{35C69B4F-D9DF-4002-A1E5-6022C0CFF3E3}" dt="2022-11-07T09:41:47.533" v="365" actId="1076"/>
          <ac:spMkLst>
            <pc:docMk/>
            <pc:sldMk cId="273481563" sldId="603"/>
            <ac:spMk id="2" creationId="{20224711-4E06-DB47-5ADF-D7F11210ECB1}"/>
          </ac:spMkLst>
        </pc:spChg>
        <pc:spChg chg="del">
          <ac:chgData name="Carmo Gomes (ETF)" userId="914e6ae3-a7fd-49bc-9eb2-a9ae2cae16ca" providerId="ADAL" clId="{35C69B4F-D9DF-4002-A1E5-6022C0CFF3E3}" dt="2022-11-07T09:41:42.525" v="363" actId="478"/>
          <ac:spMkLst>
            <pc:docMk/>
            <pc:sldMk cId="273481563" sldId="603"/>
            <ac:spMk id="8" creationId="{349D9ABB-9F76-6C50-36FE-6AFC927603E5}"/>
          </ac:spMkLst>
        </pc:spChg>
        <pc:spChg chg="mod">
          <ac:chgData name="Carmo Gomes (ETF)" userId="914e6ae3-a7fd-49bc-9eb2-a9ae2cae16ca" providerId="ADAL" clId="{35C69B4F-D9DF-4002-A1E5-6022C0CFF3E3}" dt="2022-11-07T09:41:34.644" v="362" actId="20577"/>
          <ac:spMkLst>
            <pc:docMk/>
            <pc:sldMk cId="273481563" sldId="603"/>
            <ac:spMk id="10" creationId="{5284EA43-0BCA-4C2E-97A5-88A9D52C869D}"/>
          </ac:spMkLst>
        </pc:spChg>
        <pc:graphicFrameChg chg="mod">
          <ac:chgData name="Carmo Gomes (ETF)" userId="914e6ae3-a7fd-49bc-9eb2-a9ae2cae16ca" providerId="ADAL" clId="{35C69B4F-D9DF-4002-A1E5-6022C0CFF3E3}" dt="2022-11-07T09:49:20.959" v="468" actId="114"/>
          <ac:graphicFrameMkLst>
            <pc:docMk/>
            <pc:sldMk cId="273481563" sldId="603"/>
            <ac:graphicFrameMk id="5" creationId="{5961A251-E02D-6E8F-0710-95FDAB53704B}"/>
          </ac:graphicFrameMkLst>
        </pc:graphicFrameChg>
      </pc:sldChg>
      <pc:sldChg chg="addSp delSp modSp add mod">
        <pc:chgData name="Carmo Gomes (ETF)" userId="914e6ae3-a7fd-49bc-9eb2-a9ae2cae16ca" providerId="ADAL" clId="{35C69B4F-D9DF-4002-A1E5-6022C0CFF3E3}" dt="2022-11-07T09:43:27.912" v="392"/>
        <pc:sldMkLst>
          <pc:docMk/>
          <pc:sldMk cId="2652214542" sldId="604"/>
        </pc:sldMkLst>
        <pc:spChg chg="del">
          <ac:chgData name="Carmo Gomes (ETF)" userId="914e6ae3-a7fd-49bc-9eb2-a9ae2cae16ca" providerId="ADAL" clId="{35C69B4F-D9DF-4002-A1E5-6022C0CFF3E3}" dt="2022-11-07T09:42:57.807" v="386" actId="478"/>
          <ac:spMkLst>
            <pc:docMk/>
            <pc:sldMk cId="2652214542" sldId="604"/>
            <ac:spMk id="2" creationId="{20224711-4E06-DB47-5ADF-D7F11210ECB1}"/>
          </ac:spMkLst>
        </pc:spChg>
        <pc:spChg chg="add mod">
          <ac:chgData name="Carmo Gomes (ETF)" userId="914e6ae3-a7fd-49bc-9eb2-a9ae2cae16ca" providerId="ADAL" clId="{35C69B4F-D9DF-4002-A1E5-6022C0CFF3E3}" dt="2022-11-07T09:43:07.880" v="390" actId="1076"/>
          <ac:spMkLst>
            <pc:docMk/>
            <pc:sldMk cId="2652214542" sldId="604"/>
            <ac:spMk id="3" creationId="{03F41996-709A-D8D2-5EBA-A0FF9F94F716}"/>
          </ac:spMkLst>
        </pc:spChg>
        <pc:spChg chg="mod">
          <ac:chgData name="Carmo Gomes (ETF)" userId="914e6ae3-a7fd-49bc-9eb2-a9ae2cae16ca" providerId="ADAL" clId="{35C69B4F-D9DF-4002-A1E5-6022C0CFF3E3}" dt="2022-11-07T09:42:41.566" v="385" actId="20577"/>
          <ac:spMkLst>
            <pc:docMk/>
            <pc:sldMk cId="2652214542" sldId="604"/>
            <ac:spMk id="10" creationId="{5284EA43-0BCA-4C2E-97A5-88A9D52C869D}"/>
          </ac:spMkLst>
        </pc:spChg>
        <pc:graphicFrameChg chg="mod">
          <ac:chgData name="Carmo Gomes (ETF)" userId="914e6ae3-a7fd-49bc-9eb2-a9ae2cae16ca" providerId="ADAL" clId="{35C69B4F-D9DF-4002-A1E5-6022C0CFF3E3}" dt="2022-11-07T09:43:27.912" v="392"/>
          <ac:graphicFrameMkLst>
            <pc:docMk/>
            <pc:sldMk cId="2652214542" sldId="604"/>
            <ac:graphicFrameMk id="5" creationId="{5961A251-E02D-6E8F-0710-95FDAB53704B}"/>
          </ac:graphicFrameMkLst>
        </pc:graphicFrameChg>
      </pc:sldChg>
      <pc:sldChg chg="addSp delSp modSp add mod">
        <pc:chgData name="Carmo Gomes (ETF)" userId="914e6ae3-a7fd-49bc-9eb2-a9ae2cae16ca" providerId="ADAL" clId="{35C69B4F-D9DF-4002-A1E5-6022C0CFF3E3}" dt="2022-11-07T09:49:41.388" v="471" actId="114"/>
        <pc:sldMkLst>
          <pc:docMk/>
          <pc:sldMk cId="1364885720" sldId="605"/>
        </pc:sldMkLst>
        <pc:spChg chg="add mod">
          <ac:chgData name="Carmo Gomes (ETF)" userId="914e6ae3-a7fd-49bc-9eb2-a9ae2cae16ca" providerId="ADAL" clId="{35C69B4F-D9DF-4002-A1E5-6022C0CFF3E3}" dt="2022-11-07T09:43:57.861" v="400" actId="1076"/>
          <ac:spMkLst>
            <pc:docMk/>
            <pc:sldMk cId="1364885720" sldId="605"/>
            <ac:spMk id="2" creationId="{0211A90C-8C57-6763-AE5C-696478764FC4}"/>
          </ac:spMkLst>
        </pc:spChg>
        <pc:spChg chg="del">
          <ac:chgData name="Carmo Gomes (ETF)" userId="914e6ae3-a7fd-49bc-9eb2-a9ae2cae16ca" providerId="ADAL" clId="{35C69B4F-D9DF-4002-A1E5-6022C0CFF3E3}" dt="2022-11-07T09:43:47.113" v="396" actId="478"/>
          <ac:spMkLst>
            <pc:docMk/>
            <pc:sldMk cId="1364885720" sldId="605"/>
            <ac:spMk id="3" creationId="{03F41996-709A-D8D2-5EBA-A0FF9F94F716}"/>
          </ac:spMkLst>
        </pc:spChg>
        <pc:spChg chg="mod">
          <ac:chgData name="Carmo Gomes (ETF)" userId="914e6ae3-a7fd-49bc-9eb2-a9ae2cae16ca" providerId="ADAL" clId="{35C69B4F-D9DF-4002-A1E5-6022C0CFF3E3}" dt="2022-11-07T09:43:36.455" v="395" actId="20577"/>
          <ac:spMkLst>
            <pc:docMk/>
            <pc:sldMk cId="1364885720" sldId="605"/>
            <ac:spMk id="10" creationId="{5284EA43-0BCA-4C2E-97A5-88A9D52C869D}"/>
          </ac:spMkLst>
        </pc:spChg>
        <pc:graphicFrameChg chg="mod modGraphic">
          <ac:chgData name="Carmo Gomes (ETF)" userId="914e6ae3-a7fd-49bc-9eb2-a9ae2cae16ca" providerId="ADAL" clId="{35C69B4F-D9DF-4002-A1E5-6022C0CFF3E3}" dt="2022-11-07T09:49:41.388" v="471" actId="114"/>
          <ac:graphicFrameMkLst>
            <pc:docMk/>
            <pc:sldMk cId="1364885720" sldId="605"/>
            <ac:graphicFrameMk id="5" creationId="{5961A251-E02D-6E8F-0710-95FDAB53704B}"/>
          </ac:graphicFrameMkLst>
        </pc:graphicFrameChg>
      </pc:sldChg>
      <pc:sldChg chg="addSp delSp modSp add mod">
        <pc:chgData name="Carmo Gomes (ETF)" userId="914e6ae3-a7fd-49bc-9eb2-a9ae2cae16ca" providerId="ADAL" clId="{35C69B4F-D9DF-4002-A1E5-6022C0CFF3E3}" dt="2022-11-07T09:49:59.987" v="474" actId="114"/>
        <pc:sldMkLst>
          <pc:docMk/>
          <pc:sldMk cId="2916943063" sldId="606"/>
        </pc:sldMkLst>
        <pc:spChg chg="del">
          <ac:chgData name="Carmo Gomes (ETF)" userId="914e6ae3-a7fd-49bc-9eb2-a9ae2cae16ca" providerId="ADAL" clId="{35C69B4F-D9DF-4002-A1E5-6022C0CFF3E3}" dt="2022-11-07T09:45:04.626" v="415" actId="478"/>
          <ac:spMkLst>
            <pc:docMk/>
            <pc:sldMk cId="2916943063" sldId="606"/>
            <ac:spMk id="2" creationId="{0211A90C-8C57-6763-AE5C-696478764FC4}"/>
          </ac:spMkLst>
        </pc:spChg>
        <pc:spChg chg="add mod">
          <ac:chgData name="Carmo Gomes (ETF)" userId="914e6ae3-a7fd-49bc-9eb2-a9ae2cae16ca" providerId="ADAL" clId="{35C69B4F-D9DF-4002-A1E5-6022C0CFF3E3}" dt="2022-11-07T09:45:09.339" v="417" actId="1076"/>
          <ac:spMkLst>
            <pc:docMk/>
            <pc:sldMk cId="2916943063" sldId="606"/>
            <ac:spMk id="3" creationId="{08253496-D4B5-D774-65BE-0702EDDAE5BF}"/>
          </ac:spMkLst>
        </pc:spChg>
        <pc:spChg chg="mod">
          <ac:chgData name="Carmo Gomes (ETF)" userId="914e6ae3-a7fd-49bc-9eb2-a9ae2cae16ca" providerId="ADAL" clId="{35C69B4F-D9DF-4002-A1E5-6022C0CFF3E3}" dt="2022-11-07T09:44:54.369" v="414" actId="20577"/>
          <ac:spMkLst>
            <pc:docMk/>
            <pc:sldMk cId="2916943063" sldId="606"/>
            <ac:spMk id="10" creationId="{5284EA43-0BCA-4C2E-97A5-88A9D52C869D}"/>
          </ac:spMkLst>
        </pc:spChg>
        <pc:graphicFrameChg chg="del">
          <ac:chgData name="Carmo Gomes (ETF)" userId="914e6ae3-a7fd-49bc-9eb2-a9ae2cae16ca" providerId="ADAL" clId="{35C69B4F-D9DF-4002-A1E5-6022C0CFF3E3}" dt="2022-11-07T09:45:18.447" v="418" actId="478"/>
          <ac:graphicFrameMkLst>
            <pc:docMk/>
            <pc:sldMk cId="2916943063" sldId="606"/>
            <ac:graphicFrameMk id="5" creationId="{5961A251-E02D-6E8F-0710-95FDAB53704B}"/>
          </ac:graphicFrameMkLst>
        </pc:graphicFrameChg>
        <pc:graphicFrameChg chg="add mod">
          <ac:chgData name="Carmo Gomes (ETF)" userId="914e6ae3-a7fd-49bc-9eb2-a9ae2cae16ca" providerId="ADAL" clId="{35C69B4F-D9DF-4002-A1E5-6022C0CFF3E3}" dt="2022-11-07T09:49:59.987" v="474" actId="114"/>
          <ac:graphicFrameMkLst>
            <pc:docMk/>
            <pc:sldMk cId="2916943063" sldId="606"/>
            <ac:graphicFrameMk id="7" creationId="{AEDEAEAF-42EB-0077-35FE-794A1C486805}"/>
          </ac:graphicFrameMkLst>
        </pc:graphicFrameChg>
      </pc:sldChg>
      <pc:sldChg chg="addSp delSp modSp add mod">
        <pc:chgData name="Carmo Gomes (ETF)" userId="914e6ae3-a7fd-49bc-9eb2-a9ae2cae16ca" providerId="ADAL" clId="{35C69B4F-D9DF-4002-A1E5-6022C0CFF3E3}" dt="2022-11-07T09:50:20.149" v="477" actId="114"/>
        <pc:sldMkLst>
          <pc:docMk/>
          <pc:sldMk cId="2177633255" sldId="607"/>
        </pc:sldMkLst>
        <pc:spChg chg="add mod">
          <ac:chgData name="Carmo Gomes (ETF)" userId="914e6ae3-a7fd-49bc-9eb2-a9ae2cae16ca" providerId="ADAL" clId="{35C69B4F-D9DF-4002-A1E5-6022C0CFF3E3}" dt="2022-11-07T09:46:58.719" v="440" actId="1076"/>
          <ac:spMkLst>
            <pc:docMk/>
            <pc:sldMk cId="2177633255" sldId="607"/>
            <ac:spMk id="2" creationId="{BC7914B3-8AD8-8848-9A40-5BED4C93949A}"/>
          </ac:spMkLst>
        </pc:spChg>
        <pc:spChg chg="del">
          <ac:chgData name="Carmo Gomes (ETF)" userId="914e6ae3-a7fd-49bc-9eb2-a9ae2cae16ca" providerId="ADAL" clId="{35C69B4F-D9DF-4002-A1E5-6022C0CFF3E3}" dt="2022-11-07T09:46:25.423" v="429" actId="478"/>
          <ac:spMkLst>
            <pc:docMk/>
            <pc:sldMk cId="2177633255" sldId="607"/>
            <ac:spMk id="3" creationId="{08253496-D4B5-D774-65BE-0702EDDAE5BF}"/>
          </ac:spMkLst>
        </pc:spChg>
        <pc:spChg chg="mod">
          <ac:chgData name="Carmo Gomes (ETF)" userId="914e6ae3-a7fd-49bc-9eb2-a9ae2cae16ca" providerId="ADAL" clId="{35C69B4F-D9DF-4002-A1E5-6022C0CFF3E3}" dt="2022-11-07T09:46:18.823" v="428" actId="20577"/>
          <ac:spMkLst>
            <pc:docMk/>
            <pc:sldMk cId="2177633255" sldId="607"/>
            <ac:spMk id="10" creationId="{5284EA43-0BCA-4C2E-97A5-88A9D52C869D}"/>
          </ac:spMkLst>
        </pc:spChg>
        <pc:graphicFrameChg chg="add mod modGraphic">
          <ac:chgData name="Carmo Gomes (ETF)" userId="914e6ae3-a7fd-49bc-9eb2-a9ae2cae16ca" providerId="ADAL" clId="{35C69B4F-D9DF-4002-A1E5-6022C0CFF3E3}" dt="2022-11-07T09:50:20.149" v="477" actId="114"/>
          <ac:graphicFrameMkLst>
            <pc:docMk/>
            <pc:sldMk cId="2177633255" sldId="607"/>
            <ac:graphicFrameMk id="5" creationId="{C77110E8-45F3-DB6C-239F-66A17F7B4EC5}"/>
          </ac:graphicFrameMkLst>
        </pc:graphicFrameChg>
        <pc:graphicFrameChg chg="del">
          <ac:chgData name="Carmo Gomes (ETF)" userId="914e6ae3-a7fd-49bc-9eb2-a9ae2cae16ca" providerId="ADAL" clId="{35C69B4F-D9DF-4002-A1E5-6022C0CFF3E3}" dt="2022-11-07T09:46:44.962" v="434" actId="478"/>
          <ac:graphicFrameMkLst>
            <pc:docMk/>
            <pc:sldMk cId="2177633255" sldId="607"/>
            <ac:graphicFrameMk id="7" creationId="{AEDEAEAF-42EB-0077-35FE-794A1C486805}"/>
          </ac:graphicFrameMkLst>
        </pc:graphicFrameChg>
      </pc:sldChg>
      <pc:sldChg chg="addSp delSp modSp add mod">
        <pc:chgData name="Carmo Gomes (ETF)" userId="914e6ae3-a7fd-49bc-9eb2-a9ae2cae16ca" providerId="ADAL" clId="{35C69B4F-D9DF-4002-A1E5-6022C0CFF3E3}" dt="2022-11-07T09:50:45.675" v="482" actId="114"/>
        <pc:sldMkLst>
          <pc:docMk/>
          <pc:sldMk cId="1430768767" sldId="608"/>
        </pc:sldMkLst>
        <pc:spChg chg="del">
          <ac:chgData name="Carmo Gomes (ETF)" userId="914e6ae3-a7fd-49bc-9eb2-a9ae2cae16ca" providerId="ADAL" clId="{35C69B4F-D9DF-4002-A1E5-6022C0CFF3E3}" dt="2022-11-07T09:47:25.232" v="446" actId="478"/>
          <ac:spMkLst>
            <pc:docMk/>
            <pc:sldMk cId="1430768767" sldId="608"/>
            <ac:spMk id="2" creationId="{BC7914B3-8AD8-8848-9A40-5BED4C93949A}"/>
          </ac:spMkLst>
        </pc:spChg>
        <pc:spChg chg="add mod">
          <ac:chgData name="Carmo Gomes (ETF)" userId="914e6ae3-a7fd-49bc-9eb2-a9ae2cae16ca" providerId="ADAL" clId="{35C69B4F-D9DF-4002-A1E5-6022C0CFF3E3}" dt="2022-11-07T09:47:36.304" v="451" actId="1076"/>
          <ac:spMkLst>
            <pc:docMk/>
            <pc:sldMk cId="1430768767" sldId="608"/>
            <ac:spMk id="3" creationId="{1D6F2034-9DD1-2FC9-4BE4-C92C7F4A6694}"/>
          </ac:spMkLst>
        </pc:spChg>
        <pc:graphicFrameChg chg="del">
          <ac:chgData name="Carmo Gomes (ETF)" userId="914e6ae3-a7fd-49bc-9eb2-a9ae2cae16ca" providerId="ADAL" clId="{35C69B4F-D9DF-4002-A1E5-6022C0CFF3E3}" dt="2022-11-07T09:47:39.615" v="452" actId="478"/>
          <ac:graphicFrameMkLst>
            <pc:docMk/>
            <pc:sldMk cId="1430768767" sldId="608"/>
            <ac:graphicFrameMk id="5" creationId="{C77110E8-45F3-DB6C-239F-66A17F7B4EC5}"/>
          </ac:graphicFrameMkLst>
        </pc:graphicFrameChg>
        <pc:graphicFrameChg chg="add mod">
          <ac:chgData name="Carmo Gomes (ETF)" userId="914e6ae3-a7fd-49bc-9eb2-a9ae2cae16ca" providerId="ADAL" clId="{35C69B4F-D9DF-4002-A1E5-6022C0CFF3E3}" dt="2022-11-07T09:50:45.675" v="482" actId="114"/>
          <ac:graphicFrameMkLst>
            <pc:docMk/>
            <pc:sldMk cId="1430768767" sldId="608"/>
            <ac:graphicFrameMk id="7" creationId="{6B1194EB-22C4-68A3-64A7-636CE1A35683}"/>
          </ac:graphicFrameMkLst>
        </pc:graphicFrameChg>
      </pc:sldChg>
    </pc:docChg>
  </pc:docChgLst>
  <pc:docChgLst>
    <pc:chgData name="Carmo Gomes (ETF)" userId="S::carmo.gomes@etf.europa.eu::914e6ae3-a7fd-49bc-9eb2-a9ae2cae16ca" providerId="AD" clId="Web-{EB6134EF-E82A-DF12-349C-1F09E805C03E}"/>
    <pc:docChg chg="addSld modSld">
      <pc:chgData name="Carmo Gomes (ETF)" userId="S::carmo.gomes@etf.europa.eu::914e6ae3-a7fd-49bc-9eb2-a9ae2cae16ca" providerId="AD" clId="Web-{EB6134EF-E82A-DF12-349C-1F09E805C03E}" dt="2022-11-07T09:56:34.327" v="55" actId="1076"/>
      <pc:docMkLst>
        <pc:docMk/>
      </pc:docMkLst>
      <pc:sldChg chg="delSp addAnim delAnim modAnim">
        <pc:chgData name="Carmo Gomes (ETF)" userId="S::carmo.gomes@etf.europa.eu::914e6ae3-a7fd-49bc-9eb2-a9ae2cae16ca" providerId="AD" clId="Web-{EB6134EF-E82A-DF12-349C-1F09E805C03E}" dt="2022-11-07T09:54:53.762" v="18"/>
        <pc:sldMkLst>
          <pc:docMk/>
          <pc:sldMk cId="1256527936" sldId="589"/>
        </pc:sldMkLst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2" creationId="{75FEB38F-9576-5E10-D85A-5422AFF83090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3" creationId="{F9D29612-C700-1D59-6B51-55AA5ED1D74D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7" creationId="{AE01D405-602B-D12A-538B-05BEC5C58AD4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9" creationId="{44E0F405-8DE8-D61D-0CA9-D865C06180BD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15" creationId="{FC3F56B5-9FA2-3A7A-8EC3-3BE959B0738B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18" creationId="{526F2C59-2111-DB7C-EFFF-86CFCAC37A16}"/>
          </ac:spMkLst>
        </pc:spChg>
        <pc:spChg chg="topLvl">
          <ac:chgData name="Carmo Gomes (ETF)" userId="S::carmo.gomes@etf.europa.eu::914e6ae3-a7fd-49bc-9eb2-a9ae2cae16ca" providerId="AD" clId="Web-{EB6134EF-E82A-DF12-349C-1F09E805C03E}" dt="2022-11-07T09:54:24.199" v="4"/>
          <ac:spMkLst>
            <pc:docMk/>
            <pc:sldMk cId="1256527936" sldId="589"/>
            <ac:spMk id="20" creationId="{3D7534C7-FB9F-6F17-F809-E4559FFEEE32}"/>
          </ac:spMkLst>
        </pc:spChg>
        <pc:grpChg chg="del">
          <ac:chgData name="Carmo Gomes (ETF)" userId="S::carmo.gomes@etf.europa.eu::914e6ae3-a7fd-49bc-9eb2-a9ae2cae16ca" providerId="AD" clId="Web-{EB6134EF-E82A-DF12-349C-1F09E805C03E}" dt="2022-11-07T09:54:24.199" v="4"/>
          <ac:grpSpMkLst>
            <pc:docMk/>
            <pc:sldMk cId="1256527936" sldId="589"/>
            <ac:grpSpMk id="38" creationId="{CFF2907A-EB0A-1E78-D043-2CA94BBB7266}"/>
          </ac:grpSpMkLst>
        </pc:grpChg>
      </pc:sldChg>
      <pc:sldChg chg="delSp modSp new">
        <pc:chgData name="Carmo Gomes (ETF)" userId="S::carmo.gomes@etf.europa.eu::914e6ae3-a7fd-49bc-9eb2-a9ae2cae16ca" providerId="AD" clId="Web-{EB6134EF-E82A-DF12-349C-1F09E805C03E}" dt="2022-11-07T09:56:34.327" v="55" actId="1076"/>
        <pc:sldMkLst>
          <pc:docMk/>
          <pc:sldMk cId="2844004677" sldId="609"/>
        </pc:sldMkLst>
        <pc:spChg chg="mod">
          <ac:chgData name="Carmo Gomes (ETF)" userId="S::carmo.gomes@etf.europa.eu::914e6ae3-a7fd-49bc-9eb2-a9ae2cae16ca" providerId="AD" clId="Web-{EB6134EF-E82A-DF12-349C-1F09E805C03E}" dt="2022-11-07T09:56:03.452" v="33" actId="20577"/>
          <ac:spMkLst>
            <pc:docMk/>
            <pc:sldMk cId="2844004677" sldId="609"/>
            <ac:spMk id="2" creationId="{FEF8C651-8C5C-A9B1-8F84-67918C8D9B0D}"/>
          </ac:spMkLst>
        </pc:spChg>
        <pc:spChg chg="mod">
          <ac:chgData name="Carmo Gomes (ETF)" userId="S::carmo.gomes@etf.europa.eu::914e6ae3-a7fd-49bc-9eb2-a9ae2cae16ca" providerId="AD" clId="Web-{EB6134EF-E82A-DF12-349C-1F09E805C03E}" dt="2022-11-07T09:56:34.327" v="55" actId="1076"/>
          <ac:spMkLst>
            <pc:docMk/>
            <pc:sldMk cId="2844004677" sldId="609"/>
            <ac:spMk id="3" creationId="{B1A914B8-4A91-C677-074E-E24C580C8F78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92" v="31"/>
          <ac:spMkLst>
            <pc:docMk/>
            <pc:sldMk cId="2844004677" sldId="609"/>
            <ac:spMk id="5" creationId="{6307E077-0506-E5B5-3168-9F461BA7989E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92" v="30"/>
          <ac:spMkLst>
            <pc:docMk/>
            <pc:sldMk cId="2844004677" sldId="609"/>
            <ac:spMk id="6" creationId="{29CBCC23-7F80-96F9-66ED-B2993F9DEA85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9"/>
          <ac:spMkLst>
            <pc:docMk/>
            <pc:sldMk cId="2844004677" sldId="609"/>
            <ac:spMk id="7" creationId="{DAF7DFA4-258A-F399-3B62-D2FDD02EEB43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8"/>
          <ac:spMkLst>
            <pc:docMk/>
            <pc:sldMk cId="2844004677" sldId="609"/>
            <ac:spMk id="8" creationId="{5B02F127-ACF6-EBC3-4B17-628346B8ADEB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7"/>
          <ac:spMkLst>
            <pc:docMk/>
            <pc:sldMk cId="2844004677" sldId="609"/>
            <ac:spMk id="9" creationId="{3492E756-4561-5F68-AF7B-62CC166243B3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6"/>
          <ac:spMkLst>
            <pc:docMk/>
            <pc:sldMk cId="2844004677" sldId="609"/>
            <ac:spMk id="10" creationId="{514B633C-BAB0-CFC4-EE6C-1FB4BC0608CB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5"/>
          <ac:spMkLst>
            <pc:docMk/>
            <pc:sldMk cId="2844004677" sldId="609"/>
            <ac:spMk id="11" creationId="{CBE1D61E-3DA5-93DE-69B5-6E1BBD53C51F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4"/>
          <ac:spMkLst>
            <pc:docMk/>
            <pc:sldMk cId="2844004677" sldId="609"/>
            <ac:spMk id="12" creationId="{EB44F907-A30D-89BF-F064-598CBD071C86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3"/>
          <ac:spMkLst>
            <pc:docMk/>
            <pc:sldMk cId="2844004677" sldId="609"/>
            <ac:spMk id="13" creationId="{8C61DA85-4AD9-4471-DC79-A269D03D6BA4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2"/>
          <ac:spMkLst>
            <pc:docMk/>
            <pc:sldMk cId="2844004677" sldId="609"/>
            <ac:spMk id="14" creationId="{AB6A97EF-1B77-7BD0-CEC5-E4E269801A8C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1"/>
          <ac:spMkLst>
            <pc:docMk/>
            <pc:sldMk cId="2844004677" sldId="609"/>
            <ac:spMk id="15" creationId="{B466C8C3-AEA3-F3AC-314A-9B927C2AEEB9}"/>
          </ac:spMkLst>
        </pc:spChg>
        <pc:spChg chg="del">
          <ac:chgData name="Carmo Gomes (ETF)" userId="S::carmo.gomes@etf.europa.eu::914e6ae3-a7fd-49bc-9eb2-a9ae2cae16ca" providerId="AD" clId="Web-{EB6134EF-E82A-DF12-349C-1F09E805C03E}" dt="2022-11-07T09:55:47.076" v="20"/>
          <ac:spMkLst>
            <pc:docMk/>
            <pc:sldMk cId="2844004677" sldId="609"/>
            <ac:spMk id="16" creationId="{F39EA8E5-1915-47E6-0E57-82D6EE193FB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/>
      <dgm:spPr/>
      <dgm:t>
        <a:bodyPr/>
        <a:lstStyle/>
        <a:p>
          <a:r>
            <a:rPr lang="en-US" b="1" i="1"/>
            <a:t>Evidence-based policy </a:t>
          </a:r>
          <a:r>
            <a:rPr lang="en-US" b="1"/>
            <a:t>driven (international and national reform priorities) </a:t>
          </a:r>
          <a:endParaRPr lang="it-IT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/>
      <dgm:spPr/>
      <dgm:t>
        <a:bodyPr/>
        <a:lstStyle/>
        <a:p>
          <a:r>
            <a:rPr lang="it-IT" b="1" i="1"/>
            <a:t>Strategy-led</a:t>
          </a:r>
          <a:r>
            <a:rPr lang="it-IT" b="1"/>
            <a:t> VET systems and policies</a:t>
          </a:r>
          <a:endParaRPr lang="it-IT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/>
      <dgm:spPr/>
      <dgm:t>
        <a:bodyPr/>
        <a:lstStyle/>
        <a:p>
          <a:r>
            <a:rPr lang="en-US" b="1" i="1"/>
            <a:t>Efficiently</a:t>
          </a:r>
          <a:r>
            <a:rPr lang="en-US" b="1"/>
            <a:t> administered and </a:t>
          </a:r>
          <a:r>
            <a:rPr lang="en-US" b="1" i="1"/>
            <a:t>well-funded</a:t>
          </a:r>
          <a:r>
            <a:rPr lang="en-US" b="1"/>
            <a:t> VET systems </a:t>
          </a:r>
          <a:endParaRPr lang="it-IT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/>
      <dgm:spPr/>
      <dgm:t>
        <a:bodyPr/>
        <a:lstStyle/>
        <a:p>
          <a:r>
            <a:rPr lang="en-US" b="1"/>
            <a:t>High-level of </a:t>
          </a:r>
          <a:r>
            <a:rPr lang="en-US" b="1" i="1"/>
            <a:t>engagement</a:t>
          </a:r>
          <a:r>
            <a:rPr lang="en-US" b="1"/>
            <a:t> and participation of </a:t>
          </a:r>
          <a:r>
            <a:rPr lang="en-US" b="1" i="1"/>
            <a:t>diverse stakeholders</a:t>
          </a:r>
          <a:endParaRPr lang="it-IT" i="1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/>
      <dgm:spPr/>
      <dgm:t>
        <a:bodyPr/>
        <a:lstStyle/>
        <a:p>
          <a:r>
            <a:rPr lang="en-US" b="1"/>
            <a:t>Integrated and on-line Information and management systems</a:t>
          </a:r>
          <a:endParaRPr lang="it-IT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/>
      <dgm:spPr/>
      <dgm:t>
        <a:bodyPr/>
        <a:lstStyle/>
        <a:p>
          <a:r>
            <a:rPr lang="en-US" b="1"/>
            <a:t>Skills needs anticipation and forecasting analysis</a:t>
          </a:r>
          <a:endParaRPr lang="it-IT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 custT="1"/>
      <dgm:spPr/>
      <dgm:t>
        <a:bodyPr/>
        <a:lstStyle/>
        <a:p>
          <a:r>
            <a:rPr lang="it-IT" sz="2000" b="1" err="1"/>
            <a:t>Robust</a:t>
          </a:r>
          <a:r>
            <a:rPr lang="it-IT" sz="2000" b="1"/>
            <a:t> </a:t>
          </a:r>
          <a:r>
            <a:rPr lang="it-IT" sz="2000" b="1" i="1" err="1"/>
            <a:t>quality</a:t>
          </a:r>
          <a:r>
            <a:rPr lang="it-IT" sz="2000" b="1" i="1"/>
            <a:t> </a:t>
          </a:r>
          <a:r>
            <a:rPr lang="it-IT" sz="2000" b="1" i="1" err="1"/>
            <a:t>assurance</a:t>
          </a:r>
          <a:r>
            <a:rPr lang="it-IT" sz="2000" b="1" i="1"/>
            <a:t> </a:t>
          </a:r>
          <a:r>
            <a:rPr lang="it-IT" sz="2000" b="1" err="1"/>
            <a:t>mechanisms</a:t>
          </a:r>
          <a:r>
            <a:rPr lang="it-IT" sz="2000" b="1"/>
            <a:t> </a:t>
          </a:r>
          <a:endParaRPr lang="it-IT" sz="2000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 custT="1"/>
      <dgm:spPr/>
      <dgm:t>
        <a:bodyPr/>
        <a:lstStyle/>
        <a:p>
          <a:r>
            <a:rPr lang="it-IT" sz="2000" b="1"/>
            <a:t>Sound </a:t>
          </a:r>
          <a:r>
            <a:rPr lang="it-IT" sz="2000" b="1" err="1"/>
            <a:t>results</a:t>
          </a:r>
          <a:r>
            <a:rPr lang="it-IT" sz="2000" b="1"/>
            <a:t> from </a:t>
          </a:r>
          <a:r>
            <a:rPr lang="it-IT" sz="2000" b="1" i="1"/>
            <a:t>monitoring</a:t>
          </a:r>
          <a:r>
            <a:rPr lang="it-IT" sz="2000" b="1"/>
            <a:t> </a:t>
          </a:r>
          <a:r>
            <a:rPr lang="it-IT" sz="2000" b="1" i="1" err="1"/>
            <a:t>procedures</a:t>
          </a:r>
          <a:endParaRPr lang="it-IT" sz="2000" i="1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B136455-7496-46BC-B2B4-11CDB0BFE9C4}">
      <dgm:prSet/>
      <dgm:spPr/>
      <dgm:t>
        <a:bodyPr/>
        <a:lstStyle/>
        <a:p>
          <a:r>
            <a:rPr lang="en-US" b="1"/>
            <a:t>Well-trained and proportionate allocation of </a:t>
          </a:r>
          <a:r>
            <a:rPr lang="en-US" b="1" i="1"/>
            <a:t>VET human resources </a:t>
          </a:r>
          <a:r>
            <a:rPr lang="en-US" b="1"/>
            <a:t>(trainers, teachers, administrators, counsellors, and support staff)</a:t>
          </a:r>
          <a:endParaRPr lang="it-IT"/>
        </a:p>
      </dgm:t>
    </dgm:pt>
    <dgm:pt modelId="{300BB76F-1F6E-4FD9-842D-2AC7080EC04C}" type="parTrans" cxnId="{919F6EF3-AB72-49E5-9334-9F99D7076AFA}">
      <dgm:prSet/>
      <dgm:spPr/>
      <dgm:t>
        <a:bodyPr/>
        <a:lstStyle/>
        <a:p>
          <a:endParaRPr lang="it-IT"/>
        </a:p>
      </dgm:t>
    </dgm:pt>
    <dgm:pt modelId="{34815D19-F902-4CE5-BDF2-FEBDDA360E10}" type="sibTrans" cxnId="{919F6EF3-AB72-49E5-9334-9F99D7076AFA}">
      <dgm:prSet/>
      <dgm:spPr/>
      <dgm:t>
        <a:bodyPr/>
        <a:lstStyle/>
        <a:p>
          <a:endParaRPr lang="it-IT"/>
        </a:p>
      </dgm:t>
    </dgm:pt>
    <dgm:pt modelId="{EC62ED94-1053-4BD1-B3C1-9C931E6786AA}">
      <dgm:prSet/>
      <dgm:spPr/>
      <dgm:t>
        <a:bodyPr/>
        <a:lstStyle/>
        <a:p>
          <a:r>
            <a:rPr lang="en-US" b="1" i="1"/>
            <a:t>Pedagogical resources </a:t>
          </a:r>
          <a:r>
            <a:rPr lang="en-US" b="1"/>
            <a:t>widely available (textbooks, learning materials, digital resources)</a:t>
          </a:r>
          <a:endParaRPr lang="it-IT"/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algn="ctr"/>
          <a:endParaRPr lang="en-US" b="1"/>
        </a:p>
        <a:p>
          <a:pPr algn="ctr"/>
          <a:r>
            <a:rPr lang="en-US" b="1"/>
            <a:t>Modern and adequate VET physical &amp; digital </a:t>
          </a:r>
          <a:r>
            <a:rPr lang="en-US" b="1" i="1"/>
            <a:t>infrastructures and equipment</a:t>
          </a:r>
          <a:endParaRPr lang="it-IT" i="1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/>
      <dgm:spPr/>
      <dgm:t>
        <a:bodyPr/>
        <a:lstStyle/>
        <a:p>
          <a:pPr algn="l"/>
          <a:endParaRPr lang="it-IT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C3896062-C45E-4223-802C-BBEF976DB50F}" type="pres">
      <dgm:prSet presAssocID="{1B136455-7496-46BC-B2B4-11CDB0BFE9C4}" presName="node" presStyleLbl="node1" presStyleIdx="0" presStyleCnt="3">
        <dgm:presLayoutVars>
          <dgm:bulletEnabled val="1"/>
        </dgm:presLayoutVars>
      </dgm:prSet>
      <dgm:spPr/>
    </dgm:pt>
    <dgm:pt modelId="{92C867C4-AC47-4ADF-85F2-A8E7EEADC95A}" type="pres">
      <dgm:prSet presAssocID="{34815D19-F902-4CE5-BDF2-FEBDDA360E10}" presName="sibTrans" presStyleLbl="sibTrans2D1" presStyleIdx="0" presStyleCnt="2"/>
      <dgm:spPr/>
    </dgm:pt>
    <dgm:pt modelId="{3711C270-A14E-447C-94F7-DF5722638E06}" type="pres">
      <dgm:prSet presAssocID="{34815D19-F902-4CE5-BDF2-FEBDDA360E1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>
        <dgm:presLayoutVars>
          <dgm:bulletEnabled val="1"/>
        </dgm:presLayoutVars>
      </dgm:prSet>
      <dgm:spPr/>
    </dgm:pt>
  </dgm:ptLst>
  <dgm:cxnLst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7B9EC434-856F-4360-86C7-D8F62B7EACEF}" type="presOf" srcId="{34815D19-F902-4CE5-BDF2-FEBDDA360E10}" destId="{3711C270-A14E-447C-94F7-DF5722638E06}" srcOrd="1" destOrd="0" presId="urn:microsoft.com/office/officeart/2005/8/layout/process1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2E31F167-856E-40EA-8C1F-240DDB8C20F9}" type="presOf" srcId="{1B136455-7496-46BC-B2B4-11CDB0BFE9C4}" destId="{C3896062-C45E-4223-802C-BBEF976DB50F}" srcOrd="0" destOrd="0" presId="urn:microsoft.com/office/officeart/2005/8/layout/process1"/>
    <dgm:cxn modelId="{01E30B48-17F4-4A54-81F3-945A72B98386}" type="presOf" srcId="{34815D19-F902-4CE5-BDF2-FEBDDA360E10}" destId="{92C867C4-AC47-4ADF-85F2-A8E7EEADC95A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919F6EF3-AB72-49E5-9334-9F99D7076AFA}" srcId="{589DA80E-CD71-4D2C-AEBD-FBCEE720B721}" destId="{1B136455-7496-46BC-B2B4-11CDB0BFE9C4}" srcOrd="0" destOrd="0" parTransId="{300BB76F-1F6E-4FD9-842D-2AC7080EC04C}" sibTransId="{34815D19-F902-4CE5-BDF2-FEBDDA360E10}"/>
    <dgm:cxn modelId="{4B1D4928-D90A-4165-88F4-6D6ABF64A562}" type="presParOf" srcId="{FB387BBB-FD67-4C65-9ED3-37B9EA66CC03}" destId="{C3896062-C45E-4223-802C-BBEF976DB50F}" srcOrd="0" destOrd="0" presId="urn:microsoft.com/office/officeart/2005/8/layout/process1"/>
    <dgm:cxn modelId="{C4B9AD3F-69F0-4CF9-BB61-62D9A38CC844}" type="presParOf" srcId="{FB387BBB-FD67-4C65-9ED3-37B9EA66CC03}" destId="{92C867C4-AC47-4ADF-85F2-A8E7EEADC95A}" srcOrd="1" destOrd="0" presId="urn:microsoft.com/office/officeart/2005/8/layout/process1"/>
    <dgm:cxn modelId="{65F75B88-B4F9-47EC-BBE3-8ED620D2BE45}" type="presParOf" srcId="{92C867C4-AC47-4ADF-85F2-A8E7EEADC95A}" destId="{3711C270-A14E-447C-94F7-DF5722638E06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54DAF1C-534F-4F20-879A-9B3F9C9C04BE}">
      <dgm:prSet custT="1"/>
      <dgm:spPr/>
      <dgm:t>
        <a:bodyPr/>
        <a:lstStyle/>
        <a:p>
          <a:r>
            <a:rPr lang="en-US" sz="2400" b="1"/>
            <a:t>Learning outcomes based </a:t>
          </a:r>
          <a:r>
            <a:rPr lang="en-US" sz="2400" b="1" i="1"/>
            <a:t>qualifications</a:t>
          </a:r>
          <a:r>
            <a:rPr lang="en-US" sz="2400" b="1"/>
            <a:t> linked to integrated </a:t>
          </a:r>
          <a:r>
            <a:rPr lang="en-US" sz="2400" b="1" i="1"/>
            <a:t>NQFs</a:t>
          </a:r>
          <a:endParaRPr lang="it-IT" sz="2400" i="1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 custT="1"/>
      <dgm:spPr/>
      <dgm:t>
        <a:bodyPr/>
        <a:lstStyle/>
        <a:p>
          <a:r>
            <a:rPr lang="en-US" sz="2400" b="1"/>
            <a:t>Updated VET </a:t>
          </a:r>
          <a:r>
            <a:rPr lang="en-US" sz="2400" b="1" i="1"/>
            <a:t>curricula and </a:t>
          </a:r>
          <a:r>
            <a:rPr lang="en-US" sz="2400" b="1" i="1" err="1"/>
            <a:t>programmes</a:t>
          </a:r>
          <a:endParaRPr lang="it-IT" sz="2400" i="1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62ED94-1053-4BD1-B3C1-9C931E6786AA}">
      <dgm:prSet/>
      <dgm:spPr/>
      <dgm:t>
        <a:bodyPr/>
        <a:lstStyle/>
        <a:p>
          <a:r>
            <a:rPr lang="en-US" b="1"/>
            <a:t>Conducive, innovative and modern </a:t>
          </a:r>
          <a:r>
            <a:rPr lang="en-US" b="1" i="1"/>
            <a:t>learning environments </a:t>
          </a:r>
          <a:r>
            <a:rPr lang="en-US" b="1"/>
            <a:t>for flexible and workplace related </a:t>
          </a:r>
          <a:r>
            <a:rPr lang="en-US" b="1" i="0"/>
            <a:t>VET</a:t>
          </a:r>
          <a:r>
            <a:rPr lang="en-US" b="1" i="1"/>
            <a:t> learning processes</a:t>
          </a:r>
          <a:endParaRPr lang="it-IT" i="1"/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algn="ctr"/>
          <a:endParaRPr lang="en-US" b="1"/>
        </a:p>
        <a:p>
          <a:pPr algn="ctr"/>
          <a:r>
            <a:rPr lang="en-US" b="1"/>
            <a:t>Multi-channel lifelong </a:t>
          </a:r>
          <a:r>
            <a:rPr lang="en-US" b="1" i="1"/>
            <a:t>career guidance </a:t>
          </a:r>
          <a:r>
            <a:rPr lang="en-US" b="1"/>
            <a:t>services delivery</a:t>
          </a:r>
          <a:endParaRPr lang="it-IT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/>
      <dgm:spPr/>
      <dgm:t>
        <a:bodyPr/>
        <a:lstStyle/>
        <a:p>
          <a:pPr algn="l"/>
          <a:endParaRPr lang="it-IT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DB2D7661-1AB2-48F9-B5BB-75DA7FAD3869}">
      <dgm:prSet/>
      <dgm:spPr/>
      <dgm:t>
        <a:bodyPr/>
        <a:lstStyle/>
        <a:p>
          <a:r>
            <a:rPr lang="en-US" b="1"/>
            <a:t>Diverse and inclusive </a:t>
          </a:r>
          <a:r>
            <a:rPr lang="en-US" b="1" i="1"/>
            <a:t>VET modalities </a:t>
          </a:r>
          <a:r>
            <a:rPr lang="en-US" b="1"/>
            <a:t>for learners of all ages and social/economic backgrounds</a:t>
          </a:r>
          <a:endParaRPr lang="it-IT" b="1"/>
        </a:p>
      </dgm:t>
    </dgm:pt>
    <dgm:pt modelId="{3BD0E0A5-F93A-44CA-A4CE-F6E889F0E9DB}" type="parTrans" cxnId="{389391F1-0A68-4673-AA54-A8711E883180}">
      <dgm:prSet/>
      <dgm:spPr/>
      <dgm:t>
        <a:bodyPr/>
        <a:lstStyle/>
        <a:p>
          <a:endParaRPr lang="it-IT"/>
        </a:p>
      </dgm:t>
    </dgm:pt>
    <dgm:pt modelId="{4E07D9FB-745E-4489-A056-CD70DF72EE90}" type="sibTrans" cxnId="{389391F1-0A68-4673-AA54-A8711E883180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6DD4A1B3-CB75-477F-8F0F-42B0EA233851}" type="pres">
      <dgm:prSet presAssocID="{DB2D7661-1AB2-48F9-B5BB-75DA7FAD3869}" presName="node" presStyleLbl="node1" presStyleIdx="0" presStyleCnt="3">
        <dgm:presLayoutVars>
          <dgm:bulletEnabled val="1"/>
        </dgm:presLayoutVars>
      </dgm:prSet>
      <dgm:spPr/>
    </dgm:pt>
    <dgm:pt modelId="{BA7A9174-3BD8-4F76-B3AB-ABAD161D66F1}" type="pres">
      <dgm:prSet presAssocID="{4E07D9FB-745E-4489-A056-CD70DF72EE90}" presName="sibTrans" presStyleLbl="sibTrans2D1" presStyleIdx="0" presStyleCnt="2"/>
      <dgm:spPr/>
    </dgm:pt>
    <dgm:pt modelId="{1503FB67-A183-4734-AD28-AF12C5FA753D}" type="pres">
      <dgm:prSet presAssocID="{4E07D9FB-745E-4489-A056-CD70DF72EE9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>
        <dgm:presLayoutVars>
          <dgm:bulletEnabled val="1"/>
        </dgm:presLayoutVars>
      </dgm:prSet>
      <dgm:spPr/>
    </dgm:pt>
  </dgm:ptLst>
  <dgm:cxnLst>
    <dgm:cxn modelId="{CED49D18-267D-4143-B298-ECE1E5385575}" type="presOf" srcId="{4E07D9FB-745E-4489-A056-CD70DF72EE90}" destId="{1503FB67-A183-4734-AD28-AF12C5FA753D}" srcOrd="1" destOrd="0" presId="urn:microsoft.com/office/officeart/2005/8/layout/process1"/>
    <dgm:cxn modelId="{899E5A1B-C1AA-4ED4-9B10-EBB057674635}" type="presOf" srcId="{4E07D9FB-745E-4489-A056-CD70DF72EE90}" destId="{BA7A9174-3BD8-4F76-B3AB-ABAD161D66F1}" srcOrd="0" destOrd="0" presId="urn:microsoft.com/office/officeart/2005/8/layout/process1"/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DFA34A66-70E7-40B2-94CF-B27EE9C04D19}" type="presOf" srcId="{DB2D7661-1AB2-48F9-B5BB-75DA7FAD3869}" destId="{6DD4A1B3-CB75-477F-8F0F-42B0EA233851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389391F1-0A68-4673-AA54-A8711E883180}" srcId="{589DA80E-CD71-4D2C-AEBD-FBCEE720B721}" destId="{DB2D7661-1AB2-48F9-B5BB-75DA7FAD3869}" srcOrd="0" destOrd="0" parTransId="{3BD0E0A5-F93A-44CA-A4CE-F6E889F0E9DB}" sibTransId="{4E07D9FB-745E-4489-A056-CD70DF72EE90}"/>
    <dgm:cxn modelId="{274BA461-627C-44F3-A258-EA1FE72C4CB4}" type="presParOf" srcId="{FB387BBB-FD67-4C65-9ED3-37B9EA66CC03}" destId="{6DD4A1B3-CB75-477F-8F0F-42B0EA233851}" srcOrd="0" destOrd="0" presId="urn:microsoft.com/office/officeart/2005/8/layout/process1"/>
    <dgm:cxn modelId="{CFCEAD15-80D8-4035-8527-BABD0A6639E2}" type="presParOf" srcId="{FB387BBB-FD67-4C65-9ED3-37B9EA66CC03}" destId="{BA7A9174-3BD8-4F76-B3AB-ABAD161D66F1}" srcOrd="1" destOrd="0" presId="urn:microsoft.com/office/officeart/2005/8/layout/process1"/>
    <dgm:cxn modelId="{B68D920F-0ED1-4707-83CB-D817BA9340E0}" type="presParOf" srcId="{BA7A9174-3BD8-4F76-B3AB-ABAD161D66F1}" destId="{1503FB67-A183-4734-AD28-AF12C5FA753D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240023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Evidence-based policy </a:t>
          </a:r>
          <a:r>
            <a:rPr lang="en-US" sz="1900" b="1" kern="1200"/>
            <a:t>driven (international and national reform priorities) </a:t>
          </a:r>
          <a:endParaRPr lang="it-IT" sz="1900" kern="1200"/>
        </a:p>
      </dsp:txBody>
      <dsp:txXfrm>
        <a:off x="44102" y="284125"/>
        <a:ext cx="2421363" cy="1417536"/>
      </dsp:txXfrm>
    </dsp:sp>
    <dsp:sp modelId="{E3F29D1E-490D-46FB-877E-BBA229821AA4}">
      <dsp:nvSpPr>
        <dsp:cNvPr id="0" name=""/>
        <dsp:cNvSpPr/>
      </dsp:nvSpPr>
      <dsp:spPr>
        <a:xfrm rot="109909">
          <a:off x="2760682" y="738391"/>
          <a:ext cx="532924" cy="622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2760723" y="860310"/>
        <a:ext cx="373047" cy="373424"/>
      </dsp:txXfrm>
    </dsp:sp>
    <dsp:sp modelId="{BAFABA3A-2B70-411F-BFF0-1A3652DD57A4}">
      <dsp:nvSpPr>
        <dsp:cNvPr id="0" name=""/>
        <dsp:cNvSpPr/>
      </dsp:nvSpPr>
      <dsp:spPr>
        <a:xfrm>
          <a:off x="3514571" y="352427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i="1" kern="1200"/>
            <a:t>Strategy-led</a:t>
          </a:r>
          <a:r>
            <a:rPr lang="it-IT" sz="1900" b="1" kern="1200"/>
            <a:t> VET systems and policies</a:t>
          </a:r>
          <a:endParaRPr lang="it-IT" sz="1900" kern="1200"/>
        </a:p>
      </dsp:txBody>
      <dsp:txXfrm>
        <a:off x="3558673" y="396529"/>
        <a:ext cx="2421363" cy="1417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240023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Efficiently</a:t>
          </a:r>
          <a:r>
            <a:rPr lang="en-US" sz="1900" b="1" kern="1200"/>
            <a:t> administered and </a:t>
          </a:r>
          <a:r>
            <a:rPr lang="en-US" sz="1900" b="1" i="1" kern="1200"/>
            <a:t>well-funded</a:t>
          </a:r>
          <a:r>
            <a:rPr lang="en-US" sz="1900" b="1" kern="1200"/>
            <a:t> VET systems </a:t>
          </a:r>
          <a:endParaRPr lang="it-IT" sz="1900" kern="1200"/>
        </a:p>
      </dsp:txBody>
      <dsp:txXfrm>
        <a:off x="44102" y="284125"/>
        <a:ext cx="2421363" cy="1417536"/>
      </dsp:txXfrm>
    </dsp:sp>
    <dsp:sp modelId="{E3F29D1E-490D-46FB-877E-BBA229821AA4}">
      <dsp:nvSpPr>
        <dsp:cNvPr id="0" name=""/>
        <dsp:cNvSpPr/>
      </dsp:nvSpPr>
      <dsp:spPr>
        <a:xfrm rot="109909">
          <a:off x="2760682" y="738391"/>
          <a:ext cx="532924" cy="622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2760723" y="860310"/>
        <a:ext cx="373047" cy="373424"/>
      </dsp:txXfrm>
    </dsp:sp>
    <dsp:sp modelId="{BAFABA3A-2B70-411F-BFF0-1A3652DD57A4}">
      <dsp:nvSpPr>
        <dsp:cNvPr id="0" name=""/>
        <dsp:cNvSpPr/>
      </dsp:nvSpPr>
      <dsp:spPr>
        <a:xfrm>
          <a:off x="3514571" y="352427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High-level of </a:t>
          </a:r>
          <a:r>
            <a:rPr lang="en-US" sz="1900" b="1" i="1" kern="1200"/>
            <a:t>engagement</a:t>
          </a:r>
          <a:r>
            <a:rPr lang="en-US" sz="1900" b="1" kern="1200"/>
            <a:t> and participation of </a:t>
          </a:r>
          <a:r>
            <a:rPr lang="en-US" sz="1900" b="1" i="1" kern="1200"/>
            <a:t>diverse stakeholders</a:t>
          </a:r>
          <a:endParaRPr lang="it-IT" sz="1900" i="1" kern="1200"/>
        </a:p>
      </dsp:txBody>
      <dsp:txXfrm>
        <a:off x="3558673" y="396529"/>
        <a:ext cx="2421363" cy="1417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240023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Integrated and on-line Information and management systems</a:t>
          </a:r>
          <a:endParaRPr lang="it-IT" sz="2000" kern="1200"/>
        </a:p>
      </dsp:txBody>
      <dsp:txXfrm>
        <a:off x="44102" y="284125"/>
        <a:ext cx="2421363" cy="1417536"/>
      </dsp:txXfrm>
    </dsp:sp>
    <dsp:sp modelId="{E3F29D1E-490D-46FB-877E-BBA229821AA4}">
      <dsp:nvSpPr>
        <dsp:cNvPr id="0" name=""/>
        <dsp:cNvSpPr/>
      </dsp:nvSpPr>
      <dsp:spPr>
        <a:xfrm rot="109909">
          <a:off x="2760682" y="738391"/>
          <a:ext cx="532924" cy="622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2760723" y="860310"/>
        <a:ext cx="373047" cy="373424"/>
      </dsp:txXfrm>
    </dsp:sp>
    <dsp:sp modelId="{BAFABA3A-2B70-411F-BFF0-1A3652DD57A4}">
      <dsp:nvSpPr>
        <dsp:cNvPr id="0" name=""/>
        <dsp:cNvSpPr/>
      </dsp:nvSpPr>
      <dsp:spPr>
        <a:xfrm>
          <a:off x="3514571" y="352427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Skills needs anticipation and forecasting analysis</a:t>
          </a:r>
          <a:endParaRPr lang="it-IT" sz="2000" kern="1200"/>
        </a:p>
      </dsp:txBody>
      <dsp:txXfrm>
        <a:off x="3558673" y="396529"/>
        <a:ext cx="2421363" cy="1417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240023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err="1"/>
            <a:t>Robust</a:t>
          </a:r>
          <a:r>
            <a:rPr lang="it-IT" sz="2000" b="1" kern="1200"/>
            <a:t> </a:t>
          </a:r>
          <a:r>
            <a:rPr lang="it-IT" sz="2000" b="1" i="1" kern="1200" err="1"/>
            <a:t>quality</a:t>
          </a:r>
          <a:r>
            <a:rPr lang="it-IT" sz="2000" b="1" i="1" kern="1200"/>
            <a:t> </a:t>
          </a:r>
          <a:r>
            <a:rPr lang="it-IT" sz="2000" b="1" i="1" kern="1200" err="1"/>
            <a:t>assurance</a:t>
          </a:r>
          <a:r>
            <a:rPr lang="it-IT" sz="2000" b="1" i="1" kern="1200"/>
            <a:t> </a:t>
          </a:r>
          <a:r>
            <a:rPr lang="it-IT" sz="2000" b="1" kern="1200" err="1"/>
            <a:t>mechanisms</a:t>
          </a:r>
          <a:r>
            <a:rPr lang="it-IT" sz="2000" b="1" kern="1200"/>
            <a:t> </a:t>
          </a:r>
          <a:endParaRPr lang="it-IT" sz="2000" kern="1200"/>
        </a:p>
      </dsp:txBody>
      <dsp:txXfrm>
        <a:off x="44102" y="284125"/>
        <a:ext cx="2421363" cy="1417536"/>
      </dsp:txXfrm>
    </dsp:sp>
    <dsp:sp modelId="{E3F29D1E-490D-46FB-877E-BBA229821AA4}">
      <dsp:nvSpPr>
        <dsp:cNvPr id="0" name=""/>
        <dsp:cNvSpPr/>
      </dsp:nvSpPr>
      <dsp:spPr>
        <a:xfrm rot="109909">
          <a:off x="2760682" y="738391"/>
          <a:ext cx="532924" cy="622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800" kern="1200"/>
        </a:p>
      </dsp:txBody>
      <dsp:txXfrm>
        <a:off x="2760723" y="860310"/>
        <a:ext cx="373047" cy="373424"/>
      </dsp:txXfrm>
    </dsp:sp>
    <dsp:sp modelId="{BAFABA3A-2B70-411F-BFF0-1A3652DD57A4}">
      <dsp:nvSpPr>
        <dsp:cNvPr id="0" name=""/>
        <dsp:cNvSpPr/>
      </dsp:nvSpPr>
      <dsp:spPr>
        <a:xfrm>
          <a:off x="3514571" y="352427"/>
          <a:ext cx="2509567" cy="1505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Sound </a:t>
          </a:r>
          <a:r>
            <a:rPr lang="it-IT" sz="2000" b="1" kern="1200" err="1"/>
            <a:t>results</a:t>
          </a:r>
          <a:r>
            <a:rPr lang="it-IT" sz="2000" b="1" kern="1200"/>
            <a:t> from </a:t>
          </a:r>
          <a:r>
            <a:rPr lang="it-IT" sz="2000" b="1" i="1" kern="1200"/>
            <a:t>monitoring</a:t>
          </a:r>
          <a:r>
            <a:rPr lang="it-IT" sz="2000" b="1" kern="1200"/>
            <a:t> </a:t>
          </a:r>
          <a:r>
            <a:rPr lang="it-IT" sz="2000" b="1" i="1" kern="1200" err="1"/>
            <a:t>procedures</a:t>
          </a:r>
          <a:endParaRPr lang="it-IT" sz="2000" i="1" kern="1200"/>
        </a:p>
      </dsp:txBody>
      <dsp:txXfrm>
        <a:off x="3558673" y="396529"/>
        <a:ext cx="2421363" cy="1417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96062-C45E-4223-802C-BBEF976DB50F}">
      <dsp:nvSpPr>
        <dsp:cNvPr id="0" name=""/>
        <dsp:cNvSpPr/>
      </dsp:nvSpPr>
      <dsp:spPr>
        <a:xfrm>
          <a:off x="8346" y="51809"/>
          <a:ext cx="2494737" cy="1917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Well-trained and proportionate allocation of </a:t>
          </a:r>
          <a:r>
            <a:rPr lang="en-US" sz="1600" b="1" i="1" kern="1200"/>
            <a:t>VET human resources </a:t>
          </a:r>
          <a:r>
            <a:rPr lang="en-US" sz="1600" b="1" kern="1200"/>
            <a:t>(trainers, teachers, administrators, counsellors, and support staff)</a:t>
          </a:r>
          <a:endParaRPr lang="it-IT" sz="1600" kern="1200"/>
        </a:p>
      </dsp:txBody>
      <dsp:txXfrm>
        <a:off x="64517" y="107980"/>
        <a:ext cx="2382395" cy="1805487"/>
      </dsp:txXfrm>
    </dsp:sp>
    <dsp:sp modelId="{92C867C4-AC47-4ADF-85F2-A8E7EEADC95A}">
      <dsp:nvSpPr>
        <dsp:cNvPr id="0" name=""/>
        <dsp:cNvSpPr/>
      </dsp:nvSpPr>
      <dsp:spPr>
        <a:xfrm>
          <a:off x="2752558" y="701377"/>
          <a:ext cx="528884" cy="6186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/>
        </a:p>
      </dsp:txBody>
      <dsp:txXfrm>
        <a:off x="2752558" y="825116"/>
        <a:ext cx="370219" cy="371216"/>
      </dsp:txXfrm>
    </dsp:sp>
    <dsp:sp modelId="{DE102143-B5DA-4B54-8EA4-8B48A449711D}">
      <dsp:nvSpPr>
        <dsp:cNvPr id="0" name=""/>
        <dsp:cNvSpPr/>
      </dsp:nvSpPr>
      <dsp:spPr>
        <a:xfrm>
          <a:off x="3500979" y="51809"/>
          <a:ext cx="2494737" cy="1917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Pedagogical resources </a:t>
          </a:r>
          <a:r>
            <a:rPr lang="en-US" sz="1600" b="1" kern="1200"/>
            <a:t>widely available (textbooks, learning materials, digital resources)</a:t>
          </a:r>
          <a:endParaRPr lang="it-IT" sz="1600" kern="1200"/>
        </a:p>
      </dsp:txBody>
      <dsp:txXfrm>
        <a:off x="3557150" y="107980"/>
        <a:ext cx="2382395" cy="1805487"/>
      </dsp:txXfrm>
    </dsp:sp>
    <dsp:sp modelId="{D7EE486F-3A0B-4D1D-8174-DE97A34F158E}">
      <dsp:nvSpPr>
        <dsp:cNvPr id="0" name=""/>
        <dsp:cNvSpPr/>
      </dsp:nvSpPr>
      <dsp:spPr>
        <a:xfrm>
          <a:off x="6245191" y="701377"/>
          <a:ext cx="528884" cy="6186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/>
        </a:p>
      </dsp:txBody>
      <dsp:txXfrm>
        <a:off x="6245191" y="825116"/>
        <a:ext cx="370219" cy="371216"/>
      </dsp:txXfrm>
    </dsp:sp>
    <dsp:sp modelId="{1AE264BE-0DC7-451F-856B-6ECCA7DA5BF9}">
      <dsp:nvSpPr>
        <dsp:cNvPr id="0" name=""/>
        <dsp:cNvSpPr/>
      </dsp:nvSpPr>
      <dsp:spPr>
        <a:xfrm>
          <a:off x="6993612" y="51809"/>
          <a:ext cx="2494737" cy="1917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Modern and adequate VET physical &amp; digital </a:t>
          </a:r>
          <a:r>
            <a:rPr lang="en-US" sz="1600" b="1" i="1" kern="1200"/>
            <a:t>infrastructures and equipment</a:t>
          </a:r>
          <a:endParaRPr lang="it-IT" sz="1600" i="1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/>
        </a:p>
      </dsp:txBody>
      <dsp:txXfrm>
        <a:off x="7049783" y="107980"/>
        <a:ext cx="2382395" cy="1805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1571" y="0"/>
          <a:ext cx="3351490" cy="1799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Learning outcomes based </a:t>
          </a:r>
          <a:r>
            <a:rPr lang="en-US" sz="2400" b="1" i="1" kern="1200"/>
            <a:t>qualifications</a:t>
          </a:r>
          <a:r>
            <a:rPr lang="en-US" sz="2400" b="1" kern="1200"/>
            <a:t> linked to integrated </a:t>
          </a:r>
          <a:r>
            <a:rPr lang="en-US" sz="2400" b="1" i="1" kern="1200"/>
            <a:t>NQFs</a:t>
          </a:r>
          <a:endParaRPr lang="it-IT" sz="2400" i="1" kern="1200"/>
        </a:p>
      </dsp:txBody>
      <dsp:txXfrm>
        <a:off x="54288" y="52717"/>
        <a:ext cx="3246056" cy="1694450"/>
      </dsp:txXfrm>
    </dsp:sp>
    <dsp:sp modelId="{E3F29D1E-490D-46FB-877E-BBA229821AA4}">
      <dsp:nvSpPr>
        <dsp:cNvPr id="0" name=""/>
        <dsp:cNvSpPr/>
      </dsp:nvSpPr>
      <dsp:spPr>
        <a:xfrm>
          <a:off x="3688210" y="484357"/>
          <a:ext cx="710515" cy="831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700" kern="1200"/>
        </a:p>
      </dsp:txBody>
      <dsp:txXfrm>
        <a:off x="3688210" y="650591"/>
        <a:ext cx="497361" cy="498701"/>
      </dsp:txXfrm>
    </dsp:sp>
    <dsp:sp modelId="{BAFABA3A-2B70-411F-BFF0-1A3652DD57A4}">
      <dsp:nvSpPr>
        <dsp:cNvPr id="0" name=""/>
        <dsp:cNvSpPr/>
      </dsp:nvSpPr>
      <dsp:spPr>
        <a:xfrm>
          <a:off x="4693658" y="0"/>
          <a:ext cx="3351490" cy="1799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Updated VET </a:t>
          </a:r>
          <a:r>
            <a:rPr lang="en-US" sz="2400" b="1" i="1" kern="1200"/>
            <a:t>curricula and </a:t>
          </a:r>
          <a:r>
            <a:rPr lang="en-US" sz="2400" b="1" i="1" kern="1200" err="1"/>
            <a:t>programmes</a:t>
          </a:r>
          <a:endParaRPr lang="it-IT" sz="2400" i="1" kern="1200"/>
        </a:p>
      </dsp:txBody>
      <dsp:txXfrm>
        <a:off x="4746375" y="52717"/>
        <a:ext cx="3246056" cy="16944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4A1B3-CB75-477F-8F0F-42B0EA233851}">
      <dsp:nvSpPr>
        <dsp:cNvPr id="0" name=""/>
        <dsp:cNvSpPr/>
      </dsp:nvSpPr>
      <dsp:spPr>
        <a:xfrm>
          <a:off x="8583" y="31874"/>
          <a:ext cx="2565380" cy="2188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Diverse and inclusive </a:t>
          </a:r>
          <a:r>
            <a:rPr lang="en-US" sz="1800" b="1" i="1" kern="1200"/>
            <a:t>VET modalities </a:t>
          </a:r>
          <a:r>
            <a:rPr lang="en-US" sz="1800" b="1" kern="1200"/>
            <a:t>for learners of all ages and social/economic backgrounds</a:t>
          </a:r>
          <a:endParaRPr lang="it-IT" sz="1800" b="1" kern="1200"/>
        </a:p>
      </dsp:txBody>
      <dsp:txXfrm>
        <a:off x="72685" y="95976"/>
        <a:ext cx="2437176" cy="2060386"/>
      </dsp:txXfrm>
    </dsp:sp>
    <dsp:sp modelId="{BA7A9174-3BD8-4F76-B3AB-ABAD161D66F1}">
      <dsp:nvSpPr>
        <dsp:cNvPr id="0" name=""/>
        <dsp:cNvSpPr/>
      </dsp:nvSpPr>
      <dsp:spPr>
        <a:xfrm>
          <a:off x="2830501" y="808062"/>
          <a:ext cx="543860" cy="636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2830501" y="935305"/>
        <a:ext cx="380702" cy="381728"/>
      </dsp:txXfrm>
    </dsp:sp>
    <dsp:sp modelId="{DE102143-B5DA-4B54-8EA4-8B48A449711D}">
      <dsp:nvSpPr>
        <dsp:cNvPr id="0" name=""/>
        <dsp:cNvSpPr/>
      </dsp:nvSpPr>
      <dsp:spPr>
        <a:xfrm>
          <a:off x="3600115" y="31874"/>
          <a:ext cx="2565380" cy="2188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Conducive, innovative and modern </a:t>
          </a:r>
          <a:r>
            <a:rPr lang="en-US" sz="1800" b="1" i="1" kern="1200"/>
            <a:t>learning environments </a:t>
          </a:r>
          <a:r>
            <a:rPr lang="en-US" sz="1800" b="1" kern="1200"/>
            <a:t>for flexible and workplace related </a:t>
          </a:r>
          <a:r>
            <a:rPr lang="en-US" sz="1800" b="1" i="0" kern="1200"/>
            <a:t>VET</a:t>
          </a:r>
          <a:r>
            <a:rPr lang="en-US" sz="1800" b="1" i="1" kern="1200"/>
            <a:t> learning processes</a:t>
          </a:r>
          <a:endParaRPr lang="it-IT" sz="1800" i="1" kern="1200"/>
        </a:p>
      </dsp:txBody>
      <dsp:txXfrm>
        <a:off x="3664217" y="95976"/>
        <a:ext cx="2437176" cy="2060386"/>
      </dsp:txXfrm>
    </dsp:sp>
    <dsp:sp modelId="{D7EE486F-3A0B-4D1D-8174-DE97A34F158E}">
      <dsp:nvSpPr>
        <dsp:cNvPr id="0" name=""/>
        <dsp:cNvSpPr/>
      </dsp:nvSpPr>
      <dsp:spPr>
        <a:xfrm>
          <a:off x="6422034" y="808062"/>
          <a:ext cx="543860" cy="6362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6422034" y="935305"/>
        <a:ext cx="380702" cy="381728"/>
      </dsp:txXfrm>
    </dsp:sp>
    <dsp:sp modelId="{1AE264BE-0DC7-451F-856B-6ECCA7DA5BF9}">
      <dsp:nvSpPr>
        <dsp:cNvPr id="0" name=""/>
        <dsp:cNvSpPr/>
      </dsp:nvSpPr>
      <dsp:spPr>
        <a:xfrm>
          <a:off x="7191648" y="31874"/>
          <a:ext cx="2565380" cy="2188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Multi-channel lifelong </a:t>
          </a:r>
          <a:r>
            <a:rPr lang="en-US" sz="1800" b="1" i="1" kern="1200"/>
            <a:t>career guidance </a:t>
          </a:r>
          <a:r>
            <a:rPr lang="en-US" sz="1800" b="1" kern="1200"/>
            <a:t>services delivery</a:t>
          </a:r>
          <a:endParaRPr lang="it-IT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400" kern="1200"/>
        </a:p>
      </dsp:txBody>
      <dsp:txXfrm>
        <a:off x="7255750" y="95976"/>
        <a:ext cx="2437176" cy="2060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sv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svg"/><Relationship Id="rId25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29" Type="http://schemas.openxmlformats.org/officeDocument/2006/relationships/image" Target="../media/image37.png"/><Relationship Id="rId1" Type="http://schemas.openxmlformats.org/officeDocument/2006/relationships/tags" Target="../tags/tag13.xml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24" Type="http://schemas.openxmlformats.org/officeDocument/2006/relationships/image" Target="../media/image32.svg"/><Relationship Id="rId32" Type="http://schemas.openxmlformats.org/officeDocument/2006/relationships/image" Target="../media/image40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png"/><Relationship Id="rId4" Type="http://schemas.openxmlformats.org/officeDocument/2006/relationships/image" Target="../media/image12.sv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Relationship Id="rId30" Type="http://schemas.openxmlformats.org/officeDocument/2006/relationships/image" Target="../media/image3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9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5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2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857A2-CD0C-4DF9-AA5A-71C928261642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24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97E0D8-1DEB-422B-83A9-F32F4D6BB0C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209829D-92D3-4879-9DAA-23AEAB25CCC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7D02C74-467C-4A57-B5D0-A3FFA925CA7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B449E3B5-2EE9-4D50-B05A-F5C4CA1832E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06C298A8-FBE4-429C-B5A4-6E6DD678BC2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BEA00DE-9840-4CC8-863E-CC6F0EA238A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F09EB3-52F2-4CF1-ABC8-2BC299A6FEF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03AD9D-2F6D-4677-9820-85CC36A2C7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6EF7A6A-BDE9-4686-AFA2-00D89FD9270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C1677C-C774-473B-A86F-9E8FD563DB2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42677C4-51D9-4469-AAC7-7770BE1616D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7BF8785-0FC3-4FA2-9ACA-D659A3D310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43A011-641E-4EA9-BC5C-7687FC46713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72279FC-643E-479A-BD50-0EE97159863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A9D0FEB-3654-449F-B117-CB4F349B8E0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E34639B4-22A6-4D72-B571-E77DA58FB97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3882B7-1BBE-4334-A598-5A7B15AE41C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A418184D-5DB2-4D87-86DD-334C9A2C56E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B76FDA3B-6C28-4267-B048-2CAA31770F9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C8D93B-F240-4009-96F9-D99F5149919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C28C99E-BD2E-446A-9664-0BAC14D6284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17DFB76-91AD-4D19-BC6B-6E766A0860C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B319330E-0B8A-403A-8B2C-9C58A091259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645E08B-5398-4864-8836-1F6C7CA2E4C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022921-7EE2-4D83-A4C8-B9D58B0D507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776FD2F-7466-4B0B-9F0B-EDD46A2993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F3AA0D-BDC7-458C-B82D-B8B670465F8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8C7CD3B-F7F0-4D5B-9F72-6CF5CBA2DE7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4A81FE-A529-43BA-9D4D-31192DB3DE3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19C78D-FA1E-4B96-BF1B-7D2034F4DC8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C047E70-A9F4-4ED3-BADE-3536AAEED4A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0EA9337-A660-44E5-8A35-7CE33E03C40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36CC8D6-4C50-4023-93B3-900B54373E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9B89DCB-2634-4B2F-985A-7278AB2C142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F689321C-8F27-4EFD-864A-70F423A6BBB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3664686-FED2-4A47-A701-1150CA2770A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B5DE731-8D5C-48B6-810A-6C8BADAB72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FC37072A-47BA-45C7-BFF5-35005D65BC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EF6509-4B73-47F6-A172-63AD1EF8423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9CFF651-71FA-497A-A95D-33FE289D93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25816AF4-33B0-443D-A99F-07744B0FB94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83164E-BDFF-48F0-9A83-1275565294C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338AC90-94C8-4A21-9B91-FEF329A9D7F1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4CC223A-3190-4C76-B491-E40FEB1300C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51ABBE8-C36D-48D2-A7EB-737DD44143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D36D01E-4C2F-48FE-B2F7-68203B7F10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C878A93-E2D8-40F2-B1B1-8BD5E19E911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72DB3FA-733D-4CC9-A492-4A45C475C8F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7693CF6-5A69-48C1-9E24-1BDFA1634A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968D62E8-9A91-4CC9-A92F-97ADB40F483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7A5A9A9-7785-4CE8-8841-98CD8292F10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5C2F779-DB48-4EF7-8165-2C62D0EB4FF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572BE40E-A575-4624-8BB9-6BB28EAE731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12FAED8-C075-4694-8117-4F25F4B6D1D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B047A1-A74C-4D1E-BE94-24C5FB466B8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45AB211-413E-414B-ABA6-C98EE0EC843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9FE7C3BD-9C41-4FC8-B8DE-D87A989121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754E48-B3C2-45D4-9939-A84629AB814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335D883-1B35-4EE4-9183-E76C8332AA1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BB03FD96-EFD1-4FC9-A563-F558541FDF1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BCF096DC-F77A-42E9-9DD3-25297EC30D1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3ABDE8BB-317C-4CF4-9988-B62A1890721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91BCD1C-EF85-4495-A323-93D4DD892E6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BBB788B-291F-4663-948A-ACFBEC4D2A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3EB9C61F-8AC8-45B6-B110-B293A8B8E79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D55A959-C15A-4E83-9395-8F216967B3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E72C393-F1C0-42A9-9D3F-A2F3CB28BD7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BD8CECA-0BBE-4807-B97A-258BA2A4BBC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A9BD2D26-850F-4601-9EAF-7A2A81F7A81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205721-D6F2-40BE-9554-69CE29D15A7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3A9B62C-8E99-4CE9-A1E8-AB4B705B9C1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0B22E7A-148C-417C-9937-F842AA5A3FA0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F0D8C14-8CA1-4F10-AB8E-5C01FC02518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1109E7A2-063A-458C-BAFD-40C70C58595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C31BA15-9778-451A-8984-3841F3DBBA5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249D8461-94BA-4F70-9C07-47D836D1611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92CAEFA-70DA-49B1-8ADF-768B963EB14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FE3390A-D98D-4DBC-BA1B-4E1AADBC80A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0B77CA0-F780-43CD-9C20-0DCB19221CD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7DD489A-F0E0-4E38-A3F5-E35EC5AE5B0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FA2815DC-5D85-45FC-BE7B-0297A5AB30D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6419C3A-1EC0-4590-8F95-FE61CD4580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A5F5DBE-9283-44A4-BFDC-5F5ECEFA156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5E2FEDA-15D9-4A56-B3FB-FE367953077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884A9930-397B-4CF3-9E07-EBE9C07505D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611DF956-F394-4697-ADCC-CA0A5633601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A50AFEF4-0D1E-4145-BFE2-90BE15A098E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A6CB6FD-BFC7-4526-83CD-1F0272F1D66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E5DA963-CC63-4828-A74A-0C879DF825C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4D7349CE-6290-4B85-BAA2-AF6B318F69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42317BD0-0A10-4A8C-AA4F-0B92CE89969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05C14FE9-EB44-4E9F-B9B1-8BEB5ED12B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D60C536-E379-43BF-8B7E-3B195B0E9FC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02CD7AC-A2DC-4A85-A39F-04F69E33B02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91525687-6B28-4976-A4D8-DF57EC3D55C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5F8A1D6-379F-40DB-9195-0E2203B445D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3E3403B-1C3A-4ACF-BCC3-27C7567061E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23111FA0-3579-401D-B85F-65C5C63D7C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CABBCF1-8F20-4662-B274-A79B6738FCD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CA6FE37B-87A5-4A02-B5F0-D2178B08B7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86E370C-69D5-4627-AC30-3FEA734D2AD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4311047-B0E5-418B-A3B4-B481041474B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8586705-F350-4E5E-8325-CF7092B44D3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3987545E-EEB6-4FCB-A410-33447FC5AEC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711AD00-EFE8-4D6E-8245-3590AD927C1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CDD6A63-2049-4665-AB46-91EFEDB4D98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BC9A2DF-280E-4471-8F80-2FAAEF6FB3C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0565709-3EB7-4DD8-A576-CA759ED9B30B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8BA7AE2-C20C-471B-B631-766A6F89138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4728C4E-3C7C-40C2-B4A0-DAF7429366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0A4580E-C208-4DEA-83D9-2E0FFF26CE0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F0418B9-C7D1-400E-BD72-3477A1CD268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9E239BB1-2870-44CF-89DB-2826624042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7C7B5C7-9A3C-4658-87B9-AC3D1FF582C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D6289BE-5BBA-43D3-959C-3128930E798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970C4B-587F-452C-986A-6311B31F04D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48C0B593-1BC7-4D66-A78F-2A46A04FBBB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ED122FB-5920-4980-B0F0-E1C80DBE119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6C1D82B-5423-459E-A411-ADE55B14C98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9DA4FC6-A0F7-4F70-BEF4-CAF065082E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F1FC208-3191-4944-BECF-F11C2EE0EEC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5C348C0-074C-4248-A30B-990089909D5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48BB617-4DE2-4FE1-97ED-6437DAA7A1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4AB24BB6-2712-4B08-8A78-BB9A323FFF6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E50AA08-6341-4932-9DE2-145BB67A4E9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7FB4807-351F-4E64-AEF1-7C5A70BF6BD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E383E4D-E8D2-42DC-BF96-A3AF892AA64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65D162A-9BC5-4631-9056-9C122C607AD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838593C-25F1-4317-A255-EBF39D02678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19935CF5-39F2-46D8-A8AC-7063ED50FE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F78CBBE-1EC2-4185-AC5C-7BC8EF327D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6DB25AE-CCE5-4E66-AE5C-35EF54D7B6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B043E7C-C482-4229-B17B-D115D682596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36A6591-6D59-4D4E-ABAA-5A162F2E0AD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5A930EB-D5A0-49F6-81FC-1A8463AB2B0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0F47291-55B4-48B7-A7D4-F05015CF69E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4F702A6F-441E-4B5D-AE70-BABEADE03ED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6564437-9B37-418A-BEB1-11572EE8EC8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784A5E2-D9BF-459D-9B01-5322BA36C21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BC9D46-2EA6-496D-A49E-E6EE2981CB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E2E46DA-CBE1-43F3-B110-9B45F2BD63F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0D9F43F-FDFF-4203-9267-AE94DB7516F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92E0981-E96F-46AA-88B5-0B7F8AA94F3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4663BE5-116A-424B-BEEE-0AA22D65804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3745B283-D727-4E40-BC97-28E8AE0A1B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C6ED8BD-E126-4717-A7F6-00DD0E83190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CCDA6E1-858D-4044-83C5-91C5CD95155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76BA8583-BF7E-4FE3-A38D-5ADDDD4E844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7EB62E0-1753-4DEC-8F68-5156A8CC746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5F12A203-7546-4EF6-9968-3CFF5337872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7BC045A-B5D8-474D-8FA4-3A0AA883E08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8A86C28-D9C6-47F2-8A8E-95A20EB177A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0AAF1D1-7489-4320-8C32-E2FE2F93C8B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9080AA57-8EFA-4FC1-B61E-F79748FB977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7AF1807-2C49-4072-B0D8-9F6F43DB9B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8E0706C-0850-43A8-ABE2-D17DE76ED62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840C93CD-58CD-40B3-8AC4-8342C03142A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5D6725C-EB1A-4807-85B9-7591844405E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387CFB1E-F0DC-4BF1-A46E-73124F7C44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2025B298-A9CF-4380-B3D6-7E657C9CBC2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B6EB57D-1544-4977-A4BA-88AB63C6BCB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DAA78A2-EE3A-4500-BC96-16484929EC5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6EC0AA0-3A2E-4314-8BE0-9C52B5194F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58BB148-5223-47A1-AF9B-E04696A205C9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5BA01823-324E-430F-A686-7E738B2A018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3C4433E3-919F-4D6E-B838-4048CF358C8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C2182F3-46DE-4E1C-8900-E578F3CABB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7A23839-A8F8-47C8-82A2-4664A845587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8454094-72D8-439E-857D-2F318B23F385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7D261E1-D623-4F3A-9528-5336D8F2066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8A510C-1079-4F09-8826-9C72F95BD8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DDC74403-53C9-4905-A574-AE25757E2C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2D3AE5D-2C0C-48DF-835A-42C5BD95F25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9395A6C-E534-4A9F-8E4F-7458DD27F9B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0085481E-6263-42CC-B37B-44EDBC49EE6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694394A-6412-4DBF-925B-B8EF6B9250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4F04B26-DA80-4ADB-B40F-E9DD0B07726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DA91B2C7-09A4-4A7C-A6A4-49F47DD943C2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5B32AB-738A-4FBB-B783-83F3FE69120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205FFB0-E6F2-4FE8-95C0-55C6C867C78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2796341-887B-44DE-B64E-BB9F96F3864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1012A53-7828-4A92-A463-40A1DF46166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17D9E03-383A-45ED-88CE-CA73D02DCC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248837E-5C83-4D60-BE30-8B486E75362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68A9694C-62A0-4D31-BE95-61CE8F914E6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40C99AE-25C0-4A62-A682-505307747FA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F8BC5BC-1C51-4530-BE49-5B9828BE06F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F8AD882-077D-44D6-B829-69B7F26A4B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1799AF3-EAD8-4A1F-B96A-9DBD9AC741C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4BD8487-F7D4-4AF6-B351-D0F3C024247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D73476CE-9EBB-4A14-A0DD-3EEAFE3B13B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30B99B4-D285-447D-8B0C-3BD6D679C1B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D7432619-3F7E-48B2-98A5-29D2C3096B4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B0C01C88-0811-4460-A411-405D71D73D0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48303CE-A9E8-4C20-94AA-177DD57B844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FFA2E1E2-2F37-43DB-A458-2C208E75088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5A89ABCA-7974-4D45-9ECB-37AC306D4AB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AE89C59-9075-4214-B51D-2409B56976B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B46E783E-1BC2-4C37-9872-E6AB40112C6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DF1574C-7194-4FBA-991B-981F4329A01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1A210683-C28B-4E21-B2FE-00FA4FA7C65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9E1743FF-ED2B-480A-9469-9487B70BD3F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8998449-75C0-4133-9354-7DC9FC493A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0BC198EC-0799-44D1-8D51-2F984035956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97288D5-9159-4C46-B70C-9A67D8CCF0A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DC1C30F8-CAE2-407A-BF7A-25F7C20D0F5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E3E7E213-1833-48BA-BEB0-BE562CBF6D6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DE4F67E1-CADF-4395-890D-845F9AC63C3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90602323-D1DF-45DF-A8C4-51969218965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82BE8EF9-6F54-4E03-9556-B41EFB87A19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281A-7039-4C04-A157-A19A9DBC9BA3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1CAF94FF-22DB-4270-9599-BF5F965AD56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796B5433-BF17-4938-AC21-CEB191922FE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0507E59-4C79-4530-BCFF-93A3262BB9B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BE51CCA6-6986-4C9F-8B32-27850FF606B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A89F68C2-9064-4FC5-A9E6-729B4B1A41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519BBB2-11F5-4FEA-9B30-9123E6F345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04DCA288-1592-4C7B-9BCD-8CAF46B8664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0CF9D34A-443C-4A4D-9CC4-4884FC31627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2E4ED872-6E43-4BB2-8AD1-65A8088DA5A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EFF52CD-BE67-4E25-A09F-8FE8B10D442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D690AB3-F421-48D6-A9E6-7ECBD783FC6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33D1464D-A895-4366-9EDA-39667416F9B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BFCC4BBD-77E9-4F3D-8F3D-799376FFEAD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2F44125-1248-47A5-9E1D-10B898D383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4BF4B53F-448E-4EB2-86E4-6717A1FF0F0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D7E2EBC-5FF4-43E3-8372-04D1350EAB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BE315A6C-8A30-495F-BE71-C7AA97AC445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285BEF07-1CB0-4BFD-8035-83D4788697A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13333D98-BFCB-4687-B3E6-C9B15D017E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2F9D05B1-FBF4-4D9B-8F76-756ED4ED2F5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6A7B055-8C01-405F-A355-2E0C2575F7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14D2FAC-FCC9-4ABF-8A9A-B9A75527C0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B266566-A204-48AE-A6E4-F93931734CA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F761CCA-3012-4C4B-891D-D2C25B9C5B4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A9790B9-B6D9-4BDD-9BAD-BD0A0FB2B81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7095DA83-B391-41D7-8F32-8F8BC945A24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022EAACE-1892-4562-9E87-DD34DC2F90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99E96147-3F32-4830-825E-52138EB0C4D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7827731-6C97-4ABD-B771-8B6591AE662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A258A1B-450D-4202-BE74-A8432B6A43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1788574-D0FF-45E7-8ACC-D824B74FBD2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A50DB99C-9724-4527-B5A5-329D5C116EE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4A293D0-F0CE-4136-8806-D0B311BB551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BED6E39-4F9F-432E-8A88-1D4A1D0A0DC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2EDE016E-BF79-4DA7-8E2A-0368D5E18A5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1A7D1EBF-3380-4372-9916-D7DF94752B9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D7FC8210-9C7A-453B-8807-96EE8F53239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418D0CF5-9F26-47C2-AEE5-7C0B85CE079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3FD37435-0273-4525-8493-08565164F6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C31F6812-30B2-4860-A966-BE16108E005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9E3C9EA-2383-4A35-96BE-783CD140A87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9FAF7663-D22B-46C4-8D7C-DBFA5547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8CB34965-076D-4717-ACC8-2E794998A5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95ED9D2-0E78-4704-B70C-0012E2230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CEFD1932-56E8-4F21-B8FF-244F82F73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04293564-A6A5-4D4B-918F-FD26B2CC5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4C94824F-BC4F-47D2-87B8-97A97C922BD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3D7C6B7D-8F32-42BD-AC8B-B1F0FAA23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B7241546-EB0D-4B7F-B698-33496CC5F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223CB996-D755-41F5-A801-4B1079DC0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611BD7E-1068-4D42-B640-ED23D8CB3A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FD7AF46-B3C3-4CFD-8A9A-DFD6FED1AD66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57D65471-38D9-46EC-B2FC-D1E8658891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8C15D5DE-3E24-4B7B-B618-FCA735D0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300" name="Graphic 299">
            <a:extLst>
              <a:ext uri="{FF2B5EF4-FFF2-40B4-BE49-F238E27FC236}">
                <a16:creationId xmlns:a16="http://schemas.microsoft.com/office/drawing/2014/main" id="{B68912B3-0FB2-4C6E-8AEE-2E1E7A7736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D36535C5-9DC1-4C16-9034-9330057144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302" name="Graphic 301">
            <a:extLst>
              <a:ext uri="{FF2B5EF4-FFF2-40B4-BE49-F238E27FC236}">
                <a16:creationId xmlns:a16="http://schemas.microsoft.com/office/drawing/2014/main" id="{82B5CE23-ECF8-4CC7-96D6-DC4AC284DC5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D475B942-FFB5-44B3-BB06-EE5847AFDC6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04" name="Graphic 303">
            <a:extLst>
              <a:ext uri="{FF2B5EF4-FFF2-40B4-BE49-F238E27FC236}">
                <a16:creationId xmlns:a16="http://schemas.microsoft.com/office/drawing/2014/main" id="{9D27CEDD-6AD4-4436-9750-13AFD65296D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C690C615-A214-4DBD-A203-10CDAF8B3D7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8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4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1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2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2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5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9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9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09072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" Target="slide5.xml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audio" Target="../media/audio1.wav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2DEBFDE-E244-41BA-8F48-FF4B9DB94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</p:spPr>
        <p:txBody>
          <a:bodyPr/>
          <a:lstStyle/>
          <a:p>
            <a:r>
              <a:rPr lang="en-US"/>
              <a:t>08/11/2022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B3C67-8DFC-46D3-B51E-BFBBBDA8A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2457981"/>
            <a:ext cx="5358538" cy="1788836"/>
          </a:xfrm>
        </p:spPr>
        <p:txBody>
          <a:bodyPr anchor="t">
            <a:normAutofit fontScale="90000"/>
          </a:bodyPr>
          <a:lstStyle/>
          <a:p>
            <a:r>
              <a:rPr lang="en-GB" sz="3600"/>
              <a:t>Seven building blocks of a </a:t>
            </a:r>
            <a:br>
              <a:rPr lang="en-GB" sz="3600"/>
            </a:br>
            <a:r>
              <a:rPr lang="en-GB" sz="3600"/>
              <a:t>good vocational education and training system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0193E-8393-E2F2-F3B9-B2541BCC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256871" cy="16970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>
                <a:cs typeface="Arial"/>
              </a:rPr>
              <a:t>INTPA VET training – practical training about VET and employability opportunities</a:t>
            </a:r>
            <a:r>
              <a:rPr lang="en-GB">
                <a:cs typeface="Arial"/>
              </a:rPr>
              <a:t> </a:t>
            </a:r>
          </a:p>
          <a:p>
            <a:r>
              <a:rPr lang="en-GB">
                <a:cs typeface="Arial"/>
              </a:rPr>
              <a:t>Carmo GOMES</a:t>
            </a:r>
          </a:p>
          <a:p>
            <a:r>
              <a:rPr lang="en-GB">
                <a:ea typeface="+mj-lt"/>
                <a:cs typeface="+mj-lt"/>
              </a:rPr>
              <a:t>8-9-10 November 2022, Lilongwe, Malawi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F8C651-8C5C-A9B1-8F84-67918C8D9B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Gomes, Maria do Carmo, 2021, European Training Foundation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A914B8-4A91-C677-074E-E24C580C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57" y="3389415"/>
            <a:ext cx="10944224" cy="1080120"/>
          </a:xfrm>
        </p:spPr>
        <p:txBody>
          <a:bodyPr/>
          <a:lstStyle/>
          <a:p>
            <a:pPr algn="r"/>
            <a:r>
              <a:rPr lang="en-GB" dirty="0">
                <a:latin typeface="Arial"/>
                <a:cs typeface="Arial"/>
              </a:rPr>
              <a:t>Thank you for your attention!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DAE6D-2897-A944-62FC-6DDB7314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>
            <a:normAutofit/>
          </a:bodyPr>
          <a:lstStyle/>
          <a:p>
            <a:pPr algn="ctr"/>
            <a:r>
              <a:rPr lang="en-GB" sz="3200"/>
              <a:t>Seven building blocks of a </a:t>
            </a:r>
            <a:br>
              <a:rPr lang="en-GB" sz="3200"/>
            </a:br>
            <a:r>
              <a:rPr lang="en-GB" sz="3200"/>
              <a:t>good vocational education and training system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hlinkHover r:id="rId3" action="ppaction://hlinksldjump">
              <a:snd r:embed="rId4" name="camera.wav"/>
            </a:hlinkHover>
            <a:extLst>
              <a:ext uri="{FF2B5EF4-FFF2-40B4-BE49-F238E27FC236}">
                <a16:creationId xmlns:a16="http://schemas.microsoft.com/office/drawing/2014/main" id="{75FEB38F-9576-5E10-D85A-5422AFF83090}"/>
              </a:ext>
            </a:extLst>
          </p:cNvPr>
          <p:cNvSpPr/>
          <p:nvPr/>
        </p:nvSpPr>
        <p:spPr>
          <a:xfrm>
            <a:off x="1515156" y="2278429"/>
            <a:ext cx="2210212" cy="1220431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Research &amp; data analysis</a:t>
            </a:r>
          </a:p>
        </p:txBody>
      </p:sp>
      <p:sp>
        <p:nvSpPr>
          <p:cNvPr id="3" name="Rectangle 2">
            <a:hlinkClick r:id="" action="ppaction://hlinkshowjump?jump=nextslide"/>
            <a:hlinkHover r:id="rId5" action="ppaction://hlinksldjump">
              <a:snd r:embed="rId4" name="camera.wav"/>
            </a:hlinkHover>
            <a:extLst>
              <a:ext uri="{FF2B5EF4-FFF2-40B4-BE49-F238E27FC236}">
                <a16:creationId xmlns:a16="http://schemas.microsoft.com/office/drawing/2014/main" id="{F9D29612-C700-1D59-6B51-55AA5ED1D74D}"/>
              </a:ext>
            </a:extLst>
          </p:cNvPr>
          <p:cNvSpPr/>
          <p:nvPr/>
        </p:nvSpPr>
        <p:spPr>
          <a:xfrm>
            <a:off x="4167051" y="2567066"/>
            <a:ext cx="3265715" cy="72197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Governance &amp; financing</a:t>
            </a:r>
          </a:p>
        </p:txBody>
      </p:sp>
      <p:sp>
        <p:nvSpPr>
          <p:cNvPr id="7" name="Rectangle 6">
            <a:hlinkClick r:id="rId6" action="ppaction://hlinksldjump">
              <a:snd r:embed="rId4" name="camera.wav"/>
            </a:hlinkClick>
            <a:extLst>
              <a:ext uri="{FF2B5EF4-FFF2-40B4-BE49-F238E27FC236}">
                <a16:creationId xmlns:a16="http://schemas.microsoft.com/office/drawing/2014/main" id="{AE01D405-602B-D12A-538B-05BEC5C58AD4}"/>
              </a:ext>
            </a:extLst>
          </p:cNvPr>
          <p:cNvSpPr/>
          <p:nvPr/>
        </p:nvSpPr>
        <p:spPr>
          <a:xfrm>
            <a:off x="6322423" y="3833776"/>
            <a:ext cx="4703265" cy="1035475"/>
          </a:xfrm>
          <a:prstGeom prst="rect">
            <a:avLst/>
          </a:prstGeom>
          <a:solidFill>
            <a:srgbClr val="750D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Standards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E0F405-8DE8-D61D-0CA9-D865C06180BD}"/>
              </a:ext>
            </a:extLst>
          </p:cNvPr>
          <p:cNvSpPr/>
          <p:nvPr/>
        </p:nvSpPr>
        <p:spPr>
          <a:xfrm>
            <a:off x="800552" y="3834704"/>
            <a:ext cx="4542157" cy="1035475"/>
          </a:xfrm>
          <a:prstGeom prst="rect">
            <a:avLst/>
          </a:prstGeom>
          <a:solidFill>
            <a:srgbClr val="750D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Human, Pedagogical and Physical 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3F56B5-9FA2-3A7A-8EC3-3BE959B0738B}"/>
              </a:ext>
            </a:extLst>
          </p:cNvPr>
          <p:cNvSpPr/>
          <p:nvPr/>
        </p:nvSpPr>
        <p:spPr>
          <a:xfrm>
            <a:off x="4167051" y="1687097"/>
            <a:ext cx="3265715" cy="720062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Policies &amp; strategies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6F2C59-2111-DB7C-EFFF-86CFCAC37A16}"/>
              </a:ext>
            </a:extLst>
          </p:cNvPr>
          <p:cNvSpPr/>
          <p:nvPr/>
        </p:nvSpPr>
        <p:spPr>
          <a:xfrm>
            <a:off x="4167051" y="5231165"/>
            <a:ext cx="3265715" cy="674764"/>
          </a:xfrm>
          <a:prstGeom prst="rect">
            <a:avLst/>
          </a:prstGeom>
          <a:solidFill>
            <a:srgbClr val="97BE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Provision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34C7-FB9F-6F17-F809-E4559FFEEE32}"/>
              </a:ext>
            </a:extLst>
          </p:cNvPr>
          <p:cNvSpPr/>
          <p:nvPr/>
        </p:nvSpPr>
        <p:spPr>
          <a:xfrm>
            <a:off x="8100873" y="2407159"/>
            <a:ext cx="2210211" cy="1195657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Quality assurance &amp; results monitoring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5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965058"/>
              </p:ext>
            </p:extLst>
          </p:nvPr>
        </p:nvGraphicFramePr>
        <p:xfrm>
          <a:off x="2859151" y="2817656"/>
          <a:ext cx="6025316" cy="221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9D9ABB-9F76-6C50-36FE-6AFC927603E5}"/>
              </a:ext>
            </a:extLst>
          </p:cNvPr>
          <p:cNvSpPr/>
          <p:nvPr/>
        </p:nvSpPr>
        <p:spPr>
          <a:xfrm>
            <a:off x="4167051" y="1687097"/>
            <a:ext cx="3265715" cy="720062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Policies &amp; strategies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4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408525"/>
              </p:ext>
            </p:extLst>
          </p:nvPr>
        </p:nvGraphicFramePr>
        <p:xfrm>
          <a:off x="2859151" y="2817656"/>
          <a:ext cx="6025316" cy="221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hlinkClick r:id="" action="ppaction://hlinkshowjump?jump=nextslide"/>
            <a:hlinkHover r:id="rId8" action="ppaction://hlinksldjump">
              <a:snd r:embed="rId9" name="camera.wav"/>
            </a:hlinkHover>
            <a:extLst>
              <a:ext uri="{FF2B5EF4-FFF2-40B4-BE49-F238E27FC236}">
                <a16:creationId xmlns:a16="http://schemas.microsoft.com/office/drawing/2014/main" id="{20224711-4E06-DB47-5ADF-D7F11210ECB1}"/>
              </a:ext>
            </a:extLst>
          </p:cNvPr>
          <p:cNvSpPr/>
          <p:nvPr/>
        </p:nvSpPr>
        <p:spPr>
          <a:xfrm>
            <a:off x="4238951" y="1587352"/>
            <a:ext cx="3265715" cy="721970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Governance &amp; financing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150884"/>
              </p:ext>
            </p:extLst>
          </p:nvPr>
        </p:nvGraphicFramePr>
        <p:xfrm>
          <a:off x="2859151" y="2817656"/>
          <a:ext cx="6025316" cy="221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hlinkHover r:id="rId8" action="ppaction://hlinksldjump">
              <a:snd r:embed="rId9" name="camera.wav"/>
            </a:hlinkHover>
            <a:extLst>
              <a:ext uri="{FF2B5EF4-FFF2-40B4-BE49-F238E27FC236}">
                <a16:creationId xmlns:a16="http://schemas.microsoft.com/office/drawing/2014/main" id="{03F41996-709A-D8D2-5EBA-A0FF9F94F716}"/>
              </a:ext>
            </a:extLst>
          </p:cNvPr>
          <p:cNvSpPr/>
          <p:nvPr/>
        </p:nvSpPr>
        <p:spPr>
          <a:xfrm>
            <a:off x="3984035" y="1544225"/>
            <a:ext cx="3566295" cy="1220431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Research &amp; data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2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4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0509"/>
              </p:ext>
            </p:extLst>
          </p:nvPr>
        </p:nvGraphicFramePr>
        <p:xfrm>
          <a:off x="2859151" y="2817656"/>
          <a:ext cx="6025316" cy="221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211A90C-8C57-6763-AE5C-696478764FC4}"/>
              </a:ext>
            </a:extLst>
          </p:cNvPr>
          <p:cNvSpPr/>
          <p:nvPr/>
        </p:nvSpPr>
        <p:spPr>
          <a:xfrm>
            <a:off x="3956806" y="1478165"/>
            <a:ext cx="3645777" cy="1080120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Quality assurance &amp; results monitoring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8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253496-D4B5-D774-65BE-0702EDDAE5BF}"/>
              </a:ext>
            </a:extLst>
          </p:cNvPr>
          <p:cNvSpPr/>
          <p:nvPr/>
        </p:nvSpPr>
        <p:spPr>
          <a:xfrm>
            <a:off x="3600730" y="1558255"/>
            <a:ext cx="4542157" cy="1035475"/>
          </a:xfrm>
          <a:prstGeom prst="rect">
            <a:avLst/>
          </a:prstGeom>
          <a:solidFill>
            <a:srgbClr val="750D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Human, Pedagogical and Physical Resources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EDEAEAF-42EB-0077-35FE-794A1C486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982044"/>
              </p:ext>
            </p:extLst>
          </p:nvPr>
        </p:nvGraphicFramePr>
        <p:xfrm>
          <a:off x="1110343" y="2968562"/>
          <a:ext cx="9496697" cy="202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169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hlinkClick r:id="rId3" action="ppaction://hlinksldjump">
              <a:snd r:embed="rId4" name="camera.wav"/>
            </a:hlinkClick>
            <a:extLst>
              <a:ext uri="{FF2B5EF4-FFF2-40B4-BE49-F238E27FC236}">
                <a16:creationId xmlns:a16="http://schemas.microsoft.com/office/drawing/2014/main" id="{BC7914B3-8AD8-8848-9A40-5BED4C93949A}"/>
              </a:ext>
            </a:extLst>
          </p:cNvPr>
          <p:cNvSpPr/>
          <p:nvPr/>
        </p:nvSpPr>
        <p:spPr>
          <a:xfrm>
            <a:off x="3618497" y="1659555"/>
            <a:ext cx="4511042" cy="977674"/>
          </a:xfrm>
          <a:prstGeom prst="rect">
            <a:avLst/>
          </a:prstGeom>
          <a:solidFill>
            <a:srgbClr val="750D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Standards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77110E8-45F3-DB6C-239F-66A17F7B4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675503"/>
              </p:ext>
            </p:extLst>
          </p:nvPr>
        </p:nvGraphicFramePr>
        <p:xfrm>
          <a:off x="1881052" y="3170282"/>
          <a:ext cx="8046720" cy="17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776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489DC-66CA-4FB1-BAEB-668419D5DD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411859" y="6511578"/>
            <a:ext cx="5472608" cy="2936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Gomes, Maria do Carmo, 2021, European Training Foundation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500261" cy="1080120"/>
          </a:xfrm>
        </p:spPr>
        <p:txBody>
          <a:bodyPr/>
          <a:lstStyle/>
          <a:p>
            <a:pPr algn="ctr"/>
            <a:r>
              <a:rPr lang="en-GB"/>
              <a:t>Building block 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F2034-9DD1-2FC9-4BE4-C92C7F4A6694}"/>
              </a:ext>
            </a:extLst>
          </p:cNvPr>
          <p:cNvSpPr/>
          <p:nvPr/>
        </p:nvSpPr>
        <p:spPr>
          <a:xfrm>
            <a:off x="3788229" y="1603257"/>
            <a:ext cx="3879668" cy="1080119"/>
          </a:xfrm>
          <a:prstGeom prst="rect">
            <a:avLst/>
          </a:prstGeom>
          <a:solidFill>
            <a:srgbClr val="97BE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Provision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1194EB-22C4-68A3-64A7-636CE1A35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429628"/>
              </p:ext>
            </p:extLst>
          </p:nvPr>
        </p:nvGraphicFramePr>
        <p:xfrm>
          <a:off x="1358537" y="3260186"/>
          <a:ext cx="9765612" cy="2252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307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05446CC665A48A81EE6EB83C8EB71" ma:contentTypeVersion="6" ma:contentTypeDescription="Create a new document." ma:contentTypeScope="" ma:versionID="6a2861f81a8f021827eaf651b10e0dce">
  <xsd:schema xmlns:xsd="http://www.w3.org/2001/XMLSchema" xmlns:xs="http://www.w3.org/2001/XMLSchema" xmlns:p="http://schemas.microsoft.com/office/2006/metadata/properties" xmlns:ns2="db2ac159-ab1f-4eee-9445-534d17aac9c4" xmlns:ns3="d6b2250c-dc3b-4a20-965d-62ac2eebb400" targetNamespace="http://schemas.microsoft.com/office/2006/metadata/properties" ma:root="true" ma:fieldsID="0b9f032d10bbeabd82445d8481f5e782" ns2:_="" ns3:_="">
    <xsd:import namespace="db2ac159-ab1f-4eee-9445-534d17aac9c4"/>
    <xsd:import namespace="d6b2250c-dc3b-4a20-965d-62ac2eebb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ac159-ab1f-4eee-9445-534d17aac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2250c-dc3b-4a20-965d-62ac2eebb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61325B-393B-4141-853D-28D24E1CE2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262796-185F-46FF-950D-608AB66D9AF2}">
  <ds:schemaRefs>
    <ds:schemaRef ds:uri="d6b2250c-dc3b-4a20-965d-62ac2eebb400"/>
    <ds:schemaRef ds:uri="db2ac159-ab1f-4eee-9445-534d17aac9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1D79C3-681F-4652-9DFC-A8335601EC89}">
  <ds:schemaRefs>
    <ds:schemaRef ds:uri="d6b2250c-dc3b-4a20-965d-62ac2eebb400"/>
    <ds:schemaRef ds:uri="db2ac159-ab1f-4eee-9445-534d17aac9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ETF EU Training Course Template</vt:lpstr>
      <vt:lpstr>Seven building blocks of a  good vocational education and training system</vt:lpstr>
      <vt:lpstr>Seven building blocks of a  good vocational education and training system</vt:lpstr>
      <vt:lpstr>Building block 1</vt:lpstr>
      <vt:lpstr>Building block 2</vt:lpstr>
      <vt:lpstr>Building block 3</vt:lpstr>
      <vt:lpstr>Building block 4</vt:lpstr>
      <vt:lpstr>Building block 5</vt:lpstr>
      <vt:lpstr>Building block 6</vt:lpstr>
      <vt:lpstr>Building block 6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blocks of a good vocational education  and training system</dc:title>
  <dc:creator>Joanna Anstey (ETF)</dc:creator>
  <cp:revision>17</cp:revision>
  <dcterms:created xsi:type="dcterms:W3CDTF">2022-10-12T12:45:04Z</dcterms:created>
  <dcterms:modified xsi:type="dcterms:W3CDTF">2022-11-07T09:56:39Z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0x0101000E605446CC665A48A81EE6EB83C8EB71</vt:lpwstr>
  </property>
</Properties>
</file>