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7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8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9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0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21.xml" ContentType="application/vnd.openxmlformats-officedocument.presentationml.tag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22.xml" ContentType="application/vnd.openxmlformats-officedocument.presentationml.tag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589" r:id="rId6"/>
    <p:sldId id="596" r:id="rId7"/>
    <p:sldId id="603" r:id="rId8"/>
    <p:sldId id="604" r:id="rId9"/>
    <p:sldId id="605" r:id="rId10"/>
    <p:sldId id="606" r:id="rId11"/>
    <p:sldId id="607" r:id="rId12"/>
    <p:sldId id="608" r:id="rId13"/>
    <p:sldId id="60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600"/>
    <a:srgbClr val="750D68"/>
    <a:srgbClr val="97BE0D"/>
    <a:srgbClr val="009B86"/>
    <a:srgbClr val="005191"/>
    <a:srgbClr val="455560"/>
    <a:srgbClr val="009BA4"/>
    <a:srgbClr val="7A2016"/>
    <a:srgbClr val="7E003F"/>
    <a:srgbClr val="272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69B4F-D9DF-4002-A1E5-6022C0CFF3E3}" v="140" dt="2022-11-07T09:52:39.245"/>
    <p1510:client id="{EB6134EF-E82A-DF12-349C-1F09E805C03E}" v="57" dt="2022-11-07T09:56:34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mo Gomes (ETF)" userId="914e6ae3-a7fd-49bc-9eb2-a9ae2cae16ca" providerId="ADAL" clId="{35C69B4F-D9DF-4002-A1E5-6022C0CFF3E3}"/>
    <pc:docChg chg="undo custSel addSld delSld modSld sldOrd">
      <pc:chgData name="Carmo Gomes (ETF)" userId="914e6ae3-a7fd-49bc-9eb2-a9ae2cae16ca" providerId="ADAL" clId="{35C69B4F-D9DF-4002-A1E5-6022C0CFF3E3}" dt="2022-11-07T09:52:39.246" v="538" actId="6549"/>
      <pc:docMkLst>
        <pc:docMk/>
      </pc:docMkLst>
      <pc:sldChg chg="modSp add mod ord">
        <pc:chgData name="Carmo Gomes (ETF)" userId="914e6ae3-a7fd-49bc-9eb2-a9ae2cae16ca" providerId="ADAL" clId="{35C69B4F-D9DF-4002-A1E5-6022C0CFF3E3}" dt="2022-11-07T09:52:39.246" v="538" actId="6549"/>
        <pc:sldMkLst>
          <pc:docMk/>
          <pc:sldMk cId="1507325371" sldId="258"/>
        </pc:sldMkLst>
        <pc:spChg chg="mod">
          <ac:chgData name="Carmo Gomes (ETF)" userId="914e6ae3-a7fd-49bc-9eb2-a9ae2cae16ca" providerId="ADAL" clId="{35C69B4F-D9DF-4002-A1E5-6022C0CFF3E3}" dt="2022-11-07T09:52:18.035" v="515" actId="14100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Carmo Gomes (ETF)" userId="914e6ae3-a7fd-49bc-9eb2-a9ae2cae16ca" providerId="ADAL" clId="{35C69B4F-D9DF-4002-A1E5-6022C0CFF3E3}" dt="2022-11-07T09:52:39.246" v="538" actId="6549"/>
          <ac:spMkLst>
            <pc:docMk/>
            <pc:sldMk cId="1507325371" sldId="258"/>
            <ac:spMk id="6" creationId="{EBC0193E-8393-E2F2-F3B9-B2541BCCD76F}"/>
          </ac:spMkLst>
        </pc:spChg>
      </pc:sldChg>
      <pc:sldChg chg="addSp delSp modSp mod">
        <pc:chgData name="Carmo Gomes (ETF)" userId="914e6ae3-a7fd-49bc-9eb2-a9ae2cae16ca" providerId="ADAL" clId="{35C69B4F-D9DF-4002-A1E5-6022C0CFF3E3}" dt="2022-11-07T09:38:42.679" v="326" actId="403"/>
        <pc:sldMkLst>
          <pc:docMk/>
          <pc:sldMk cId="1256527936" sldId="589"/>
        </pc:sldMkLst>
        <pc:spChg chg="mod">
          <ac:chgData name="Carmo Gomes (ETF)" userId="914e6ae3-a7fd-49bc-9eb2-a9ae2cae16ca" providerId="ADAL" clId="{35C69B4F-D9DF-4002-A1E5-6022C0CFF3E3}" dt="2022-11-07T09:37:58.068" v="307" actId="164"/>
          <ac:spMkLst>
            <pc:docMk/>
            <pc:sldMk cId="1256527936" sldId="589"/>
            <ac:spMk id="2" creationId="{75FEB38F-9576-5E10-D85A-5422AFF83090}"/>
          </ac:spMkLst>
        </pc:spChg>
        <pc:spChg chg="mod">
          <ac:chgData name="Carmo Gomes (ETF)" userId="914e6ae3-a7fd-49bc-9eb2-a9ae2cae16ca" providerId="ADAL" clId="{35C69B4F-D9DF-4002-A1E5-6022C0CFF3E3}" dt="2022-11-07T09:37:58.068" v="307" actId="164"/>
          <ac:spMkLst>
            <pc:docMk/>
            <pc:sldMk cId="1256527936" sldId="589"/>
            <ac:spMk id="3" creationId="{F9D29612-C700-1D59-6B51-55AA5ED1D74D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" creationId="{2EBE4D41-70A5-B956-384D-38A198ADAE10}"/>
          </ac:spMkLst>
        </pc:spChg>
        <pc:spChg chg="mod">
          <ac:chgData name="Carmo Gomes (ETF)" userId="914e6ae3-a7fd-49bc-9eb2-a9ae2cae16ca" providerId="ADAL" clId="{35C69B4F-D9DF-4002-A1E5-6022C0CFF3E3}" dt="2022-11-07T09:25:54.465" v="157" actId="20577"/>
          <ac:spMkLst>
            <pc:docMk/>
            <pc:sldMk cId="1256527936" sldId="589"/>
            <ac:spMk id="6" creationId="{D5B489DC-66CA-4FB1-BAEB-668419D5DD90}"/>
          </ac:spMkLst>
        </pc:spChg>
        <pc:spChg chg="mod">
          <ac:chgData name="Carmo Gomes (ETF)" userId="914e6ae3-a7fd-49bc-9eb2-a9ae2cae16ca" providerId="ADAL" clId="{35C69B4F-D9DF-4002-A1E5-6022C0CFF3E3}" dt="2022-11-07T09:37:58.068" v="307" actId="164"/>
          <ac:spMkLst>
            <pc:docMk/>
            <pc:sldMk cId="1256527936" sldId="589"/>
            <ac:spMk id="7" creationId="{AE01D405-602B-D12A-538B-05BEC5C58AD4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8" creationId="{47FEB54A-F661-93F7-E817-1FC526285B5A}"/>
          </ac:spMkLst>
        </pc:spChg>
        <pc:spChg chg="mod">
          <ac:chgData name="Carmo Gomes (ETF)" userId="914e6ae3-a7fd-49bc-9eb2-a9ae2cae16ca" providerId="ADAL" clId="{35C69B4F-D9DF-4002-A1E5-6022C0CFF3E3}" dt="2022-11-07T09:37:58.068" v="307" actId="164"/>
          <ac:spMkLst>
            <pc:docMk/>
            <pc:sldMk cId="1256527936" sldId="589"/>
            <ac:spMk id="9" creationId="{44E0F405-8DE8-D61D-0CA9-D865C06180BD}"/>
          </ac:spMkLst>
        </pc:spChg>
        <pc:spChg chg="mod">
          <ac:chgData name="Carmo Gomes (ETF)" userId="914e6ae3-a7fd-49bc-9eb2-a9ae2cae16ca" providerId="ADAL" clId="{35C69B4F-D9DF-4002-A1E5-6022C0CFF3E3}" dt="2022-11-07T09:38:42.679" v="326" actId="403"/>
          <ac:spMkLst>
            <pc:docMk/>
            <pc:sldMk cId="1256527936" sldId="589"/>
            <ac:spMk id="10" creationId="{5284EA43-0BCA-4C2E-97A5-88A9D52C869D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11" creationId="{2603C9AE-C357-E543-14FE-0DAAD6AA4830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12" creationId="{3A07A407-E754-CE52-55CA-F4C6AA5F52B5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13" creationId="{B4EC255F-9FCA-CCBC-6619-4587F254B3A9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14" creationId="{DEF6B761-A825-7619-A2A0-93A5B198422F}"/>
          </ac:spMkLst>
        </pc:spChg>
        <pc:spChg chg="mod">
          <ac:chgData name="Carmo Gomes (ETF)" userId="914e6ae3-a7fd-49bc-9eb2-a9ae2cae16ca" providerId="ADAL" clId="{35C69B4F-D9DF-4002-A1E5-6022C0CFF3E3}" dt="2022-11-07T09:37:58.068" v="307" actId="164"/>
          <ac:spMkLst>
            <pc:docMk/>
            <pc:sldMk cId="1256527936" sldId="589"/>
            <ac:spMk id="15" creationId="{FC3F56B5-9FA2-3A7A-8EC3-3BE959B0738B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16" creationId="{6B4AFEE8-DDA4-3BC8-2BDC-8E63D6012D64}"/>
          </ac:spMkLst>
        </pc:spChg>
        <pc:spChg chg="del">
          <ac:chgData name="Carmo Gomes (ETF)" userId="914e6ae3-a7fd-49bc-9eb2-a9ae2cae16ca" providerId="ADAL" clId="{35C69B4F-D9DF-4002-A1E5-6022C0CFF3E3}" dt="2022-11-07T09:35:03.714" v="256" actId="478"/>
          <ac:spMkLst>
            <pc:docMk/>
            <pc:sldMk cId="1256527936" sldId="589"/>
            <ac:spMk id="17" creationId="{4E4A75E6-6414-DEEF-5E44-25F7728369A0}"/>
          </ac:spMkLst>
        </pc:spChg>
        <pc:spChg chg="mod">
          <ac:chgData name="Carmo Gomes (ETF)" userId="914e6ae3-a7fd-49bc-9eb2-a9ae2cae16ca" providerId="ADAL" clId="{35C69B4F-D9DF-4002-A1E5-6022C0CFF3E3}" dt="2022-11-07T09:37:58.068" v="307" actId="164"/>
          <ac:spMkLst>
            <pc:docMk/>
            <pc:sldMk cId="1256527936" sldId="589"/>
            <ac:spMk id="18" creationId="{526F2C59-2111-DB7C-EFFF-86CFCAC37A16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19" creationId="{2D70D4BD-6A34-B20F-17E7-C895AD8852B8}"/>
          </ac:spMkLst>
        </pc:spChg>
        <pc:spChg chg="mod">
          <ac:chgData name="Carmo Gomes (ETF)" userId="914e6ae3-a7fd-49bc-9eb2-a9ae2cae16ca" providerId="ADAL" clId="{35C69B4F-D9DF-4002-A1E5-6022C0CFF3E3}" dt="2022-11-07T09:37:58.068" v="307" actId="164"/>
          <ac:spMkLst>
            <pc:docMk/>
            <pc:sldMk cId="1256527936" sldId="589"/>
            <ac:spMk id="20" creationId="{3D7534C7-FB9F-6F17-F809-E4559FFEEE32}"/>
          </ac:spMkLst>
        </pc:spChg>
        <pc:spChg chg="del">
          <ac:chgData name="Carmo Gomes (ETF)" userId="914e6ae3-a7fd-49bc-9eb2-a9ae2cae16ca" providerId="ADAL" clId="{35C69B4F-D9DF-4002-A1E5-6022C0CFF3E3}" dt="2022-11-07T09:35:00.451" v="255" actId="478"/>
          <ac:spMkLst>
            <pc:docMk/>
            <pc:sldMk cId="1256527936" sldId="589"/>
            <ac:spMk id="22" creationId="{F7A4C614-56C1-E016-4E49-7FD12D1C85EC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23" creationId="{523FEFEE-117B-B165-F5E2-38F2297AFEE7}"/>
          </ac:spMkLst>
        </pc:spChg>
        <pc:spChg chg="add del mod">
          <ac:chgData name="Carmo Gomes (ETF)" userId="914e6ae3-a7fd-49bc-9eb2-a9ae2cae16ca" providerId="ADAL" clId="{35C69B4F-D9DF-4002-A1E5-6022C0CFF3E3}" dt="2022-11-07T09:31:51.338" v="225" actId="12084"/>
          <ac:spMkLst>
            <pc:docMk/>
            <pc:sldMk cId="1256527936" sldId="589"/>
            <ac:spMk id="24" creationId="{A3B113E1-0D8D-EDA1-39E8-12A17188ED90}"/>
          </ac:spMkLst>
        </pc:spChg>
        <pc:spChg chg="add del mod">
          <ac:chgData name="Carmo Gomes (ETF)" userId="914e6ae3-a7fd-49bc-9eb2-a9ae2cae16ca" providerId="ADAL" clId="{35C69B4F-D9DF-4002-A1E5-6022C0CFF3E3}" dt="2022-11-07T09:30:31.185" v="224" actId="12084"/>
          <ac:spMkLst>
            <pc:docMk/>
            <pc:sldMk cId="1256527936" sldId="589"/>
            <ac:spMk id="26" creationId="{2C670029-8A60-559F-C077-E7D37236822D}"/>
          </ac:spMkLst>
        </pc:spChg>
        <pc:spChg chg="add del mod">
          <ac:chgData name="Carmo Gomes (ETF)" userId="914e6ae3-a7fd-49bc-9eb2-a9ae2cae16ca" providerId="ADAL" clId="{35C69B4F-D9DF-4002-A1E5-6022C0CFF3E3}" dt="2022-11-07T09:34:46.243" v="251" actId="478"/>
          <ac:spMkLst>
            <pc:docMk/>
            <pc:sldMk cId="1256527936" sldId="589"/>
            <ac:spMk id="28" creationId="{4B38E5B0-AA78-BA5E-84F2-7AD6FEBCD56E}"/>
          </ac:spMkLst>
        </pc:spChg>
        <pc:spChg chg="add del mod">
          <ac:chgData name="Carmo Gomes (ETF)" userId="914e6ae3-a7fd-49bc-9eb2-a9ae2cae16ca" providerId="ADAL" clId="{35C69B4F-D9DF-4002-A1E5-6022C0CFF3E3}" dt="2022-11-07T09:34:50.274" v="252" actId="478"/>
          <ac:spMkLst>
            <pc:docMk/>
            <pc:sldMk cId="1256527936" sldId="589"/>
            <ac:spMk id="30" creationId="{921BA271-C0A6-FE74-26B0-4EB602592976}"/>
          </ac:spMkLst>
        </pc:spChg>
        <pc:spChg chg="add del mod">
          <ac:chgData name="Carmo Gomes (ETF)" userId="914e6ae3-a7fd-49bc-9eb2-a9ae2cae16ca" providerId="ADAL" clId="{35C69B4F-D9DF-4002-A1E5-6022C0CFF3E3}" dt="2022-11-07T09:34:52.682" v="253" actId="478"/>
          <ac:spMkLst>
            <pc:docMk/>
            <pc:sldMk cId="1256527936" sldId="589"/>
            <ac:spMk id="32" creationId="{9D629C0B-7F8D-43F4-9BDE-1B90527D8865}"/>
          </ac:spMkLst>
        </pc:spChg>
        <pc:spChg chg="add del mod">
          <ac:chgData name="Carmo Gomes (ETF)" userId="914e6ae3-a7fd-49bc-9eb2-a9ae2cae16ca" providerId="ADAL" clId="{35C69B4F-D9DF-4002-A1E5-6022C0CFF3E3}" dt="2022-11-07T09:34:55.713" v="254" actId="478"/>
          <ac:spMkLst>
            <pc:docMk/>
            <pc:sldMk cId="1256527936" sldId="589"/>
            <ac:spMk id="34" creationId="{2078F69D-36D9-0EE5-7EB3-57820AC8C14D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49" creationId="{FB8FFB72-0CC8-4626-9DB5-F3CB610251E6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0" creationId="{1D26D0D3-D5FF-4359-A85C-C34E1D864F5A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1" creationId="{3DF59A04-FEE5-4A29-92A2-AD62E76F7854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2" creationId="{EA071CD7-9E44-488D-A1CB-A4089D2C5FC4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3" creationId="{BE6DC494-7295-40EE-BF4A-D7B3636BACAA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4" creationId="{94EFE0E7-0A86-41BC-B819-BEC4570E41E1}"/>
          </ac:spMkLst>
        </pc:spChg>
        <pc:spChg chg="del mod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5" creationId="{90F660CB-8B60-438A-A31A-30F3693391DB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6" creationId="{25E9C425-3BDC-489E-8953-4AB7E750F9B0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7" creationId="{3601CBFD-5F2B-4DA2-801E-7C7345655E48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8" creationId="{11E3D5B7-1135-476D-8D6E-954B1BF718A5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59" creationId="{687D974A-6EEA-4741-AA53-709D92100C1B}"/>
          </ac:spMkLst>
        </pc:spChg>
        <pc:spChg chg="del">
          <ac:chgData name="Carmo Gomes (ETF)" userId="914e6ae3-a7fd-49bc-9eb2-a9ae2cae16ca" providerId="ADAL" clId="{35C69B4F-D9DF-4002-A1E5-6022C0CFF3E3}" dt="2022-11-07T09:26:57.852" v="161" actId="478"/>
          <ac:spMkLst>
            <pc:docMk/>
            <pc:sldMk cId="1256527936" sldId="589"/>
            <ac:spMk id="60" creationId="{C4606736-0C0E-4A2E-8212-1B0F10BD73B0}"/>
          </ac:spMkLst>
        </pc:spChg>
        <pc:grpChg chg="add mod">
          <ac:chgData name="Carmo Gomes (ETF)" userId="914e6ae3-a7fd-49bc-9eb2-a9ae2cae16ca" providerId="ADAL" clId="{35C69B4F-D9DF-4002-A1E5-6022C0CFF3E3}" dt="2022-11-07T09:37:58.068" v="307" actId="164"/>
          <ac:grpSpMkLst>
            <pc:docMk/>
            <pc:sldMk cId="1256527936" sldId="589"/>
            <ac:grpSpMk id="38" creationId="{CFF2907A-EB0A-1E78-D043-2CA94BBB7266}"/>
          </ac:grpSpMkLst>
        </pc:grpChg>
        <pc:graphicFrameChg chg="add del mod">
          <ac:chgData name="Carmo Gomes (ETF)" userId="914e6ae3-a7fd-49bc-9eb2-a9ae2cae16ca" providerId="ADAL" clId="{35C69B4F-D9DF-4002-A1E5-6022C0CFF3E3}" dt="2022-11-07T09:35:21.227" v="258" actId="478"/>
          <ac:graphicFrameMkLst>
            <pc:docMk/>
            <pc:sldMk cId="1256527936" sldId="589"/>
            <ac:graphicFrameMk id="35" creationId="{CC98285B-66E2-5455-9345-5BD850B796CA}"/>
          </ac:graphicFrameMkLst>
        </pc:graphicFrameChg>
        <pc:graphicFrameChg chg="add del mod">
          <ac:chgData name="Carmo Gomes (ETF)" userId="914e6ae3-a7fd-49bc-9eb2-a9ae2cae16ca" providerId="ADAL" clId="{35C69B4F-D9DF-4002-A1E5-6022C0CFF3E3}" dt="2022-11-07T09:35:23.817" v="259" actId="478"/>
          <ac:graphicFrameMkLst>
            <pc:docMk/>
            <pc:sldMk cId="1256527936" sldId="589"/>
            <ac:graphicFrameMk id="36" creationId="{690F69F3-94A3-0246-8C09-BE21BC07516D}"/>
          </ac:graphicFrameMkLst>
        </pc:graphicFrameChg>
        <pc:graphicFrameChg chg="add del mod">
          <ac:chgData name="Carmo Gomes (ETF)" userId="914e6ae3-a7fd-49bc-9eb2-a9ae2cae16ca" providerId="ADAL" clId="{35C69B4F-D9DF-4002-A1E5-6022C0CFF3E3}" dt="2022-11-07T09:35:26.346" v="260" actId="478"/>
          <ac:graphicFrameMkLst>
            <pc:docMk/>
            <pc:sldMk cId="1256527936" sldId="589"/>
            <ac:graphicFrameMk id="37" creationId="{2663E282-36F5-64E4-D765-9486286B7C8C}"/>
          </ac:graphicFrameMkLst>
        </pc:graphicFrameChg>
      </pc:sldChg>
      <pc:sldChg chg="del">
        <pc:chgData name="Carmo Gomes (ETF)" userId="914e6ae3-a7fd-49bc-9eb2-a9ae2cae16ca" providerId="ADAL" clId="{35C69B4F-D9DF-4002-A1E5-6022C0CFF3E3}" dt="2022-11-07T09:50:50.602" v="485" actId="47"/>
        <pc:sldMkLst>
          <pc:docMk/>
          <pc:sldMk cId="3151060061" sldId="590"/>
        </pc:sldMkLst>
      </pc:sldChg>
      <pc:sldChg chg="del">
        <pc:chgData name="Carmo Gomes (ETF)" userId="914e6ae3-a7fd-49bc-9eb2-a9ae2cae16ca" providerId="ADAL" clId="{35C69B4F-D9DF-4002-A1E5-6022C0CFF3E3}" dt="2022-11-07T09:50:51.028" v="486" actId="47"/>
        <pc:sldMkLst>
          <pc:docMk/>
          <pc:sldMk cId="2539273058" sldId="591"/>
        </pc:sldMkLst>
      </pc:sldChg>
      <pc:sldChg chg="del">
        <pc:chgData name="Carmo Gomes (ETF)" userId="914e6ae3-a7fd-49bc-9eb2-a9ae2cae16ca" providerId="ADAL" clId="{35C69B4F-D9DF-4002-A1E5-6022C0CFF3E3}" dt="2022-11-07T09:50:51.418" v="487" actId="47"/>
        <pc:sldMkLst>
          <pc:docMk/>
          <pc:sldMk cId="1471381814" sldId="592"/>
        </pc:sldMkLst>
      </pc:sldChg>
      <pc:sldChg chg="del">
        <pc:chgData name="Carmo Gomes (ETF)" userId="914e6ae3-a7fd-49bc-9eb2-a9ae2cae16ca" providerId="ADAL" clId="{35C69B4F-D9DF-4002-A1E5-6022C0CFF3E3}" dt="2022-11-07T09:50:51.774" v="488" actId="47"/>
        <pc:sldMkLst>
          <pc:docMk/>
          <pc:sldMk cId="1151271807" sldId="593"/>
        </pc:sldMkLst>
      </pc:sldChg>
      <pc:sldChg chg="new del">
        <pc:chgData name="Carmo Gomes (ETF)" userId="914e6ae3-a7fd-49bc-9eb2-a9ae2cae16ca" providerId="ADAL" clId="{35C69B4F-D9DF-4002-A1E5-6022C0CFF3E3}" dt="2022-11-07T09:24:10.429" v="43" actId="47"/>
        <pc:sldMkLst>
          <pc:docMk/>
          <pc:sldMk cId="3705964548" sldId="594"/>
        </pc:sldMkLst>
      </pc:sldChg>
      <pc:sldChg chg="add del">
        <pc:chgData name="Carmo Gomes (ETF)" userId="914e6ae3-a7fd-49bc-9eb2-a9ae2cae16ca" providerId="ADAL" clId="{35C69B4F-D9DF-4002-A1E5-6022C0CFF3E3}" dt="2022-11-07T09:50:50.121" v="484" actId="47"/>
        <pc:sldMkLst>
          <pc:docMk/>
          <pc:sldMk cId="3744673356" sldId="595"/>
        </pc:sldMkLst>
      </pc:sldChg>
      <pc:sldChg chg="addSp delSp modSp add mod">
        <pc:chgData name="Carmo Gomes (ETF)" userId="914e6ae3-a7fd-49bc-9eb2-a9ae2cae16ca" providerId="ADAL" clId="{35C69B4F-D9DF-4002-A1E5-6022C0CFF3E3}" dt="2022-11-07T09:48:46.722" v="464" actId="114"/>
        <pc:sldMkLst>
          <pc:docMk/>
          <pc:sldMk cId="2415408355" sldId="596"/>
        </pc:sldMkLst>
        <pc:spChg chg="del">
          <ac:chgData name="Carmo Gomes (ETF)" userId="914e6ae3-a7fd-49bc-9eb2-a9ae2cae16ca" providerId="ADAL" clId="{35C69B4F-D9DF-4002-A1E5-6022C0CFF3E3}" dt="2022-11-07T09:39:00.897" v="329" actId="478"/>
          <ac:spMkLst>
            <pc:docMk/>
            <pc:sldMk cId="2415408355" sldId="596"/>
            <ac:spMk id="2" creationId="{75FEB38F-9576-5E10-D85A-5422AFF83090}"/>
          </ac:spMkLst>
        </pc:spChg>
        <pc:spChg chg="del">
          <ac:chgData name="Carmo Gomes (ETF)" userId="914e6ae3-a7fd-49bc-9eb2-a9ae2cae16ca" providerId="ADAL" clId="{35C69B4F-D9DF-4002-A1E5-6022C0CFF3E3}" dt="2022-11-07T09:38:58.554" v="327" actId="478"/>
          <ac:spMkLst>
            <pc:docMk/>
            <pc:sldMk cId="2415408355" sldId="596"/>
            <ac:spMk id="3" creationId="{F9D29612-C700-1D59-6B51-55AA5ED1D74D}"/>
          </ac:spMkLst>
        </pc:spChg>
        <pc:spChg chg="del">
          <ac:chgData name="Carmo Gomes (ETF)" userId="914e6ae3-a7fd-49bc-9eb2-a9ae2cae16ca" providerId="ADAL" clId="{35C69B4F-D9DF-4002-A1E5-6022C0CFF3E3}" dt="2022-11-07T09:39:02.953" v="331" actId="478"/>
          <ac:spMkLst>
            <pc:docMk/>
            <pc:sldMk cId="2415408355" sldId="596"/>
            <ac:spMk id="7" creationId="{AE01D405-602B-D12A-538B-05BEC5C58AD4}"/>
          </ac:spMkLst>
        </pc:spChg>
        <pc:spChg chg="add mod">
          <ac:chgData name="Carmo Gomes (ETF)" userId="914e6ae3-a7fd-49bc-9eb2-a9ae2cae16ca" providerId="ADAL" clId="{35C69B4F-D9DF-4002-A1E5-6022C0CFF3E3}" dt="2022-11-07T09:40:24.570" v="345"/>
          <ac:spMkLst>
            <pc:docMk/>
            <pc:sldMk cId="2415408355" sldId="596"/>
            <ac:spMk id="8" creationId="{349D9ABB-9F76-6C50-36FE-6AFC927603E5}"/>
          </ac:spMkLst>
        </pc:spChg>
        <pc:spChg chg="del">
          <ac:chgData name="Carmo Gomes (ETF)" userId="914e6ae3-a7fd-49bc-9eb2-a9ae2cae16ca" providerId="ADAL" clId="{35C69B4F-D9DF-4002-A1E5-6022C0CFF3E3}" dt="2022-11-07T09:39:01.938" v="330" actId="478"/>
          <ac:spMkLst>
            <pc:docMk/>
            <pc:sldMk cId="2415408355" sldId="596"/>
            <ac:spMk id="9" creationId="{44E0F405-8DE8-D61D-0CA9-D865C06180BD}"/>
          </ac:spMkLst>
        </pc:spChg>
        <pc:spChg chg="mod">
          <ac:chgData name="Carmo Gomes (ETF)" userId="914e6ae3-a7fd-49bc-9eb2-a9ae2cae16ca" providerId="ADAL" clId="{35C69B4F-D9DF-4002-A1E5-6022C0CFF3E3}" dt="2022-11-07T09:41:07.013" v="354" actId="6549"/>
          <ac:spMkLst>
            <pc:docMk/>
            <pc:sldMk cId="2415408355" sldId="596"/>
            <ac:spMk id="10" creationId="{5284EA43-0BCA-4C2E-97A5-88A9D52C869D}"/>
          </ac:spMkLst>
        </pc:spChg>
        <pc:spChg chg="del mod">
          <ac:chgData name="Carmo Gomes (ETF)" userId="914e6ae3-a7fd-49bc-9eb2-a9ae2cae16ca" providerId="ADAL" clId="{35C69B4F-D9DF-4002-A1E5-6022C0CFF3E3}" dt="2022-11-07T09:40:15.211" v="344" actId="478"/>
          <ac:spMkLst>
            <pc:docMk/>
            <pc:sldMk cId="2415408355" sldId="596"/>
            <ac:spMk id="15" creationId="{FC3F56B5-9FA2-3A7A-8EC3-3BE959B0738B}"/>
          </ac:spMkLst>
        </pc:spChg>
        <pc:spChg chg="del">
          <ac:chgData name="Carmo Gomes (ETF)" userId="914e6ae3-a7fd-49bc-9eb2-a9ae2cae16ca" providerId="ADAL" clId="{35C69B4F-D9DF-4002-A1E5-6022C0CFF3E3}" dt="2022-11-07T09:39:04.122" v="332" actId="478"/>
          <ac:spMkLst>
            <pc:docMk/>
            <pc:sldMk cId="2415408355" sldId="596"/>
            <ac:spMk id="18" creationId="{526F2C59-2111-DB7C-EFFF-86CFCAC37A16}"/>
          </ac:spMkLst>
        </pc:spChg>
        <pc:spChg chg="del">
          <ac:chgData name="Carmo Gomes (ETF)" userId="914e6ae3-a7fd-49bc-9eb2-a9ae2cae16ca" providerId="ADAL" clId="{35C69B4F-D9DF-4002-A1E5-6022C0CFF3E3}" dt="2022-11-07T09:38:59.387" v="328" actId="478"/>
          <ac:spMkLst>
            <pc:docMk/>
            <pc:sldMk cId="2415408355" sldId="596"/>
            <ac:spMk id="20" creationId="{3D7534C7-FB9F-6F17-F809-E4559FFEEE32}"/>
          </ac:spMkLst>
        </pc:spChg>
        <pc:graphicFrameChg chg="add mod">
          <ac:chgData name="Carmo Gomes (ETF)" userId="914e6ae3-a7fd-49bc-9eb2-a9ae2cae16ca" providerId="ADAL" clId="{35C69B4F-D9DF-4002-A1E5-6022C0CFF3E3}" dt="2022-11-07T09:48:46.722" v="464" actId="114"/>
          <ac:graphicFrameMkLst>
            <pc:docMk/>
            <pc:sldMk cId="2415408355" sldId="596"/>
            <ac:graphicFrameMk id="5" creationId="{5961A251-E02D-6E8F-0710-95FDAB53704B}"/>
          </ac:graphicFrameMkLst>
        </pc:graphicFrameChg>
        <pc:graphicFrameChg chg="del mod">
          <ac:chgData name="Carmo Gomes (ETF)" userId="914e6ae3-a7fd-49bc-9eb2-a9ae2cae16ca" providerId="ADAL" clId="{35C69B4F-D9DF-4002-A1E5-6022C0CFF3E3}" dt="2022-11-07T09:39:22.434" v="335" actId="478"/>
          <ac:graphicFrameMkLst>
            <pc:docMk/>
            <pc:sldMk cId="2415408355" sldId="596"/>
            <ac:graphicFrameMk id="35" creationId="{CC98285B-66E2-5455-9345-5BD850B796CA}"/>
          </ac:graphicFrameMkLst>
        </pc:graphicFrameChg>
        <pc:graphicFrameChg chg="del">
          <ac:chgData name="Carmo Gomes (ETF)" userId="914e6ae3-a7fd-49bc-9eb2-a9ae2cae16ca" providerId="ADAL" clId="{35C69B4F-D9DF-4002-A1E5-6022C0CFF3E3}" dt="2022-11-07T09:39:15.555" v="333" actId="478"/>
          <ac:graphicFrameMkLst>
            <pc:docMk/>
            <pc:sldMk cId="2415408355" sldId="596"/>
            <ac:graphicFrameMk id="36" creationId="{690F69F3-94A3-0246-8C09-BE21BC07516D}"/>
          </ac:graphicFrameMkLst>
        </pc:graphicFrameChg>
        <pc:graphicFrameChg chg="del mod">
          <ac:chgData name="Carmo Gomes (ETF)" userId="914e6ae3-a7fd-49bc-9eb2-a9ae2cae16ca" providerId="ADAL" clId="{35C69B4F-D9DF-4002-A1E5-6022C0CFF3E3}" dt="2022-11-07T09:39:54.244" v="340" actId="478"/>
          <ac:graphicFrameMkLst>
            <pc:docMk/>
            <pc:sldMk cId="2415408355" sldId="596"/>
            <ac:graphicFrameMk id="37" creationId="{2663E282-36F5-64E4-D765-9486286B7C8C}"/>
          </ac:graphicFrameMkLst>
        </pc:graphicFrameChg>
      </pc:sldChg>
      <pc:sldChg chg="add del">
        <pc:chgData name="Carmo Gomes (ETF)" userId="914e6ae3-a7fd-49bc-9eb2-a9ae2cae16ca" providerId="ADAL" clId="{35C69B4F-D9DF-4002-A1E5-6022C0CFF3E3}" dt="2022-11-07T09:41:24.592" v="355" actId="47"/>
        <pc:sldMkLst>
          <pc:docMk/>
          <pc:sldMk cId="607679603" sldId="597"/>
        </pc:sldMkLst>
      </pc:sldChg>
      <pc:sldChg chg="add del">
        <pc:chgData name="Carmo Gomes (ETF)" userId="914e6ae3-a7fd-49bc-9eb2-a9ae2cae16ca" providerId="ADAL" clId="{35C69B4F-D9DF-4002-A1E5-6022C0CFF3E3}" dt="2022-11-07T09:41:25.207" v="356" actId="47"/>
        <pc:sldMkLst>
          <pc:docMk/>
          <pc:sldMk cId="1792371486" sldId="598"/>
        </pc:sldMkLst>
      </pc:sldChg>
      <pc:sldChg chg="add del">
        <pc:chgData name="Carmo Gomes (ETF)" userId="914e6ae3-a7fd-49bc-9eb2-a9ae2cae16ca" providerId="ADAL" clId="{35C69B4F-D9DF-4002-A1E5-6022C0CFF3E3}" dt="2022-11-07T09:41:25.787" v="357" actId="47"/>
        <pc:sldMkLst>
          <pc:docMk/>
          <pc:sldMk cId="171458334" sldId="599"/>
        </pc:sldMkLst>
      </pc:sldChg>
      <pc:sldChg chg="add del">
        <pc:chgData name="Carmo Gomes (ETF)" userId="914e6ae3-a7fd-49bc-9eb2-a9ae2cae16ca" providerId="ADAL" clId="{35C69B4F-D9DF-4002-A1E5-6022C0CFF3E3}" dt="2022-11-07T09:41:26.446" v="358" actId="47"/>
        <pc:sldMkLst>
          <pc:docMk/>
          <pc:sldMk cId="3791849036" sldId="600"/>
        </pc:sldMkLst>
      </pc:sldChg>
      <pc:sldChg chg="add del">
        <pc:chgData name="Carmo Gomes (ETF)" userId="914e6ae3-a7fd-49bc-9eb2-a9ae2cae16ca" providerId="ADAL" clId="{35C69B4F-D9DF-4002-A1E5-6022C0CFF3E3}" dt="2022-11-07T09:41:27.318" v="359" actId="47"/>
        <pc:sldMkLst>
          <pc:docMk/>
          <pc:sldMk cId="1828104662" sldId="601"/>
        </pc:sldMkLst>
      </pc:sldChg>
      <pc:sldChg chg="add del">
        <pc:chgData name="Carmo Gomes (ETF)" userId="914e6ae3-a7fd-49bc-9eb2-a9ae2cae16ca" providerId="ADAL" clId="{35C69B4F-D9DF-4002-A1E5-6022C0CFF3E3}" dt="2022-11-07T09:50:48.924" v="483" actId="47"/>
        <pc:sldMkLst>
          <pc:docMk/>
          <pc:sldMk cId="3609538537" sldId="602"/>
        </pc:sldMkLst>
      </pc:sldChg>
      <pc:sldChg chg="addSp delSp modSp add mod">
        <pc:chgData name="Carmo Gomes (ETF)" userId="914e6ae3-a7fd-49bc-9eb2-a9ae2cae16ca" providerId="ADAL" clId="{35C69B4F-D9DF-4002-A1E5-6022C0CFF3E3}" dt="2022-11-07T09:49:20.959" v="468" actId="114"/>
        <pc:sldMkLst>
          <pc:docMk/>
          <pc:sldMk cId="273481563" sldId="603"/>
        </pc:sldMkLst>
        <pc:spChg chg="add mod">
          <ac:chgData name="Carmo Gomes (ETF)" userId="914e6ae3-a7fd-49bc-9eb2-a9ae2cae16ca" providerId="ADAL" clId="{35C69B4F-D9DF-4002-A1E5-6022C0CFF3E3}" dt="2022-11-07T09:41:47.533" v="365" actId="1076"/>
          <ac:spMkLst>
            <pc:docMk/>
            <pc:sldMk cId="273481563" sldId="603"/>
            <ac:spMk id="2" creationId="{20224711-4E06-DB47-5ADF-D7F11210ECB1}"/>
          </ac:spMkLst>
        </pc:spChg>
        <pc:spChg chg="del">
          <ac:chgData name="Carmo Gomes (ETF)" userId="914e6ae3-a7fd-49bc-9eb2-a9ae2cae16ca" providerId="ADAL" clId="{35C69B4F-D9DF-4002-A1E5-6022C0CFF3E3}" dt="2022-11-07T09:41:42.525" v="363" actId="478"/>
          <ac:spMkLst>
            <pc:docMk/>
            <pc:sldMk cId="273481563" sldId="603"/>
            <ac:spMk id="8" creationId="{349D9ABB-9F76-6C50-36FE-6AFC927603E5}"/>
          </ac:spMkLst>
        </pc:spChg>
        <pc:spChg chg="mod">
          <ac:chgData name="Carmo Gomes (ETF)" userId="914e6ae3-a7fd-49bc-9eb2-a9ae2cae16ca" providerId="ADAL" clId="{35C69B4F-D9DF-4002-A1E5-6022C0CFF3E3}" dt="2022-11-07T09:41:34.644" v="362" actId="20577"/>
          <ac:spMkLst>
            <pc:docMk/>
            <pc:sldMk cId="273481563" sldId="603"/>
            <ac:spMk id="10" creationId="{5284EA43-0BCA-4C2E-97A5-88A9D52C869D}"/>
          </ac:spMkLst>
        </pc:spChg>
        <pc:graphicFrameChg chg="mod">
          <ac:chgData name="Carmo Gomes (ETF)" userId="914e6ae3-a7fd-49bc-9eb2-a9ae2cae16ca" providerId="ADAL" clId="{35C69B4F-D9DF-4002-A1E5-6022C0CFF3E3}" dt="2022-11-07T09:49:20.959" v="468" actId="114"/>
          <ac:graphicFrameMkLst>
            <pc:docMk/>
            <pc:sldMk cId="273481563" sldId="603"/>
            <ac:graphicFrameMk id="5" creationId="{5961A251-E02D-6E8F-0710-95FDAB53704B}"/>
          </ac:graphicFrameMkLst>
        </pc:graphicFrameChg>
      </pc:sldChg>
      <pc:sldChg chg="addSp delSp modSp add mod">
        <pc:chgData name="Carmo Gomes (ETF)" userId="914e6ae3-a7fd-49bc-9eb2-a9ae2cae16ca" providerId="ADAL" clId="{35C69B4F-D9DF-4002-A1E5-6022C0CFF3E3}" dt="2022-11-07T09:43:27.912" v="392"/>
        <pc:sldMkLst>
          <pc:docMk/>
          <pc:sldMk cId="2652214542" sldId="604"/>
        </pc:sldMkLst>
        <pc:spChg chg="del">
          <ac:chgData name="Carmo Gomes (ETF)" userId="914e6ae3-a7fd-49bc-9eb2-a9ae2cae16ca" providerId="ADAL" clId="{35C69B4F-D9DF-4002-A1E5-6022C0CFF3E3}" dt="2022-11-07T09:42:57.807" v="386" actId="478"/>
          <ac:spMkLst>
            <pc:docMk/>
            <pc:sldMk cId="2652214542" sldId="604"/>
            <ac:spMk id="2" creationId="{20224711-4E06-DB47-5ADF-D7F11210ECB1}"/>
          </ac:spMkLst>
        </pc:spChg>
        <pc:spChg chg="add mod">
          <ac:chgData name="Carmo Gomes (ETF)" userId="914e6ae3-a7fd-49bc-9eb2-a9ae2cae16ca" providerId="ADAL" clId="{35C69B4F-D9DF-4002-A1E5-6022C0CFF3E3}" dt="2022-11-07T09:43:07.880" v="390" actId="1076"/>
          <ac:spMkLst>
            <pc:docMk/>
            <pc:sldMk cId="2652214542" sldId="604"/>
            <ac:spMk id="3" creationId="{03F41996-709A-D8D2-5EBA-A0FF9F94F716}"/>
          </ac:spMkLst>
        </pc:spChg>
        <pc:spChg chg="mod">
          <ac:chgData name="Carmo Gomes (ETF)" userId="914e6ae3-a7fd-49bc-9eb2-a9ae2cae16ca" providerId="ADAL" clId="{35C69B4F-D9DF-4002-A1E5-6022C0CFF3E3}" dt="2022-11-07T09:42:41.566" v="385" actId="20577"/>
          <ac:spMkLst>
            <pc:docMk/>
            <pc:sldMk cId="2652214542" sldId="604"/>
            <ac:spMk id="10" creationId="{5284EA43-0BCA-4C2E-97A5-88A9D52C869D}"/>
          </ac:spMkLst>
        </pc:spChg>
        <pc:graphicFrameChg chg="mod">
          <ac:chgData name="Carmo Gomes (ETF)" userId="914e6ae3-a7fd-49bc-9eb2-a9ae2cae16ca" providerId="ADAL" clId="{35C69B4F-D9DF-4002-A1E5-6022C0CFF3E3}" dt="2022-11-07T09:43:27.912" v="392"/>
          <ac:graphicFrameMkLst>
            <pc:docMk/>
            <pc:sldMk cId="2652214542" sldId="604"/>
            <ac:graphicFrameMk id="5" creationId="{5961A251-E02D-6E8F-0710-95FDAB53704B}"/>
          </ac:graphicFrameMkLst>
        </pc:graphicFrameChg>
      </pc:sldChg>
      <pc:sldChg chg="addSp delSp modSp add mod">
        <pc:chgData name="Carmo Gomes (ETF)" userId="914e6ae3-a7fd-49bc-9eb2-a9ae2cae16ca" providerId="ADAL" clId="{35C69B4F-D9DF-4002-A1E5-6022C0CFF3E3}" dt="2022-11-07T09:49:41.388" v="471" actId="114"/>
        <pc:sldMkLst>
          <pc:docMk/>
          <pc:sldMk cId="1364885720" sldId="605"/>
        </pc:sldMkLst>
        <pc:spChg chg="add mod">
          <ac:chgData name="Carmo Gomes (ETF)" userId="914e6ae3-a7fd-49bc-9eb2-a9ae2cae16ca" providerId="ADAL" clId="{35C69B4F-D9DF-4002-A1E5-6022C0CFF3E3}" dt="2022-11-07T09:43:57.861" v="400" actId="1076"/>
          <ac:spMkLst>
            <pc:docMk/>
            <pc:sldMk cId="1364885720" sldId="605"/>
            <ac:spMk id="2" creationId="{0211A90C-8C57-6763-AE5C-696478764FC4}"/>
          </ac:spMkLst>
        </pc:spChg>
        <pc:spChg chg="del">
          <ac:chgData name="Carmo Gomes (ETF)" userId="914e6ae3-a7fd-49bc-9eb2-a9ae2cae16ca" providerId="ADAL" clId="{35C69B4F-D9DF-4002-A1E5-6022C0CFF3E3}" dt="2022-11-07T09:43:47.113" v="396" actId="478"/>
          <ac:spMkLst>
            <pc:docMk/>
            <pc:sldMk cId="1364885720" sldId="605"/>
            <ac:spMk id="3" creationId="{03F41996-709A-D8D2-5EBA-A0FF9F94F716}"/>
          </ac:spMkLst>
        </pc:spChg>
        <pc:spChg chg="mod">
          <ac:chgData name="Carmo Gomes (ETF)" userId="914e6ae3-a7fd-49bc-9eb2-a9ae2cae16ca" providerId="ADAL" clId="{35C69B4F-D9DF-4002-A1E5-6022C0CFF3E3}" dt="2022-11-07T09:43:36.455" v="395" actId="20577"/>
          <ac:spMkLst>
            <pc:docMk/>
            <pc:sldMk cId="1364885720" sldId="605"/>
            <ac:spMk id="10" creationId="{5284EA43-0BCA-4C2E-97A5-88A9D52C869D}"/>
          </ac:spMkLst>
        </pc:spChg>
        <pc:graphicFrameChg chg="mod modGraphic">
          <ac:chgData name="Carmo Gomes (ETF)" userId="914e6ae3-a7fd-49bc-9eb2-a9ae2cae16ca" providerId="ADAL" clId="{35C69B4F-D9DF-4002-A1E5-6022C0CFF3E3}" dt="2022-11-07T09:49:41.388" v="471" actId="114"/>
          <ac:graphicFrameMkLst>
            <pc:docMk/>
            <pc:sldMk cId="1364885720" sldId="605"/>
            <ac:graphicFrameMk id="5" creationId="{5961A251-E02D-6E8F-0710-95FDAB53704B}"/>
          </ac:graphicFrameMkLst>
        </pc:graphicFrameChg>
      </pc:sldChg>
      <pc:sldChg chg="addSp delSp modSp add mod">
        <pc:chgData name="Carmo Gomes (ETF)" userId="914e6ae3-a7fd-49bc-9eb2-a9ae2cae16ca" providerId="ADAL" clId="{35C69B4F-D9DF-4002-A1E5-6022C0CFF3E3}" dt="2022-11-07T09:49:59.987" v="474" actId="114"/>
        <pc:sldMkLst>
          <pc:docMk/>
          <pc:sldMk cId="2916943063" sldId="606"/>
        </pc:sldMkLst>
        <pc:spChg chg="del">
          <ac:chgData name="Carmo Gomes (ETF)" userId="914e6ae3-a7fd-49bc-9eb2-a9ae2cae16ca" providerId="ADAL" clId="{35C69B4F-D9DF-4002-A1E5-6022C0CFF3E3}" dt="2022-11-07T09:45:04.626" v="415" actId="478"/>
          <ac:spMkLst>
            <pc:docMk/>
            <pc:sldMk cId="2916943063" sldId="606"/>
            <ac:spMk id="2" creationId="{0211A90C-8C57-6763-AE5C-696478764FC4}"/>
          </ac:spMkLst>
        </pc:spChg>
        <pc:spChg chg="add mod">
          <ac:chgData name="Carmo Gomes (ETF)" userId="914e6ae3-a7fd-49bc-9eb2-a9ae2cae16ca" providerId="ADAL" clId="{35C69B4F-D9DF-4002-A1E5-6022C0CFF3E3}" dt="2022-11-07T09:45:09.339" v="417" actId="1076"/>
          <ac:spMkLst>
            <pc:docMk/>
            <pc:sldMk cId="2916943063" sldId="606"/>
            <ac:spMk id="3" creationId="{08253496-D4B5-D774-65BE-0702EDDAE5BF}"/>
          </ac:spMkLst>
        </pc:spChg>
        <pc:spChg chg="mod">
          <ac:chgData name="Carmo Gomes (ETF)" userId="914e6ae3-a7fd-49bc-9eb2-a9ae2cae16ca" providerId="ADAL" clId="{35C69B4F-D9DF-4002-A1E5-6022C0CFF3E3}" dt="2022-11-07T09:44:54.369" v="414" actId="20577"/>
          <ac:spMkLst>
            <pc:docMk/>
            <pc:sldMk cId="2916943063" sldId="606"/>
            <ac:spMk id="10" creationId="{5284EA43-0BCA-4C2E-97A5-88A9D52C869D}"/>
          </ac:spMkLst>
        </pc:spChg>
        <pc:graphicFrameChg chg="del">
          <ac:chgData name="Carmo Gomes (ETF)" userId="914e6ae3-a7fd-49bc-9eb2-a9ae2cae16ca" providerId="ADAL" clId="{35C69B4F-D9DF-4002-A1E5-6022C0CFF3E3}" dt="2022-11-07T09:45:18.447" v="418" actId="478"/>
          <ac:graphicFrameMkLst>
            <pc:docMk/>
            <pc:sldMk cId="2916943063" sldId="606"/>
            <ac:graphicFrameMk id="5" creationId="{5961A251-E02D-6E8F-0710-95FDAB53704B}"/>
          </ac:graphicFrameMkLst>
        </pc:graphicFrameChg>
        <pc:graphicFrameChg chg="add mod">
          <ac:chgData name="Carmo Gomes (ETF)" userId="914e6ae3-a7fd-49bc-9eb2-a9ae2cae16ca" providerId="ADAL" clId="{35C69B4F-D9DF-4002-A1E5-6022C0CFF3E3}" dt="2022-11-07T09:49:59.987" v="474" actId="114"/>
          <ac:graphicFrameMkLst>
            <pc:docMk/>
            <pc:sldMk cId="2916943063" sldId="606"/>
            <ac:graphicFrameMk id="7" creationId="{AEDEAEAF-42EB-0077-35FE-794A1C486805}"/>
          </ac:graphicFrameMkLst>
        </pc:graphicFrameChg>
      </pc:sldChg>
      <pc:sldChg chg="addSp delSp modSp add mod">
        <pc:chgData name="Carmo Gomes (ETF)" userId="914e6ae3-a7fd-49bc-9eb2-a9ae2cae16ca" providerId="ADAL" clId="{35C69B4F-D9DF-4002-A1E5-6022C0CFF3E3}" dt="2022-11-07T09:50:20.149" v="477" actId="114"/>
        <pc:sldMkLst>
          <pc:docMk/>
          <pc:sldMk cId="2177633255" sldId="607"/>
        </pc:sldMkLst>
        <pc:spChg chg="add mod">
          <ac:chgData name="Carmo Gomes (ETF)" userId="914e6ae3-a7fd-49bc-9eb2-a9ae2cae16ca" providerId="ADAL" clId="{35C69B4F-D9DF-4002-A1E5-6022C0CFF3E3}" dt="2022-11-07T09:46:58.719" v="440" actId="1076"/>
          <ac:spMkLst>
            <pc:docMk/>
            <pc:sldMk cId="2177633255" sldId="607"/>
            <ac:spMk id="2" creationId="{BC7914B3-8AD8-8848-9A40-5BED4C93949A}"/>
          </ac:spMkLst>
        </pc:spChg>
        <pc:spChg chg="del">
          <ac:chgData name="Carmo Gomes (ETF)" userId="914e6ae3-a7fd-49bc-9eb2-a9ae2cae16ca" providerId="ADAL" clId="{35C69B4F-D9DF-4002-A1E5-6022C0CFF3E3}" dt="2022-11-07T09:46:25.423" v="429" actId="478"/>
          <ac:spMkLst>
            <pc:docMk/>
            <pc:sldMk cId="2177633255" sldId="607"/>
            <ac:spMk id="3" creationId="{08253496-D4B5-D774-65BE-0702EDDAE5BF}"/>
          </ac:spMkLst>
        </pc:spChg>
        <pc:spChg chg="mod">
          <ac:chgData name="Carmo Gomes (ETF)" userId="914e6ae3-a7fd-49bc-9eb2-a9ae2cae16ca" providerId="ADAL" clId="{35C69B4F-D9DF-4002-A1E5-6022C0CFF3E3}" dt="2022-11-07T09:46:18.823" v="428" actId="20577"/>
          <ac:spMkLst>
            <pc:docMk/>
            <pc:sldMk cId="2177633255" sldId="607"/>
            <ac:spMk id="10" creationId="{5284EA43-0BCA-4C2E-97A5-88A9D52C869D}"/>
          </ac:spMkLst>
        </pc:spChg>
        <pc:graphicFrameChg chg="add mod modGraphic">
          <ac:chgData name="Carmo Gomes (ETF)" userId="914e6ae3-a7fd-49bc-9eb2-a9ae2cae16ca" providerId="ADAL" clId="{35C69B4F-D9DF-4002-A1E5-6022C0CFF3E3}" dt="2022-11-07T09:50:20.149" v="477" actId="114"/>
          <ac:graphicFrameMkLst>
            <pc:docMk/>
            <pc:sldMk cId="2177633255" sldId="607"/>
            <ac:graphicFrameMk id="5" creationId="{C77110E8-45F3-DB6C-239F-66A17F7B4EC5}"/>
          </ac:graphicFrameMkLst>
        </pc:graphicFrameChg>
        <pc:graphicFrameChg chg="del">
          <ac:chgData name="Carmo Gomes (ETF)" userId="914e6ae3-a7fd-49bc-9eb2-a9ae2cae16ca" providerId="ADAL" clId="{35C69B4F-D9DF-4002-A1E5-6022C0CFF3E3}" dt="2022-11-07T09:46:44.962" v="434" actId="478"/>
          <ac:graphicFrameMkLst>
            <pc:docMk/>
            <pc:sldMk cId="2177633255" sldId="607"/>
            <ac:graphicFrameMk id="7" creationId="{AEDEAEAF-42EB-0077-35FE-794A1C486805}"/>
          </ac:graphicFrameMkLst>
        </pc:graphicFrameChg>
      </pc:sldChg>
      <pc:sldChg chg="addSp delSp modSp add mod">
        <pc:chgData name="Carmo Gomes (ETF)" userId="914e6ae3-a7fd-49bc-9eb2-a9ae2cae16ca" providerId="ADAL" clId="{35C69B4F-D9DF-4002-A1E5-6022C0CFF3E3}" dt="2022-11-07T09:50:45.675" v="482" actId="114"/>
        <pc:sldMkLst>
          <pc:docMk/>
          <pc:sldMk cId="1430768767" sldId="608"/>
        </pc:sldMkLst>
        <pc:spChg chg="del">
          <ac:chgData name="Carmo Gomes (ETF)" userId="914e6ae3-a7fd-49bc-9eb2-a9ae2cae16ca" providerId="ADAL" clId="{35C69B4F-D9DF-4002-A1E5-6022C0CFF3E3}" dt="2022-11-07T09:47:25.232" v="446" actId="478"/>
          <ac:spMkLst>
            <pc:docMk/>
            <pc:sldMk cId="1430768767" sldId="608"/>
            <ac:spMk id="2" creationId="{BC7914B3-8AD8-8848-9A40-5BED4C93949A}"/>
          </ac:spMkLst>
        </pc:spChg>
        <pc:spChg chg="add mod">
          <ac:chgData name="Carmo Gomes (ETF)" userId="914e6ae3-a7fd-49bc-9eb2-a9ae2cae16ca" providerId="ADAL" clId="{35C69B4F-D9DF-4002-A1E5-6022C0CFF3E3}" dt="2022-11-07T09:47:36.304" v="451" actId="1076"/>
          <ac:spMkLst>
            <pc:docMk/>
            <pc:sldMk cId="1430768767" sldId="608"/>
            <ac:spMk id="3" creationId="{1D6F2034-9DD1-2FC9-4BE4-C92C7F4A6694}"/>
          </ac:spMkLst>
        </pc:spChg>
        <pc:graphicFrameChg chg="del">
          <ac:chgData name="Carmo Gomes (ETF)" userId="914e6ae3-a7fd-49bc-9eb2-a9ae2cae16ca" providerId="ADAL" clId="{35C69B4F-D9DF-4002-A1E5-6022C0CFF3E3}" dt="2022-11-07T09:47:39.615" v="452" actId="478"/>
          <ac:graphicFrameMkLst>
            <pc:docMk/>
            <pc:sldMk cId="1430768767" sldId="608"/>
            <ac:graphicFrameMk id="5" creationId="{C77110E8-45F3-DB6C-239F-66A17F7B4EC5}"/>
          </ac:graphicFrameMkLst>
        </pc:graphicFrameChg>
        <pc:graphicFrameChg chg="add mod">
          <ac:chgData name="Carmo Gomes (ETF)" userId="914e6ae3-a7fd-49bc-9eb2-a9ae2cae16ca" providerId="ADAL" clId="{35C69B4F-D9DF-4002-A1E5-6022C0CFF3E3}" dt="2022-11-07T09:50:45.675" v="482" actId="114"/>
          <ac:graphicFrameMkLst>
            <pc:docMk/>
            <pc:sldMk cId="1430768767" sldId="608"/>
            <ac:graphicFrameMk id="7" creationId="{6B1194EB-22C4-68A3-64A7-636CE1A35683}"/>
          </ac:graphicFrameMkLst>
        </pc:graphicFrameChg>
      </pc:sldChg>
    </pc:docChg>
  </pc:docChgLst>
  <pc:docChgLst>
    <pc:chgData name="Carmo Gomes (ETF)" userId="S::carmo.gomes@etf.europa.eu::914e6ae3-a7fd-49bc-9eb2-a9ae2cae16ca" providerId="AD" clId="Web-{EB6134EF-E82A-DF12-349C-1F09E805C03E}"/>
    <pc:docChg chg="addSld modSld">
      <pc:chgData name="Carmo Gomes (ETF)" userId="S::carmo.gomes@etf.europa.eu::914e6ae3-a7fd-49bc-9eb2-a9ae2cae16ca" providerId="AD" clId="Web-{EB6134EF-E82A-DF12-349C-1F09E805C03E}" dt="2022-11-07T09:56:34.327" v="55" actId="1076"/>
      <pc:docMkLst>
        <pc:docMk/>
      </pc:docMkLst>
      <pc:sldChg chg="delSp addAnim delAnim modAnim">
        <pc:chgData name="Carmo Gomes (ETF)" userId="S::carmo.gomes@etf.europa.eu::914e6ae3-a7fd-49bc-9eb2-a9ae2cae16ca" providerId="AD" clId="Web-{EB6134EF-E82A-DF12-349C-1F09E805C03E}" dt="2022-11-07T09:54:53.762" v="18"/>
        <pc:sldMkLst>
          <pc:docMk/>
          <pc:sldMk cId="1256527936" sldId="589"/>
        </pc:sldMkLst>
        <pc:spChg chg="topLvl">
          <ac:chgData name="Carmo Gomes (ETF)" userId="S::carmo.gomes@etf.europa.eu::914e6ae3-a7fd-49bc-9eb2-a9ae2cae16ca" providerId="AD" clId="Web-{EB6134EF-E82A-DF12-349C-1F09E805C03E}" dt="2022-11-07T09:54:24.199" v="4"/>
          <ac:spMkLst>
            <pc:docMk/>
            <pc:sldMk cId="1256527936" sldId="589"/>
            <ac:spMk id="2" creationId="{75FEB38F-9576-5E10-D85A-5422AFF83090}"/>
          </ac:spMkLst>
        </pc:spChg>
        <pc:spChg chg="topLvl">
          <ac:chgData name="Carmo Gomes (ETF)" userId="S::carmo.gomes@etf.europa.eu::914e6ae3-a7fd-49bc-9eb2-a9ae2cae16ca" providerId="AD" clId="Web-{EB6134EF-E82A-DF12-349C-1F09E805C03E}" dt="2022-11-07T09:54:24.199" v="4"/>
          <ac:spMkLst>
            <pc:docMk/>
            <pc:sldMk cId="1256527936" sldId="589"/>
            <ac:spMk id="3" creationId="{F9D29612-C700-1D59-6B51-55AA5ED1D74D}"/>
          </ac:spMkLst>
        </pc:spChg>
        <pc:spChg chg="topLvl">
          <ac:chgData name="Carmo Gomes (ETF)" userId="S::carmo.gomes@etf.europa.eu::914e6ae3-a7fd-49bc-9eb2-a9ae2cae16ca" providerId="AD" clId="Web-{EB6134EF-E82A-DF12-349C-1F09E805C03E}" dt="2022-11-07T09:54:24.199" v="4"/>
          <ac:spMkLst>
            <pc:docMk/>
            <pc:sldMk cId="1256527936" sldId="589"/>
            <ac:spMk id="7" creationId="{AE01D405-602B-D12A-538B-05BEC5C58AD4}"/>
          </ac:spMkLst>
        </pc:spChg>
        <pc:spChg chg="topLvl">
          <ac:chgData name="Carmo Gomes (ETF)" userId="S::carmo.gomes@etf.europa.eu::914e6ae3-a7fd-49bc-9eb2-a9ae2cae16ca" providerId="AD" clId="Web-{EB6134EF-E82A-DF12-349C-1F09E805C03E}" dt="2022-11-07T09:54:24.199" v="4"/>
          <ac:spMkLst>
            <pc:docMk/>
            <pc:sldMk cId="1256527936" sldId="589"/>
            <ac:spMk id="9" creationId="{44E0F405-8DE8-D61D-0CA9-D865C06180BD}"/>
          </ac:spMkLst>
        </pc:spChg>
        <pc:spChg chg="topLvl">
          <ac:chgData name="Carmo Gomes (ETF)" userId="S::carmo.gomes@etf.europa.eu::914e6ae3-a7fd-49bc-9eb2-a9ae2cae16ca" providerId="AD" clId="Web-{EB6134EF-E82A-DF12-349C-1F09E805C03E}" dt="2022-11-07T09:54:24.199" v="4"/>
          <ac:spMkLst>
            <pc:docMk/>
            <pc:sldMk cId="1256527936" sldId="589"/>
            <ac:spMk id="15" creationId="{FC3F56B5-9FA2-3A7A-8EC3-3BE959B0738B}"/>
          </ac:spMkLst>
        </pc:spChg>
        <pc:spChg chg="topLvl">
          <ac:chgData name="Carmo Gomes (ETF)" userId="S::carmo.gomes@etf.europa.eu::914e6ae3-a7fd-49bc-9eb2-a9ae2cae16ca" providerId="AD" clId="Web-{EB6134EF-E82A-DF12-349C-1F09E805C03E}" dt="2022-11-07T09:54:24.199" v="4"/>
          <ac:spMkLst>
            <pc:docMk/>
            <pc:sldMk cId="1256527936" sldId="589"/>
            <ac:spMk id="18" creationId="{526F2C59-2111-DB7C-EFFF-86CFCAC37A16}"/>
          </ac:spMkLst>
        </pc:spChg>
        <pc:spChg chg="topLvl">
          <ac:chgData name="Carmo Gomes (ETF)" userId="S::carmo.gomes@etf.europa.eu::914e6ae3-a7fd-49bc-9eb2-a9ae2cae16ca" providerId="AD" clId="Web-{EB6134EF-E82A-DF12-349C-1F09E805C03E}" dt="2022-11-07T09:54:24.199" v="4"/>
          <ac:spMkLst>
            <pc:docMk/>
            <pc:sldMk cId="1256527936" sldId="589"/>
            <ac:spMk id="20" creationId="{3D7534C7-FB9F-6F17-F809-E4559FFEEE32}"/>
          </ac:spMkLst>
        </pc:spChg>
        <pc:grpChg chg="del">
          <ac:chgData name="Carmo Gomes (ETF)" userId="S::carmo.gomes@etf.europa.eu::914e6ae3-a7fd-49bc-9eb2-a9ae2cae16ca" providerId="AD" clId="Web-{EB6134EF-E82A-DF12-349C-1F09E805C03E}" dt="2022-11-07T09:54:24.199" v="4"/>
          <ac:grpSpMkLst>
            <pc:docMk/>
            <pc:sldMk cId="1256527936" sldId="589"/>
            <ac:grpSpMk id="38" creationId="{CFF2907A-EB0A-1E78-D043-2CA94BBB7266}"/>
          </ac:grpSpMkLst>
        </pc:grpChg>
      </pc:sldChg>
      <pc:sldChg chg="delSp modSp new">
        <pc:chgData name="Carmo Gomes (ETF)" userId="S::carmo.gomes@etf.europa.eu::914e6ae3-a7fd-49bc-9eb2-a9ae2cae16ca" providerId="AD" clId="Web-{EB6134EF-E82A-DF12-349C-1F09E805C03E}" dt="2022-11-07T09:56:34.327" v="55" actId="1076"/>
        <pc:sldMkLst>
          <pc:docMk/>
          <pc:sldMk cId="2844004677" sldId="609"/>
        </pc:sldMkLst>
        <pc:spChg chg="mod">
          <ac:chgData name="Carmo Gomes (ETF)" userId="S::carmo.gomes@etf.europa.eu::914e6ae3-a7fd-49bc-9eb2-a9ae2cae16ca" providerId="AD" clId="Web-{EB6134EF-E82A-DF12-349C-1F09E805C03E}" dt="2022-11-07T09:56:03.452" v="33" actId="20577"/>
          <ac:spMkLst>
            <pc:docMk/>
            <pc:sldMk cId="2844004677" sldId="609"/>
            <ac:spMk id="2" creationId="{FEF8C651-8C5C-A9B1-8F84-67918C8D9B0D}"/>
          </ac:spMkLst>
        </pc:spChg>
        <pc:spChg chg="mod">
          <ac:chgData name="Carmo Gomes (ETF)" userId="S::carmo.gomes@etf.europa.eu::914e6ae3-a7fd-49bc-9eb2-a9ae2cae16ca" providerId="AD" clId="Web-{EB6134EF-E82A-DF12-349C-1F09E805C03E}" dt="2022-11-07T09:56:34.327" v="55" actId="1076"/>
          <ac:spMkLst>
            <pc:docMk/>
            <pc:sldMk cId="2844004677" sldId="609"/>
            <ac:spMk id="3" creationId="{B1A914B8-4A91-C677-074E-E24C580C8F78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92" v="31"/>
          <ac:spMkLst>
            <pc:docMk/>
            <pc:sldMk cId="2844004677" sldId="609"/>
            <ac:spMk id="5" creationId="{6307E077-0506-E5B5-3168-9F461BA7989E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92" v="30"/>
          <ac:spMkLst>
            <pc:docMk/>
            <pc:sldMk cId="2844004677" sldId="609"/>
            <ac:spMk id="6" creationId="{29CBCC23-7F80-96F9-66ED-B2993F9DEA85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9"/>
          <ac:spMkLst>
            <pc:docMk/>
            <pc:sldMk cId="2844004677" sldId="609"/>
            <ac:spMk id="7" creationId="{DAF7DFA4-258A-F399-3B62-D2FDD02EEB43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8"/>
          <ac:spMkLst>
            <pc:docMk/>
            <pc:sldMk cId="2844004677" sldId="609"/>
            <ac:spMk id="8" creationId="{5B02F127-ACF6-EBC3-4B17-628346B8ADEB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7"/>
          <ac:spMkLst>
            <pc:docMk/>
            <pc:sldMk cId="2844004677" sldId="609"/>
            <ac:spMk id="9" creationId="{3492E756-4561-5F68-AF7B-62CC166243B3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6"/>
          <ac:spMkLst>
            <pc:docMk/>
            <pc:sldMk cId="2844004677" sldId="609"/>
            <ac:spMk id="10" creationId="{514B633C-BAB0-CFC4-EE6C-1FB4BC0608CB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5"/>
          <ac:spMkLst>
            <pc:docMk/>
            <pc:sldMk cId="2844004677" sldId="609"/>
            <ac:spMk id="11" creationId="{CBE1D61E-3DA5-93DE-69B5-6E1BBD53C51F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4"/>
          <ac:spMkLst>
            <pc:docMk/>
            <pc:sldMk cId="2844004677" sldId="609"/>
            <ac:spMk id="12" creationId="{EB44F907-A30D-89BF-F064-598CBD071C86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3"/>
          <ac:spMkLst>
            <pc:docMk/>
            <pc:sldMk cId="2844004677" sldId="609"/>
            <ac:spMk id="13" creationId="{8C61DA85-4AD9-4471-DC79-A269D03D6BA4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2"/>
          <ac:spMkLst>
            <pc:docMk/>
            <pc:sldMk cId="2844004677" sldId="609"/>
            <ac:spMk id="14" creationId="{AB6A97EF-1B77-7BD0-CEC5-E4E269801A8C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1"/>
          <ac:spMkLst>
            <pc:docMk/>
            <pc:sldMk cId="2844004677" sldId="609"/>
            <ac:spMk id="15" creationId="{B466C8C3-AEA3-F3AC-314A-9B927C2AEEB9}"/>
          </ac:spMkLst>
        </pc:spChg>
        <pc:spChg chg="del">
          <ac:chgData name="Carmo Gomes (ETF)" userId="S::carmo.gomes@etf.europa.eu::914e6ae3-a7fd-49bc-9eb2-a9ae2cae16ca" providerId="AD" clId="Web-{EB6134EF-E82A-DF12-349C-1F09E805C03E}" dt="2022-11-07T09:55:47.076" v="20"/>
          <ac:spMkLst>
            <pc:docMk/>
            <pc:sldMk cId="2844004677" sldId="609"/>
            <ac:spMk id="16" creationId="{F39EA8E5-1915-47E6-0E57-82D6EE193FB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E3CAB5-9259-49CE-895D-37CA19AF77C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4DAF1C-534F-4F20-879A-9B3F9C9C04BE}">
      <dgm:prSet/>
      <dgm:spPr/>
      <dgm:t>
        <a:bodyPr/>
        <a:lstStyle/>
        <a:p>
          <a:r>
            <a:rPr lang="en-US" b="1" i="1"/>
            <a:t>Evidence-based policy </a:t>
          </a:r>
          <a:r>
            <a:rPr lang="en-US" b="1"/>
            <a:t>driven (international and national reform priorities) </a:t>
          </a:r>
          <a:endParaRPr lang="it-IT"/>
        </a:p>
      </dgm:t>
    </dgm:pt>
    <dgm:pt modelId="{94D68275-605A-4C61-AB01-6E125081FD0A}" type="parTrans" cxnId="{A36C5A49-FD87-4245-B34F-49DFACBDB045}">
      <dgm:prSet/>
      <dgm:spPr/>
      <dgm:t>
        <a:bodyPr/>
        <a:lstStyle/>
        <a:p>
          <a:endParaRPr lang="it-IT"/>
        </a:p>
      </dgm:t>
    </dgm:pt>
    <dgm:pt modelId="{112B29E7-3026-4F3E-8D03-87FB002F39FB}" type="sibTrans" cxnId="{A36C5A49-FD87-4245-B34F-49DFACBDB045}">
      <dgm:prSet/>
      <dgm:spPr/>
      <dgm:t>
        <a:bodyPr/>
        <a:lstStyle/>
        <a:p>
          <a:endParaRPr lang="it-IT"/>
        </a:p>
      </dgm:t>
    </dgm:pt>
    <dgm:pt modelId="{6B7C1EC6-941A-439D-8471-1229B0E6A7C5}">
      <dgm:prSet/>
      <dgm:spPr/>
      <dgm:t>
        <a:bodyPr/>
        <a:lstStyle/>
        <a:p>
          <a:r>
            <a:rPr lang="it-IT" b="1" i="1"/>
            <a:t>Strategy-led</a:t>
          </a:r>
          <a:r>
            <a:rPr lang="it-IT" b="1"/>
            <a:t> VET systems and policies</a:t>
          </a:r>
          <a:endParaRPr lang="it-IT"/>
        </a:p>
      </dgm:t>
    </dgm:pt>
    <dgm:pt modelId="{BA751A45-80A1-4F2A-9ECB-A68EED81C867}" type="parTrans" cxnId="{8990630F-1FB3-4C72-8BDC-D242FF0B470A}">
      <dgm:prSet/>
      <dgm:spPr/>
      <dgm:t>
        <a:bodyPr/>
        <a:lstStyle/>
        <a:p>
          <a:endParaRPr lang="it-IT"/>
        </a:p>
      </dgm:t>
    </dgm:pt>
    <dgm:pt modelId="{3E8A3955-9818-4D9E-8D77-C2FD913C35EE}" type="sibTrans" cxnId="{8990630F-1FB3-4C72-8BDC-D242FF0B470A}">
      <dgm:prSet/>
      <dgm:spPr/>
      <dgm:t>
        <a:bodyPr/>
        <a:lstStyle/>
        <a:p>
          <a:endParaRPr lang="it-IT"/>
        </a:p>
      </dgm:t>
    </dgm:pt>
    <dgm:pt modelId="{3ACF1D3F-6264-4EAE-A9DA-9C29F5D0C1F2}" type="pres">
      <dgm:prSet presAssocID="{DBE3CAB5-9259-49CE-895D-37CA19AF77CF}" presName="Name0" presStyleCnt="0">
        <dgm:presLayoutVars>
          <dgm:dir/>
          <dgm:resizeHandles val="exact"/>
        </dgm:presLayoutVars>
      </dgm:prSet>
      <dgm:spPr/>
    </dgm:pt>
    <dgm:pt modelId="{05FC7513-FA5B-4B45-B00F-A30F8DF3632B}" type="pres">
      <dgm:prSet presAssocID="{C54DAF1C-534F-4F20-879A-9B3F9C9C04BE}" presName="node" presStyleLbl="node1" presStyleIdx="0" presStyleCnt="2" custLinFactX="-2536" custLinFactNeighborX="-100000" custLinFactNeighborY="-7465">
        <dgm:presLayoutVars>
          <dgm:bulletEnabled val="1"/>
        </dgm:presLayoutVars>
      </dgm:prSet>
      <dgm:spPr/>
    </dgm:pt>
    <dgm:pt modelId="{E3F29D1E-490D-46FB-877E-BBA229821AA4}" type="pres">
      <dgm:prSet presAssocID="{112B29E7-3026-4F3E-8D03-87FB002F39FB}" presName="sibTrans" presStyleLbl="sibTrans2D1" presStyleIdx="0" presStyleCnt="1"/>
      <dgm:spPr/>
    </dgm:pt>
    <dgm:pt modelId="{6663F4A1-2341-4640-8A09-A0482F77FBCB}" type="pres">
      <dgm:prSet presAssocID="{112B29E7-3026-4F3E-8D03-87FB002F39FB}" presName="connectorText" presStyleLbl="sibTrans2D1" presStyleIdx="0" presStyleCnt="1"/>
      <dgm:spPr/>
    </dgm:pt>
    <dgm:pt modelId="{BAFABA3A-2B70-411F-BFF0-1A3652DD57A4}" type="pres">
      <dgm:prSet presAssocID="{6B7C1EC6-941A-439D-8471-1229B0E6A7C5}" presName="node" presStyleLbl="node1" presStyleIdx="1" presStyleCnt="2">
        <dgm:presLayoutVars>
          <dgm:bulletEnabled val="1"/>
        </dgm:presLayoutVars>
      </dgm:prSet>
      <dgm:spPr/>
    </dgm:pt>
  </dgm:ptLst>
  <dgm:cxnLst>
    <dgm:cxn modelId="{8990630F-1FB3-4C72-8BDC-D242FF0B470A}" srcId="{DBE3CAB5-9259-49CE-895D-37CA19AF77CF}" destId="{6B7C1EC6-941A-439D-8471-1229B0E6A7C5}" srcOrd="1" destOrd="0" parTransId="{BA751A45-80A1-4F2A-9ECB-A68EED81C867}" sibTransId="{3E8A3955-9818-4D9E-8D77-C2FD913C35EE}"/>
    <dgm:cxn modelId="{E6746418-6B76-4287-BD24-8D49DF9BE015}" type="presOf" srcId="{112B29E7-3026-4F3E-8D03-87FB002F39FB}" destId="{E3F29D1E-490D-46FB-877E-BBA229821AA4}" srcOrd="0" destOrd="0" presId="urn:microsoft.com/office/officeart/2005/8/layout/process1"/>
    <dgm:cxn modelId="{A36C5A49-FD87-4245-B34F-49DFACBDB045}" srcId="{DBE3CAB5-9259-49CE-895D-37CA19AF77CF}" destId="{C54DAF1C-534F-4F20-879A-9B3F9C9C04BE}" srcOrd="0" destOrd="0" parTransId="{94D68275-605A-4C61-AB01-6E125081FD0A}" sibTransId="{112B29E7-3026-4F3E-8D03-87FB002F39FB}"/>
    <dgm:cxn modelId="{34BA8E91-2B1D-4B9A-A5AD-76DA094F60A9}" type="presOf" srcId="{C54DAF1C-534F-4F20-879A-9B3F9C9C04BE}" destId="{05FC7513-FA5B-4B45-B00F-A30F8DF3632B}" srcOrd="0" destOrd="0" presId="urn:microsoft.com/office/officeart/2005/8/layout/process1"/>
    <dgm:cxn modelId="{6D8852B6-D9AD-47F9-9705-5676C8E4EE65}" type="presOf" srcId="{6B7C1EC6-941A-439D-8471-1229B0E6A7C5}" destId="{BAFABA3A-2B70-411F-BFF0-1A3652DD57A4}" srcOrd="0" destOrd="0" presId="urn:microsoft.com/office/officeart/2005/8/layout/process1"/>
    <dgm:cxn modelId="{D88506C0-E246-4D17-A480-53C537055CFB}" type="presOf" srcId="{112B29E7-3026-4F3E-8D03-87FB002F39FB}" destId="{6663F4A1-2341-4640-8A09-A0482F77FBCB}" srcOrd="1" destOrd="0" presId="urn:microsoft.com/office/officeart/2005/8/layout/process1"/>
    <dgm:cxn modelId="{B4C706DA-7B99-405B-AB0B-5E30C8B49AEC}" type="presOf" srcId="{DBE3CAB5-9259-49CE-895D-37CA19AF77CF}" destId="{3ACF1D3F-6264-4EAE-A9DA-9C29F5D0C1F2}" srcOrd="0" destOrd="0" presId="urn:microsoft.com/office/officeart/2005/8/layout/process1"/>
    <dgm:cxn modelId="{D224FF16-4859-4766-B8C0-77F17E44ED82}" type="presParOf" srcId="{3ACF1D3F-6264-4EAE-A9DA-9C29F5D0C1F2}" destId="{05FC7513-FA5B-4B45-B00F-A30F8DF3632B}" srcOrd="0" destOrd="0" presId="urn:microsoft.com/office/officeart/2005/8/layout/process1"/>
    <dgm:cxn modelId="{87978CC1-E453-4A86-AD5C-0266F5720601}" type="presParOf" srcId="{3ACF1D3F-6264-4EAE-A9DA-9C29F5D0C1F2}" destId="{E3F29D1E-490D-46FB-877E-BBA229821AA4}" srcOrd="1" destOrd="0" presId="urn:microsoft.com/office/officeart/2005/8/layout/process1"/>
    <dgm:cxn modelId="{94F13658-A8D6-4F62-9DB1-1CDFDF5FA7DD}" type="presParOf" srcId="{E3F29D1E-490D-46FB-877E-BBA229821AA4}" destId="{6663F4A1-2341-4640-8A09-A0482F77FBCB}" srcOrd="0" destOrd="0" presId="urn:microsoft.com/office/officeart/2005/8/layout/process1"/>
    <dgm:cxn modelId="{B45EC096-FADA-453B-8501-F7DEDE847959}" type="presParOf" srcId="{3ACF1D3F-6264-4EAE-A9DA-9C29F5D0C1F2}" destId="{BAFABA3A-2B70-411F-BFF0-1A3652DD57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E3CAB5-9259-49CE-895D-37CA19AF77C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4DAF1C-534F-4F20-879A-9B3F9C9C04BE}">
      <dgm:prSet/>
      <dgm:spPr/>
      <dgm:t>
        <a:bodyPr/>
        <a:lstStyle/>
        <a:p>
          <a:r>
            <a:rPr lang="en-US" b="1" i="1"/>
            <a:t>Efficiently</a:t>
          </a:r>
          <a:r>
            <a:rPr lang="en-US" b="1"/>
            <a:t> administered and </a:t>
          </a:r>
          <a:r>
            <a:rPr lang="en-US" b="1" i="1"/>
            <a:t>well-funded</a:t>
          </a:r>
          <a:r>
            <a:rPr lang="en-US" b="1"/>
            <a:t> VET systems </a:t>
          </a:r>
          <a:endParaRPr lang="it-IT"/>
        </a:p>
      </dgm:t>
    </dgm:pt>
    <dgm:pt modelId="{94D68275-605A-4C61-AB01-6E125081FD0A}" type="parTrans" cxnId="{A36C5A49-FD87-4245-B34F-49DFACBDB045}">
      <dgm:prSet/>
      <dgm:spPr/>
      <dgm:t>
        <a:bodyPr/>
        <a:lstStyle/>
        <a:p>
          <a:endParaRPr lang="it-IT"/>
        </a:p>
      </dgm:t>
    </dgm:pt>
    <dgm:pt modelId="{112B29E7-3026-4F3E-8D03-87FB002F39FB}" type="sibTrans" cxnId="{A36C5A49-FD87-4245-B34F-49DFACBDB045}">
      <dgm:prSet/>
      <dgm:spPr/>
      <dgm:t>
        <a:bodyPr/>
        <a:lstStyle/>
        <a:p>
          <a:endParaRPr lang="it-IT"/>
        </a:p>
      </dgm:t>
    </dgm:pt>
    <dgm:pt modelId="{6B7C1EC6-941A-439D-8471-1229B0E6A7C5}">
      <dgm:prSet/>
      <dgm:spPr/>
      <dgm:t>
        <a:bodyPr/>
        <a:lstStyle/>
        <a:p>
          <a:r>
            <a:rPr lang="en-US" b="1"/>
            <a:t>High-level of </a:t>
          </a:r>
          <a:r>
            <a:rPr lang="en-US" b="1" i="1"/>
            <a:t>engagement</a:t>
          </a:r>
          <a:r>
            <a:rPr lang="en-US" b="1"/>
            <a:t> and participation of </a:t>
          </a:r>
          <a:r>
            <a:rPr lang="en-US" b="1" i="1"/>
            <a:t>diverse stakeholders</a:t>
          </a:r>
          <a:endParaRPr lang="it-IT" i="1"/>
        </a:p>
      </dgm:t>
    </dgm:pt>
    <dgm:pt modelId="{BA751A45-80A1-4F2A-9ECB-A68EED81C867}" type="parTrans" cxnId="{8990630F-1FB3-4C72-8BDC-D242FF0B470A}">
      <dgm:prSet/>
      <dgm:spPr/>
      <dgm:t>
        <a:bodyPr/>
        <a:lstStyle/>
        <a:p>
          <a:endParaRPr lang="it-IT"/>
        </a:p>
      </dgm:t>
    </dgm:pt>
    <dgm:pt modelId="{3E8A3955-9818-4D9E-8D77-C2FD913C35EE}" type="sibTrans" cxnId="{8990630F-1FB3-4C72-8BDC-D242FF0B470A}">
      <dgm:prSet/>
      <dgm:spPr/>
      <dgm:t>
        <a:bodyPr/>
        <a:lstStyle/>
        <a:p>
          <a:endParaRPr lang="it-IT"/>
        </a:p>
      </dgm:t>
    </dgm:pt>
    <dgm:pt modelId="{3ACF1D3F-6264-4EAE-A9DA-9C29F5D0C1F2}" type="pres">
      <dgm:prSet presAssocID="{DBE3CAB5-9259-49CE-895D-37CA19AF77CF}" presName="Name0" presStyleCnt="0">
        <dgm:presLayoutVars>
          <dgm:dir/>
          <dgm:resizeHandles val="exact"/>
        </dgm:presLayoutVars>
      </dgm:prSet>
      <dgm:spPr/>
    </dgm:pt>
    <dgm:pt modelId="{05FC7513-FA5B-4B45-B00F-A30F8DF3632B}" type="pres">
      <dgm:prSet presAssocID="{C54DAF1C-534F-4F20-879A-9B3F9C9C04BE}" presName="node" presStyleLbl="node1" presStyleIdx="0" presStyleCnt="2" custLinFactX="-2536" custLinFactNeighborX="-100000" custLinFactNeighborY="-7465">
        <dgm:presLayoutVars>
          <dgm:bulletEnabled val="1"/>
        </dgm:presLayoutVars>
      </dgm:prSet>
      <dgm:spPr/>
    </dgm:pt>
    <dgm:pt modelId="{E3F29D1E-490D-46FB-877E-BBA229821AA4}" type="pres">
      <dgm:prSet presAssocID="{112B29E7-3026-4F3E-8D03-87FB002F39FB}" presName="sibTrans" presStyleLbl="sibTrans2D1" presStyleIdx="0" presStyleCnt="1"/>
      <dgm:spPr/>
    </dgm:pt>
    <dgm:pt modelId="{6663F4A1-2341-4640-8A09-A0482F77FBCB}" type="pres">
      <dgm:prSet presAssocID="{112B29E7-3026-4F3E-8D03-87FB002F39FB}" presName="connectorText" presStyleLbl="sibTrans2D1" presStyleIdx="0" presStyleCnt="1"/>
      <dgm:spPr/>
    </dgm:pt>
    <dgm:pt modelId="{BAFABA3A-2B70-411F-BFF0-1A3652DD57A4}" type="pres">
      <dgm:prSet presAssocID="{6B7C1EC6-941A-439D-8471-1229B0E6A7C5}" presName="node" presStyleLbl="node1" presStyleIdx="1" presStyleCnt="2">
        <dgm:presLayoutVars>
          <dgm:bulletEnabled val="1"/>
        </dgm:presLayoutVars>
      </dgm:prSet>
      <dgm:spPr/>
    </dgm:pt>
  </dgm:ptLst>
  <dgm:cxnLst>
    <dgm:cxn modelId="{8990630F-1FB3-4C72-8BDC-D242FF0B470A}" srcId="{DBE3CAB5-9259-49CE-895D-37CA19AF77CF}" destId="{6B7C1EC6-941A-439D-8471-1229B0E6A7C5}" srcOrd="1" destOrd="0" parTransId="{BA751A45-80A1-4F2A-9ECB-A68EED81C867}" sibTransId="{3E8A3955-9818-4D9E-8D77-C2FD913C35EE}"/>
    <dgm:cxn modelId="{E6746418-6B76-4287-BD24-8D49DF9BE015}" type="presOf" srcId="{112B29E7-3026-4F3E-8D03-87FB002F39FB}" destId="{E3F29D1E-490D-46FB-877E-BBA229821AA4}" srcOrd="0" destOrd="0" presId="urn:microsoft.com/office/officeart/2005/8/layout/process1"/>
    <dgm:cxn modelId="{A36C5A49-FD87-4245-B34F-49DFACBDB045}" srcId="{DBE3CAB5-9259-49CE-895D-37CA19AF77CF}" destId="{C54DAF1C-534F-4F20-879A-9B3F9C9C04BE}" srcOrd="0" destOrd="0" parTransId="{94D68275-605A-4C61-AB01-6E125081FD0A}" sibTransId="{112B29E7-3026-4F3E-8D03-87FB002F39FB}"/>
    <dgm:cxn modelId="{34BA8E91-2B1D-4B9A-A5AD-76DA094F60A9}" type="presOf" srcId="{C54DAF1C-534F-4F20-879A-9B3F9C9C04BE}" destId="{05FC7513-FA5B-4B45-B00F-A30F8DF3632B}" srcOrd="0" destOrd="0" presId="urn:microsoft.com/office/officeart/2005/8/layout/process1"/>
    <dgm:cxn modelId="{6D8852B6-D9AD-47F9-9705-5676C8E4EE65}" type="presOf" srcId="{6B7C1EC6-941A-439D-8471-1229B0E6A7C5}" destId="{BAFABA3A-2B70-411F-BFF0-1A3652DD57A4}" srcOrd="0" destOrd="0" presId="urn:microsoft.com/office/officeart/2005/8/layout/process1"/>
    <dgm:cxn modelId="{D88506C0-E246-4D17-A480-53C537055CFB}" type="presOf" srcId="{112B29E7-3026-4F3E-8D03-87FB002F39FB}" destId="{6663F4A1-2341-4640-8A09-A0482F77FBCB}" srcOrd="1" destOrd="0" presId="urn:microsoft.com/office/officeart/2005/8/layout/process1"/>
    <dgm:cxn modelId="{B4C706DA-7B99-405B-AB0B-5E30C8B49AEC}" type="presOf" srcId="{DBE3CAB5-9259-49CE-895D-37CA19AF77CF}" destId="{3ACF1D3F-6264-4EAE-A9DA-9C29F5D0C1F2}" srcOrd="0" destOrd="0" presId="urn:microsoft.com/office/officeart/2005/8/layout/process1"/>
    <dgm:cxn modelId="{D224FF16-4859-4766-B8C0-77F17E44ED82}" type="presParOf" srcId="{3ACF1D3F-6264-4EAE-A9DA-9C29F5D0C1F2}" destId="{05FC7513-FA5B-4B45-B00F-A30F8DF3632B}" srcOrd="0" destOrd="0" presId="urn:microsoft.com/office/officeart/2005/8/layout/process1"/>
    <dgm:cxn modelId="{87978CC1-E453-4A86-AD5C-0266F5720601}" type="presParOf" srcId="{3ACF1D3F-6264-4EAE-A9DA-9C29F5D0C1F2}" destId="{E3F29D1E-490D-46FB-877E-BBA229821AA4}" srcOrd="1" destOrd="0" presId="urn:microsoft.com/office/officeart/2005/8/layout/process1"/>
    <dgm:cxn modelId="{94F13658-A8D6-4F62-9DB1-1CDFDF5FA7DD}" type="presParOf" srcId="{E3F29D1E-490D-46FB-877E-BBA229821AA4}" destId="{6663F4A1-2341-4640-8A09-A0482F77FBCB}" srcOrd="0" destOrd="0" presId="urn:microsoft.com/office/officeart/2005/8/layout/process1"/>
    <dgm:cxn modelId="{B45EC096-FADA-453B-8501-F7DEDE847959}" type="presParOf" srcId="{3ACF1D3F-6264-4EAE-A9DA-9C29F5D0C1F2}" destId="{BAFABA3A-2B70-411F-BFF0-1A3652DD57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E3CAB5-9259-49CE-895D-37CA19AF77C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4DAF1C-534F-4F20-879A-9B3F9C9C04BE}">
      <dgm:prSet/>
      <dgm:spPr/>
      <dgm:t>
        <a:bodyPr/>
        <a:lstStyle/>
        <a:p>
          <a:r>
            <a:rPr lang="en-US" b="1"/>
            <a:t>Integrated and on-line Information and management systems</a:t>
          </a:r>
          <a:endParaRPr lang="it-IT"/>
        </a:p>
      </dgm:t>
    </dgm:pt>
    <dgm:pt modelId="{94D68275-605A-4C61-AB01-6E125081FD0A}" type="parTrans" cxnId="{A36C5A49-FD87-4245-B34F-49DFACBDB045}">
      <dgm:prSet/>
      <dgm:spPr/>
      <dgm:t>
        <a:bodyPr/>
        <a:lstStyle/>
        <a:p>
          <a:endParaRPr lang="it-IT"/>
        </a:p>
      </dgm:t>
    </dgm:pt>
    <dgm:pt modelId="{112B29E7-3026-4F3E-8D03-87FB002F39FB}" type="sibTrans" cxnId="{A36C5A49-FD87-4245-B34F-49DFACBDB045}">
      <dgm:prSet/>
      <dgm:spPr/>
      <dgm:t>
        <a:bodyPr/>
        <a:lstStyle/>
        <a:p>
          <a:endParaRPr lang="it-IT"/>
        </a:p>
      </dgm:t>
    </dgm:pt>
    <dgm:pt modelId="{6B7C1EC6-941A-439D-8471-1229B0E6A7C5}">
      <dgm:prSet/>
      <dgm:spPr/>
      <dgm:t>
        <a:bodyPr/>
        <a:lstStyle/>
        <a:p>
          <a:r>
            <a:rPr lang="en-US" b="1"/>
            <a:t>Skills needs anticipation and forecasting analysis</a:t>
          </a:r>
          <a:endParaRPr lang="it-IT"/>
        </a:p>
      </dgm:t>
    </dgm:pt>
    <dgm:pt modelId="{BA751A45-80A1-4F2A-9ECB-A68EED81C867}" type="parTrans" cxnId="{8990630F-1FB3-4C72-8BDC-D242FF0B470A}">
      <dgm:prSet/>
      <dgm:spPr/>
      <dgm:t>
        <a:bodyPr/>
        <a:lstStyle/>
        <a:p>
          <a:endParaRPr lang="it-IT"/>
        </a:p>
      </dgm:t>
    </dgm:pt>
    <dgm:pt modelId="{3E8A3955-9818-4D9E-8D77-C2FD913C35EE}" type="sibTrans" cxnId="{8990630F-1FB3-4C72-8BDC-D242FF0B470A}">
      <dgm:prSet/>
      <dgm:spPr/>
      <dgm:t>
        <a:bodyPr/>
        <a:lstStyle/>
        <a:p>
          <a:endParaRPr lang="it-IT"/>
        </a:p>
      </dgm:t>
    </dgm:pt>
    <dgm:pt modelId="{3ACF1D3F-6264-4EAE-A9DA-9C29F5D0C1F2}" type="pres">
      <dgm:prSet presAssocID="{DBE3CAB5-9259-49CE-895D-37CA19AF77CF}" presName="Name0" presStyleCnt="0">
        <dgm:presLayoutVars>
          <dgm:dir/>
          <dgm:resizeHandles val="exact"/>
        </dgm:presLayoutVars>
      </dgm:prSet>
      <dgm:spPr/>
    </dgm:pt>
    <dgm:pt modelId="{05FC7513-FA5B-4B45-B00F-A30F8DF3632B}" type="pres">
      <dgm:prSet presAssocID="{C54DAF1C-534F-4F20-879A-9B3F9C9C04BE}" presName="node" presStyleLbl="node1" presStyleIdx="0" presStyleCnt="2" custLinFactX="-2536" custLinFactNeighborX="-100000" custLinFactNeighborY="-7465">
        <dgm:presLayoutVars>
          <dgm:bulletEnabled val="1"/>
        </dgm:presLayoutVars>
      </dgm:prSet>
      <dgm:spPr/>
    </dgm:pt>
    <dgm:pt modelId="{E3F29D1E-490D-46FB-877E-BBA229821AA4}" type="pres">
      <dgm:prSet presAssocID="{112B29E7-3026-4F3E-8D03-87FB002F39FB}" presName="sibTrans" presStyleLbl="sibTrans2D1" presStyleIdx="0" presStyleCnt="1"/>
      <dgm:spPr/>
    </dgm:pt>
    <dgm:pt modelId="{6663F4A1-2341-4640-8A09-A0482F77FBCB}" type="pres">
      <dgm:prSet presAssocID="{112B29E7-3026-4F3E-8D03-87FB002F39FB}" presName="connectorText" presStyleLbl="sibTrans2D1" presStyleIdx="0" presStyleCnt="1"/>
      <dgm:spPr/>
    </dgm:pt>
    <dgm:pt modelId="{BAFABA3A-2B70-411F-BFF0-1A3652DD57A4}" type="pres">
      <dgm:prSet presAssocID="{6B7C1EC6-941A-439D-8471-1229B0E6A7C5}" presName="node" presStyleLbl="node1" presStyleIdx="1" presStyleCnt="2">
        <dgm:presLayoutVars>
          <dgm:bulletEnabled val="1"/>
        </dgm:presLayoutVars>
      </dgm:prSet>
      <dgm:spPr/>
    </dgm:pt>
  </dgm:ptLst>
  <dgm:cxnLst>
    <dgm:cxn modelId="{8990630F-1FB3-4C72-8BDC-D242FF0B470A}" srcId="{DBE3CAB5-9259-49CE-895D-37CA19AF77CF}" destId="{6B7C1EC6-941A-439D-8471-1229B0E6A7C5}" srcOrd="1" destOrd="0" parTransId="{BA751A45-80A1-4F2A-9ECB-A68EED81C867}" sibTransId="{3E8A3955-9818-4D9E-8D77-C2FD913C35EE}"/>
    <dgm:cxn modelId="{E6746418-6B76-4287-BD24-8D49DF9BE015}" type="presOf" srcId="{112B29E7-3026-4F3E-8D03-87FB002F39FB}" destId="{E3F29D1E-490D-46FB-877E-BBA229821AA4}" srcOrd="0" destOrd="0" presId="urn:microsoft.com/office/officeart/2005/8/layout/process1"/>
    <dgm:cxn modelId="{A36C5A49-FD87-4245-B34F-49DFACBDB045}" srcId="{DBE3CAB5-9259-49CE-895D-37CA19AF77CF}" destId="{C54DAF1C-534F-4F20-879A-9B3F9C9C04BE}" srcOrd="0" destOrd="0" parTransId="{94D68275-605A-4C61-AB01-6E125081FD0A}" sibTransId="{112B29E7-3026-4F3E-8D03-87FB002F39FB}"/>
    <dgm:cxn modelId="{34BA8E91-2B1D-4B9A-A5AD-76DA094F60A9}" type="presOf" srcId="{C54DAF1C-534F-4F20-879A-9B3F9C9C04BE}" destId="{05FC7513-FA5B-4B45-B00F-A30F8DF3632B}" srcOrd="0" destOrd="0" presId="urn:microsoft.com/office/officeart/2005/8/layout/process1"/>
    <dgm:cxn modelId="{6D8852B6-D9AD-47F9-9705-5676C8E4EE65}" type="presOf" srcId="{6B7C1EC6-941A-439D-8471-1229B0E6A7C5}" destId="{BAFABA3A-2B70-411F-BFF0-1A3652DD57A4}" srcOrd="0" destOrd="0" presId="urn:microsoft.com/office/officeart/2005/8/layout/process1"/>
    <dgm:cxn modelId="{D88506C0-E246-4D17-A480-53C537055CFB}" type="presOf" srcId="{112B29E7-3026-4F3E-8D03-87FB002F39FB}" destId="{6663F4A1-2341-4640-8A09-A0482F77FBCB}" srcOrd="1" destOrd="0" presId="urn:microsoft.com/office/officeart/2005/8/layout/process1"/>
    <dgm:cxn modelId="{B4C706DA-7B99-405B-AB0B-5E30C8B49AEC}" type="presOf" srcId="{DBE3CAB5-9259-49CE-895D-37CA19AF77CF}" destId="{3ACF1D3F-6264-4EAE-A9DA-9C29F5D0C1F2}" srcOrd="0" destOrd="0" presId="urn:microsoft.com/office/officeart/2005/8/layout/process1"/>
    <dgm:cxn modelId="{D224FF16-4859-4766-B8C0-77F17E44ED82}" type="presParOf" srcId="{3ACF1D3F-6264-4EAE-A9DA-9C29F5D0C1F2}" destId="{05FC7513-FA5B-4B45-B00F-A30F8DF3632B}" srcOrd="0" destOrd="0" presId="urn:microsoft.com/office/officeart/2005/8/layout/process1"/>
    <dgm:cxn modelId="{87978CC1-E453-4A86-AD5C-0266F5720601}" type="presParOf" srcId="{3ACF1D3F-6264-4EAE-A9DA-9C29F5D0C1F2}" destId="{E3F29D1E-490D-46FB-877E-BBA229821AA4}" srcOrd="1" destOrd="0" presId="urn:microsoft.com/office/officeart/2005/8/layout/process1"/>
    <dgm:cxn modelId="{94F13658-A8D6-4F62-9DB1-1CDFDF5FA7DD}" type="presParOf" srcId="{E3F29D1E-490D-46FB-877E-BBA229821AA4}" destId="{6663F4A1-2341-4640-8A09-A0482F77FBCB}" srcOrd="0" destOrd="0" presId="urn:microsoft.com/office/officeart/2005/8/layout/process1"/>
    <dgm:cxn modelId="{B45EC096-FADA-453B-8501-F7DEDE847959}" type="presParOf" srcId="{3ACF1D3F-6264-4EAE-A9DA-9C29F5D0C1F2}" destId="{BAFABA3A-2B70-411F-BFF0-1A3652DD57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E3CAB5-9259-49CE-895D-37CA19AF77C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4DAF1C-534F-4F20-879A-9B3F9C9C04BE}">
      <dgm:prSet custT="1"/>
      <dgm:spPr/>
      <dgm:t>
        <a:bodyPr/>
        <a:lstStyle/>
        <a:p>
          <a:r>
            <a:rPr lang="it-IT" sz="2000" b="1" err="1"/>
            <a:t>Robust</a:t>
          </a:r>
          <a:r>
            <a:rPr lang="it-IT" sz="2000" b="1"/>
            <a:t> </a:t>
          </a:r>
          <a:r>
            <a:rPr lang="it-IT" sz="2000" b="1" i="1" err="1"/>
            <a:t>quality</a:t>
          </a:r>
          <a:r>
            <a:rPr lang="it-IT" sz="2000" b="1" i="1"/>
            <a:t> </a:t>
          </a:r>
          <a:r>
            <a:rPr lang="it-IT" sz="2000" b="1" i="1" err="1"/>
            <a:t>assurance</a:t>
          </a:r>
          <a:r>
            <a:rPr lang="it-IT" sz="2000" b="1" i="1"/>
            <a:t> </a:t>
          </a:r>
          <a:r>
            <a:rPr lang="it-IT" sz="2000" b="1" err="1"/>
            <a:t>mechanisms</a:t>
          </a:r>
          <a:r>
            <a:rPr lang="it-IT" sz="2000" b="1"/>
            <a:t> </a:t>
          </a:r>
          <a:endParaRPr lang="it-IT" sz="2000"/>
        </a:p>
      </dgm:t>
    </dgm:pt>
    <dgm:pt modelId="{94D68275-605A-4C61-AB01-6E125081FD0A}" type="parTrans" cxnId="{A36C5A49-FD87-4245-B34F-49DFACBDB045}">
      <dgm:prSet/>
      <dgm:spPr/>
      <dgm:t>
        <a:bodyPr/>
        <a:lstStyle/>
        <a:p>
          <a:endParaRPr lang="it-IT"/>
        </a:p>
      </dgm:t>
    </dgm:pt>
    <dgm:pt modelId="{112B29E7-3026-4F3E-8D03-87FB002F39FB}" type="sibTrans" cxnId="{A36C5A49-FD87-4245-B34F-49DFACBDB045}">
      <dgm:prSet/>
      <dgm:spPr/>
      <dgm:t>
        <a:bodyPr/>
        <a:lstStyle/>
        <a:p>
          <a:endParaRPr lang="it-IT"/>
        </a:p>
      </dgm:t>
    </dgm:pt>
    <dgm:pt modelId="{6B7C1EC6-941A-439D-8471-1229B0E6A7C5}">
      <dgm:prSet custT="1"/>
      <dgm:spPr/>
      <dgm:t>
        <a:bodyPr/>
        <a:lstStyle/>
        <a:p>
          <a:r>
            <a:rPr lang="it-IT" sz="2000" b="1"/>
            <a:t>Sound </a:t>
          </a:r>
          <a:r>
            <a:rPr lang="it-IT" sz="2000" b="1" err="1"/>
            <a:t>results</a:t>
          </a:r>
          <a:r>
            <a:rPr lang="it-IT" sz="2000" b="1"/>
            <a:t> from </a:t>
          </a:r>
          <a:r>
            <a:rPr lang="it-IT" sz="2000" b="1" i="1"/>
            <a:t>monitoring</a:t>
          </a:r>
          <a:r>
            <a:rPr lang="it-IT" sz="2000" b="1"/>
            <a:t> </a:t>
          </a:r>
          <a:r>
            <a:rPr lang="it-IT" sz="2000" b="1" i="1" err="1"/>
            <a:t>procedures</a:t>
          </a:r>
          <a:endParaRPr lang="it-IT" sz="2000" i="1"/>
        </a:p>
      </dgm:t>
    </dgm:pt>
    <dgm:pt modelId="{BA751A45-80A1-4F2A-9ECB-A68EED81C867}" type="parTrans" cxnId="{8990630F-1FB3-4C72-8BDC-D242FF0B470A}">
      <dgm:prSet/>
      <dgm:spPr/>
      <dgm:t>
        <a:bodyPr/>
        <a:lstStyle/>
        <a:p>
          <a:endParaRPr lang="it-IT"/>
        </a:p>
      </dgm:t>
    </dgm:pt>
    <dgm:pt modelId="{3E8A3955-9818-4D9E-8D77-C2FD913C35EE}" type="sibTrans" cxnId="{8990630F-1FB3-4C72-8BDC-D242FF0B470A}">
      <dgm:prSet/>
      <dgm:spPr/>
      <dgm:t>
        <a:bodyPr/>
        <a:lstStyle/>
        <a:p>
          <a:endParaRPr lang="it-IT"/>
        </a:p>
      </dgm:t>
    </dgm:pt>
    <dgm:pt modelId="{3ACF1D3F-6264-4EAE-A9DA-9C29F5D0C1F2}" type="pres">
      <dgm:prSet presAssocID="{DBE3CAB5-9259-49CE-895D-37CA19AF77CF}" presName="Name0" presStyleCnt="0">
        <dgm:presLayoutVars>
          <dgm:dir/>
          <dgm:resizeHandles val="exact"/>
        </dgm:presLayoutVars>
      </dgm:prSet>
      <dgm:spPr/>
    </dgm:pt>
    <dgm:pt modelId="{05FC7513-FA5B-4B45-B00F-A30F8DF3632B}" type="pres">
      <dgm:prSet presAssocID="{C54DAF1C-534F-4F20-879A-9B3F9C9C04BE}" presName="node" presStyleLbl="node1" presStyleIdx="0" presStyleCnt="2" custLinFactX="-2536" custLinFactNeighborX="-100000" custLinFactNeighborY="-7465">
        <dgm:presLayoutVars>
          <dgm:bulletEnabled val="1"/>
        </dgm:presLayoutVars>
      </dgm:prSet>
      <dgm:spPr/>
    </dgm:pt>
    <dgm:pt modelId="{E3F29D1E-490D-46FB-877E-BBA229821AA4}" type="pres">
      <dgm:prSet presAssocID="{112B29E7-3026-4F3E-8D03-87FB002F39FB}" presName="sibTrans" presStyleLbl="sibTrans2D1" presStyleIdx="0" presStyleCnt="1"/>
      <dgm:spPr/>
    </dgm:pt>
    <dgm:pt modelId="{6663F4A1-2341-4640-8A09-A0482F77FBCB}" type="pres">
      <dgm:prSet presAssocID="{112B29E7-3026-4F3E-8D03-87FB002F39FB}" presName="connectorText" presStyleLbl="sibTrans2D1" presStyleIdx="0" presStyleCnt="1"/>
      <dgm:spPr/>
    </dgm:pt>
    <dgm:pt modelId="{BAFABA3A-2B70-411F-BFF0-1A3652DD57A4}" type="pres">
      <dgm:prSet presAssocID="{6B7C1EC6-941A-439D-8471-1229B0E6A7C5}" presName="node" presStyleLbl="node1" presStyleIdx="1" presStyleCnt="2">
        <dgm:presLayoutVars>
          <dgm:bulletEnabled val="1"/>
        </dgm:presLayoutVars>
      </dgm:prSet>
      <dgm:spPr/>
    </dgm:pt>
  </dgm:ptLst>
  <dgm:cxnLst>
    <dgm:cxn modelId="{8990630F-1FB3-4C72-8BDC-D242FF0B470A}" srcId="{DBE3CAB5-9259-49CE-895D-37CA19AF77CF}" destId="{6B7C1EC6-941A-439D-8471-1229B0E6A7C5}" srcOrd="1" destOrd="0" parTransId="{BA751A45-80A1-4F2A-9ECB-A68EED81C867}" sibTransId="{3E8A3955-9818-4D9E-8D77-C2FD913C35EE}"/>
    <dgm:cxn modelId="{E6746418-6B76-4287-BD24-8D49DF9BE015}" type="presOf" srcId="{112B29E7-3026-4F3E-8D03-87FB002F39FB}" destId="{E3F29D1E-490D-46FB-877E-BBA229821AA4}" srcOrd="0" destOrd="0" presId="urn:microsoft.com/office/officeart/2005/8/layout/process1"/>
    <dgm:cxn modelId="{A36C5A49-FD87-4245-B34F-49DFACBDB045}" srcId="{DBE3CAB5-9259-49CE-895D-37CA19AF77CF}" destId="{C54DAF1C-534F-4F20-879A-9B3F9C9C04BE}" srcOrd="0" destOrd="0" parTransId="{94D68275-605A-4C61-AB01-6E125081FD0A}" sibTransId="{112B29E7-3026-4F3E-8D03-87FB002F39FB}"/>
    <dgm:cxn modelId="{34BA8E91-2B1D-4B9A-A5AD-76DA094F60A9}" type="presOf" srcId="{C54DAF1C-534F-4F20-879A-9B3F9C9C04BE}" destId="{05FC7513-FA5B-4B45-B00F-A30F8DF3632B}" srcOrd="0" destOrd="0" presId="urn:microsoft.com/office/officeart/2005/8/layout/process1"/>
    <dgm:cxn modelId="{6D8852B6-D9AD-47F9-9705-5676C8E4EE65}" type="presOf" srcId="{6B7C1EC6-941A-439D-8471-1229B0E6A7C5}" destId="{BAFABA3A-2B70-411F-BFF0-1A3652DD57A4}" srcOrd="0" destOrd="0" presId="urn:microsoft.com/office/officeart/2005/8/layout/process1"/>
    <dgm:cxn modelId="{D88506C0-E246-4D17-A480-53C537055CFB}" type="presOf" srcId="{112B29E7-3026-4F3E-8D03-87FB002F39FB}" destId="{6663F4A1-2341-4640-8A09-A0482F77FBCB}" srcOrd="1" destOrd="0" presId="urn:microsoft.com/office/officeart/2005/8/layout/process1"/>
    <dgm:cxn modelId="{B4C706DA-7B99-405B-AB0B-5E30C8B49AEC}" type="presOf" srcId="{DBE3CAB5-9259-49CE-895D-37CA19AF77CF}" destId="{3ACF1D3F-6264-4EAE-A9DA-9C29F5D0C1F2}" srcOrd="0" destOrd="0" presId="urn:microsoft.com/office/officeart/2005/8/layout/process1"/>
    <dgm:cxn modelId="{D224FF16-4859-4766-B8C0-77F17E44ED82}" type="presParOf" srcId="{3ACF1D3F-6264-4EAE-A9DA-9C29F5D0C1F2}" destId="{05FC7513-FA5B-4B45-B00F-A30F8DF3632B}" srcOrd="0" destOrd="0" presId="urn:microsoft.com/office/officeart/2005/8/layout/process1"/>
    <dgm:cxn modelId="{87978CC1-E453-4A86-AD5C-0266F5720601}" type="presParOf" srcId="{3ACF1D3F-6264-4EAE-A9DA-9C29F5D0C1F2}" destId="{E3F29D1E-490D-46FB-877E-BBA229821AA4}" srcOrd="1" destOrd="0" presId="urn:microsoft.com/office/officeart/2005/8/layout/process1"/>
    <dgm:cxn modelId="{94F13658-A8D6-4F62-9DB1-1CDFDF5FA7DD}" type="presParOf" srcId="{E3F29D1E-490D-46FB-877E-BBA229821AA4}" destId="{6663F4A1-2341-4640-8A09-A0482F77FBCB}" srcOrd="0" destOrd="0" presId="urn:microsoft.com/office/officeart/2005/8/layout/process1"/>
    <dgm:cxn modelId="{B45EC096-FADA-453B-8501-F7DEDE847959}" type="presParOf" srcId="{3ACF1D3F-6264-4EAE-A9DA-9C29F5D0C1F2}" destId="{BAFABA3A-2B70-411F-BFF0-1A3652DD57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9DA80E-CD71-4D2C-AEBD-FBCEE720B7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B136455-7496-46BC-B2B4-11CDB0BFE9C4}">
      <dgm:prSet/>
      <dgm:spPr/>
      <dgm:t>
        <a:bodyPr/>
        <a:lstStyle/>
        <a:p>
          <a:r>
            <a:rPr lang="en-US" b="1"/>
            <a:t>Well-trained and proportionate allocation of </a:t>
          </a:r>
          <a:r>
            <a:rPr lang="en-US" b="1" i="1"/>
            <a:t>VET human resources </a:t>
          </a:r>
          <a:r>
            <a:rPr lang="en-US" b="1"/>
            <a:t>(trainers, teachers, administrators, counsellors, and support staff)</a:t>
          </a:r>
          <a:endParaRPr lang="it-IT"/>
        </a:p>
      </dgm:t>
    </dgm:pt>
    <dgm:pt modelId="{300BB76F-1F6E-4FD9-842D-2AC7080EC04C}" type="parTrans" cxnId="{919F6EF3-AB72-49E5-9334-9F99D7076AFA}">
      <dgm:prSet/>
      <dgm:spPr/>
      <dgm:t>
        <a:bodyPr/>
        <a:lstStyle/>
        <a:p>
          <a:endParaRPr lang="it-IT"/>
        </a:p>
      </dgm:t>
    </dgm:pt>
    <dgm:pt modelId="{34815D19-F902-4CE5-BDF2-FEBDDA360E10}" type="sibTrans" cxnId="{919F6EF3-AB72-49E5-9334-9F99D7076AFA}">
      <dgm:prSet/>
      <dgm:spPr/>
      <dgm:t>
        <a:bodyPr/>
        <a:lstStyle/>
        <a:p>
          <a:endParaRPr lang="it-IT"/>
        </a:p>
      </dgm:t>
    </dgm:pt>
    <dgm:pt modelId="{EC62ED94-1053-4BD1-B3C1-9C931E6786AA}">
      <dgm:prSet/>
      <dgm:spPr/>
      <dgm:t>
        <a:bodyPr/>
        <a:lstStyle/>
        <a:p>
          <a:r>
            <a:rPr lang="en-US" b="1" i="1"/>
            <a:t>Pedagogical resources </a:t>
          </a:r>
          <a:r>
            <a:rPr lang="en-US" b="1"/>
            <a:t>widely available (textbooks, learning materials, digital resources)</a:t>
          </a:r>
          <a:endParaRPr lang="it-IT"/>
        </a:p>
      </dgm:t>
    </dgm:pt>
    <dgm:pt modelId="{D0B5E580-3F5A-4586-82D4-D256D1472CF5}" type="parTrans" cxnId="{C8B16E5E-8BE5-48EF-A36D-B51F9CF760F1}">
      <dgm:prSet/>
      <dgm:spPr/>
      <dgm:t>
        <a:bodyPr/>
        <a:lstStyle/>
        <a:p>
          <a:endParaRPr lang="it-IT"/>
        </a:p>
      </dgm:t>
    </dgm:pt>
    <dgm:pt modelId="{D285814E-0EE1-4C4E-8A07-46A6C75CB24A}" type="sibTrans" cxnId="{C8B16E5E-8BE5-48EF-A36D-B51F9CF760F1}">
      <dgm:prSet/>
      <dgm:spPr/>
      <dgm:t>
        <a:bodyPr/>
        <a:lstStyle/>
        <a:p>
          <a:endParaRPr lang="it-IT"/>
        </a:p>
      </dgm:t>
    </dgm:pt>
    <dgm:pt modelId="{F5DFB0FC-0765-4DB4-9803-557F72276A06}">
      <dgm:prSet/>
      <dgm:spPr/>
      <dgm:t>
        <a:bodyPr/>
        <a:lstStyle/>
        <a:p>
          <a:pPr algn="ctr"/>
          <a:endParaRPr lang="en-US" b="1"/>
        </a:p>
        <a:p>
          <a:pPr algn="ctr"/>
          <a:r>
            <a:rPr lang="en-US" b="1"/>
            <a:t>Modern and adequate VET physical &amp; digital </a:t>
          </a:r>
          <a:r>
            <a:rPr lang="en-US" b="1" i="1"/>
            <a:t>infrastructures and equipment</a:t>
          </a:r>
          <a:endParaRPr lang="it-IT" i="1"/>
        </a:p>
      </dgm:t>
    </dgm:pt>
    <dgm:pt modelId="{0D0F9988-2BF9-412C-8CDD-D72AF5E400CB}" type="parTrans" cxnId="{EB5D24A6-D529-456B-BC13-BDC31DE0CE54}">
      <dgm:prSet/>
      <dgm:spPr/>
      <dgm:t>
        <a:bodyPr/>
        <a:lstStyle/>
        <a:p>
          <a:endParaRPr lang="it-IT"/>
        </a:p>
      </dgm:t>
    </dgm:pt>
    <dgm:pt modelId="{377A1D34-5FBC-4B21-AC0B-3C09C2150D49}" type="sibTrans" cxnId="{EB5D24A6-D529-456B-BC13-BDC31DE0CE54}">
      <dgm:prSet/>
      <dgm:spPr/>
      <dgm:t>
        <a:bodyPr/>
        <a:lstStyle/>
        <a:p>
          <a:endParaRPr lang="it-IT"/>
        </a:p>
      </dgm:t>
    </dgm:pt>
    <dgm:pt modelId="{E68169F3-E25F-4947-9B1F-86B28960794B}">
      <dgm:prSet/>
      <dgm:spPr/>
      <dgm:t>
        <a:bodyPr/>
        <a:lstStyle/>
        <a:p>
          <a:pPr algn="l"/>
          <a:endParaRPr lang="it-IT"/>
        </a:p>
      </dgm:t>
    </dgm:pt>
    <dgm:pt modelId="{C365B86C-7885-4BD5-A915-B9200DB4EA03}" type="parTrans" cxnId="{59346423-BBA6-48AE-91C0-1EF27A1599AC}">
      <dgm:prSet/>
      <dgm:spPr/>
      <dgm:t>
        <a:bodyPr/>
        <a:lstStyle/>
        <a:p>
          <a:endParaRPr lang="it-IT"/>
        </a:p>
      </dgm:t>
    </dgm:pt>
    <dgm:pt modelId="{A0D61027-8C9D-47DF-985C-BB3F7F542DA2}" type="sibTrans" cxnId="{59346423-BBA6-48AE-91C0-1EF27A1599AC}">
      <dgm:prSet/>
      <dgm:spPr/>
      <dgm:t>
        <a:bodyPr/>
        <a:lstStyle/>
        <a:p>
          <a:endParaRPr lang="it-IT"/>
        </a:p>
      </dgm:t>
    </dgm:pt>
    <dgm:pt modelId="{FB387BBB-FD67-4C65-9ED3-37B9EA66CC03}" type="pres">
      <dgm:prSet presAssocID="{589DA80E-CD71-4D2C-AEBD-FBCEE720B721}" presName="Name0" presStyleCnt="0">
        <dgm:presLayoutVars>
          <dgm:dir/>
          <dgm:resizeHandles val="exact"/>
        </dgm:presLayoutVars>
      </dgm:prSet>
      <dgm:spPr/>
    </dgm:pt>
    <dgm:pt modelId="{C3896062-C45E-4223-802C-BBEF976DB50F}" type="pres">
      <dgm:prSet presAssocID="{1B136455-7496-46BC-B2B4-11CDB0BFE9C4}" presName="node" presStyleLbl="node1" presStyleIdx="0" presStyleCnt="3">
        <dgm:presLayoutVars>
          <dgm:bulletEnabled val="1"/>
        </dgm:presLayoutVars>
      </dgm:prSet>
      <dgm:spPr/>
    </dgm:pt>
    <dgm:pt modelId="{92C867C4-AC47-4ADF-85F2-A8E7EEADC95A}" type="pres">
      <dgm:prSet presAssocID="{34815D19-F902-4CE5-BDF2-FEBDDA360E10}" presName="sibTrans" presStyleLbl="sibTrans2D1" presStyleIdx="0" presStyleCnt="2"/>
      <dgm:spPr/>
    </dgm:pt>
    <dgm:pt modelId="{3711C270-A14E-447C-94F7-DF5722638E06}" type="pres">
      <dgm:prSet presAssocID="{34815D19-F902-4CE5-BDF2-FEBDDA360E10}" presName="connectorText" presStyleLbl="sibTrans2D1" presStyleIdx="0" presStyleCnt="2"/>
      <dgm:spPr/>
    </dgm:pt>
    <dgm:pt modelId="{DE102143-B5DA-4B54-8EA4-8B48A449711D}" type="pres">
      <dgm:prSet presAssocID="{EC62ED94-1053-4BD1-B3C1-9C931E6786AA}" presName="node" presStyleLbl="node1" presStyleIdx="1" presStyleCnt="3">
        <dgm:presLayoutVars>
          <dgm:bulletEnabled val="1"/>
        </dgm:presLayoutVars>
      </dgm:prSet>
      <dgm:spPr/>
    </dgm:pt>
    <dgm:pt modelId="{D7EE486F-3A0B-4D1D-8174-DE97A34F158E}" type="pres">
      <dgm:prSet presAssocID="{D285814E-0EE1-4C4E-8A07-46A6C75CB24A}" presName="sibTrans" presStyleLbl="sibTrans2D1" presStyleIdx="1" presStyleCnt="2"/>
      <dgm:spPr/>
    </dgm:pt>
    <dgm:pt modelId="{E8AC005E-C513-4981-B093-971089641EB1}" type="pres">
      <dgm:prSet presAssocID="{D285814E-0EE1-4C4E-8A07-46A6C75CB24A}" presName="connectorText" presStyleLbl="sibTrans2D1" presStyleIdx="1" presStyleCnt="2"/>
      <dgm:spPr/>
    </dgm:pt>
    <dgm:pt modelId="{1AE264BE-0DC7-451F-856B-6ECCA7DA5BF9}" type="pres">
      <dgm:prSet presAssocID="{F5DFB0FC-0765-4DB4-9803-557F72276A06}" presName="node" presStyleLbl="node1" presStyleIdx="2" presStyleCnt="3">
        <dgm:presLayoutVars>
          <dgm:bulletEnabled val="1"/>
        </dgm:presLayoutVars>
      </dgm:prSet>
      <dgm:spPr/>
    </dgm:pt>
  </dgm:ptLst>
  <dgm:cxnLst>
    <dgm:cxn modelId="{59346423-BBA6-48AE-91C0-1EF27A1599AC}" srcId="{F5DFB0FC-0765-4DB4-9803-557F72276A06}" destId="{E68169F3-E25F-4947-9B1F-86B28960794B}" srcOrd="0" destOrd="0" parTransId="{C365B86C-7885-4BD5-A915-B9200DB4EA03}" sibTransId="{A0D61027-8C9D-47DF-985C-BB3F7F542DA2}"/>
    <dgm:cxn modelId="{7B9EC434-856F-4360-86C7-D8F62B7EACEF}" type="presOf" srcId="{34815D19-F902-4CE5-BDF2-FEBDDA360E10}" destId="{3711C270-A14E-447C-94F7-DF5722638E06}" srcOrd="1" destOrd="0" presId="urn:microsoft.com/office/officeart/2005/8/layout/process1"/>
    <dgm:cxn modelId="{E32B705C-ACAC-4EDC-98DC-928D6368A348}" type="presOf" srcId="{F5DFB0FC-0765-4DB4-9803-557F72276A06}" destId="{1AE264BE-0DC7-451F-856B-6ECCA7DA5BF9}" srcOrd="0" destOrd="0" presId="urn:microsoft.com/office/officeart/2005/8/layout/process1"/>
    <dgm:cxn modelId="{C8B16E5E-8BE5-48EF-A36D-B51F9CF760F1}" srcId="{589DA80E-CD71-4D2C-AEBD-FBCEE720B721}" destId="{EC62ED94-1053-4BD1-B3C1-9C931E6786AA}" srcOrd="1" destOrd="0" parTransId="{D0B5E580-3F5A-4586-82D4-D256D1472CF5}" sibTransId="{D285814E-0EE1-4C4E-8A07-46A6C75CB24A}"/>
    <dgm:cxn modelId="{2E31F167-856E-40EA-8C1F-240DDB8C20F9}" type="presOf" srcId="{1B136455-7496-46BC-B2B4-11CDB0BFE9C4}" destId="{C3896062-C45E-4223-802C-BBEF976DB50F}" srcOrd="0" destOrd="0" presId="urn:microsoft.com/office/officeart/2005/8/layout/process1"/>
    <dgm:cxn modelId="{01E30B48-17F4-4A54-81F3-945A72B98386}" type="presOf" srcId="{34815D19-F902-4CE5-BDF2-FEBDDA360E10}" destId="{92C867C4-AC47-4ADF-85F2-A8E7EEADC95A}" srcOrd="0" destOrd="0" presId="urn:microsoft.com/office/officeart/2005/8/layout/process1"/>
    <dgm:cxn modelId="{A117596E-B059-41D6-A56F-675E00E06EC4}" type="presOf" srcId="{D285814E-0EE1-4C4E-8A07-46A6C75CB24A}" destId="{E8AC005E-C513-4981-B093-971089641EB1}" srcOrd="1" destOrd="0" presId="urn:microsoft.com/office/officeart/2005/8/layout/process1"/>
    <dgm:cxn modelId="{567DD89E-86AE-444E-B422-9F24D32E9780}" type="presOf" srcId="{E68169F3-E25F-4947-9B1F-86B28960794B}" destId="{1AE264BE-0DC7-451F-856B-6ECCA7DA5BF9}" srcOrd="0" destOrd="1" presId="urn:microsoft.com/office/officeart/2005/8/layout/process1"/>
    <dgm:cxn modelId="{EB5D24A6-D529-456B-BC13-BDC31DE0CE54}" srcId="{589DA80E-CD71-4D2C-AEBD-FBCEE720B721}" destId="{F5DFB0FC-0765-4DB4-9803-557F72276A06}" srcOrd="2" destOrd="0" parTransId="{0D0F9988-2BF9-412C-8CDD-D72AF5E400CB}" sibTransId="{377A1D34-5FBC-4B21-AC0B-3C09C2150D49}"/>
    <dgm:cxn modelId="{7C4F61B9-3635-4D32-A1F6-088C4F89A52D}" type="presOf" srcId="{589DA80E-CD71-4D2C-AEBD-FBCEE720B721}" destId="{FB387BBB-FD67-4C65-9ED3-37B9EA66CC03}" srcOrd="0" destOrd="0" presId="urn:microsoft.com/office/officeart/2005/8/layout/process1"/>
    <dgm:cxn modelId="{FD333ECE-0511-4998-B6B2-5F66048B02CB}" type="presOf" srcId="{EC62ED94-1053-4BD1-B3C1-9C931E6786AA}" destId="{DE102143-B5DA-4B54-8EA4-8B48A449711D}" srcOrd="0" destOrd="0" presId="urn:microsoft.com/office/officeart/2005/8/layout/process1"/>
    <dgm:cxn modelId="{52CA52D5-7FE9-48F0-A487-56D7F529A13C}" type="presOf" srcId="{D285814E-0EE1-4C4E-8A07-46A6C75CB24A}" destId="{D7EE486F-3A0B-4D1D-8174-DE97A34F158E}" srcOrd="0" destOrd="0" presId="urn:microsoft.com/office/officeart/2005/8/layout/process1"/>
    <dgm:cxn modelId="{919F6EF3-AB72-49E5-9334-9F99D7076AFA}" srcId="{589DA80E-CD71-4D2C-AEBD-FBCEE720B721}" destId="{1B136455-7496-46BC-B2B4-11CDB0BFE9C4}" srcOrd="0" destOrd="0" parTransId="{300BB76F-1F6E-4FD9-842D-2AC7080EC04C}" sibTransId="{34815D19-F902-4CE5-BDF2-FEBDDA360E10}"/>
    <dgm:cxn modelId="{4B1D4928-D90A-4165-88F4-6D6ABF64A562}" type="presParOf" srcId="{FB387BBB-FD67-4C65-9ED3-37B9EA66CC03}" destId="{C3896062-C45E-4223-802C-BBEF976DB50F}" srcOrd="0" destOrd="0" presId="urn:microsoft.com/office/officeart/2005/8/layout/process1"/>
    <dgm:cxn modelId="{C4B9AD3F-69F0-4CF9-BB61-62D9A38CC844}" type="presParOf" srcId="{FB387BBB-FD67-4C65-9ED3-37B9EA66CC03}" destId="{92C867C4-AC47-4ADF-85F2-A8E7EEADC95A}" srcOrd="1" destOrd="0" presId="urn:microsoft.com/office/officeart/2005/8/layout/process1"/>
    <dgm:cxn modelId="{65F75B88-B4F9-47EC-BBE3-8ED620D2BE45}" type="presParOf" srcId="{92C867C4-AC47-4ADF-85F2-A8E7EEADC95A}" destId="{3711C270-A14E-447C-94F7-DF5722638E06}" srcOrd="0" destOrd="0" presId="urn:microsoft.com/office/officeart/2005/8/layout/process1"/>
    <dgm:cxn modelId="{4AFE7A93-F948-4914-A29A-017DE8A7AA35}" type="presParOf" srcId="{FB387BBB-FD67-4C65-9ED3-37B9EA66CC03}" destId="{DE102143-B5DA-4B54-8EA4-8B48A449711D}" srcOrd="2" destOrd="0" presId="urn:microsoft.com/office/officeart/2005/8/layout/process1"/>
    <dgm:cxn modelId="{F0D6A0B8-AB3D-4035-9BC9-18B82EDD52CA}" type="presParOf" srcId="{FB387BBB-FD67-4C65-9ED3-37B9EA66CC03}" destId="{D7EE486F-3A0B-4D1D-8174-DE97A34F158E}" srcOrd="3" destOrd="0" presId="urn:microsoft.com/office/officeart/2005/8/layout/process1"/>
    <dgm:cxn modelId="{97CFD1F4-2740-4F2B-ABA3-22662AEBCC2C}" type="presParOf" srcId="{D7EE486F-3A0B-4D1D-8174-DE97A34F158E}" destId="{E8AC005E-C513-4981-B093-971089641EB1}" srcOrd="0" destOrd="0" presId="urn:microsoft.com/office/officeart/2005/8/layout/process1"/>
    <dgm:cxn modelId="{331C9CB1-657B-451E-88CD-49F2D9AB037A}" type="presParOf" srcId="{FB387BBB-FD67-4C65-9ED3-37B9EA66CC03}" destId="{1AE264BE-0DC7-451F-856B-6ECCA7DA5B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E3CAB5-9259-49CE-895D-37CA19AF77C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C54DAF1C-534F-4F20-879A-9B3F9C9C04BE}">
      <dgm:prSet custT="1"/>
      <dgm:spPr/>
      <dgm:t>
        <a:bodyPr/>
        <a:lstStyle/>
        <a:p>
          <a:r>
            <a:rPr lang="en-US" sz="2400" b="1"/>
            <a:t>Learning outcomes based </a:t>
          </a:r>
          <a:r>
            <a:rPr lang="en-US" sz="2400" b="1" i="1"/>
            <a:t>qualifications</a:t>
          </a:r>
          <a:r>
            <a:rPr lang="en-US" sz="2400" b="1"/>
            <a:t> linked to integrated </a:t>
          </a:r>
          <a:r>
            <a:rPr lang="en-US" sz="2400" b="1" i="1"/>
            <a:t>NQFs</a:t>
          </a:r>
          <a:endParaRPr lang="it-IT" sz="2400" i="1"/>
        </a:p>
      </dgm:t>
    </dgm:pt>
    <dgm:pt modelId="{94D68275-605A-4C61-AB01-6E125081FD0A}" type="parTrans" cxnId="{A36C5A49-FD87-4245-B34F-49DFACBDB045}">
      <dgm:prSet/>
      <dgm:spPr/>
      <dgm:t>
        <a:bodyPr/>
        <a:lstStyle/>
        <a:p>
          <a:endParaRPr lang="it-IT"/>
        </a:p>
      </dgm:t>
    </dgm:pt>
    <dgm:pt modelId="{112B29E7-3026-4F3E-8D03-87FB002F39FB}" type="sibTrans" cxnId="{A36C5A49-FD87-4245-B34F-49DFACBDB045}">
      <dgm:prSet/>
      <dgm:spPr/>
      <dgm:t>
        <a:bodyPr/>
        <a:lstStyle/>
        <a:p>
          <a:endParaRPr lang="it-IT"/>
        </a:p>
      </dgm:t>
    </dgm:pt>
    <dgm:pt modelId="{6B7C1EC6-941A-439D-8471-1229B0E6A7C5}">
      <dgm:prSet custT="1"/>
      <dgm:spPr/>
      <dgm:t>
        <a:bodyPr/>
        <a:lstStyle/>
        <a:p>
          <a:r>
            <a:rPr lang="en-US" sz="2400" b="1"/>
            <a:t>Updated VET </a:t>
          </a:r>
          <a:r>
            <a:rPr lang="en-US" sz="2400" b="1" i="1"/>
            <a:t>curricula and </a:t>
          </a:r>
          <a:r>
            <a:rPr lang="en-US" sz="2400" b="1" i="1" err="1"/>
            <a:t>programmes</a:t>
          </a:r>
          <a:endParaRPr lang="it-IT" sz="2400" i="1"/>
        </a:p>
      </dgm:t>
    </dgm:pt>
    <dgm:pt modelId="{BA751A45-80A1-4F2A-9ECB-A68EED81C867}" type="parTrans" cxnId="{8990630F-1FB3-4C72-8BDC-D242FF0B470A}">
      <dgm:prSet/>
      <dgm:spPr/>
      <dgm:t>
        <a:bodyPr/>
        <a:lstStyle/>
        <a:p>
          <a:endParaRPr lang="it-IT"/>
        </a:p>
      </dgm:t>
    </dgm:pt>
    <dgm:pt modelId="{3E8A3955-9818-4D9E-8D77-C2FD913C35EE}" type="sibTrans" cxnId="{8990630F-1FB3-4C72-8BDC-D242FF0B470A}">
      <dgm:prSet/>
      <dgm:spPr/>
      <dgm:t>
        <a:bodyPr/>
        <a:lstStyle/>
        <a:p>
          <a:endParaRPr lang="it-IT"/>
        </a:p>
      </dgm:t>
    </dgm:pt>
    <dgm:pt modelId="{3ACF1D3F-6264-4EAE-A9DA-9C29F5D0C1F2}" type="pres">
      <dgm:prSet presAssocID="{DBE3CAB5-9259-49CE-895D-37CA19AF77CF}" presName="Name0" presStyleCnt="0">
        <dgm:presLayoutVars>
          <dgm:dir/>
          <dgm:resizeHandles val="exact"/>
        </dgm:presLayoutVars>
      </dgm:prSet>
      <dgm:spPr/>
    </dgm:pt>
    <dgm:pt modelId="{05FC7513-FA5B-4B45-B00F-A30F8DF3632B}" type="pres">
      <dgm:prSet presAssocID="{C54DAF1C-534F-4F20-879A-9B3F9C9C04BE}" presName="node" presStyleLbl="node1" presStyleIdx="0" presStyleCnt="2">
        <dgm:presLayoutVars>
          <dgm:bulletEnabled val="1"/>
        </dgm:presLayoutVars>
      </dgm:prSet>
      <dgm:spPr/>
    </dgm:pt>
    <dgm:pt modelId="{E3F29D1E-490D-46FB-877E-BBA229821AA4}" type="pres">
      <dgm:prSet presAssocID="{112B29E7-3026-4F3E-8D03-87FB002F39FB}" presName="sibTrans" presStyleLbl="sibTrans2D1" presStyleIdx="0" presStyleCnt="1"/>
      <dgm:spPr/>
    </dgm:pt>
    <dgm:pt modelId="{6663F4A1-2341-4640-8A09-A0482F77FBCB}" type="pres">
      <dgm:prSet presAssocID="{112B29E7-3026-4F3E-8D03-87FB002F39FB}" presName="connectorText" presStyleLbl="sibTrans2D1" presStyleIdx="0" presStyleCnt="1"/>
      <dgm:spPr/>
    </dgm:pt>
    <dgm:pt modelId="{BAFABA3A-2B70-411F-BFF0-1A3652DD57A4}" type="pres">
      <dgm:prSet presAssocID="{6B7C1EC6-941A-439D-8471-1229B0E6A7C5}" presName="node" presStyleLbl="node1" presStyleIdx="1" presStyleCnt="2">
        <dgm:presLayoutVars>
          <dgm:bulletEnabled val="1"/>
        </dgm:presLayoutVars>
      </dgm:prSet>
      <dgm:spPr/>
    </dgm:pt>
  </dgm:ptLst>
  <dgm:cxnLst>
    <dgm:cxn modelId="{8990630F-1FB3-4C72-8BDC-D242FF0B470A}" srcId="{DBE3CAB5-9259-49CE-895D-37CA19AF77CF}" destId="{6B7C1EC6-941A-439D-8471-1229B0E6A7C5}" srcOrd="1" destOrd="0" parTransId="{BA751A45-80A1-4F2A-9ECB-A68EED81C867}" sibTransId="{3E8A3955-9818-4D9E-8D77-C2FD913C35EE}"/>
    <dgm:cxn modelId="{E6746418-6B76-4287-BD24-8D49DF9BE015}" type="presOf" srcId="{112B29E7-3026-4F3E-8D03-87FB002F39FB}" destId="{E3F29D1E-490D-46FB-877E-BBA229821AA4}" srcOrd="0" destOrd="0" presId="urn:microsoft.com/office/officeart/2005/8/layout/process1"/>
    <dgm:cxn modelId="{A36C5A49-FD87-4245-B34F-49DFACBDB045}" srcId="{DBE3CAB5-9259-49CE-895D-37CA19AF77CF}" destId="{C54DAF1C-534F-4F20-879A-9B3F9C9C04BE}" srcOrd="0" destOrd="0" parTransId="{94D68275-605A-4C61-AB01-6E125081FD0A}" sibTransId="{112B29E7-3026-4F3E-8D03-87FB002F39FB}"/>
    <dgm:cxn modelId="{34BA8E91-2B1D-4B9A-A5AD-76DA094F60A9}" type="presOf" srcId="{C54DAF1C-534F-4F20-879A-9B3F9C9C04BE}" destId="{05FC7513-FA5B-4B45-B00F-A30F8DF3632B}" srcOrd="0" destOrd="0" presId="urn:microsoft.com/office/officeart/2005/8/layout/process1"/>
    <dgm:cxn modelId="{6D8852B6-D9AD-47F9-9705-5676C8E4EE65}" type="presOf" srcId="{6B7C1EC6-941A-439D-8471-1229B0E6A7C5}" destId="{BAFABA3A-2B70-411F-BFF0-1A3652DD57A4}" srcOrd="0" destOrd="0" presId="urn:microsoft.com/office/officeart/2005/8/layout/process1"/>
    <dgm:cxn modelId="{D88506C0-E246-4D17-A480-53C537055CFB}" type="presOf" srcId="{112B29E7-3026-4F3E-8D03-87FB002F39FB}" destId="{6663F4A1-2341-4640-8A09-A0482F77FBCB}" srcOrd="1" destOrd="0" presId="urn:microsoft.com/office/officeart/2005/8/layout/process1"/>
    <dgm:cxn modelId="{B4C706DA-7B99-405B-AB0B-5E30C8B49AEC}" type="presOf" srcId="{DBE3CAB5-9259-49CE-895D-37CA19AF77CF}" destId="{3ACF1D3F-6264-4EAE-A9DA-9C29F5D0C1F2}" srcOrd="0" destOrd="0" presId="urn:microsoft.com/office/officeart/2005/8/layout/process1"/>
    <dgm:cxn modelId="{D224FF16-4859-4766-B8C0-77F17E44ED82}" type="presParOf" srcId="{3ACF1D3F-6264-4EAE-A9DA-9C29F5D0C1F2}" destId="{05FC7513-FA5B-4B45-B00F-A30F8DF3632B}" srcOrd="0" destOrd="0" presId="urn:microsoft.com/office/officeart/2005/8/layout/process1"/>
    <dgm:cxn modelId="{87978CC1-E453-4A86-AD5C-0266F5720601}" type="presParOf" srcId="{3ACF1D3F-6264-4EAE-A9DA-9C29F5D0C1F2}" destId="{E3F29D1E-490D-46FB-877E-BBA229821AA4}" srcOrd="1" destOrd="0" presId="urn:microsoft.com/office/officeart/2005/8/layout/process1"/>
    <dgm:cxn modelId="{94F13658-A8D6-4F62-9DB1-1CDFDF5FA7DD}" type="presParOf" srcId="{E3F29D1E-490D-46FB-877E-BBA229821AA4}" destId="{6663F4A1-2341-4640-8A09-A0482F77FBCB}" srcOrd="0" destOrd="0" presId="urn:microsoft.com/office/officeart/2005/8/layout/process1"/>
    <dgm:cxn modelId="{B45EC096-FADA-453B-8501-F7DEDE847959}" type="presParOf" srcId="{3ACF1D3F-6264-4EAE-A9DA-9C29F5D0C1F2}" destId="{BAFABA3A-2B70-411F-BFF0-1A3652DD57A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89DA80E-CD71-4D2C-AEBD-FBCEE720B7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C62ED94-1053-4BD1-B3C1-9C931E6786AA}">
      <dgm:prSet/>
      <dgm:spPr/>
      <dgm:t>
        <a:bodyPr/>
        <a:lstStyle/>
        <a:p>
          <a:r>
            <a:rPr lang="en-US" b="1"/>
            <a:t>Conducive, innovative and modern </a:t>
          </a:r>
          <a:r>
            <a:rPr lang="en-US" b="1" i="1"/>
            <a:t>learning environments </a:t>
          </a:r>
          <a:r>
            <a:rPr lang="en-US" b="1"/>
            <a:t>for flexible and workplace related </a:t>
          </a:r>
          <a:r>
            <a:rPr lang="en-US" b="1" i="0"/>
            <a:t>VET</a:t>
          </a:r>
          <a:r>
            <a:rPr lang="en-US" b="1" i="1"/>
            <a:t> learning processes</a:t>
          </a:r>
          <a:endParaRPr lang="it-IT" i="1"/>
        </a:p>
      </dgm:t>
    </dgm:pt>
    <dgm:pt modelId="{D0B5E580-3F5A-4586-82D4-D256D1472CF5}" type="parTrans" cxnId="{C8B16E5E-8BE5-48EF-A36D-B51F9CF760F1}">
      <dgm:prSet/>
      <dgm:spPr/>
      <dgm:t>
        <a:bodyPr/>
        <a:lstStyle/>
        <a:p>
          <a:endParaRPr lang="it-IT"/>
        </a:p>
      </dgm:t>
    </dgm:pt>
    <dgm:pt modelId="{D285814E-0EE1-4C4E-8A07-46A6C75CB24A}" type="sibTrans" cxnId="{C8B16E5E-8BE5-48EF-A36D-B51F9CF760F1}">
      <dgm:prSet/>
      <dgm:spPr/>
      <dgm:t>
        <a:bodyPr/>
        <a:lstStyle/>
        <a:p>
          <a:endParaRPr lang="it-IT"/>
        </a:p>
      </dgm:t>
    </dgm:pt>
    <dgm:pt modelId="{F5DFB0FC-0765-4DB4-9803-557F72276A06}">
      <dgm:prSet/>
      <dgm:spPr/>
      <dgm:t>
        <a:bodyPr/>
        <a:lstStyle/>
        <a:p>
          <a:pPr algn="ctr"/>
          <a:endParaRPr lang="en-US" b="1"/>
        </a:p>
        <a:p>
          <a:pPr algn="ctr"/>
          <a:r>
            <a:rPr lang="en-US" b="1"/>
            <a:t>Multi-channel lifelong </a:t>
          </a:r>
          <a:r>
            <a:rPr lang="en-US" b="1" i="1"/>
            <a:t>career guidance </a:t>
          </a:r>
          <a:r>
            <a:rPr lang="en-US" b="1"/>
            <a:t>services delivery</a:t>
          </a:r>
          <a:endParaRPr lang="it-IT"/>
        </a:p>
      </dgm:t>
    </dgm:pt>
    <dgm:pt modelId="{0D0F9988-2BF9-412C-8CDD-D72AF5E400CB}" type="parTrans" cxnId="{EB5D24A6-D529-456B-BC13-BDC31DE0CE54}">
      <dgm:prSet/>
      <dgm:spPr/>
      <dgm:t>
        <a:bodyPr/>
        <a:lstStyle/>
        <a:p>
          <a:endParaRPr lang="it-IT"/>
        </a:p>
      </dgm:t>
    </dgm:pt>
    <dgm:pt modelId="{377A1D34-5FBC-4B21-AC0B-3C09C2150D49}" type="sibTrans" cxnId="{EB5D24A6-D529-456B-BC13-BDC31DE0CE54}">
      <dgm:prSet/>
      <dgm:spPr/>
      <dgm:t>
        <a:bodyPr/>
        <a:lstStyle/>
        <a:p>
          <a:endParaRPr lang="it-IT"/>
        </a:p>
      </dgm:t>
    </dgm:pt>
    <dgm:pt modelId="{E68169F3-E25F-4947-9B1F-86B28960794B}">
      <dgm:prSet/>
      <dgm:spPr/>
      <dgm:t>
        <a:bodyPr/>
        <a:lstStyle/>
        <a:p>
          <a:pPr algn="l"/>
          <a:endParaRPr lang="it-IT"/>
        </a:p>
      </dgm:t>
    </dgm:pt>
    <dgm:pt modelId="{C365B86C-7885-4BD5-A915-B9200DB4EA03}" type="parTrans" cxnId="{59346423-BBA6-48AE-91C0-1EF27A1599AC}">
      <dgm:prSet/>
      <dgm:spPr/>
      <dgm:t>
        <a:bodyPr/>
        <a:lstStyle/>
        <a:p>
          <a:endParaRPr lang="it-IT"/>
        </a:p>
      </dgm:t>
    </dgm:pt>
    <dgm:pt modelId="{A0D61027-8C9D-47DF-985C-BB3F7F542DA2}" type="sibTrans" cxnId="{59346423-BBA6-48AE-91C0-1EF27A1599AC}">
      <dgm:prSet/>
      <dgm:spPr/>
      <dgm:t>
        <a:bodyPr/>
        <a:lstStyle/>
        <a:p>
          <a:endParaRPr lang="it-IT"/>
        </a:p>
      </dgm:t>
    </dgm:pt>
    <dgm:pt modelId="{DB2D7661-1AB2-48F9-B5BB-75DA7FAD3869}">
      <dgm:prSet/>
      <dgm:spPr/>
      <dgm:t>
        <a:bodyPr/>
        <a:lstStyle/>
        <a:p>
          <a:r>
            <a:rPr lang="en-US" b="1"/>
            <a:t>Diverse and inclusive </a:t>
          </a:r>
          <a:r>
            <a:rPr lang="en-US" b="1" i="1"/>
            <a:t>VET modalities </a:t>
          </a:r>
          <a:r>
            <a:rPr lang="en-US" b="1"/>
            <a:t>for learners of all ages and social/economic backgrounds</a:t>
          </a:r>
          <a:endParaRPr lang="it-IT" b="1"/>
        </a:p>
      </dgm:t>
    </dgm:pt>
    <dgm:pt modelId="{3BD0E0A5-F93A-44CA-A4CE-F6E889F0E9DB}" type="parTrans" cxnId="{389391F1-0A68-4673-AA54-A8711E883180}">
      <dgm:prSet/>
      <dgm:spPr/>
      <dgm:t>
        <a:bodyPr/>
        <a:lstStyle/>
        <a:p>
          <a:endParaRPr lang="it-IT"/>
        </a:p>
      </dgm:t>
    </dgm:pt>
    <dgm:pt modelId="{4E07D9FB-745E-4489-A056-CD70DF72EE90}" type="sibTrans" cxnId="{389391F1-0A68-4673-AA54-A8711E883180}">
      <dgm:prSet/>
      <dgm:spPr/>
      <dgm:t>
        <a:bodyPr/>
        <a:lstStyle/>
        <a:p>
          <a:endParaRPr lang="it-IT"/>
        </a:p>
      </dgm:t>
    </dgm:pt>
    <dgm:pt modelId="{FB387BBB-FD67-4C65-9ED3-37B9EA66CC03}" type="pres">
      <dgm:prSet presAssocID="{589DA80E-CD71-4D2C-AEBD-FBCEE720B721}" presName="Name0" presStyleCnt="0">
        <dgm:presLayoutVars>
          <dgm:dir/>
          <dgm:resizeHandles val="exact"/>
        </dgm:presLayoutVars>
      </dgm:prSet>
      <dgm:spPr/>
    </dgm:pt>
    <dgm:pt modelId="{6DD4A1B3-CB75-477F-8F0F-42B0EA233851}" type="pres">
      <dgm:prSet presAssocID="{DB2D7661-1AB2-48F9-B5BB-75DA7FAD3869}" presName="node" presStyleLbl="node1" presStyleIdx="0" presStyleCnt="3">
        <dgm:presLayoutVars>
          <dgm:bulletEnabled val="1"/>
        </dgm:presLayoutVars>
      </dgm:prSet>
      <dgm:spPr/>
    </dgm:pt>
    <dgm:pt modelId="{BA7A9174-3BD8-4F76-B3AB-ABAD161D66F1}" type="pres">
      <dgm:prSet presAssocID="{4E07D9FB-745E-4489-A056-CD70DF72EE90}" presName="sibTrans" presStyleLbl="sibTrans2D1" presStyleIdx="0" presStyleCnt="2"/>
      <dgm:spPr/>
    </dgm:pt>
    <dgm:pt modelId="{1503FB67-A183-4734-AD28-AF12C5FA753D}" type="pres">
      <dgm:prSet presAssocID="{4E07D9FB-745E-4489-A056-CD70DF72EE90}" presName="connectorText" presStyleLbl="sibTrans2D1" presStyleIdx="0" presStyleCnt="2"/>
      <dgm:spPr/>
    </dgm:pt>
    <dgm:pt modelId="{DE102143-B5DA-4B54-8EA4-8B48A449711D}" type="pres">
      <dgm:prSet presAssocID="{EC62ED94-1053-4BD1-B3C1-9C931E6786AA}" presName="node" presStyleLbl="node1" presStyleIdx="1" presStyleCnt="3">
        <dgm:presLayoutVars>
          <dgm:bulletEnabled val="1"/>
        </dgm:presLayoutVars>
      </dgm:prSet>
      <dgm:spPr/>
    </dgm:pt>
    <dgm:pt modelId="{D7EE486F-3A0B-4D1D-8174-DE97A34F158E}" type="pres">
      <dgm:prSet presAssocID="{D285814E-0EE1-4C4E-8A07-46A6C75CB24A}" presName="sibTrans" presStyleLbl="sibTrans2D1" presStyleIdx="1" presStyleCnt="2"/>
      <dgm:spPr/>
    </dgm:pt>
    <dgm:pt modelId="{E8AC005E-C513-4981-B093-971089641EB1}" type="pres">
      <dgm:prSet presAssocID="{D285814E-0EE1-4C4E-8A07-46A6C75CB24A}" presName="connectorText" presStyleLbl="sibTrans2D1" presStyleIdx="1" presStyleCnt="2"/>
      <dgm:spPr/>
    </dgm:pt>
    <dgm:pt modelId="{1AE264BE-0DC7-451F-856B-6ECCA7DA5BF9}" type="pres">
      <dgm:prSet presAssocID="{F5DFB0FC-0765-4DB4-9803-557F72276A06}" presName="node" presStyleLbl="node1" presStyleIdx="2" presStyleCnt="3">
        <dgm:presLayoutVars>
          <dgm:bulletEnabled val="1"/>
        </dgm:presLayoutVars>
      </dgm:prSet>
      <dgm:spPr/>
    </dgm:pt>
  </dgm:ptLst>
  <dgm:cxnLst>
    <dgm:cxn modelId="{CED49D18-267D-4143-B298-ECE1E5385575}" type="presOf" srcId="{4E07D9FB-745E-4489-A056-CD70DF72EE90}" destId="{1503FB67-A183-4734-AD28-AF12C5FA753D}" srcOrd="1" destOrd="0" presId="urn:microsoft.com/office/officeart/2005/8/layout/process1"/>
    <dgm:cxn modelId="{899E5A1B-C1AA-4ED4-9B10-EBB057674635}" type="presOf" srcId="{4E07D9FB-745E-4489-A056-CD70DF72EE90}" destId="{BA7A9174-3BD8-4F76-B3AB-ABAD161D66F1}" srcOrd="0" destOrd="0" presId="urn:microsoft.com/office/officeart/2005/8/layout/process1"/>
    <dgm:cxn modelId="{59346423-BBA6-48AE-91C0-1EF27A1599AC}" srcId="{F5DFB0FC-0765-4DB4-9803-557F72276A06}" destId="{E68169F3-E25F-4947-9B1F-86B28960794B}" srcOrd="0" destOrd="0" parTransId="{C365B86C-7885-4BD5-A915-B9200DB4EA03}" sibTransId="{A0D61027-8C9D-47DF-985C-BB3F7F542DA2}"/>
    <dgm:cxn modelId="{E32B705C-ACAC-4EDC-98DC-928D6368A348}" type="presOf" srcId="{F5DFB0FC-0765-4DB4-9803-557F72276A06}" destId="{1AE264BE-0DC7-451F-856B-6ECCA7DA5BF9}" srcOrd="0" destOrd="0" presId="urn:microsoft.com/office/officeart/2005/8/layout/process1"/>
    <dgm:cxn modelId="{C8B16E5E-8BE5-48EF-A36D-B51F9CF760F1}" srcId="{589DA80E-CD71-4D2C-AEBD-FBCEE720B721}" destId="{EC62ED94-1053-4BD1-B3C1-9C931E6786AA}" srcOrd="1" destOrd="0" parTransId="{D0B5E580-3F5A-4586-82D4-D256D1472CF5}" sibTransId="{D285814E-0EE1-4C4E-8A07-46A6C75CB24A}"/>
    <dgm:cxn modelId="{DFA34A66-70E7-40B2-94CF-B27EE9C04D19}" type="presOf" srcId="{DB2D7661-1AB2-48F9-B5BB-75DA7FAD3869}" destId="{6DD4A1B3-CB75-477F-8F0F-42B0EA233851}" srcOrd="0" destOrd="0" presId="urn:microsoft.com/office/officeart/2005/8/layout/process1"/>
    <dgm:cxn modelId="{A117596E-B059-41D6-A56F-675E00E06EC4}" type="presOf" srcId="{D285814E-0EE1-4C4E-8A07-46A6C75CB24A}" destId="{E8AC005E-C513-4981-B093-971089641EB1}" srcOrd="1" destOrd="0" presId="urn:microsoft.com/office/officeart/2005/8/layout/process1"/>
    <dgm:cxn modelId="{567DD89E-86AE-444E-B422-9F24D32E9780}" type="presOf" srcId="{E68169F3-E25F-4947-9B1F-86B28960794B}" destId="{1AE264BE-0DC7-451F-856B-6ECCA7DA5BF9}" srcOrd="0" destOrd="1" presId="urn:microsoft.com/office/officeart/2005/8/layout/process1"/>
    <dgm:cxn modelId="{EB5D24A6-D529-456B-BC13-BDC31DE0CE54}" srcId="{589DA80E-CD71-4D2C-AEBD-FBCEE720B721}" destId="{F5DFB0FC-0765-4DB4-9803-557F72276A06}" srcOrd="2" destOrd="0" parTransId="{0D0F9988-2BF9-412C-8CDD-D72AF5E400CB}" sibTransId="{377A1D34-5FBC-4B21-AC0B-3C09C2150D49}"/>
    <dgm:cxn modelId="{7C4F61B9-3635-4D32-A1F6-088C4F89A52D}" type="presOf" srcId="{589DA80E-CD71-4D2C-AEBD-FBCEE720B721}" destId="{FB387BBB-FD67-4C65-9ED3-37B9EA66CC03}" srcOrd="0" destOrd="0" presId="urn:microsoft.com/office/officeart/2005/8/layout/process1"/>
    <dgm:cxn modelId="{FD333ECE-0511-4998-B6B2-5F66048B02CB}" type="presOf" srcId="{EC62ED94-1053-4BD1-B3C1-9C931E6786AA}" destId="{DE102143-B5DA-4B54-8EA4-8B48A449711D}" srcOrd="0" destOrd="0" presId="urn:microsoft.com/office/officeart/2005/8/layout/process1"/>
    <dgm:cxn modelId="{52CA52D5-7FE9-48F0-A487-56D7F529A13C}" type="presOf" srcId="{D285814E-0EE1-4C4E-8A07-46A6C75CB24A}" destId="{D7EE486F-3A0B-4D1D-8174-DE97A34F158E}" srcOrd="0" destOrd="0" presId="urn:microsoft.com/office/officeart/2005/8/layout/process1"/>
    <dgm:cxn modelId="{389391F1-0A68-4673-AA54-A8711E883180}" srcId="{589DA80E-CD71-4D2C-AEBD-FBCEE720B721}" destId="{DB2D7661-1AB2-48F9-B5BB-75DA7FAD3869}" srcOrd="0" destOrd="0" parTransId="{3BD0E0A5-F93A-44CA-A4CE-F6E889F0E9DB}" sibTransId="{4E07D9FB-745E-4489-A056-CD70DF72EE90}"/>
    <dgm:cxn modelId="{274BA461-627C-44F3-A258-EA1FE72C4CB4}" type="presParOf" srcId="{FB387BBB-FD67-4C65-9ED3-37B9EA66CC03}" destId="{6DD4A1B3-CB75-477F-8F0F-42B0EA233851}" srcOrd="0" destOrd="0" presId="urn:microsoft.com/office/officeart/2005/8/layout/process1"/>
    <dgm:cxn modelId="{CFCEAD15-80D8-4035-8527-BABD0A6639E2}" type="presParOf" srcId="{FB387BBB-FD67-4C65-9ED3-37B9EA66CC03}" destId="{BA7A9174-3BD8-4F76-B3AB-ABAD161D66F1}" srcOrd="1" destOrd="0" presId="urn:microsoft.com/office/officeart/2005/8/layout/process1"/>
    <dgm:cxn modelId="{B68D920F-0ED1-4707-83CB-D817BA9340E0}" type="presParOf" srcId="{BA7A9174-3BD8-4F76-B3AB-ABAD161D66F1}" destId="{1503FB67-A183-4734-AD28-AF12C5FA753D}" srcOrd="0" destOrd="0" presId="urn:microsoft.com/office/officeart/2005/8/layout/process1"/>
    <dgm:cxn modelId="{4AFE7A93-F948-4914-A29A-017DE8A7AA35}" type="presParOf" srcId="{FB387BBB-FD67-4C65-9ED3-37B9EA66CC03}" destId="{DE102143-B5DA-4B54-8EA4-8B48A449711D}" srcOrd="2" destOrd="0" presId="urn:microsoft.com/office/officeart/2005/8/layout/process1"/>
    <dgm:cxn modelId="{F0D6A0B8-AB3D-4035-9BC9-18B82EDD52CA}" type="presParOf" srcId="{FB387BBB-FD67-4C65-9ED3-37B9EA66CC03}" destId="{D7EE486F-3A0B-4D1D-8174-DE97A34F158E}" srcOrd="3" destOrd="0" presId="urn:microsoft.com/office/officeart/2005/8/layout/process1"/>
    <dgm:cxn modelId="{97CFD1F4-2740-4F2B-ABA3-22662AEBCC2C}" type="presParOf" srcId="{D7EE486F-3A0B-4D1D-8174-DE97A34F158E}" destId="{E8AC005E-C513-4981-B093-971089641EB1}" srcOrd="0" destOrd="0" presId="urn:microsoft.com/office/officeart/2005/8/layout/process1"/>
    <dgm:cxn modelId="{331C9CB1-657B-451E-88CD-49F2D9AB037A}" type="presParOf" srcId="{FB387BBB-FD67-4C65-9ED3-37B9EA66CC03}" destId="{1AE264BE-0DC7-451F-856B-6ECCA7DA5BF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C7513-FA5B-4B45-B00F-A30F8DF3632B}">
      <dsp:nvSpPr>
        <dsp:cNvPr id="0" name=""/>
        <dsp:cNvSpPr/>
      </dsp:nvSpPr>
      <dsp:spPr>
        <a:xfrm>
          <a:off x="0" y="240023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1" kern="1200"/>
            <a:t>Evidence-based policy </a:t>
          </a:r>
          <a:r>
            <a:rPr lang="en-US" sz="1900" b="1" kern="1200"/>
            <a:t>driven (international and national reform priorities) </a:t>
          </a:r>
          <a:endParaRPr lang="it-IT" sz="1900" kern="1200"/>
        </a:p>
      </dsp:txBody>
      <dsp:txXfrm>
        <a:off x="44102" y="284125"/>
        <a:ext cx="2421363" cy="1417536"/>
      </dsp:txXfrm>
    </dsp:sp>
    <dsp:sp modelId="{E3F29D1E-490D-46FB-877E-BBA229821AA4}">
      <dsp:nvSpPr>
        <dsp:cNvPr id="0" name=""/>
        <dsp:cNvSpPr/>
      </dsp:nvSpPr>
      <dsp:spPr>
        <a:xfrm rot="109909">
          <a:off x="2760682" y="738391"/>
          <a:ext cx="532924" cy="622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>
        <a:off x="2760723" y="860310"/>
        <a:ext cx="373047" cy="373424"/>
      </dsp:txXfrm>
    </dsp:sp>
    <dsp:sp modelId="{BAFABA3A-2B70-411F-BFF0-1A3652DD57A4}">
      <dsp:nvSpPr>
        <dsp:cNvPr id="0" name=""/>
        <dsp:cNvSpPr/>
      </dsp:nvSpPr>
      <dsp:spPr>
        <a:xfrm>
          <a:off x="3514571" y="352427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b="1" i="1" kern="1200"/>
            <a:t>Strategy-led</a:t>
          </a:r>
          <a:r>
            <a:rPr lang="it-IT" sz="1900" b="1" kern="1200"/>
            <a:t> VET systems and policies</a:t>
          </a:r>
          <a:endParaRPr lang="it-IT" sz="1900" kern="1200"/>
        </a:p>
      </dsp:txBody>
      <dsp:txXfrm>
        <a:off x="3558673" y="396529"/>
        <a:ext cx="2421363" cy="1417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C7513-FA5B-4B45-B00F-A30F8DF3632B}">
      <dsp:nvSpPr>
        <dsp:cNvPr id="0" name=""/>
        <dsp:cNvSpPr/>
      </dsp:nvSpPr>
      <dsp:spPr>
        <a:xfrm>
          <a:off x="0" y="240023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1" kern="1200"/>
            <a:t>Efficiently</a:t>
          </a:r>
          <a:r>
            <a:rPr lang="en-US" sz="1900" b="1" kern="1200"/>
            <a:t> administered and </a:t>
          </a:r>
          <a:r>
            <a:rPr lang="en-US" sz="1900" b="1" i="1" kern="1200"/>
            <a:t>well-funded</a:t>
          </a:r>
          <a:r>
            <a:rPr lang="en-US" sz="1900" b="1" kern="1200"/>
            <a:t> VET systems </a:t>
          </a:r>
          <a:endParaRPr lang="it-IT" sz="1900" kern="1200"/>
        </a:p>
      </dsp:txBody>
      <dsp:txXfrm>
        <a:off x="44102" y="284125"/>
        <a:ext cx="2421363" cy="1417536"/>
      </dsp:txXfrm>
    </dsp:sp>
    <dsp:sp modelId="{E3F29D1E-490D-46FB-877E-BBA229821AA4}">
      <dsp:nvSpPr>
        <dsp:cNvPr id="0" name=""/>
        <dsp:cNvSpPr/>
      </dsp:nvSpPr>
      <dsp:spPr>
        <a:xfrm rot="109909">
          <a:off x="2760682" y="738391"/>
          <a:ext cx="532924" cy="622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/>
        </a:p>
      </dsp:txBody>
      <dsp:txXfrm>
        <a:off x="2760723" y="860310"/>
        <a:ext cx="373047" cy="373424"/>
      </dsp:txXfrm>
    </dsp:sp>
    <dsp:sp modelId="{BAFABA3A-2B70-411F-BFF0-1A3652DD57A4}">
      <dsp:nvSpPr>
        <dsp:cNvPr id="0" name=""/>
        <dsp:cNvSpPr/>
      </dsp:nvSpPr>
      <dsp:spPr>
        <a:xfrm>
          <a:off x="3514571" y="352427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High-level of </a:t>
          </a:r>
          <a:r>
            <a:rPr lang="en-US" sz="1900" b="1" i="1" kern="1200"/>
            <a:t>engagement</a:t>
          </a:r>
          <a:r>
            <a:rPr lang="en-US" sz="1900" b="1" kern="1200"/>
            <a:t> and participation of </a:t>
          </a:r>
          <a:r>
            <a:rPr lang="en-US" sz="1900" b="1" i="1" kern="1200"/>
            <a:t>diverse stakeholders</a:t>
          </a:r>
          <a:endParaRPr lang="it-IT" sz="1900" i="1" kern="1200"/>
        </a:p>
      </dsp:txBody>
      <dsp:txXfrm>
        <a:off x="3558673" y="396529"/>
        <a:ext cx="2421363" cy="14175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C7513-FA5B-4B45-B00F-A30F8DF3632B}">
      <dsp:nvSpPr>
        <dsp:cNvPr id="0" name=""/>
        <dsp:cNvSpPr/>
      </dsp:nvSpPr>
      <dsp:spPr>
        <a:xfrm>
          <a:off x="0" y="240023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Integrated and on-line Information and management systems</a:t>
          </a:r>
          <a:endParaRPr lang="it-IT" sz="2000" kern="1200"/>
        </a:p>
      </dsp:txBody>
      <dsp:txXfrm>
        <a:off x="44102" y="284125"/>
        <a:ext cx="2421363" cy="1417536"/>
      </dsp:txXfrm>
    </dsp:sp>
    <dsp:sp modelId="{E3F29D1E-490D-46FB-877E-BBA229821AA4}">
      <dsp:nvSpPr>
        <dsp:cNvPr id="0" name=""/>
        <dsp:cNvSpPr/>
      </dsp:nvSpPr>
      <dsp:spPr>
        <a:xfrm rot="109909">
          <a:off x="2760682" y="738391"/>
          <a:ext cx="532924" cy="622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2760723" y="860310"/>
        <a:ext cx="373047" cy="373424"/>
      </dsp:txXfrm>
    </dsp:sp>
    <dsp:sp modelId="{BAFABA3A-2B70-411F-BFF0-1A3652DD57A4}">
      <dsp:nvSpPr>
        <dsp:cNvPr id="0" name=""/>
        <dsp:cNvSpPr/>
      </dsp:nvSpPr>
      <dsp:spPr>
        <a:xfrm>
          <a:off x="3514571" y="352427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Skills needs anticipation and forecasting analysis</a:t>
          </a:r>
          <a:endParaRPr lang="it-IT" sz="2000" kern="1200"/>
        </a:p>
      </dsp:txBody>
      <dsp:txXfrm>
        <a:off x="3558673" y="396529"/>
        <a:ext cx="2421363" cy="1417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C7513-FA5B-4B45-B00F-A30F8DF3632B}">
      <dsp:nvSpPr>
        <dsp:cNvPr id="0" name=""/>
        <dsp:cNvSpPr/>
      </dsp:nvSpPr>
      <dsp:spPr>
        <a:xfrm>
          <a:off x="0" y="240023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err="1"/>
            <a:t>Robust</a:t>
          </a:r>
          <a:r>
            <a:rPr lang="it-IT" sz="2000" b="1" kern="1200"/>
            <a:t> </a:t>
          </a:r>
          <a:r>
            <a:rPr lang="it-IT" sz="2000" b="1" i="1" kern="1200" err="1"/>
            <a:t>quality</a:t>
          </a:r>
          <a:r>
            <a:rPr lang="it-IT" sz="2000" b="1" i="1" kern="1200"/>
            <a:t> </a:t>
          </a:r>
          <a:r>
            <a:rPr lang="it-IT" sz="2000" b="1" i="1" kern="1200" err="1"/>
            <a:t>assurance</a:t>
          </a:r>
          <a:r>
            <a:rPr lang="it-IT" sz="2000" b="1" i="1" kern="1200"/>
            <a:t> </a:t>
          </a:r>
          <a:r>
            <a:rPr lang="it-IT" sz="2000" b="1" kern="1200" err="1"/>
            <a:t>mechanisms</a:t>
          </a:r>
          <a:r>
            <a:rPr lang="it-IT" sz="2000" b="1" kern="1200"/>
            <a:t> </a:t>
          </a:r>
          <a:endParaRPr lang="it-IT" sz="2000" kern="1200"/>
        </a:p>
      </dsp:txBody>
      <dsp:txXfrm>
        <a:off x="44102" y="284125"/>
        <a:ext cx="2421363" cy="1417536"/>
      </dsp:txXfrm>
    </dsp:sp>
    <dsp:sp modelId="{E3F29D1E-490D-46FB-877E-BBA229821AA4}">
      <dsp:nvSpPr>
        <dsp:cNvPr id="0" name=""/>
        <dsp:cNvSpPr/>
      </dsp:nvSpPr>
      <dsp:spPr>
        <a:xfrm rot="109909">
          <a:off x="2760682" y="738391"/>
          <a:ext cx="532924" cy="622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800" kern="1200"/>
        </a:p>
      </dsp:txBody>
      <dsp:txXfrm>
        <a:off x="2760723" y="860310"/>
        <a:ext cx="373047" cy="373424"/>
      </dsp:txXfrm>
    </dsp:sp>
    <dsp:sp modelId="{BAFABA3A-2B70-411F-BFF0-1A3652DD57A4}">
      <dsp:nvSpPr>
        <dsp:cNvPr id="0" name=""/>
        <dsp:cNvSpPr/>
      </dsp:nvSpPr>
      <dsp:spPr>
        <a:xfrm>
          <a:off x="3514571" y="352427"/>
          <a:ext cx="2509567" cy="1505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Sound </a:t>
          </a:r>
          <a:r>
            <a:rPr lang="it-IT" sz="2000" b="1" kern="1200" err="1"/>
            <a:t>results</a:t>
          </a:r>
          <a:r>
            <a:rPr lang="it-IT" sz="2000" b="1" kern="1200"/>
            <a:t> from </a:t>
          </a:r>
          <a:r>
            <a:rPr lang="it-IT" sz="2000" b="1" i="1" kern="1200"/>
            <a:t>monitoring</a:t>
          </a:r>
          <a:r>
            <a:rPr lang="it-IT" sz="2000" b="1" kern="1200"/>
            <a:t> </a:t>
          </a:r>
          <a:r>
            <a:rPr lang="it-IT" sz="2000" b="1" i="1" kern="1200" err="1"/>
            <a:t>procedures</a:t>
          </a:r>
          <a:endParaRPr lang="it-IT" sz="2000" i="1" kern="1200"/>
        </a:p>
      </dsp:txBody>
      <dsp:txXfrm>
        <a:off x="3558673" y="396529"/>
        <a:ext cx="2421363" cy="14175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96062-C45E-4223-802C-BBEF976DB50F}">
      <dsp:nvSpPr>
        <dsp:cNvPr id="0" name=""/>
        <dsp:cNvSpPr/>
      </dsp:nvSpPr>
      <dsp:spPr>
        <a:xfrm>
          <a:off x="8346" y="51809"/>
          <a:ext cx="2494737" cy="1917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Well-trained and proportionate allocation of </a:t>
          </a:r>
          <a:r>
            <a:rPr lang="en-US" sz="1600" b="1" i="1" kern="1200"/>
            <a:t>VET human resources </a:t>
          </a:r>
          <a:r>
            <a:rPr lang="en-US" sz="1600" b="1" kern="1200"/>
            <a:t>(trainers, teachers, administrators, counsellors, and support staff)</a:t>
          </a:r>
          <a:endParaRPr lang="it-IT" sz="1600" kern="1200"/>
        </a:p>
      </dsp:txBody>
      <dsp:txXfrm>
        <a:off x="64517" y="107980"/>
        <a:ext cx="2382395" cy="1805487"/>
      </dsp:txXfrm>
    </dsp:sp>
    <dsp:sp modelId="{92C867C4-AC47-4ADF-85F2-A8E7EEADC95A}">
      <dsp:nvSpPr>
        <dsp:cNvPr id="0" name=""/>
        <dsp:cNvSpPr/>
      </dsp:nvSpPr>
      <dsp:spPr>
        <a:xfrm>
          <a:off x="2752558" y="701377"/>
          <a:ext cx="528884" cy="6186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2752558" y="825116"/>
        <a:ext cx="370219" cy="371216"/>
      </dsp:txXfrm>
    </dsp:sp>
    <dsp:sp modelId="{DE102143-B5DA-4B54-8EA4-8B48A449711D}">
      <dsp:nvSpPr>
        <dsp:cNvPr id="0" name=""/>
        <dsp:cNvSpPr/>
      </dsp:nvSpPr>
      <dsp:spPr>
        <a:xfrm>
          <a:off x="3500979" y="51809"/>
          <a:ext cx="2494737" cy="1917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1" kern="1200"/>
            <a:t>Pedagogical resources </a:t>
          </a:r>
          <a:r>
            <a:rPr lang="en-US" sz="1600" b="1" kern="1200"/>
            <a:t>widely available (textbooks, learning materials, digital resources)</a:t>
          </a:r>
          <a:endParaRPr lang="it-IT" sz="1600" kern="1200"/>
        </a:p>
      </dsp:txBody>
      <dsp:txXfrm>
        <a:off x="3557150" y="107980"/>
        <a:ext cx="2382395" cy="1805487"/>
      </dsp:txXfrm>
    </dsp:sp>
    <dsp:sp modelId="{D7EE486F-3A0B-4D1D-8174-DE97A34F158E}">
      <dsp:nvSpPr>
        <dsp:cNvPr id="0" name=""/>
        <dsp:cNvSpPr/>
      </dsp:nvSpPr>
      <dsp:spPr>
        <a:xfrm>
          <a:off x="6245191" y="701377"/>
          <a:ext cx="528884" cy="6186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6245191" y="825116"/>
        <a:ext cx="370219" cy="371216"/>
      </dsp:txXfrm>
    </dsp:sp>
    <dsp:sp modelId="{1AE264BE-0DC7-451F-856B-6ECCA7DA5BF9}">
      <dsp:nvSpPr>
        <dsp:cNvPr id="0" name=""/>
        <dsp:cNvSpPr/>
      </dsp:nvSpPr>
      <dsp:spPr>
        <a:xfrm>
          <a:off x="6993612" y="51809"/>
          <a:ext cx="2494737" cy="19178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Modern and adequate VET physical &amp; digital </a:t>
          </a:r>
          <a:r>
            <a:rPr lang="en-US" sz="1600" b="1" i="1" kern="1200"/>
            <a:t>infrastructures and equipment</a:t>
          </a:r>
          <a:endParaRPr lang="it-IT" sz="1600" i="1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200" kern="1200"/>
        </a:p>
      </dsp:txBody>
      <dsp:txXfrm>
        <a:off x="7049783" y="107980"/>
        <a:ext cx="2382395" cy="18054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C7513-FA5B-4B45-B00F-A30F8DF3632B}">
      <dsp:nvSpPr>
        <dsp:cNvPr id="0" name=""/>
        <dsp:cNvSpPr/>
      </dsp:nvSpPr>
      <dsp:spPr>
        <a:xfrm>
          <a:off x="1571" y="0"/>
          <a:ext cx="3351490" cy="179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Learning outcomes based </a:t>
          </a:r>
          <a:r>
            <a:rPr lang="en-US" sz="2400" b="1" i="1" kern="1200"/>
            <a:t>qualifications</a:t>
          </a:r>
          <a:r>
            <a:rPr lang="en-US" sz="2400" b="1" kern="1200"/>
            <a:t> linked to integrated </a:t>
          </a:r>
          <a:r>
            <a:rPr lang="en-US" sz="2400" b="1" i="1" kern="1200"/>
            <a:t>NQFs</a:t>
          </a:r>
          <a:endParaRPr lang="it-IT" sz="2400" i="1" kern="1200"/>
        </a:p>
      </dsp:txBody>
      <dsp:txXfrm>
        <a:off x="54288" y="52717"/>
        <a:ext cx="3246056" cy="1694450"/>
      </dsp:txXfrm>
    </dsp:sp>
    <dsp:sp modelId="{E3F29D1E-490D-46FB-877E-BBA229821AA4}">
      <dsp:nvSpPr>
        <dsp:cNvPr id="0" name=""/>
        <dsp:cNvSpPr/>
      </dsp:nvSpPr>
      <dsp:spPr>
        <a:xfrm>
          <a:off x="3688210" y="484357"/>
          <a:ext cx="710515" cy="8311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700" kern="1200"/>
        </a:p>
      </dsp:txBody>
      <dsp:txXfrm>
        <a:off x="3688210" y="650591"/>
        <a:ext cx="497361" cy="498701"/>
      </dsp:txXfrm>
    </dsp:sp>
    <dsp:sp modelId="{BAFABA3A-2B70-411F-BFF0-1A3652DD57A4}">
      <dsp:nvSpPr>
        <dsp:cNvPr id="0" name=""/>
        <dsp:cNvSpPr/>
      </dsp:nvSpPr>
      <dsp:spPr>
        <a:xfrm>
          <a:off x="4693658" y="0"/>
          <a:ext cx="3351490" cy="179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Updated VET </a:t>
          </a:r>
          <a:r>
            <a:rPr lang="en-US" sz="2400" b="1" i="1" kern="1200"/>
            <a:t>curricula and </a:t>
          </a:r>
          <a:r>
            <a:rPr lang="en-US" sz="2400" b="1" i="1" kern="1200" err="1"/>
            <a:t>programmes</a:t>
          </a:r>
          <a:endParaRPr lang="it-IT" sz="2400" i="1" kern="1200"/>
        </a:p>
      </dsp:txBody>
      <dsp:txXfrm>
        <a:off x="4746375" y="52717"/>
        <a:ext cx="3246056" cy="16944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4A1B3-CB75-477F-8F0F-42B0EA233851}">
      <dsp:nvSpPr>
        <dsp:cNvPr id="0" name=""/>
        <dsp:cNvSpPr/>
      </dsp:nvSpPr>
      <dsp:spPr>
        <a:xfrm>
          <a:off x="8583" y="31874"/>
          <a:ext cx="2565380" cy="21885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Diverse and inclusive </a:t>
          </a:r>
          <a:r>
            <a:rPr lang="en-US" sz="1800" b="1" i="1" kern="1200"/>
            <a:t>VET modalities </a:t>
          </a:r>
          <a:r>
            <a:rPr lang="en-US" sz="1800" b="1" kern="1200"/>
            <a:t>for learners of all ages and social/economic backgrounds</a:t>
          </a:r>
          <a:endParaRPr lang="it-IT" sz="1800" b="1" kern="1200"/>
        </a:p>
      </dsp:txBody>
      <dsp:txXfrm>
        <a:off x="72685" y="95976"/>
        <a:ext cx="2437176" cy="2060386"/>
      </dsp:txXfrm>
    </dsp:sp>
    <dsp:sp modelId="{BA7A9174-3BD8-4F76-B3AB-ABAD161D66F1}">
      <dsp:nvSpPr>
        <dsp:cNvPr id="0" name=""/>
        <dsp:cNvSpPr/>
      </dsp:nvSpPr>
      <dsp:spPr>
        <a:xfrm>
          <a:off x="2830501" y="808062"/>
          <a:ext cx="543860" cy="6362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2830501" y="935305"/>
        <a:ext cx="380702" cy="381728"/>
      </dsp:txXfrm>
    </dsp:sp>
    <dsp:sp modelId="{DE102143-B5DA-4B54-8EA4-8B48A449711D}">
      <dsp:nvSpPr>
        <dsp:cNvPr id="0" name=""/>
        <dsp:cNvSpPr/>
      </dsp:nvSpPr>
      <dsp:spPr>
        <a:xfrm>
          <a:off x="3600115" y="31874"/>
          <a:ext cx="2565380" cy="21885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Conducive, innovative and modern </a:t>
          </a:r>
          <a:r>
            <a:rPr lang="en-US" sz="1800" b="1" i="1" kern="1200"/>
            <a:t>learning environments </a:t>
          </a:r>
          <a:r>
            <a:rPr lang="en-US" sz="1800" b="1" kern="1200"/>
            <a:t>for flexible and workplace related </a:t>
          </a:r>
          <a:r>
            <a:rPr lang="en-US" sz="1800" b="1" i="0" kern="1200"/>
            <a:t>VET</a:t>
          </a:r>
          <a:r>
            <a:rPr lang="en-US" sz="1800" b="1" i="1" kern="1200"/>
            <a:t> learning processes</a:t>
          </a:r>
          <a:endParaRPr lang="it-IT" sz="1800" i="1" kern="1200"/>
        </a:p>
      </dsp:txBody>
      <dsp:txXfrm>
        <a:off x="3664217" y="95976"/>
        <a:ext cx="2437176" cy="2060386"/>
      </dsp:txXfrm>
    </dsp:sp>
    <dsp:sp modelId="{D7EE486F-3A0B-4D1D-8174-DE97A34F158E}">
      <dsp:nvSpPr>
        <dsp:cNvPr id="0" name=""/>
        <dsp:cNvSpPr/>
      </dsp:nvSpPr>
      <dsp:spPr>
        <a:xfrm>
          <a:off x="6422034" y="808062"/>
          <a:ext cx="543860" cy="6362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6422034" y="935305"/>
        <a:ext cx="380702" cy="381728"/>
      </dsp:txXfrm>
    </dsp:sp>
    <dsp:sp modelId="{1AE264BE-0DC7-451F-856B-6ECCA7DA5BF9}">
      <dsp:nvSpPr>
        <dsp:cNvPr id="0" name=""/>
        <dsp:cNvSpPr/>
      </dsp:nvSpPr>
      <dsp:spPr>
        <a:xfrm>
          <a:off x="7191648" y="31874"/>
          <a:ext cx="2565380" cy="21885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Multi-channel lifelong </a:t>
          </a:r>
          <a:r>
            <a:rPr lang="en-US" sz="1800" b="1" i="1" kern="1200"/>
            <a:t>career guidance </a:t>
          </a:r>
          <a:r>
            <a:rPr lang="en-US" sz="1800" b="1" kern="1200"/>
            <a:t>services delivery</a:t>
          </a:r>
          <a:endParaRPr lang="it-IT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400" kern="1200"/>
        </a:p>
      </dsp:txBody>
      <dsp:txXfrm>
        <a:off x="7255750" y="95976"/>
        <a:ext cx="2437176" cy="2060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26" Type="http://schemas.openxmlformats.org/officeDocument/2006/relationships/image" Target="../media/image34.svg"/><Relationship Id="rId3" Type="http://schemas.openxmlformats.org/officeDocument/2006/relationships/image" Target="../media/image1.pn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svg"/><Relationship Id="rId25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24.png"/><Relationship Id="rId20" Type="http://schemas.openxmlformats.org/officeDocument/2006/relationships/image" Target="../media/image28.jpeg"/><Relationship Id="rId29" Type="http://schemas.openxmlformats.org/officeDocument/2006/relationships/image" Target="../media/image37.png"/><Relationship Id="rId1" Type="http://schemas.openxmlformats.org/officeDocument/2006/relationships/tags" Target="../tags/tag13.xml"/><Relationship Id="rId6" Type="http://schemas.openxmlformats.org/officeDocument/2006/relationships/image" Target="../media/image14.jpeg"/><Relationship Id="rId11" Type="http://schemas.openxmlformats.org/officeDocument/2006/relationships/image" Target="../media/image19.svg"/><Relationship Id="rId24" Type="http://schemas.openxmlformats.org/officeDocument/2006/relationships/image" Target="../media/image32.svg"/><Relationship Id="rId32" Type="http://schemas.openxmlformats.org/officeDocument/2006/relationships/image" Target="../media/image40.svg"/><Relationship Id="rId5" Type="http://schemas.openxmlformats.org/officeDocument/2006/relationships/image" Target="../media/image13.png"/><Relationship Id="rId15" Type="http://schemas.openxmlformats.org/officeDocument/2006/relationships/image" Target="../media/image23.svg"/><Relationship Id="rId23" Type="http://schemas.openxmlformats.org/officeDocument/2006/relationships/image" Target="../media/image31.png"/><Relationship Id="rId28" Type="http://schemas.openxmlformats.org/officeDocument/2006/relationships/image" Target="../media/image36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31" Type="http://schemas.openxmlformats.org/officeDocument/2006/relationships/image" Target="../media/image39.png"/><Relationship Id="rId4" Type="http://schemas.openxmlformats.org/officeDocument/2006/relationships/image" Target="../media/image12.svg"/><Relationship Id="rId9" Type="http://schemas.openxmlformats.org/officeDocument/2006/relationships/image" Target="../media/image17.jpeg"/><Relationship Id="rId14" Type="http://schemas.openxmlformats.org/officeDocument/2006/relationships/image" Target="../media/image22.png"/><Relationship Id="rId22" Type="http://schemas.openxmlformats.org/officeDocument/2006/relationships/image" Target="../media/image30.svg"/><Relationship Id="rId27" Type="http://schemas.openxmlformats.org/officeDocument/2006/relationships/image" Target="../media/image35.png"/><Relationship Id="rId30" Type="http://schemas.openxmlformats.org/officeDocument/2006/relationships/image" Target="../media/image38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8A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4563DB3-B583-42F3-89FB-6D1DA20DCDB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9200" y="0"/>
            <a:ext cx="10972800" cy="685799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8BAC86A-55E9-4911-92FB-0029279902C6}"/>
              </a:ext>
            </a:extLst>
          </p:cNvPr>
          <p:cNvSpPr/>
          <p:nvPr userDrawn="1"/>
        </p:nvSpPr>
        <p:spPr>
          <a:xfrm rot="1804258">
            <a:off x="8776333" y="2698861"/>
            <a:ext cx="809655" cy="714170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23D63D1-B0DF-4B64-9129-200E5187F5CE}"/>
              </a:ext>
            </a:extLst>
          </p:cNvPr>
          <p:cNvSpPr/>
          <p:nvPr userDrawn="1"/>
        </p:nvSpPr>
        <p:spPr>
          <a:xfrm rot="1804258">
            <a:off x="7708675" y="2904743"/>
            <a:ext cx="809655" cy="712589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BED8CC-659B-4ABF-8831-4BFB7796C180}"/>
              </a:ext>
            </a:extLst>
          </p:cNvPr>
          <p:cNvSpPr/>
          <p:nvPr userDrawn="1"/>
        </p:nvSpPr>
        <p:spPr>
          <a:xfrm rot="3600000">
            <a:off x="6688287" y="4904896"/>
            <a:ext cx="712331" cy="825517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DCC5FE6-50E3-4E32-B98E-FF41A4C5AC63}"/>
              </a:ext>
            </a:extLst>
          </p:cNvPr>
          <p:cNvSpPr/>
          <p:nvPr userDrawn="1"/>
        </p:nvSpPr>
        <p:spPr>
          <a:xfrm rot="3600000">
            <a:off x="6694933" y="5742636"/>
            <a:ext cx="711269" cy="795291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E8FA0E4-37BE-42B3-951D-BD206B15747A}"/>
              </a:ext>
            </a:extLst>
          </p:cNvPr>
          <p:cNvSpPr/>
          <p:nvPr userDrawn="1"/>
        </p:nvSpPr>
        <p:spPr>
          <a:xfrm rot="1777040">
            <a:off x="5943135" y="4240114"/>
            <a:ext cx="416020" cy="713879"/>
          </a:xfrm>
          <a:prstGeom prst="rect">
            <a:avLst/>
          </a:pr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02549FF-DF96-457B-A50F-816BD65B03C3}"/>
              </a:ext>
            </a:extLst>
          </p:cNvPr>
          <p:cNvSpPr/>
          <p:nvPr userDrawn="1"/>
        </p:nvSpPr>
        <p:spPr>
          <a:xfrm rot="3600000">
            <a:off x="8758436" y="5694088"/>
            <a:ext cx="710992" cy="1804590"/>
          </a:xfrm>
          <a:custGeom>
            <a:avLst/>
            <a:gdLst>
              <a:gd name="connsiteX0" fmla="*/ 0 w 710992"/>
              <a:gd name="connsiteY0" fmla="*/ 0 h 1804590"/>
              <a:gd name="connsiteX1" fmla="*/ 710992 w 710992"/>
              <a:gd name="connsiteY1" fmla="*/ 0 h 1804590"/>
              <a:gd name="connsiteX2" fmla="*/ 710992 w 710992"/>
              <a:gd name="connsiteY2" fmla="*/ 809792 h 1804590"/>
              <a:gd name="connsiteX3" fmla="*/ 136645 w 710992"/>
              <a:gd name="connsiteY3" fmla="*/ 1804590 h 1804590"/>
              <a:gd name="connsiteX4" fmla="*/ 0 w 710992"/>
              <a:gd name="connsiteY4" fmla="*/ 1804590 h 180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992" h="1804590">
                <a:moveTo>
                  <a:pt x="0" y="0"/>
                </a:moveTo>
                <a:lnTo>
                  <a:pt x="710992" y="0"/>
                </a:lnTo>
                <a:lnTo>
                  <a:pt x="710992" y="809792"/>
                </a:lnTo>
                <a:lnTo>
                  <a:pt x="136645" y="1804590"/>
                </a:lnTo>
                <a:lnTo>
                  <a:pt x="0" y="1804590"/>
                </a:lnTo>
                <a:close/>
              </a:path>
            </a:pathLst>
          </a:cu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3BB9363-E5C0-4A5A-9EF3-70F614696A6B}"/>
              </a:ext>
            </a:extLst>
          </p:cNvPr>
          <p:cNvSpPr/>
          <p:nvPr userDrawn="1"/>
        </p:nvSpPr>
        <p:spPr>
          <a:xfrm rot="3600000">
            <a:off x="10963744" y="4085705"/>
            <a:ext cx="714083" cy="823420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DF669A6-4810-42C3-AE19-30F92992326F}"/>
              </a:ext>
            </a:extLst>
          </p:cNvPr>
          <p:cNvSpPr/>
          <p:nvPr userDrawn="1"/>
        </p:nvSpPr>
        <p:spPr>
          <a:xfrm rot="3600000">
            <a:off x="10080403" y="3160551"/>
            <a:ext cx="699908" cy="410158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F44F2BE-CD9E-40B9-9080-39B4C9E70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9" y="2457981"/>
            <a:ext cx="4476699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6C2BE26-326C-481D-8FE1-01A01AA48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476699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799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 Focu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386D62D4-333D-402A-A408-57E0F5474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3738" r="21732" b="19300"/>
          <a:stretch/>
        </p:blipFill>
        <p:spPr>
          <a:xfrm>
            <a:off x="7738913" y="2492896"/>
            <a:ext cx="4453087" cy="436510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F862C2B-EAAD-4D0C-B179-18DCDE243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676825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53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raphic 96">
            <a:extLst>
              <a:ext uri="{FF2B5EF4-FFF2-40B4-BE49-F238E27FC236}">
                <a16:creationId xmlns:a16="http://schemas.microsoft.com/office/drawing/2014/main" id="{7B2E2E50-2215-4679-90D0-929AD3A94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B20B5982-6A83-4BA9-BE7E-AF6F208BA24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623888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EC2AE754-208B-4DD8-B63B-820019956B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16035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F1AC07A7-E506-4FEC-BC4B-9C24520654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08182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96C1BD13-F287-48EB-B6FF-E7F755E556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00329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F87A97C5-AAC0-4491-89B5-75F72B26D1C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92476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8CC820CD-F210-421B-9156-CD86F0E469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84624" y="2546430"/>
            <a:ext cx="1583680" cy="3114595"/>
          </a:xfrm>
          <a:custGeom>
            <a:avLst/>
            <a:gdLst>
              <a:gd name="connsiteX0" fmla="*/ 0 w 1644750"/>
              <a:gd name="connsiteY0" fmla="*/ 0 h 3114595"/>
              <a:gd name="connsiteX1" fmla="*/ 1644750 w 1644750"/>
              <a:gd name="connsiteY1" fmla="*/ 0 h 3114595"/>
              <a:gd name="connsiteX2" fmla="*/ 1644750 w 1644750"/>
              <a:gd name="connsiteY2" fmla="*/ 3114595 h 3114595"/>
              <a:gd name="connsiteX3" fmla="*/ 0 w 1644750"/>
              <a:gd name="connsiteY3" fmla="*/ 3114595 h 311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750" h="3114595">
                <a:moveTo>
                  <a:pt x="0" y="0"/>
                </a:moveTo>
                <a:lnTo>
                  <a:pt x="1644750" y="0"/>
                </a:lnTo>
                <a:lnTo>
                  <a:pt x="1644750" y="3114595"/>
                </a:lnTo>
                <a:lnTo>
                  <a:pt x="0" y="3114595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108000" rIns="108000" bIns="108000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 marL="0" indent="0"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1643ED59-5272-4BEF-A036-1F6CBCA8DE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1628776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108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FB00003E-1A21-42A2-8708-C71D819461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161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3" name="Text Placeholder 92">
            <a:extLst>
              <a:ext uri="{FF2B5EF4-FFF2-40B4-BE49-F238E27FC236}">
                <a16:creationId xmlns:a16="http://schemas.microsoft.com/office/drawing/2014/main" id="{D1547E04-5BBC-4633-AA33-1911914AB07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84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4" name="Text Placeholder 93">
            <a:extLst>
              <a:ext uri="{FF2B5EF4-FFF2-40B4-BE49-F238E27FC236}">
                <a16:creationId xmlns:a16="http://schemas.microsoft.com/office/drawing/2014/main" id="{2AFD7325-528E-425A-B373-82AF418D90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07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20CA34FA-810A-457F-BBBF-592709C867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930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EAAADD9F-D614-473F-BC8C-FC77D10E5E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585388" y="1628775"/>
            <a:ext cx="1973257" cy="792113"/>
          </a:xfrm>
          <a:custGeom>
            <a:avLst/>
            <a:gdLst>
              <a:gd name="connsiteX0" fmla="*/ 0 w 1973257"/>
              <a:gd name="connsiteY0" fmla="*/ 0 h 792113"/>
              <a:gd name="connsiteX1" fmla="*/ 1577201 w 1973257"/>
              <a:gd name="connsiteY1" fmla="*/ 0 h 792113"/>
              <a:gd name="connsiteX2" fmla="*/ 1973257 w 1973257"/>
              <a:gd name="connsiteY2" fmla="*/ 396057 h 792113"/>
              <a:gd name="connsiteX3" fmla="*/ 1577201 w 1973257"/>
              <a:gd name="connsiteY3" fmla="*/ 792113 h 792113"/>
              <a:gd name="connsiteX4" fmla="*/ 0 w 1973257"/>
              <a:gd name="connsiteY4" fmla="*/ 792113 h 792113"/>
              <a:gd name="connsiteX5" fmla="*/ 396057 w 1973257"/>
              <a:gd name="connsiteY5" fmla="*/ 396057 h 79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3257" h="792113">
                <a:moveTo>
                  <a:pt x="0" y="0"/>
                </a:moveTo>
                <a:lnTo>
                  <a:pt x="1577201" y="0"/>
                </a:lnTo>
                <a:lnTo>
                  <a:pt x="1973257" y="396057"/>
                </a:lnTo>
                <a:lnTo>
                  <a:pt x="1577201" y="792113"/>
                </a:lnTo>
                <a:lnTo>
                  <a:pt x="0" y="792113"/>
                </a:lnTo>
                <a:lnTo>
                  <a:pt x="396057" y="3960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540000" tIns="0" rIns="0" bIns="0" anchor="ctr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 marL="0" indent="0">
              <a:buNone/>
              <a:defRPr sz="2400" b="1">
                <a:solidFill>
                  <a:schemeClr val="bg1"/>
                </a:solidFill>
              </a:defRPr>
            </a:lvl3pPr>
            <a:lvl4pPr marL="0" indent="0" algn="l">
              <a:buNone/>
              <a:defRPr sz="2400" b="1">
                <a:solidFill>
                  <a:schemeClr val="bg1"/>
                </a:solidFill>
              </a:defRPr>
            </a:lvl4pPr>
            <a:lvl5pPr marL="0" indent="0">
              <a:buNone/>
              <a:defRPr sz="24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725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857A2-CD0C-4DF9-AA5A-71C928261642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24000"/>
            </a:schemeClr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97E0D8-1DEB-422B-83A9-F32F4D6BB0C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C209829D-92D3-4879-9DAA-23AEAB25CCC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E7D02C74-467C-4A57-B5D0-A3FFA925CA7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B449E3B5-2EE9-4D50-B05A-F5C4CA1832E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6C298A8-FBE4-429C-B5A4-6E6DD678BC2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BEA00DE-9840-4CC8-863E-CC6F0EA238A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0F09EB3-52F2-4CF1-ABC8-2BC299A6FEF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803AD9D-2F6D-4677-9820-85CC36A2C7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36EF7A6A-BDE9-4686-AFA2-00D89FD9270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D2C1677C-C774-473B-A86F-9E8FD563DB2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942677C4-51D9-4469-AAC7-7770BE1616D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F8785-0FC3-4FA2-9ACA-D659A3D310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C243A011-641E-4EA9-BC5C-7687FC46713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F72279FC-643E-479A-BD50-0EE97159863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A9D0FEB-3654-449F-B117-CB4F349B8E0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34639B4-22A6-4D72-B571-E77DA58FB97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53882B7-1BBE-4334-A598-5A7B15AE41C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418184D-5DB2-4D87-86DD-334C9A2C56E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B76FDA3B-6C28-4267-B048-2CAA31770F9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5C8D93B-F240-4009-96F9-D99F5149919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C28C99E-BD2E-446A-9664-0BAC14D6284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017DFB76-91AD-4D19-BC6B-6E766A0860C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B319330E-0B8A-403A-8B2C-9C58A091259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9645E08B-5398-4864-8836-1F6C7CA2E4C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6C022921-7EE2-4D83-A4C8-B9D58B0D507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C776FD2F-7466-4B0B-9F0B-EDD46A2993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37F3AA0D-BDC7-458C-B82D-B8B670465F8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C8C7CD3B-F7F0-4D5B-9F72-6CF5CBA2DE7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144A81FE-A529-43BA-9D4D-31192DB3DE3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9C19C78D-FA1E-4B96-BF1B-7D2034F4DC8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DC047E70-A9F4-4ED3-BADE-3536AAEED4A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A0EA9337-A660-44E5-8A35-7CE33E03C40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F36CC8D6-4C50-4023-93B3-900B54373E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9B89DCB-2634-4B2F-985A-7278AB2C142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F689321C-8F27-4EFD-864A-70F423A6BBB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93664686-FED2-4A47-A701-1150CA2770A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9B5DE731-8D5C-48B6-810A-6C8BADAB72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FC37072A-47BA-45C7-BFF5-35005D65BC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3EEF6509-4B73-47F6-A172-63AD1EF8423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F9CFF651-71FA-497A-A95D-33FE289D93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25816AF4-33B0-443D-A99F-07744B0FB94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983164E-BDFF-48F0-9A83-1275565294C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338AC90-94C8-4A21-9B91-FEF329A9D7F1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64CC223A-3190-4C76-B491-E40FEB1300C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51ABBE8-C36D-48D2-A7EB-737DD44143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D36D01E-4C2F-48FE-B2F7-68203B7F10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C878A93-E2D8-40F2-B1B1-8BD5E19E911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72DB3FA-733D-4CC9-A492-4A45C475C8F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7693CF6-5A69-48C1-9E24-1BDFA1634A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968D62E8-9A91-4CC9-A92F-97ADB40F483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67A5A9A9-7785-4CE8-8841-98CD8292F10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05C2F779-DB48-4EF7-8165-2C62D0EB4FF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572BE40E-A575-4624-8BB9-6BB28EAE731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12FAED8-C075-4694-8117-4F25F4B6D1D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B047A1-A74C-4D1E-BE94-24C5FB466B8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45AB211-413E-414B-ABA6-C98EE0EC843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FE7C3BD-9C41-4FC8-B8DE-D87A989121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CA754E48-B3C2-45D4-9939-A84629AB814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D335D883-1B35-4EE4-9183-E76C8332AA1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BB03FD96-EFD1-4FC9-A563-F558541FDF1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BCF096DC-F77A-42E9-9DD3-25297EC30D1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ABDE8BB-317C-4CF4-9988-B62A1890721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F91BCD1C-EF85-4495-A323-93D4DD892E6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0BBB788B-291F-4663-948A-ACFBEC4D2A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3EB9C61F-8AC8-45B6-B110-B293A8B8E79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0D55A959-C15A-4E83-9395-8F216967B3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DE72C393-F1C0-42A9-9D3F-A2F3CB28BD7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DBD8CECA-0BBE-4807-B97A-258BA2A4BBC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A9BD2D26-850F-4601-9EAF-7A2A81F7A81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43205721-D6F2-40BE-9554-69CE29D15A7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63A9B62C-8E99-4CE9-A1E8-AB4B705B9C1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E0B22E7A-148C-417C-9937-F842AA5A3FA0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BF0D8C14-8CA1-4F10-AB8E-5C01FC02518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1109E7A2-063A-458C-BAFD-40C70C58595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DC31BA15-9778-451A-8984-3841F3DBBA5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249D8461-94BA-4F70-9C07-47D836D1611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92CAEFA-70DA-49B1-8ADF-768B963EB14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4FE3390A-D98D-4DBC-BA1B-4E1AADBC80A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0B77CA0-F780-43CD-9C20-0DCB19221CD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7DD489A-F0E0-4E38-A3F5-E35EC5AE5B0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A2815DC-5D85-45FC-BE7B-0297A5AB30D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6419C3A-1EC0-4590-8F95-FE61CD4580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A5F5DBE-9283-44A4-BFDC-5F5ECEFA156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5E2FEDA-15D9-4A56-B3FB-FE367953077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884A9930-397B-4CF3-9E07-EBE9C07505D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611DF956-F394-4697-ADCC-CA0A5633601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A50AFEF4-0D1E-4145-BFE2-90BE15A098E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A6CB6FD-BFC7-4526-83CD-1F0272F1D66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E5DA963-CC63-4828-A74A-0C879DF825C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4D7349CE-6290-4B85-BAA2-AF6B318F69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2317BD0-0A10-4A8C-AA4F-0B92CE89969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05C14FE9-EB44-4E9F-B9B1-8BEB5ED12B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8D60C536-E379-43BF-8B7E-3B195B0E9FC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02CD7AC-A2DC-4A85-A39F-04F69E33B02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91525687-6B28-4976-A4D8-DF57EC3D55C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5F8A1D6-379F-40DB-9195-0E2203B445D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E3E3403B-1C3A-4ACF-BCC3-27C7567061E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23111FA0-3579-401D-B85F-65C5C63D7C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BCABBCF1-8F20-4662-B274-A79B6738FCD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CA6FE37B-87A5-4A02-B5F0-D2178B08B7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86E370C-69D5-4627-AC30-3FEA734D2AD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B4311047-B0E5-418B-A3B4-B481041474B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8586705-F350-4E5E-8325-CF7092B44D3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3987545E-EEB6-4FCB-A410-33447FC5AEC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711AD00-EFE8-4D6E-8245-3590AD927C1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0CDD6A63-2049-4665-AB46-91EFEDB4D98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4BC9A2DF-280E-4471-8F80-2FAAEF6FB3C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0565709-3EB7-4DD8-A576-CA759ED9B30B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8BA7AE2-C20C-471B-B631-766A6F89138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4728C4E-3C7C-40C2-B4A0-DAF7429366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0A4580E-C208-4DEA-83D9-2E0FFF26CE0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6F0418B9-C7D1-400E-BD72-3477A1CD268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9E239BB1-2870-44CF-89DB-2826624042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C7C7B5C7-9A3C-4658-87B9-AC3D1FF582C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D6289BE-5BBA-43D3-959C-3128930E798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A970C4B-587F-452C-986A-6311B31F04D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48C0B593-1BC7-4D66-A78F-2A46A04FBBB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ED122FB-5920-4980-B0F0-E1C80DBE119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86C1D82B-5423-459E-A411-ADE55B14C98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A9DA4FC6-A0F7-4F70-BEF4-CAF065082E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1F1FC208-3191-4944-BECF-F11C2EE0EEC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5C348C0-074C-4248-A30B-990089909D5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48BB617-4DE2-4FE1-97ED-6437DAA7A1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4AB24BB6-2712-4B08-8A78-BB9A323FFF6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BE50AA08-6341-4932-9DE2-145BB67A4E9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7FB4807-351F-4E64-AEF1-7C5A70BF6BD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3E383E4D-E8D2-42DC-BF96-A3AF892AA64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A65D162A-9BC5-4631-9056-9C122C607AD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3838593C-25F1-4317-A255-EBF39D02678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19935CF5-39F2-46D8-A8AC-7063ED50FE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F78CBBE-1EC2-4185-AC5C-7BC8EF327D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6DB25AE-CCE5-4E66-AE5C-35EF54D7B6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7B043E7C-C482-4229-B17B-D115D682596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36A6591-6D59-4D4E-ABAA-5A162F2E0AD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45A930EB-D5A0-49F6-81FC-1A8463AB2B0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0F47291-55B4-48B7-A7D4-F05015CF69E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4F702A6F-441E-4B5D-AE70-BABEADE03ED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6564437-9B37-418A-BEB1-11572EE8EC8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B784A5E2-D9BF-459D-9B01-5322BA36C21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10BC9D46-2EA6-496D-A49E-E6EE2981CB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E2E46DA-CBE1-43F3-B110-9B45F2BD63F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00D9F43F-FDFF-4203-9267-AE94DB7516F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92E0981-E96F-46AA-88B5-0B7F8AA94F3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4663BE5-116A-424B-BEEE-0AA22D65804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3745B283-D727-4E40-BC97-28E8AE0A1B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BC6ED8BD-E126-4717-A7F6-00DD0E83190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6CCDA6E1-858D-4044-83C5-91C5CD95155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76BA8583-BF7E-4FE3-A38D-5ADDDD4E844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7EB62E0-1753-4DEC-8F68-5156A8CC746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5F12A203-7546-4EF6-9968-3CFF5337872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7BC045A-B5D8-474D-8FA4-3A0AA883E08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58A86C28-D9C6-47F2-8A8E-95A20EB177A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0AAF1D1-7489-4320-8C32-E2FE2F93C8B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9080AA57-8EFA-4FC1-B61E-F79748FB977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7AF1807-2C49-4072-B0D8-9F6F43DB9B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8E0706C-0850-43A8-ABE2-D17DE76ED62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840C93CD-58CD-40B3-8AC4-8342C03142A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5D6725C-EB1A-4807-85B9-7591844405E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387CFB1E-F0DC-4BF1-A46E-73124F7C44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2025B298-A9CF-4380-B3D6-7E657C9CBC2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CB6EB57D-1544-4977-A4BA-88AB63C6BCB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DAA78A2-EE3A-4500-BC96-16484929EC5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6EC0AA0-3A2E-4314-8BE0-9C52B5194F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58BB148-5223-47A1-AF9B-E04696A205C9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5BA01823-324E-430F-A686-7E738B2A018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3C4433E3-919F-4D6E-B838-4048CF358C8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C2182F3-46DE-4E1C-8900-E578F3CABB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7A23839-A8F8-47C8-82A2-4664A845587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98454094-72D8-439E-857D-2F318B23F385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7D261E1-D623-4F3A-9528-5336D8F2066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8A510C-1079-4F09-8826-9C72F95BD8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DDC74403-53C9-4905-A574-AE25757E2C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2D3AE5D-2C0C-48DF-835A-42C5BD95F25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79395A6C-E534-4A9F-8E4F-7458DD27F9B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0085481E-6263-42CC-B37B-44EDBC49EE6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694394A-6412-4DBF-925B-B8EF6B9250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24F04B26-DA80-4ADB-B40F-E9DD0B07726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Oval 533">
                <a:extLst>
                  <a:ext uri="{FF2B5EF4-FFF2-40B4-BE49-F238E27FC236}">
                    <a16:creationId xmlns:a16="http://schemas.microsoft.com/office/drawing/2014/main" id="{DA91B2C7-09A4-4A7C-A6A4-49F47DD943C2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Oval 534">
                <a:extLst>
                  <a:ext uri="{FF2B5EF4-FFF2-40B4-BE49-F238E27FC236}">
                    <a16:creationId xmlns:a16="http://schemas.microsoft.com/office/drawing/2014/main" id="{8F5B32AB-738A-4FBB-B783-83F3FE69120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A205FFB0-E6F2-4FE8-95C0-55C6C867C78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D2796341-887B-44DE-B64E-BB9F96F3864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61012A53-7828-4A92-A463-40A1DF46166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17D9E03-383A-45ED-88CE-CA73D02DCC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A248837E-5C83-4D60-BE30-8B486E75362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68A9694C-62A0-4D31-BE95-61CE8F914E6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A40C99AE-25C0-4A62-A682-505307747FA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DF8BC5BC-1C51-4530-BE49-5B9828BE06F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0F8AD882-077D-44D6-B829-69B7F26A4B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21799AF3-EAD8-4A1F-B96A-9DBD9AC741C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14BD8487-F7D4-4AF6-B351-D0F3C024247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73476CE-9EBB-4A14-A0DD-3EEAFE3B13B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030B99B4-D285-447D-8B0C-3BD6D679C1B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D7432619-3F7E-48B2-98A5-29D2C3096B4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B0C01C88-0811-4460-A411-405D71D73D0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48303CE-A9E8-4C20-94AA-177DD57B844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FFA2E1E2-2F37-43DB-A458-2C208E75088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5A89ABCA-7974-4D45-9ECB-37AC306D4AB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AE89C59-9075-4214-B51D-2409B56976B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B46E783E-1BC2-4C37-9872-E6AB40112C6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DF1574C-7194-4FBA-991B-981F4329A01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1A210683-C28B-4E21-B2FE-00FA4FA7C65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9E1743FF-ED2B-480A-9469-9487B70BD3F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38998449-75C0-4133-9354-7DC9FC493A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0BC198EC-0799-44D1-8D51-2F984035956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97288D5-9159-4C46-B70C-9A67D8CCF0A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DC1C30F8-CAE2-407A-BF7A-25F7C20D0F5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E3E7E213-1833-48BA-BEB0-BE562CBF6D6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67E1-CADF-4395-890D-845F9AC63C3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90602323-D1DF-45DF-A8C4-51969218965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82BE8EF9-6F54-4E03-9556-B41EFB87A19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27B8281A-7039-4C04-A157-A19A9DBC9BA3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1CAF94FF-22DB-4270-9599-BF5F965AD56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796B5433-BF17-4938-AC21-CEB191922FE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90507E59-4C79-4530-BCFF-93A3262BB9B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BE51CCA6-6986-4C9F-8B32-27850FF606B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9F68C2-9064-4FC5-A9E6-729B4B1A41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A519BBB2-11F5-4FEA-9B30-9123E6F345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04DCA288-1592-4C7B-9BCD-8CAF46B8664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0CF9D34A-443C-4A4D-9CC4-4884FC31627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2E4ED872-6E43-4BB2-8AD1-65A8088DA5A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EFF52CD-BE67-4E25-A09F-8FE8B10D442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D690AB3-F421-48D6-A9E6-7ECBD783FC6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33D1464D-A895-4366-9EDA-39667416F9B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BFCC4BBD-77E9-4F3D-8F3D-799376FFEAD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2F44125-1248-47A5-9E1D-10B898D383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4BF4B53F-448E-4EB2-86E4-6717A1FF0F0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BD7E2EBC-5FF4-43E3-8372-04D1350EAB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E315A6C-8A30-495F-BE71-C7AA97AC445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285BEF07-1CB0-4BFD-8035-83D4788697A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13333D98-BFCB-4687-B3E6-C9B15D017E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2F9D05B1-FBF4-4D9B-8F76-756ED4ED2F5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86A7B055-8C01-405F-A355-2E0C2575F7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514D2FAC-FCC9-4ABF-8A9A-B9A75527C0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B266566-A204-48AE-A6E4-F93931734CA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F761CCA-3012-4C4B-891D-D2C25B9C5B4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2A9790B9-B6D9-4BDD-9BAD-BD0A0FB2B81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7095DA83-B391-41D7-8F32-8F8BC945A24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022EAACE-1892-4562-9E87-DD34DC2F90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99E96147-3F32-4830-825E-52138EB0C4D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27827731-6C97-4ABD-B771-8B6591AE662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A258A1B-450D-4202-BE74-A8432B6A43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F1788574-D0FF-45E7-8ACC-D824B74FBD2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A50DB99C-9724-4527-B5A5-329D5C116EE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A4A293D0-F0CE-4136-8806-D0B311BB551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BBED6E39-4F9F-432E-8A88-1D4A1D0A0DC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E016E-BF79-4DA7-8E2A-0368D5E18A5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A7D1EBF-3380-4372-9916-D7DF94752B9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D7FC8210-9C7A-453B-8807-96EE8F53239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418D0CF5-9F26-47C2-AEE5-7C0B85CE079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3FD37435-0273-4525-8493-08565164F6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C31F6812-30B2-4860-A966-BE16108E005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E3C9EA-2383-4A35-96BE-783CD140A87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9FAF7663-D22B-46C4-8D7C-DBFA5547B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8CB34965-076D-4717-ACC8-2E794998A54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695ED9D2-0E78-4704-B70C-0012E2230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CEFD1932-56E8-4F21-B8FF-244F82F73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4293564-A6A5-4D4B-918F-FD26B2CC5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4C94824F-BC4F-47D2-87B8-97A97C922BD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9000"/>
            </a:schemeClr>
          </a:solidFill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3D7C6B7D-8F32-42BD-AC8B-B1F0FAA23B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B7241546-EB0D-4B7F-B698-33496CC5F8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223CB996-D755-41F5-A801-4B1079DC0C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611BD7E-1068-4D42-B640-ED23D8CB3AB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FD7AF46-B3C3-4CFD-8A9A-DFD6FED1AD66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7D65471-38D9-46EC-B2FC-D1E865889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8C15D5DE-3E24-4B7B-B618-FCA735D02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300" name="Graphic 299">
            <a:extLst>
              <a:ext uri="{FF2B5EF4-FFF2-40B4-BE49-F238E27FC236}">
                <a16:creationId xmlns:a16="http://schemas.microsoft.com/office/drawing/2014/main" id="{B68912B3-0FB2-4C6E-8AEE-2E1E7A77366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D36535C5-9DC1-4C16-9034-93300571443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302" name="Graphic 301">
            <a:extLst>
              <a:ext uri="{FF2B5EF4-FFF2-40B4-BE49-F238E27FC236}">
                <a16:creationId xmlns:a16="http://schemas.microsoft.com/office/drawing/2014/main" id="{82B5CE23-ECF8-4CC7-96D6-DC4AC284DC5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D475B942-FFB5-44B3-BB06-EE5847AFDC6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9D27CEDD-6AD4-4436-9750-13AFD65296D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C690C615-A214-4DBD-A203-10CDAF8B3D7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987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53">
            <a:extLst>
              <a:ext uri="{FF2B5EF4-FFF2-40B4-BE49-F238E27FC236}">
                <a16:creationId xmlns:a16="http://schemas.microsoft.com/office/drawing/2014/main" id="{BE693E7D-0402-48A2-80F9-0ED672C624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9200" y="0"/>
            <a:ext cx="10972800" cy="6857999"/>
          </a:xfrm>
          <a:prstGeom prst="rect">
            <a:avLst/>
          </a:prstGeom>
        </p:spPr>
      </p:pic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93CBA0C5-882D-4457-832C-929A4E4E3C80}"/>
              </a:ext>
            </a:extLst>
          </p:cNvPr>
          <p:cNvSpPr/>
          <p:nvPr userDrawn="1"/>
        </p:nvSpPr>
        <p:spPr>
          <a:xfrm rot="1804258">
            <a:off x="8776333" y="2698861"/>
            <a:ext cx="809655" cy="714170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C0AB0DB-BEA4-4097-A249-0868EABD8228}"/>
              </a:ext>
            </a:extLst>
          </p:cNvPr>
          <p:cNvSpPr/>
          <p:nvPr userDrawn="1"/>
        </p:nvSpPr>
        <p:spPr>
          <a:xfrm rot="1804258">
            <a:off x="7708675" y="2904743"/>
            <a:ext cx="809655" cy="712589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5DB65E-CF0C-483F-BFDB-8F37D8063291}"/>
              </a:ext>
            </a:extLst>
          </p:cNvPr>
          <p:cNvSpPr/>
          <p:nvPr userDrawn="1"/>
        </p:nvSpPr>
        <p:spPr>
          <a:xfrm rot="3600000">
            <a:off x="6688287" y="4904896"/>
            <a:ext cx="712331" cy="825517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8763DCF-5BE5-448E-A820-8733AEB8822A}"/>
              </a:ext>
            </a:extLst>
          </p:cNvPr>
          <p:cNvSpPr/>
          <p:nvPr userDrawn="1"/>
        </p:nvSpPr>
        <p:spPr>
          <a:xfrm rot="3600000">
            <a:off x="6694933" y="5742636"/>
            <a:ext cx="711269" cy="795291"/>
          </a:xfrm>
          <a:prstGeom prst="rect">
            <a:avLst/>
          </a:prstGeom>
          <a:solidFill>
            <a:srgbClr val="D2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6D20122-6B22-4BD6-A068-779813034240}"/>
              </a:ext>
            </a:extLst>
          </p:cNvPr>
          <p:cNvSpPr/>
          <p:nvPr userDrawn="1"/>
        </p:nvSpPr>
        <p:spPr>
          <a:xfrm rot="1777040">
            <a:off x="5943135" y="4240114"/>
            <a:ext cx="416020" cy="713879"/>
          </a:xfrm>
          <a:prstGeom prst="rect">
            <a:avLst/>
          </a:pr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0ACEE6F-82C9-4FED-8BDF-AFE195FC58D1}"/>
              </a:ext>
            </a:extLst>
          </p:cNvPr>
          <p:cNvSpPr/>
          <p:nvPr userDrawn="1"/>
        </p:nvSpPr>
        <p:spPr>
          <a:xfrm rot="3600000">
            <a:off x="8758436" y="5694088"/>
            <a:ext cx="710992" cy="1804590"/>
          </a:xfrm>
          <a:custGeom>
            <a:avLst/>
            <a:gdLst>
              <a:gd name="connsiteX0" fmla="*/ 0 w 710992"/>
              <a:gd name="connsiteY0" fmla="*/ 0 h 1804590"/>
              <a:gd name="connsiteX1" fmla="*/ 710992 w 710992"/>
              <a:gd name="connsiteY1" fmla="*/ 0 h 1804590"/>
              <a:gd name="connsiteX2" fmla="*/ 710992 w 710992"/>
              <a:gd name="connsiteY2" fmla="*/ 809792 h 1804590"/>
              <a:gd name="connsiteX3" fmla="*/ 136645 w 710992"/>
              <a:gd name="connsiteY3" fmla="*/ 1804590 h 1804590"/>
              <a:gd name="connsiteX4" fmla="*/ 0 w 710992"/>
              <a:gd name="connsiteY4" fmla="*/ 1804590 h 180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992" h="1804590">
                <a:moveTo>
                  <a:pt x="0" y="0"/>
                </a:moveTo>
                <a:lnTo>
                  <a:pt x="710992" y="0"/>
                </a:lnTo>
                <a:lnTo>
                  <a:pt x="710992" y="809792"/>
                </a:lnTo>
                <a:lnTo>
                  <a:pt x="136645" y="1804590"/>
                </a:lnTo>
                <a:lnTo>
                  <a:pt x="0" y="1804590"/>
                </a:lnTo>
                <a:close/>
              </a:path>
            </a:pathLst>
          </a:custGeom>
          <a:solidFill>
            <a:srgbClr val="C20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2F3575-FEB6-4EF2-B857-292EC4038967}"/>
              </a:ext>
            </a:extLst>
          </p:cNvPr>
          <p:cNvSpPr/>
          <p:nvPr userDrawn="1"/>
        </p:nvSpPr>
        <p:spPr>
          <a:xfrm rot="3600000">
            <a:off x="10963744" y="4085705"/>
            <a:ext cx="714083" cy="823420"/>
          </a:xfrm>
          <a:prstGeom prst="rect">
            <a:avLst/>
          </a:prstGeom>
          <a:solidFill>
            <a:srgbClr val="9FC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71DB267-7820-4FAE-A2C8-C2B4EBE432C9}"/>
              </a:ext>
            </a:extLst>
          </p:cNvPr>
          <p:cNvSpPr/>
          <p:nvPr userDrawn="1"/>
        </p:nvSpPr>
        <p:spPr>
          <a:xfrm rot="3600000">
            <a:off x="10080403" y="3160551"/>
            <a:ext cx="699908" cy="410158"/>
          </a:xfrm>
          <a:prstGeom prst="rect">
            <a:avLst/>
          </a:prstGeom>
          <a:solidFill>
            <a:srgbClr val="611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BB9755E-280F-4D4B-982F-BFD616E4968A}"/>
              </a:ext>
            </a:extLst>
          </p:cNvPr>
          <p:cNvSpPr/>
          <p:nvPr userDrawn="1"/>
        </p:nvSpPr>
        <p:spPr>
          <a:xfrm rot="3600000">
            <a:off x="8825880" y="4498347"/>
            <a:ext cx="710573" cy="829858"/>
          </a:xfrm>
          <a:prstGeom prst="rect">
            <a:avLst/>
          </a:prstGeom>
          <a:solidFill>
            <a:srgbClr val="2CA3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8AF3F1B-D167-4BCB-B2A2-5788926904C9}"/>
              </a:ext>
            </a:extLst>
          </p:cNvPr>
          <p:cNvSpPr/>
          <p:nvPr userDrawn="1"/>
        </p:nvSpPr>
        <p:spPr>
          <a:xfrm rot="7200000">
            <a:off x="9453371" y="4336062"/>
            <a:ext cx="350461" cy="829858"/>
          </a:xfrm>
          <a:prstGeom prst="rect">
            <a:avLst/>
          </a:prstGeom>
          <a:solidFill>
            <a:srgbClr val="2CA3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Title 1">
            <a:extLst>
              <a:ext uri="{FF2B5EF4-FFF2-40B4-BE49-F238E27FC236}">
                <a16:creationId xmlns:a16="http://schemas.microsoft.com/office/drawing/2014/main" id="{6067C1F0-437B-4B47-B05E-7533AD09F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9" y="2457981"/>
            <a:ext cx="4476699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83" name="Text Placeholder 3">
            <a:extLst>
              <a:ext uri="{FF2B5EF4-FFF2-40B4-BE49-F238E27FC236}">
                <a16:creationId xmlns:a16="http://schemas.microsoft.com/office/drawing/2014/main" id="{F0AFF95F-BDC2-4DBB-A27E-049AA4D397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476699" cy="1697038"/>
          </a:xfrm>
        </p:spPr>
        <p:txBody>
          <a:bodyPr/>
          <a:lstStyle>
            <a:lvl1pPr>
              <a:spcAft>
                <a:spcPts val="0"/>
              </a:spcAft>
              <a:defRPr b="0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49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682263-6855-40AA-A352-2E5CFF19080C}"/>
              </a:ext>
            </a:extLst>
          </p:cNvPr>
          <p:cNvSpPr>
            <a:spLocks noGrp="1"/>
          </p:cNvSpPr>
          <p:nvPr userDrawn="1"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FCD08-826C-4242-88FC-37C462976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1455461-CD7D-4953-9F32-97B57BB8AFC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7" name="Slide Number Placeholder 5">
            <a:extLst>
              <a:ext uri="{FF2B5EF4-FFF2-40B4-BE49-F238E27FC236}">
                <a16:creationId xmlns:a16="http://schemas.microsoft.com/office/drawing/2014/main" id="{EE4F6B1F-F4CE-46B0-9498-86050947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3AA2164F-F59E-4C9D-8759-4CED4EA4DA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17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890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EBAB99E-CE4B-4705-BB00-1A2A16AD3E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FABAE6-89D6-4DA6-8E25-44CF070F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0568F4-9945-424A-8C1D-ED204EA5466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60D50F8-78C9-4745-9C26-85DA76EDF7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0" name="Slide Number Placeholder 5">
            <a:extLst>
              <a:ext uri="{FF2B5EF4-FFF2-40B4-BE49-F238E27FC236}">
                <a16:creationId xmlns:a16="http://schemas.microsoft.com/office/drawing/2014/main" id="{ED7742AF-0113-4DC3-B952-D853485E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24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6D93CD7-1739-4160-8271-43835B5420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FF247-5B15-467E-84CD-BE16DE800A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5DA0EB-E930-4C1F-A5DE-DDDC0528EA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362B8E05-F710-42F5-A04E-91FEA37E2F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2" name="Title 1">
            <a:extLst>
              <a:ext uri="{FF2B5EF4-FFF2-40B4-BE49-F238E27FC236}">
                <a16:creationId xmlns:a16="http://schemas.microsoft.com/office/drawing/2014/main" id="{5A5C701F-F633-480A-9E1F-E3783318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1" name="Slide Number Placeholder 5">
            <a:extLst>
              <a:ext uri="{FF2B5EF4-FFF2-40B4-BE49-F238E27FC236}">
                <a16:creationId xmlns:a16="http://schemas.microsoft.com/office/drawing/2014/main" id="{BC5FB3BD-BE05-4BC0-ABB5-FB0C906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926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  <p15:guide id="5" pos="3795">
          <p15:clr>
            <a:srgbClr val="FBAE40"/>
          </p15:clr>
        </p15:guide>
        <p15:guide id="6" pos="388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150892C2-9DBA-41F3-95EE-A845911A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2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8300B8-1805-47A9-B6FF-C74D067CBC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1449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D80E0C-0C18-4529-8C60-D916E2E312D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31894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86BEC2-815C-442A-9E7F-0825D3859E2B}"/>
              </a:ext>
            </a:extLst>
          </p:cNvPr>
          <p:cNvCxnSpPr>
            <a:cxnSpLocks/>
          </p:cNvCxnSpPr>
          <p:nvPr userDrawn="1"/>
        </p:nvCxnSpPr>
        <p:spPr>
          <a:xfrm>
            <a:off x="4334335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8A9719-DF31-41FA-B663-8D8176348BE1}"/>
              </a:ext>
            </a:extLst>
          </p:cNvPr>
          <p:cNvCxnSpPr>
            <a:cxnSpLocks/>
          </p:cNvCxnSpPr>
          <p:nvPr userDrawn="1"/>
        </p:nvCxnSpPr>
        <p:spPr>
          <a:xfrm>
            <a:off x="8044782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4B0AB1-E438-4795-9B06-494B822E65BE}"/>
              </a:ext>
            </a:extLst>
          </p:cNvPr>
          <p:cNvCxnSpPr>
            <a:cxnSpLocks/>
          </p:cNvCxnSpPr>
          <p:nvPr userDrawn="1"/>
        </p:nvCxnSpPr>
        <p:spPr>
          <a:xfrm>
            <a:off x="623888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626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Triang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150892C2-9DBA-41F3-95EE-A845911A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120" b="40965"/>
          <a:stretch/>
        </p:blipFill>
        <p:spPr>
          <a:xfrm>
            <a:off x="6631121" y="2060849"/>
            <a:ext cx="5560879" cy="479715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B8D2E4F2-E6BD-4C5E-AA53-538CC128A9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3935" y="1643656"/>
            <a:ext cx="1829060" cy="1539748"/>
          </a:xfrm>
          <a:prstGeom prst="triangle">
            <a:avLst/>
          </a:prstGeom>
          <a:solidFill>
            <a:schemeClr val="accent2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  <a:lvl2pPr algn="ctr">
              <a:defRPr sz="3600" b="1">
                <a:solidFill>
                  <a:schemeClr val="bg1"/>
                </a:solidFill>
                <a:latin typeface="+mj-lt"/>
              </a:defRPr>
            </a:lvl2pPr>
            <a:lvl3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3pPr>
            <a:lvl4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4pPr>
            <a:lvl5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8E98A9E5-0FCE-45E0-B4E6-28012640E0C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5147" y="3600598"/>
            <a:ext cx="3506637" cy="2060428"/>
          </a:xfrm>
        </p:spPr>
        <p:txBody>
          <a:bodyPr lIns="108000" rIns="108000" bIns="108000"/>
          <a:lstStyle>
            <a:lvl1pPr algn="ctr">
              <a:spcAft>
                <a:spcPts val="600"/>
              </a:spcAft>
              <a:defRPr sz="1600">
                <a:solidFill>
                  <a:schemeClr val="accent2"/>
                </a:solidFill>
              </a:defRPr>
            </a:lvl1pPr>
            <a:lvl2pPr algn="ctr">
              <a:defRPr sz="1200"/>
            </a:lvl2pPr>
            <a:lvl3pPr marL="0" indent="0" algn="ctr">
              <a:buNone/>
              <a:defRPr sz="1200"/>
            </a:lvl3pPr>
            <a:lvl4pPr marL="0" indent="0" algn="ctr">
              <a:buNone/>
              <a:defRPr sz="1200"/>
            </a:lvl4pPr>
            <a:lvl5pPr marL="0" indent="0" algn="ctr">
              <a:spcAft>
                <a:spcPts val="600"/>
              </a:spcAft>
              <a:buNone/>
              <a:defRPr sz="1200"/>
            </a:lvl5pPr>
            <a:lvl6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23B4F7C6-6FE0-4872-AD50-6455B8FB65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92101" y="1643656"/>
            <a:ext cx="1829060" cy="1539748"/>
          </a:xfrm>
          <a:prstGeom prst="triangle">
            <a:avLst/>
          </a:prstGeom>
          <a:solidFill>
            <a:schemeClr val="accent6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  <a:lvl2pPr algn="ctr">
              <a:defRPr sz="3600" b="1">
                <a:solidFill>
                  <a:schemeClr val="bg1"/>
                </a:solidFill>
                <a:latin typeface="+mj-lt"/>
              </a:defRPr>
            </a:lvl2pPr>
            <a:lvl3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3pPr>
            <a:lvl4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4pPr>
            <a:lvl5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/>
              <a:t>02</a:t>
            </a:r>
            <a:endParaRPr lang="en-US"/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A7FB22A1-C882-4391-B0AF-120B5426339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00265" y="1643656"/>
            <a:ext cx="1829060" cy="1539748"/>
          </a:xfrm>
          <a:prstGeom prst="triangle">
            <a:avLst/>
          </a:prstGeom>
          <a:solidFill>
            <a:schemeClr val="accent2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  <a:lvl2pPr algn="ctr">
              <a:defRPr sz="3600" b="1">
                <a:solidFill>
                  <a:schemeClr val="bg1"/>
                </a:solidFill>
                <a:latin typeface="+mj-lt"/>
              </a:defRPr>
            </a:lvl2pPr>
            <a:lvl3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3pPr>
            <a:lvl4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4pPr>
            <a:lvl5pPr marL="0" indent="0" algn="ctr">
              <a:buNone/>
              <a:defRPr sz="3600" b="1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/>
              <a:t>03</a:t>
            </a:r>
            <a:endParaRPr lang="en-US"/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30D569B7-45C7-4305-9C02-9D5FD76148E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53311" y="3600598"/>
            <a:ext cx="3506637" cy="2060428"/>
          </a:xfrm>
        </p:spPr>
        <p:txBody>
          <a:bodyPr lIns="108000" rIns="108000" bIns="108000"/>
          <a:lstStyle>
            <a:lvl1pPr algn="ctr">
              <a:spcAft>
                <a:spcPts val="600"/>
              </a:spcAft>
              <a:defRPr sz="1600">
                <a:solidFill>
                  <a:schemeClr val="accent6"/>
                </a:solidFill>
              </a:defRPr>
            </a:lvl1pPr>
            <a:lvl2pPr algn="ctr">
              <a:defRPr sz="1200"/>
            </a:lvl2pPr>
            <a:lvl3pPr marL="0" indent="0" algn="ctr">
              <a:buNone/>
              <a:defRPr sz="1200"/>
            </a:lvl3pPr>
            <a:lvl4pPr marL="0" indent="0" algn="ctr">
              <a:buNone/>
              <a:defRPr sz="1200"/>
            </a:lvl4pPr>
            <a:lvl5pPr marL="0" indent="0" algn="ctr">
              <a:spcAft>
                <a:spcPts val="600"/>
              </a:spcAft>
              <a:buNone/>
              <a:defRPr sz="1200"/>
            </a:lvl5pPr>
            <a:lvl6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9ED30752-09F8-4B11-A0E9-552D320895A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61476" y="3600598"/>
            <a:ext cx="3506637" cy="2060428"/>
          </a:xfrm>
        </p:spPr>
        <p:txBody>
          <a:bodyPr lIns="108000" rIns="108000" bIns="108000"/>
          <a:lstStyle>
            <a:lvl1pPr algn="ctr">
              <a:spcAft>
                <a:spcPts val="600"/>
              </a:spcAft>
              <a:defRPr sz="1600">
                <a:solidFill>
                  <a:schemeClr val="accent2"/>
                </a:solidFill>
              </a:defRPr>
            </a:lvl1pPr>
            <a:lvl2pPr algn="ctr">
              <a:defRPr sz="1200"/>
            </a:lvl2pPr>
            <a:lvl3pPr marL="0" indent="0" algn="ctr">
              <a:buNone/>
              <a:defRPr sz="1200"/>
            </a:lvl3pPr>
            <a:lvl4pPr marL="0" indent="0" algn="ctr">
              <a:buNone/>
              <a:defRPr sz="1200"/>
            </a:lvl4pPr>
            <a:lvl5pPr marL="0" indent="0" algn="ctr">
              <a:spcAft>
                <a:spcPts val="600"/>
              </a:spcAft>
              <a:buNone/>
              <a:defRPr sz="1200"/>
            </a:lvl5pPr>
            <a:lvl6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6pPr>
            <a:lvl7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7pPr>
            <a:lvl8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8pPr>
            <a:lvl9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550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Background pattern&#10;&#10;Description automatically generated">
            <a:extLst>
              <a:ext uri="{FF2B5EF4-FFF2-40B4-BE49-F238E27FC236}">
                <a16:creationId xmlns:a16="http://schemas.microsoft.com/office/drawing/2014/main" id="{4CFFBC0D-1F92-493E-831C-D439898D35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1" r="21732" b="19300"/>
          <a:stretch/>
        </p:blipFill>
        <p:spPr>
          <a:xfrm>
            <a:off x="7738913" y="2708921"/>
            <a:ext cx="4453087" cy="4149080"/>
          </a:xfrm>
          <a:prstGeom prst="rect">
            <a:avLst/>
          </a:prstGeom>
        </p:spPr>
      </p:pic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049" y="1628801"/>
            <a:ext cx="5382062" cy="4032224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438CE-6082-4300-8BA6-05DA73B9F9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E9F16B52-E606-4EC6-A6CF-3EE11EC8DE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6" name="Title 1">
            <a:extLst>
              <a:ext uri="{FF2B5EF4-FFF2-40B4-BE49-F238E27FC236}">
                <a16:creationId xmlns:a16="http://schemas.microsoft.com/office/drawing/2014/main" id="{63F65FCC-6A02-45F5-A7FA-3173BB23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5" name="Slide Number Placeholder 5">
            <a:extLst>
              <a:ext uri="{FF2B5EF4-FFF2-40B4-BE49-F238E27FC236}">
                <a16:creationId xmlns:a16="http://schemas.microsoft.com/office/drawing/2014/main" id="{CFE53B4A-08F0-4196-A2DC-53238FEC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2" name="Content Placeholder 2">
            <a:extLst>
              <a:ext uri="{FF2B5EF4-FFF2-40B4-BE49-F238E27FC236}">
                <a16:creationId xmlns:a16="http://schemas.microsoft.com/office/drawing/2014/main" id="{DEC7C33F-4562-41CF-BB88-3AB7AB7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28802"/>
            <a:ext cx="5400674" cy="4032224"/>
          </a:xfrm>
        </p:spPr>
        <p:txBody>
          <a:bodyPr lIns="0" rIns="72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193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  <p15:guide id="5" pos="3795">
          <p15:clr>
            <a:srgbClr val="FBAE40"/>
          </p15:clr>
        </p15:guide>
        <p15:guide id="6" pos="388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Picture 451" descr="Background pattern&#10;&#10;Description automatically generated">
            <a:extLst>
              <a:ext uri="{FF2B5EF4-FFF2-40B4-BE49-F238E27FC236}">
                <a16:creationId xmlns:a16="http://schemas.microsoft.com/office/drawing/2014/main" id="{FF29AACA-80EC-471B-8D8D-CA5243583A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1" r="21732" b="19300"/>
          <a:stretch/>
        </p:blipFill>
        <p:spPr>
          <a:xfrm>
            <a:off x="7738913" y="2708921"/>
            <a:ext cx="4453087" cy="4149080"/>
          </a:xfrm>
          <a:prstGeom prst="rect">
            <a:avLst/>
          </a:prstGeom>
        </p:spPr>
      </p:pic>
      <p:sp>
        <p:nvSpPr>
          <p:cNvPr id="403" name="Graphic 6">
            <a:extLst>
              <a:ext uri="{FF2B5EF4-FFF2-40B4-BE49-F238E27FC236}">
                <a16:creationId xmlns:a16="http://schemas.microsoft.com/office/drawing/2014/main" id="{11652296-AC83-40D9-A821-016C37885FC2}"/>
              </a:ext>
            </a:extLst>
          </p:cNvPr>
          <p:cNvSpPr/>
          <p:nvPr/>
        </p:nvSpPr>
        <p:spPr>
          <a:xfrm>
            <a:off x="9974131" y="1849687"/>
            <a:ext cx="879522" cy="1013353"/>
          </a:xfrm>
          <a:custGeom>
            <a:avLst/>
            <a:gdLst>
              <a:gd name="connsiteX0" fmla="*/ 0 w 879522"/>
              <a:gd name="connsiteY0" fmla="*/ 0 h 1013353"/>
              <a:gd name="connsiteX1" fmla="*/ 879523 w 879522"/>
              <a:gd name="connsiteY1" fmla="*/ 506677 h 1013353"/>
              <a:gd name="connsiteX2" fmla="*/ 0 w 879522"/>
              <a:gd name="connsiteY2" fmla="*/ 1013353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0" y="0"/>
                </a:moveTo>
                <a:lnTo>
                  <a:pt x="879523" y="506677"/>
                </a:lnTo>
                <a:lnTo>
                  <a:pt x="0" y="1013353"/>
                </a:lnTo>
                <a:close/>
              </a:path>
            </a:pathLst>
          </a:custGeom>
          <a:solidFill>
            <a:srgbClr val="37B18C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5" name="Graphic 6">
            <a:extLst>
              <a:ext uri="{FF2B5EF4-FFF2-40B4-BE49-F238E27FC236}">
                <a16:creationId xmlns:a16="http://schemas.microsoft.com/office/drawing/2014/main" id="{AF423D19-3335-4C87-9835-E546BD17FC51}"/>
              </a:ext>
            </a:extLst>
          </p:cNvPr>
          <p:cNvSpPr/>
          <p:nvPr/>
        </p:nvSpPr>
        <p:spPr>
          <a:xfrm>
            <a:off x="8221181" y="1855783"/>
            <a:ext cx="879522" cy="1013353"/>
          </a:xfrm>
          <a:custGeom>
            <a:avLst/>
            <a:gdLst>
              <a:gd name="connsiteX0" fmla="*/ 0 w 879522"/>
              <a:gd name="connsiteY0" fmla="*/ 0 h 1013353"/>
              <a:gd name="connsiteX1" fmla="*/ 879523 w 879522"/>
              <a:gd name="connsiteY1" fmla="*/ 506677 h 1013353"/>
              <a:gd name="connsiteX2" fmla="*/ 0 w 879522"/>
              <a:gd name="connsiteY2" fmla="*/ 1013353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0" y="0"/>
                </a:moveTo>
                <a:lnTo>
                  <a:pt x="879523" y="506677"/>
                </a:lnTo>
                <a:lnTo>
                  <a:pt x="0" y="1013353"/>
                </a:lnTo>
                <a:close/>
              </a:path>
            </a:pathLst>
          </a:custGeom>
          <a:solidFill>
            <a:srgbClr val="37B18C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6" name="Graphic 6">
            <a:extLst>
              <a:ext uri="{FF2B5EF4-FFF2-40B4-BE49-F238E27FC236}">
                <a16:creationId xmlns:a16="http://schemas.microsoft.com/office/drawing/2014/main" id="{291F382D-FFA9-491C-B398-C0BE0C640D4A}"/>
              </a:ext>
            </a:extLst>
          </p:cNvPr>
          <p:cNvSpPr/>
          <p:nvPr/>
        </p:nvSpPr>
        <p:spPr>
          <a:xfrm>
            <a:off x="9094608" y="1849687"/>
            <a:ext cx="879522" cy="1013353"/>
          </a:xfrm>
          <a:custGeom>
            <a:avLst/>
            <a:gdLst>
              <a:gd name="connsiteX0" fmla="*/ 879523 w 879522"/>
              <a:gd name="connsiteY0" fmla="*/ 0 h 1013353"/>
              <a:gd name="connsiteX1" fmla="*/ 0 w 879522"/>
              <a:gd name="connsiteY1" fmla="*/ 506677 h 1013353"/>
              <a:gd name="connsiteX2" fmla="*/ 879523 w 879522"/>
              <a:gd name="connsiteY2" fmla="*/ 1013353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879523" y="0"/>
                </a:moveTo>
                <a:lnTo>
                  <a:pt x="0" y="506677"/>
                </a:lnTo>
                <a:lnTo>
                  <a:pt x="879523" y="1013353"/>
                </a:lnTo>
                <a:close/>
              </a:path>
            </a:pathLst>
          </a:custGeom>
          <a:solidFill>
            <a:srgbClr val="37B18C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7" name="Graphic 6">
            <a:extLst>
              <a:ext uri="{FF2B5EF4-FFF2-40B4-BE49-F238E27FC236}">
                <a16:creationId xmlns:a16="http://schemas.microsoft.com/office/drawing/2014/main" id="{8C4F27FF-A8F0-4F05-AEC3-6975972654D6}"/>
              </a:ext>
            </a:extLst>
          </p:cNvPr>
          <p:cNvSpPr/>
          <p:nvPr userDrawn="1"/>
        </p:nvSpPr>
        <p:spPr>
          <a:xfrm>
            <a:off x="6456040" y="3379276"/>
            <a:ext cx="879522" cy="1013353"/>
          </a:xfrm>
          <a:custGeom>
            <a:avLst/>
            <a:gdLst>
              <a:gd name="connsiteX0" fmla="*/ 0 w 879522"/>
              <a:gd name="connsiteY0" fmla="*/ 506677 h 1013353"/>
              <a:gd name="connsiteX1" fmla="*/ 879523 w 879522"/>
              <a:gd name="connsiteY1" fmla="*/ 1013353 h 1013353"/>
              <a:gd name="connsiteX2" fmla="*/ 879523 w 879522"/>
              <a:gd name="connsiteY2" fmla="*/ 0 h 101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9522" h="1013353">
                <a:moveTo>
                  <a:pt x="0" y="506677"/>
                </a:moveTo>
                <a:lnTo>
                  <a:pt x="879523" y="1013353"/>
                </a:lnTo>
                <a:lnTo>
                  <a:pt x="879523" y="0"/>
                </a:lnTo>
                <a:close/>
              </a:path>
            </a:pathLst>
          </a:custGeom>
          <a:solidFill>
            <a:srgbClr val="00A87E"/>
          </a:solidFill>
          <a:ln w="504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888" y="1628800"/>
            <a:ext cx="10944225" cy="40322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191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orient="horz" pos="890">
          <p15:clr>
            <a:srgbClr val="FBAE40"/>
          </p15:clr>
        </p15:guide>
        <p15:guide id="3" orient="horz" pos="356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9A19B-0FE4-4FFE-95F7-CB189F960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1C5C687-4C9D-423C-ADED-17FE857E0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To edit the footer text go to Insert &gt; Header &amp; Footer</a:t>
            </a:r>
            <a:endParaRPr lang="en-US"/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09072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>
          <p15:clr>
            <a:srgbClr val="F26B43"/>
          </p15:clr>
        </p15:guide>
        <p15:guide id="5" orient="horz" pos="210">
          <p15:clr>
            <a:srgbClr val="F26B43"/>
          </p15:clr>
        </p15:guide>
        <p15:guide id="6" orient="horz" pos="3884">
          <p15:clr>
            <a:srgbClr val="F26B43"/>
          </p15:clr>
        </p15:guide>
        <p15:guide id="7" pos="39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6" Type="http://schemas.openxmlformats.org/officeDocument/2006/relationships/slide" Target="slide5.xml"/><Relationship Id="rId5" Type="http://schemas.openxmlformats.org/officeDocument/2006/relationships/slide" Target="slide3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slide" Target="slide5.xml"/><Relationship Id="rId7" Type="http://schemas.openxmlformats.org/officeDocument/2006/relationships/diagramQuickStyle" Target="../diagrams/quickStyl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audio" Target="../media/audio1.wav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2DEBFDE-E244-41BA-8F48-FF4B9DB94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</p:spPr>
        <p:txBody>
          <a:bodyPr/>
          <a:lstStyle/>
          <a:p>
            <a:r>
              <a:rPr lang="en-US"/>
              <a:t>08/11/2022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9B3C67-8DFC-46D3-B51E-BFBBBDA8A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2457981"/>
            <a:ext cx="5358538" cy="1788836"/>
          </a:xfrm>
        </p:spPr>
        <p:txBody>
          <a:bodyPr anchor="t">
            <a:normAutofit fontScale="90000"/>
          </a:bodyPr>
          <a:lstStyle/>
          <a:p>
            <a:r>
              <a:rPr lang="en-GB" sz="3600"/>
              <a:t>Seven building blocks of a </a:t>
            </a:r>
            <a:br>
              <a:rPr lang="en-GB" sz="3600"/>
            </a:br>
            <a:r>
              <a:rPr lang="en-GB" sz="3600"/>
              <a:t>good vocational education and training system</a:t>
            </a:r>
            <a:endParaRPr lang="en-GB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C0193E-8393-E2F2-F3B9-B2541BCCD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256871" cy="16970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1">
                <a:cs typeface="Arial"/>
              </a:rPr>
              <a:t>INTPA VET training – practical training about VET and employability opportunities</a:t>
            </a:r>
            <a:r>
              <a:rPr lang="en-GB">
                <a:cs typeface="Arial"/>
              </a:rPr>
              <a:t> </a:t>
            </a:r>
          </a:p>
          <a:p>
            <a:r>
              <a:rPr lang="en-GB">
                <a:cs typeface="Arial"/>
              </a:rPr>
              <a:t>Carmo GOMES</a:t>
            </a:r>
          </a:p>
          <a:p>
            <a:r>
              <a:rPr lang="en-GB">
                <a:ea typeface="+mj-lt"/>
                <a:cs typeface="+mj-lt"/>
              </a:rPr>
              <a:t>8-9-10 November 2022, Lilongwe, Malawi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F8C651-8C5C-A9B1-8F84-67918C8D9B0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Gomes, Maria do Carmo, 2021, European Training Foundation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A914B8-4A91-C677-074E-E24C580C8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57" y="3389415"/>
            <a:ext cx="10944224" cy="1080120"/>
          </a:xfrm>
        </p:spPr>
        <p:txBody>
          <a:bodyPr/>
          <a:lstStyle/>
          <a:p>
            <a:pPr algn="r"/>
            <a:r>
              <a:rPr lang="en-GB" dirty="0">
                <a:latin typeface="Arial"/>
                <a:cs typeface="Arial"/>
              </a:rPr>
              <a:t>Thank you for your attention!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DAE6D-2897-A944-62FC-6DDB7314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0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>
            <a:normAutofit/>
          </a:bodyPr>
          <a:lstStyle/>
          <a:p>
            <a:pPr algn="ctr"/>
            <a:r>
              <a:rPr lang="en-GB" sz="3200"/>
              <a:t>Seven building blocks of a </a:t>
            </a:r>
            <a:br>
              <a:rPr lang="en-GB" sz="3200"/>
            </a:br>
            <a:r>
              <a:rPr lang="en-GB" sz="3200"/>
              <a:t>good vocational education and training system</a:t>
            </a:r>
            <a:endParaRPr 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ectangle 1">
            <a:hlinkHover r:id="rId3" action="ppaction://hlinksldjump">
              <a:snd r:embed="rId4" name="camera.wav"/>
            </a:hlinkHover>
            <a:extLst>
              <a:ext uri="{FF2B5EF4-FFF2-40B4-BE49-F238E27FC236}">
                <a16:creationId xmlns:a16="http://schemas.microsoft.com/office/drawing/2014/main" id="{75FEB38F-9576-5E10-D85A-5422AFF83090}"/>
              </a:ext>
            </a:extLst>
          </p:cNvPr>
          <p:cNvSpPr/>
          <p:nvPr/>
        </p:nvSpPr>
        <p:spPr>
          <a:xfrm>
            <a:off x="1515156" y="2278429"/>
            <a:ext cx="2210212" cy="1220431"/>
          </a:xfrm>
          <a:prstGeom prst="rect">
            <a:avLst/>
          </a:prstGeom>
          <a:solidFill>
            <a:srgbClr val="F0B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Research &amp; data analysis</a:t>
            </a:r>
          </a:p>
        </p:txBody>
      </p:sp>
      <p:sp>
        <p:nvSpPr>
          <p:cNvPr id="3" name="Rectangle 2">
            <a:hlinkClick r:id="" action="ppaction://hlinkshowjump?jump=nextslide"/>
            <a:hlinkHover r:id="rId5" action="ppaction://hlinksldjump">
              <a:snd r:embed="rId4" name="camera.wav"/>
            </a:hlinkHover>
            <a:extLst>
              <a:ext uri="{FF2B5EF4-FFF2-40B4-BE49-F238E27FC236}">
                <a16:creationId xmlns:a16="http://schemas.microsoft.com/office/drawing/2014/main" id="{F9D29612-C700-1D59-6B51-55AA5ED1D74D}"/>
              </a:ext>
            </a:extLst>
          </p:cNvPr>
          <p:cNvSpPr/>
          <p:nvPr/>
        </p:nvSpPr>
        <p:spPr>
          <a:xfrm>
            <a:off x="4167051" y="2567066"/>
            <a:ext cx="3265715" cy="72197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Governance &amp; financing</a:t>
            </a:r>
          </a:p>
        </p:txBody>
      </p:sp>
      <p:sp>
        <p:nvSpPr>
          <p:cNvPr id="7" name="Rectangle 6">
            <a:hlinkClick r:id="rId6" action="ppaction://hlinksldjump">
              <a:snd r:embed="rId4" name="camera.wav"/>
            </a:hlinkClick>
            <a:extLst>
              <a:ext uri="{FF2B5EF4-FFF2-40B4-BE49-F238E27FC236}">
                <a16:creationId xmlns:a16="http://schemas.microsoft.com/office/drawing/2014/main" id="{AE01D405-602B-D12A-538B-05BEC5C58AD4}"/>
              </a:ext>
            </a:extLst>
          </p:cNvPr>
          <p:cNvSpPr/>
          <p:nvPr/>
        </p:nvSpPr>
        <p:spPr>
          <a:xfrm>
            <a:off x="6322423" y="3833776"/>
            <a:ext cx="4703265" cy="1035475"/>
          </a:xfrm>
          <a:prstGeom prst="rect">
            <a:avLst/>
          </a:prstGeom>
          <a:solidFill>
            <a:srgbClr val="750D6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/>
              <a:t>Standards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E0F405-8DE8-D61D-0CA9-D865C06180BD}"/>
              </a:ext>
            </a:extLst>
          </p:cNvPr>
          <p:cNvSpPr/>
          <p:nvPr/>
        </p:nvSpPr>
        <p:spPr>
          <a:xfrm>
            <a:off x="800552" y="3834704"/>
            <a:ext cx="4542157" cy="1035475"/>
          </a:xfrm>
          <a:prstGeom prst="rect">
            <a:avLst/>
          </a:prstGeom>
          <a:solidFill>
            <a:srgbClr val="750D6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/>
              <a:t>Human, Pedagogical and Physical Resources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3F56B5-9FA2-3A7A-8EC3-3BE959B0738B}"/>
              </a:ext>
            </a:extLst>
          </p:cNvPr>
          <p:cNvSpPr/>
          <p:nvPr/>
        </p:nvSpPr>
        <p:spPr>
          <a:xfrm>
            <a:off x="4167051" y="1687097"/>
            <a:ext cx="3265715" cy="720062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Policies &amp; strategies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6F2C59-2111-DB7C-EFFF-86CFCAC37A16}"/>
              </a:ext>
            </a:extLst>
          </p:cNvPr>
          <p:cNvSpPr/>
          <p:nvPr/>
        </p:nvSpPr>
        <p:spPr>
          <a:xfrm>
            <a:off x="4167051" y="5231165"/>
            <a:ext cx="3265715" cy="674764"/>
          </a:xfrm>
          <a:prstGeom prst="rect">
            <a:avLst/>
          </a:prstGeom>
          <a:solidFill>
            <a:srgbClr val="97BE0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/>
              <a:t>Provision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7534C7-FB9F-6F17-F809-E4559FFEEE32}"/>
              </a:ext>
            </a:extLst>
          </p:cNvPr>
          <p:cNvSpPr/>
          <p:nvPr/>
        </p:nvSpPr>
        <p:spPr>
          <a:xfrm>
            <a:off x="8100873" y="2407159"/>
            <a:ext cx="2210211" cy="1195657"/>
          </a:xfrm>
          <a:prstGeom prst="rect">
            <a:avLst/>
          </a:prstGeom>
          <a:solidFill>
            <a:srgbClr val="F0B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Quality assurance &amp; results monitoring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65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9" grpId="0" animBg="1"/>
      <p:bldP spid="15" grpId="0" animBg="1"/>
      <p:bldP spid="18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/>
          <a:lstStyle/>
          <a:p>
            <a:pPr algn="ctr"/>
            <a:r>
              <a:rPr lang="en-GB"/>
              <a:t>Building block 1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961A251-E02D-6E8F-0710-95FDAB537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3965058"/>
              </p:ext>
            </p:extLst>
          </p:nvPr>
        </p:nvGraphicFramePr>
        <p:xfrm>
          <a:off x="2859151" y="2817656"/>
          <a:ext cx="6025316" cy="2210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49D9ABB-9F76-6C50-36FE-6AFC927603E5}"/>
              </a:ext>
            </a:extLst>
          </p:cNvPr>
          <p:cNvSpPr/>
          <p:nvPr/>
        </p:nvSpPr>
        <p:spPr>
          <a:xfrm>
            <a:off x="4167051" y="1687097"/>
            <a:ext cx="3265715" cy="720062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Policies &amp; strategies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540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/>
          <a:lstStyle/>
          <a:p>
            <a:pPr algn="ctr"/>
            <a:r>
              <a:rPr lang="en-GB"/>
              <a:t>Building block 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961A251-E02D-6E8F-0710-95FDAB537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6408525"/>
              </p:ext>
            </p:extLst>
          </p:nvPr>
        </p:nvGraphicFramePr>
        <p:xfrm>
          <a:off x="2859151" y="2817656"/>
          <a:ext cx="6025316" cy="2210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hlinkClick r:id="" action="ppaction://hlinkshowjump?jump=nextslide"/>
            <a:hlinkHover r:id="rId8" action="ppaction://hlinksldjump">
              <a:snd r:embed="rId9" name="camera.wav"/>
            </a:hlinkHover>
            <a:extLst>
              <a:ext uri="{FF2B5EF4-FFF2-40B4-BE49-F238E27FC236}">
                <a16:creationId xmlns:a16="http://schemas.microsoft.com/office/drawing/2014/main" id="{20224711-4E06-DB47-5ADF-D7F11210ECB1}"/>
              </a:ext>
            </a:extLst>
          </p:cNvPr>
          <p:cNvSpPr/>
          <p:nvPr/>
        </p:nvSpPr>
        <p:spPr>
          <a:xfrm>
            <a:off x="4238951" y="1587352"/>
            <a:ext cx="3265715" cy="721970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Governance &amp; financing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48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/>
          <a:lstStyle/>
          <a:p>
            <a:pPr algn="ctr"/>
            <a:r>
              <a:rPr lang="en-GB"/>
              <a:t>Building block 3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961A251-E02D-6E8F-0710-95FDAB537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1150884"/>
              </p:ext>
            </p:extLst>
          </p:nvPr>
        </p:nvGraphicFramePr>
        <p:xfrm>
          <a:off x="2859151" y="2817656"/>
          <a:ext cx="6025316" cy="2210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hlinkHover r:id="rId8" action="ppaction://hlinksldjump">
              <a:snd r:embed="rId9" name="camera.wav"/>
            </a:hlinkHover>
            <a:extLst>
              <a:ext uri="{FF2B5EF4-FFF2-40B4-BE49-F238E27FC236}">
                <a16:creationId xmlns:a16="http://schemas.microsoft.com/office/drawing/2014/main" id="{03F41996-709A-D8D2-5EBA-A0FF9F94F716}"/>
              </a:ext>
            </a:extLst>
          </p:cNvPr>
          <p:cNvSpPr/>
          <p:nvPr/>
        </p:nvSpPr>
        <p:spPr>
          <a:xfrm>
            <a:off x="3984035" y="1544225"/>
            <a:ext cx="3566295" cy="1220431"/>
          </a:xfrm>
          <a:prstGeom prst="rect">
            <a:avLst/>
          </a:prstGeom>
          <a:solidFill>
            <a:srgbClr val="F0B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Research &amp; data analysis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22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/>
          <a:lstStyle/>
          <a:p>
            <a:pPr algn="ctr"/>
            <a:r>
              <a:rPr lang="en-GB"/>
              <a:t>Building block 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961A251-E02D-6E8F-0710-95FDAB537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0509"/>
              </p:ext>
            </p:extLst>
          </p:nvPr>
        </p:nvGraphicFramePr>
        <p:xfrm>
          <a:off x="2859151" y="2817656"/>
          <a:ext cx="6025316" cy="2210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211A90C-8C57-6763-AE5C-696478764FC4}"/>
              </a:ext>
            </a:extLst>
          </p:cNvPr>
          <p:cNvSpPr/>
          <p:nvPr/>
        </p:nvSpPr>
        <p:spPr>
          <a:xfrm>
            <a:off x="3956806" y="1478165"/>
            <a:ext cx="3645777" cy="1080120"/>
          </a:xfrm>
          <a:prstGeom prst="rect">
            <a:avLst/>
          </a:prstGeom>
          <a:solidFill>
            <a:srgbClr val="F0B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Quality assurance &amp; results monitoring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88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/>
          <a:lstStyle/>
          <a:p>
            <a:pPr algn="ctr"/>
            <a:r>
              <a:rPr lang="en-GB"/>
              <a:t>Building block 5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53496-D4B5-D774-65BE-0702EDDAE5BF}"/>
              </a:ext>
            </a:extLst>
          </p:cNvPr>
          <p:cNvSpPr/>
          <p:nvPr/>
        </p:nvSpPr>
        <p:spPr>
          <a:xfrm>
            <a:off x="3600730" y="1558255"/>
            <a:ext cx="4542157" cy="1035475"/>
          </a:xfrm>
          <a:prstGeom prst="rect">
            <a:avLst/>
          </a:prstGeom>
          <a:solidFill>
            <a:srgbClr val="750D6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/>
              <a:t>Human, Pedagogical and Physical Resources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EDEAEAF-42EB-0077-35FE-794A1C486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982044"/>
              </p:ext>
            </p:extLst>
          </p:nvPr>
        </p:nvGraphicFramePr>
        <p:xfrm>
          <a:off x="1110343" y="2968562"/>
          <a:ext cx="9496697" cy="2021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91694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/>
          <a:lstStyle/>
          <a:p>
            <a:pPr algn="ctr"/>
            <a:r>
              <a:rPr lang="en-GB"/>
              <a:t>Building block 6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ectangle 1">
            <a:hlinkClick r:id="rId3" action="ppaction://hlinksldjump">
              <a:snd r:embed="rId4" name="camera.wav"/>
            </a:hlinkClick>
            <a:extLst>
              <a:ext uri="{FF2B5EF4-FFF2-40B4-BE49-F238E27FC236}">
                <a16:creationId xmlns:a16="http://schemas.microsoft.com/office/drawing/2014/main" id="{BC7914B3-8AD8-8848-9A40-5BED4C93949A}"/>
              </a:ext>
            </a:extLst>
          </p:cNvPr>
          <p:cNvSpPr/>
          <p:nvPr/>
        </p:nvSpPr>
        <p:spPr>
          <a:xfrm>
            <a:off x="3618497" y="1659555"/>
            <a:ext cx="4511042" cy="977674"/>
          </a:xfrm>
          <a:prstGeom prst="rect">
            <a:avLst/>
          </a:prstGeom>
          <a:solidFill>
            <a:srgbClr val="750D6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/>
              <a:t>Standards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77110E8-45F3-DB6C-239F-66A17F7B4E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6675503"/>
              </p:ext>
            </p:extLst>
          </p:nvPr>
        </p:nvGraphicFramePr>
        <p:xfrm>
          <a:off x="1881052" y="3170282"/>
          <a:ext cx="8046720" cy="1799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7763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489DC-66CA-4FB1-BAEB-668419D5DD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11859" y="6511578"/>
            <a:ext cx="5472608" cy="293663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Gomes, Maria do Carmo, 2021, European Training Foundation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284EA43-0BCA-4C2E-97A5-88A9D52C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500261" cy="1080120"/>
          </a:xfrm>
        </p:spPr>
        <p:txBody>
          <a:bodyPr/>
          <a:lstStyle/>
          <a:p>
            <a:pPr algn="ctr"/>
            <a:r>
              <a:rPr lang="en-GB"/>
              <a:t>Building block 6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84476-BC29-4407-9D57-B2E562B8968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6F2034-9DD1-2FC9-4BE4-C92C7F4A6694}"/>
              </a:ext>
            </a:extLst>
          </p:cNvPr>
          <p:cNvSpPr/>
          <p:nvPr/>
        </p:nvSpPr>
        <p:spPr>
          <a:xfrm>
            <a:off x="3788229" y="1603257"/>
            <a:ext cx="3879668" cy="1080119"/>
          </a:xfrm>
          <a:prstGeom prst="rect">
            <a:avLst/>
          </a:prstGeom>
          <a:solidFill>
            <a:srgbClr val="97BE0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/>
              <a:t>Provision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B1194EB-22C4-68A3-64A7-636CE1A356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5429628"/>
              </p:ext>
            </p:extLst>
          </p:nvPr>
        </p:nvGraphicFramePr>
        <p:xfrm>
          <a:off x="1358537" y="3260186"/>
          <a:ext cx="9765612" cy="2252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3076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EU Training Course Template">
  <a:themeElements>
    <a:clrScheme name="ETF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009CDE"/>
      </a:accent1>
      <a:accent2>
        <a:srgbClr val="38B6AB"/>
      </a:accent2>
      <a:accent3>
        <a:srgbClr val="CBD300"/>
      </a:accent3>
      <a:accent4>
        <a:srgbClr val="FFDC00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6" ma:contentTypeDescription="Create a new document." ma:contentTypeScope="" ma:versionID="6a2861f81a8f021827eaf651b10e0dce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0b9f032d10bbeabd82445d8481f5e782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61325B-393B-4141-853D-28D24E1CE2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262796-185F-46FF-950D-608AB66D9AF2}">
  <ds:schemaRefs>
    <ds:schemaRef ds:uri="d6b2250c-dc3b-4a20-965d-62ac2eebb400"/>
    <ds:schemaRef ds:uri="db2ac159-ab1f-4eee-9445-534d17aac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C1D79C3-681F-4652-9DFC-A8335601EC89}">
  <ds:schemaRefs>
    <ds:schemaRef ds:uri="d6b2250c-dc3b-4a20-965d-62ac2eebb400"/>
    <ds:schemaRef ds:uri="db2ac159-ab1f-4eee-9445-534d17aac9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ETF EU Training Course Template</vt:lpstr>
      <vt:lpstr>Seven building blocks of a  good vocational education and training system</vt:lpstr>
      <vt:lpstr>Seven building blocks of a  good vocational education and training system</vt:lpstr>
      <vt:lpstr>Building block 1</vt:lpstr>
      <vt:lpstr>Building block 2</vt:lpstr>
      <vt:lpstr>Building block 3</vt:lpstr>
      <vt:lpstr>Building block 4</vt:lpstr>
      <vt:lpstr>Building block 5</vt:lpstr>
      <vt:lpstr>Building block 6</vt:lpstr>
      <vt:lpstr>Building block 6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blocks of a good vocational education  and training system</dc:title>
  <dc:creator>Joanna Anstey (ETF)</dc:creator>
  <cp:revision>17</cp:revision>
  <dcterms:created xsi:type="dcterms:W3CDTF">2022-10-12T12:45:04Z</dcterms:created>
  <dcterms:modified xsi:type="dcterms:W3CDTF">2022-11-07T09:56:39Z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</Properties>
</file>