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4"/>
    <p:sldMasterId id="2147484044" r:id="rId5"/>
    <p:sldMasterId id="2147484080" r:id="rId6"/>
  </p:sldMasterIdLst>
  <p:notesMasterIdLst>
    <p:notesMasterId r:id="rId17"/>
  </p:notesMasterIdLst>
  <p:sldIdLst>
    <p:sldId id="258" r:id="rId7"/>
    <p:sldId id="265" r:id="rId8"/>
    <p:sldId id="262" r:id="rId9"/>
    <p:sldId id="263" r:id="rId10"/>
    <p:sldId id="267" r:id="rId11"/>
    <p:sldId id="266" r:id="rId12"/>
    <p:sldId id="268" r:id="rId13"/>
    <p:sldId id="269" r:id="rId14"/>
    <p:sldId id="270" r:id="rId15"/>
    <p:sldId id="271" r:id="rId16"/>
  </p:sldIdLst>
  <p:sldSz cx="12192000" cy="6858000"/>
  <p:notesSz cx="6797675" cy="9926638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B6BE5-5E25-408B-8182-ACC355D290FE}" v="3" dt="2022-10-21T08:51:04.589"/>
    <p1510:client id="{E8DDD360-B18C-D03C-9499-AA616DCA1C1C}" v="17" dt="2022-10-21T09:42:12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olobova (ETF)" userId="S::anna.kolobova@etf.europa.eu::0f9a7816-6181-4d2e-a496-312b9ffd4338" providerId="AD" clId="Web-{AE5EAE90-F70B-5FA1-C29F-24B9D7363C6A}"/>
    <pc:docChg chg="modSld">
      <pc:chgData name="Anna Kolobova (ETF)" userId="S::anna.kolobova@etf.europa.eu::0f9a7816-6181-4d2e-a496-312b9ffd4338" providerId="AD" clId="Web-{AE5EAE90-F70B-5FA1-C29F-24B9D7363C6A}" dt="2022-10-19T08:52:50.780" v="1" actId="20577"/>
      <pc:docMkLst>
        <pc:docMk/>
      </pc:docMkLst>
      <pc:sldChg chg="modSp">
        <pc:chgData name="Anna Kolobova (ETF)" userId="S::anna.kolobova@etf.europa.eu::0f9a7816-6181-4d2e-a496-312b9ffd4338" providerId="AD" clId="Web-{AE5EAE90-F70B-5FA1-C29F-24B9D7363C6A}" dt="2022-10-19T08:52:50.780" v="1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AE5EAE90-F70B-5FA1-C29F-24B9D7363C6A}" dt="2022-10-19T08:52:50.780" v="1" actId="20577"/>
          <ac:spMkLst>
            <pc:docMk/>
            <pc:sldMk cId="3092855475" sldId="259"/>
            <ac:spMk id="5" creationId="{5C9FCF17-1B49-4E15-BDD0-508A3AAC0112}"/>
          </ac:spMkLst>
        </pc:spChg>
      </pc:sldChg>
    </pc:docChg>
  </pc:docChgLst>
  <pc:docChgLst>
    <pc:chgData name="Stefan Thomas (ETF)" userId="S::stefan.thomas@etf.europa.eu::22da98d6-11f4-4c9a-81df-f7ddbbfb5093" providerId="AD" clId="Web-{E8DDD360-B18C-D03C-9499-AA616DCA1C1C}"/>
    <pc:docChg chg="modSld">
      <pc:chgData name="Stefan Thomas (ETF)" userId="S::stefan.thomas@etf.europa.eu::22da98d6-11f4-4c9a-81df-f7ddbbfb5093" providerId="AD" clId="Web-{E8DDD360-B18C-D03C-9499-AA616DCA1C1C}" dt="2022-10-21T09:42:12.694" v="16" actId="20577"/>
      <pc:docMkLst>
        <pc:docMk/>
      </pc:docMkLst>
      <pc:sldChg chg="modSp">
        <pc:chgData name="Stefan Thomas (ETF)" userId="S::stefan.thomas@etf.europa.eu::22da98d6-11f4-4c9a-81df-f7ddbbfb5093" providerId="AD" clId="Web-{E8DDD360-B18C-D03C-9499-AA616DCA1C1C}" dt="2022-10-21T09:42:12.694" v="16" actId="20577"/>
        <pc:sldMkLst>
          <pc:docMk/>
          <pc:sldMk cId="1184125395" sldId="263"/>
        </pc:sldMkLst>
        <pc:spChg chg="mod">
          <ac:chgData name="Stefan Thomas (ETF)" userId="S::stefan.thomas@etf.europa.eu::22da98d6-11f4-4c9a-81df-f7ddbbfb5093" providerId="AD" clId="Web-{E8DDD360-B18C-D03C-9499-AA616DCA1C1C}" dt="2022-10-21T09:42:12.694" v="16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Pasqualino Mare (ETF)" userId="S::pasqualino.mare@etf.europa.eu::a862b087-1fc9-4a7c-8918-0ebf48accb60" providerId="AD" clId="Web-{A33C0286-4EE4-5E36-A6F3-4BCD6FDFDFB0}"/>
    <pc:docChg chg="modSld">
      <pc:chgData name="Pasqualino Mare (ETF)" userId="S::pasqualino.mare@etf.europa.eu::a862b087-1fc9-4a7c-8918-0ebf48accb60" providerId="AD" clId="Web-{A33C0286-4EE4-5E36-A6F3-4BCD6FDFDFB0}" dt="2022-10-19T13:39:10.032" v="84" actId="20577"/>
      <pc:docMkLst>
        <pc:docMk/>
      </pc:docMkLst>
      <pc:sldChg chg="modSp">
        <pc:chgData name="Pasqualino Mare (ETF)" userId="S::pasqualino.mare@etf.europa.eu::a862b087-1fc9-4a7c-8918-0ebf48accb60" providerId="AD" clId="Web-{A33C0286-4EE4-5E36-A6F3-4BCD6FDFDFB0}" dt="2022-10-19T13:39:10.032" v="84" actId="20577"/>
        <pc:sldMkLst>
          <pc:docMk/>
          <pc:sldMk cId="1184125395" sldId="263"/>
        </pc:sldMkLst>
        <pc:spChg chg="mod">
          <ac:chgData name="Pasqualino Mare (ETF)" userId="S::pasqualino.mare@etf.europa.eu::a862b087-1fc9-4a7c-8918-0ebf48accb60" providerId="AD" clId="Web-{A33C0286-4EE4-5E36-A6F3-4BCD6FDFDFB0}" dt="2022-10-19T13:39:10.032" v="84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Carmo Gomes (ETF)" userId="914e6ae3-a7fd-49bc-9eb2-a9ae2cae16ca" providerId="ADAL" clId="{468B6BE5-5E25-408B-8182-ACC355D290FE}"/>
    <pc:docChg chg="undo custSel modSld">
      <pc:chgData name="Carmo Gomes (ETF)" userId="914e6ae3-a7fd-49bc-9eb2-a9ae2cae16ca" providerId="ADAL" clId="{468B6BE5-5E25-408B-8182-ACC355D290FE}" dt="2022-10-21T08:54:17.934" v="1245" actId="108"/>
      <pc:docMkLst>
        <pc:docMk/>
      </pc:docMkLst>
      <pc:sldChg chg="modSp mod">
        <pc:chgData name="Carmo Gomes (ETF)" userId="914e6ae3-a7fd-49bc-9eb2-a9ae2cae16ca" providerId="ADAL" clId="{468B6BE5-5E25-408B-8182-ACC355D290FE}" dt="2022-10-19T09:05:57.581" v="10" actId="13926"/>
        <pc:sldMkLst>
          <pc:docMk/>
          <pc:sldMk cId="1507325371" sldId="258"/>
        </pc:sldMkLst>
        <pc:spChg chg="mod">
          <ac:chgData name="Carmo Gomes (ETF)" userId="914e6ae3-a7fd-49bc-9eb2-a9ae2cae16ca" providerId="ADAL" clId="{468B6BE5-5E25-408B-8182-ACC355D290FE}" dt="2022-10-19T09:05:57.581" v="10" actId="13926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Carmo Gomes (ETF)" userId="914e6ae3-a7fd-49bc-9eb2-a9ae2cae16ca" providerId="ADAL" clId="{468B6BE5-5E25-408B-8182-ACC355D290FE}" dt="2022-10-19T09:05:52.255" v="9" actId="20577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Carmo Gomes (ETF)" userId="914e6ae3-a7fd-49bc-9eb2-a9ae2cae16ca" providerId="ADAL" clId="{468B6BE5-5E25-408B-8182-ACC355D290FE}" dt="2022-10-21T08:54:04.580" v="1241" actId="207"/>
        <pc:sldMkLst>
          <pc:docMk/>
          <pc:sldMk cId="3092855475" sldId="259"/>
        </pc:sldMkLst>
        <pc:spChg chg="mod">
          <ac:chgData name="Carmo Gomes (ETF)" userId="914e6ae3-a7fd-49bc-9eb2-a9ae2cae16ca" providerId="ADAL" clId="{468B6BE5-5E25-408B-8182-ACC355D290FE}" dt="2022-10-21T08:54:04.580" v="1241" actId="20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Carmo Gomes (ETF)" userId="914e6ae3-a7fd-49bc-9eb2-a9ae2cae16ca" providerId="ADAL" clId="{468B6BE5-5E25-408B-8182-ACC355D290FE}" dt="2022-10-19T09:06:04.153" v="11" actId="13926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Carmo Gomes (ETF)" userId="914e6ae3-a7fd-49bc-9eb2-a9ae2cae16ca" providerId="ADAL" clId="{468B6BE5-5E25-408B-8182-ACC355D290FE}" dt="2022-10-21T08:54:12.293" v="1242" actId="108"/>
        <pc:sldMkLst>
          <pc:docMk/>
          <pc:sldMk cId="3432378224" sldId="262"/>
        </pc:sldMkLst>
        <pc:spChg chg="mod">
          <ac:chgData name="Carmo Gomes (ETF)" userId="914e6ae3-a7fd-49bc-9eb2-a9ae2cae16ca" providerId="ADAL" clId="{468B6BE5-5E25-408B-8182-ACC355D290FE}" dt="2022-10-21T08:54:12.293" v="1242" actId="108"/>
          <ac:spMkLst>
            <pc:docMk/>
            <pc:sldMk cId="3432378224" sldId="262"/>
            <ac:spMk id="2" creationId="{7DDCBF68-D0F0-44D0-B9D4-B8DF7C7F8857}"/>
          </ac:spMkLst>
        </pc:spChg>
      </pc:sldChg>
      <pc:sldChg chg="modSp mod">
        <pc:chgData name="Carmo Gomes (ETF)" userId="914e6ae3-a7fd-49bc-9eb2-a9ae2cae16ca" providerId="ADAL" clId="{468B6BE5-5E25-408B-8182-ACC355D290FE}" dt="2022-10-21T08:54:17.934" v="1245" actId="108"/>
        <pc:sldMkLst>
          <pc:docMk/>
          <pc:sldMk cId="1184125395" sldId="263"/>
        </pc:sldMkLst>
        <pc:spChg chg="mod">
          <ac:chgData name="Carmo Gomes (ETF)" userId="914e6ae3-a7fd-49bc-9eb2-a9ae2cae16ca" providerId="ADAL" clId="{468B6BE5-5E25-408B-8182-ACC355D290FE}" dt="2022-10-21T08:54:17.934" v="1245" actId="108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D421A098-BF9F-4B97-E25D-50D62F5A503D}"/>
    <pc:docChg chg="modSld">
      <pc:chgData name="Anna Kolobova (ETF)" userId="S::anna.kolobova@etf.europa.eu::0f9a7816-6181-4d2e-a496-312b9ffd4338" providerId="AD" clId="Web-{D421A098-BF9F-4B97-E25D-50D62F5A503D}" dt="2022-10-19T12:43:30.865" v="5" actId="20577"/>
      <pc:docMkLst>
        <pc:docMk/>
      </pc:docMkLst>
      <pc:sldChg chg="modSp">
        <pc:chgData name="Anna Kolobova (ETF)" userId="S::anna.kolobova@etf.europa.eu::0f9a7816-6181-4d2e-a496-312b9ffd4338" providerId="AD" clId="Web-{D421A098-BF9F-4B97-E25D-50D62F5A503D}" dt="2022-10-19T12:43:30.865" v="5" actId="20577"/>
        <pc:sldMkLst>
          <pc:docMk/>
          <pc:sldMk cId="1184125395" sldId="263"/>
        </pc:sldMkLst>
        <pc:spChg chg="mod">
          <ac:chgData name="Anna Kolobova (ETF)" userId="S::anna.kolobova@etf.europa.eu::0f9a7816-6181-4d2e-a496-312b9ffd4338" providerId="AD" clId="Web-{D421A098-BF9F-4B97-E25D-50D62F5A503D}" dt="2022-10-19T12:43:30.865" v="5" actId="20577"/>
          <ac:spMkLst>
            <pc:docMk/>
            <pc:sldMk cId="1184125395" sldId="263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D421A098-BF9F-4B97-E25D-50D62F5A503D}" dt="2022-10-19T12:43:27.490" v="3" actId="20577"/>
          <ac:spMkLst>
            <pc:docMk/>
            <pc:sldMk cId="1184125395" sldId="263"/>
            <ac:spMk id="5" creationId="{5C9FCF17-1B49-4E15-BDD0-508A3AAC011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D6054-DC3B-432A-822B-6CADC577DD5F}" type="datetimeFigureOut">
              <a:rPr lang="en-GB" smtClean="0"/>
              <a:t>03/11/2022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89A1B-36CF-4A41-BC66-E394C8E16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926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5F879-0589-40D4-B0E5-B74D0CAD5C6C}" type="slidenum">
              <a:rPr kumimoji="0" lang="de-DE" sz="2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427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11" Type="http://schemas.openxmlformats.org/officeDocument/2006/relationships/image" Target="../media/image48.svg"/><Relationship Id="rId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2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11" Type="http://schemas.openxmlformats.org/officeDocument/2006/relationships/image" Target="../media/image50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0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21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0.jpe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1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0.jpeg"/><Relationship Id="rId4" Type="http://schemas.openxmlformats.org/officeDocument/2006/relationships/image" Target="../media/image3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2.xml"/><Relationship Id="rId5" Type="http://schemas.microsoft.com/office/2007/relationships/hdphoto" Target="../media/hdphoto3.wdp"/><Relationship Id="rId4" Type="http://schemas.openxmlformats.org/officeDocument/2006/relationships/image" Target="../media/image49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0.jpe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6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2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0.jpeg"/><Relationship Id="rId4" Type="http://schemas.openxmlformats.org/officeDocument/2006/relationships/image" Target="../media/image38.png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36.svg"/><Relationship Id="rId12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3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38.svg"/><Relationship Id="rId14" Type="http://schemas.openxmlformats.org/officeDocument/2006/relationships/image" Target="../media/image26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5.png"/><Relationship Id="rId11" Type="http://schemas.openxmlformats.org/officeDocument/2006/relationships/image" Target="../media/image42.svg"/><Relationship Id="rId5" Type="http://schemas.openxmlformats.org/officeDocument/2006/relationships/image" Target="../media/image34.sv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44.sv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Relationship Id="rId5" Type="http://schemas.microsoft.com/office/2007/relationships/hdphoto" Target="../media/hdphoto3.wdp"/><Relationship Id="rId4" Type="http://schemas.openxmlformats.org/officeDocument/2006/relationships/image" Target="../media/image4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0.svg"/><Relationship Id="rId3" Type="http://schemas.openxmlformats.org/officeDocument/2006/relationships/image" Target="../media/image20.png"/><Relationship Id="rId7" Type="http://schemas.openxmlformats.org/officeDocument/2006/relationships/image" Target="../media/image42.svg"/><Relationship Id="rId12" Type="http://schemas.openxmlformats.org/officeDocument/2006/relationships/image" Target="../media/image2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rgbClr val="7E14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541">
            <a:extLst>
              <a:ext uri="{FF2B5EF4-FFF2-40B4-BE49-F238E27FC236}">
                <a16:creationId xmlns:a16="http://schemas.microsoft.com/office/drawing/2014/main" id="{F7545DB8-608A-4303-B636-976B70F8581F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90000"/>
              <a:alpha val="7000"/>
            </a:schemeClr>
          </a:solidFill>
        </p:grpSpPr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2DD90865-1CBF-4A39-BEFF-C935BEA98F2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6435310-C90C-4E92-81A6-43DBD60B70F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92D127BE-21B6-4B11-A694-9DA26D26A6C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3161530-0DD3-47C8-8DD0-B5D8601AE84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3D28D01C-143E-4DED-9174-46E681EFE66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7FE99ED5-DC74-4B87-A90F-F9E826B946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52437742-E989-4AC9-9F74-5052F216AEF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5B07E41D-18FF-4CB8-8837-620784FE70C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02CC2136-56E6-43D4-A753-A5F03E1070E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1FEC061-86D8-464C-BAFB-C056F726A40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2D1EF4E4-D0C1-473F-9556-99FA1D86ECF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4E3542F6-B7F3-41E2-B964-9F6E3BB1E46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58741FA-8AD8-41FC-A9A9-5E8A5EB617B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A2B3A2A-1994-4736-852A-CAD5F5E8E41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6A74D229-C139-429A-B7B2-709D04BB258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8924D01A-B8DE-4845-97B2-2D4DE3D54CD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78EE47BA-593F-4445-8CE8-C35FEF4C076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BB4E78EC-3050-4119-A65D-C386495E99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CB8E2317-CEEE-404F-A3ED-ABEF0D10C9B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326750F0-EC09-43EF-AA78-5D35B78C13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4BE96564-4842-4915-9C99-F43C03BDAB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9E3E01E8-4E50-4739-A871-BA378324091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76C260F2-1E80-4841-AF00-82E2C4F28BF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665E2D8E-3EEF-4B86-B4A5-8B6DA873173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8FE38753-99DD-4424-B6A6-55A862BF078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9CA7BA24-0E9E-4109-8B7B-616CEDB14D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F9C41463-8869-4D7F-8200-E1CDB95B0E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5059A85-738B-4106-A5B4-575057D4312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CD07DC0E-95EC-42CA-A050-D8F26B920D9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4ECDF785-0B44-4946-9DC1-572E29843B6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D3195056-BE6A-44CA-BF93-9D6A5F85C0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5AA0F25-DD5E-4EFA-99AF-3743A917D7BB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0ECD764D-B141-4CC4-BD69-035F3093173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8F1A3C4-96D2-480A-A643-9E786998FEB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603E331D-AF69-4549-89CB-FD918A10BA0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994D590D-4B26-4B50-A92A-80BC5F05DAD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6C2B0B7E-BECC-4167-8063-5F16076E9C6D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04699612-44CA-4579-A816-6E35E6352C3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95D0D718-CFF1-4460-8674-4E0B207ADE1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A5A1E27-196D-4DE7-B342-CED4167DA63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E5274E2-0AAF-4947-A6F7-7F45A25611A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C15FB99E-B202-4CFD-A60D-3C83CF32F023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DA7FF03B-7CFC-4C04-967B-F6BAD1AF3C93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7B6C2E77-1F67-4B60-9CC9-29A830FBC62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99D25E3-DF50-49B9-B89E-8EF891CFF6C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1D4C571D-CA00-4EC2-8BA0-7D6ED817922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6D4E0E46-6767-487D-B53D-66058D36861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9EA02614-3A22-4D64-94B2-B71E8A24BD9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939E5EC3-AA90-4313-977A-FCF0AF86F52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BDB32DA8-03B0-4F4C-B955-A2E68E134ED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6DD0A813-AD65-4B77-9305-E7C76CC825C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03B8EB79-6EEC-45B6-BE20-DA6E94FBDA1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8B488B77-96F8-459C-A86E-3C247BDB80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B071553-A929-4892-8B5E-9AB56823D8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2F795DF4-55D2-48B8-883F-D62CB4A3BC53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47978B9B-597A-4A44-A6AD-E8220448DF2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DD5E57A2-27BB-4AD9-99AD-BFE3D5A6FD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619BB4D-FE0B-43B8-8229-74823DF736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1B68A236-67E9-4461-92A4-EF3D47DE63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2AB98691-8491-46EC-B751-3419777BE75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49BCC4FE-146B-4A8A-932C-85905B524D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7B06516E-6431-4958-BCC3-33AF1A124F7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00A17A29-ABEA-4DC3-AD97-E264582747C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5925172B-7B34-451D-BC66-2F94B473C6C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AE183B4D-DD6D-40E6-9D79-7A2FA6ECF5A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6F11619-788F-4CBE-80AF-BB9DC2F1F16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E2C14D7C-C2DB-4B88-9EAA-8166BFA2AB8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98A14AC-A7C3-4D60-B18B-D9E075F825E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80A6E4FA-E14D-4F2D-8680-75C2D4C838D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9F1DA0B2-8ACB-4C38-A2D1-3DA1A800FD6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051113AC-A78F-479D-9F5C-67336DD8EC1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BCBB1FE1-ED7F-4108-BDEE-C8C7A19E54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72BFF90B-7469-40C2-B7E0-05FFF07867C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1178F76C-D1D2-4678-8925-466C5C5767E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CD0FCD5-CDBD-4E28-9880-8765DC485F08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1A7597BD-6906-4D5C-A173-01A0C206439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9530462-7BE0-4D36-BEDE-23B07AF9C5B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93E8FBA4-A58A-4F46-9A6B-E9598C62E4E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FB710D7E-A262-4E3E-AFB8-1BDD528AF36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0481DCC9-B76D-4772-9FDA-045A107794E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A31697F4-D1FC-44A0-ACF7-DDF67237C2B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9E3F1E32-0EE5-4BD8-AEFD-D3253B36721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DA720E2-E18F-4C9A-8DAC-C65814209D6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08BF22F-2159-44EE-9154-1A355A42436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59B90067-C6C8-4146-86AE-A436E52F772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430FB4B2-16D9-4025-8D6D-2E2F59F4388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E0FE20A-B708-4B91-A7EA-77B54319D24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6D546391-664A-4974-9616-D28E9DEF36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E1D8C97E-AE21-421A-BC59-94E6CE4BCA4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F9DE883-D4EF-4CA3-ADD1-6ACC8190BCA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FDCA9826-9C54-4F60-835C-1016D614AB8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7CE9F54A-E4A1-4057-8D7B-EED584DAA8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292B550E-B69E-4C3B-820B-5FC7C216DC5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3367FF8-0081-4C72-80EC-175D9F4613D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8328953C-3B4B-4A9F-AF0A-4CDF5AF10C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E7FB4CD-4B47-4A95-8F23-71D019E436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1CB66903-1D3E-41BA-AD64-BA2A4105C19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B2BC8078-4AE7-4B53-9B33-73B5D1375C7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036CFFAB-4290-44C0-A9BC-48B5E4FDC9A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E8B8B995-3DB9-4E26-A18F-BA7829843B48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68C559D8-F0A3-4C7E-AE8F-6E199B90ACD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6404E884-40A4-4008-BA6F-9A06313A71D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BF7CC22A-89EC-4B7D-AB14-AC01C57BA36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301CEE1B-07A0-42D3-ADF0-C86415E6D1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C245F011-A24F-4FE4-B0AE-F5AAE40DEEA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1627869-0273-47F4-B2BA-30582FB775F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30764C5B-3275-4164-91AB-2F313200BC6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ADE5E195-E593-4685-9D83-CE9888CEE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6C82BE6A-5A78-4ACE-B385-3EA7297E35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CB60B772-F6A6-4B54-A782-97B91EE0789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EECA3FB2-9A6C-45E4-8F8A-E786313955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13751B41-1406-4EB3-8528-6415A75FFC2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9C15EEB3-7C16-49AD-B56D-A31260D4164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4CED4662-C2A5-4CCF-8906-B48AB3DE3C6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A7A8044C-CD0C-48B7-9644-9D9FE4E87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0929920-89A4-4734-AD32-0104F37F123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B938C032-29E7-47EA-971A-92D8A8E6373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B0B7C70F-70B4-4841-A133-8EBE2E4E59C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E4251B75-16E5-46E5-806F-B0B3809903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D960C1D4-4DA3-4786-B0CD-59CD35F3AF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B1F2081B-5A6A-412F-9A70-CA133A42A7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BE3A7479-3EB0-4E2A-A7C5-FC6AB0BE14E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5CAF1D73-F6EF-4F49-A053-B4FCBD3C344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8D16CC85-C682-4189-AB99-3B2437D23F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0B6FF7D-5CBB-44E5-97EF-3D15F136E96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D186B99B-EDE3-45B6-998E-0188B8B9E1D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B60723BF-C643-4EA9-A42B-CE8FC2C16538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623E085D-52EE-47D9-A110-9DEC32C4713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FE2F4BBF-0793-439D-8D04-7A90CFB9AFA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0F32D4E7-4414-482C-87C4-AAB9B862B9B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0D85A41E-F618-4791-BED8-904B9541F5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66AF7266-ED41-415B-AFFD-DECF1EB3FE5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0C80DBF0-1138-4397-90C9-6F5673B51E97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DCDD98E8-B6D3-4B59-BC77-731FA1DA91B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BE5FA52D-C08F-451A-9896-59C9F78673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175D01DA-B8C8-4196-977E-6612FEF9CE7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8FB5C3D5-2C54-40BA-942F-3B6F5970EE9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F8A4E09E-031D-4D31-A369-6ADB7AAEDD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EECDE83F-BF74-4670-905F-04993C3AD0C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EEB8C9C7-5D5C-4563-8787-738020ECE55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EEDBF552-8AED-4352-88BC-C9D0994D120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638BB4C2-2DC6-4B44-A4E4-28F92D558E3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38EF1C3B-EAE7-44BD-8A5B-B56CB057352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78937AAB-EF51-4F1B-B36A-0D9F81449FF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541B589E-E7F9-459A-8061-12F1451FDB5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CA09768-C38A-4323-A5B5-7971D6CF0A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F33FEA8-5CAA-42F9-B200-00DE32C76F0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2DD8748-E4E2-4818-8C7C-ACB9343082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98BF5AD8-F26A-4203-8DFD-2B25C783221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CDF9429-FB11-4B3B-B352-3400E72084F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12328BA6-4526-492A-A586-9898C36932E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A79DF5E0-263B-4656-A5E2-5C9AF50FCE7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C17B89E1-BF08-4E83-85C3-AD028B713CD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63F5B0C5-61CD-4A5A-A5DA-98B4B45A97F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7A21C61E-5E32-42B7-B2DE-ECB9F735A07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6386E925-6397-407C-9F1B-66757C28817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DBF062C2-ACC6-4B34-9AB6-826C308F6E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79514F34-BF7D-4C9A-BC5E-01B86B16588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C814E6-4C39-42D2-A01C-112288BDD58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ED9BACA-03D3-4060-AB5A-3D35AB8CF0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9350B61C-CE1F-4E72-AAC8-AFCCAD7F4EC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D1C66E59-8914-4516-B0DA-4A926720B95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B7FEA8DA-D950-40C0-BAF1-275810720C2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B60C6253-CA22-41E6-926C-1C4C862561E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9048BAA5-24E2-4EE7-96D7-EA196713A99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044586B4-A322-483C-909A-F9BD6991FC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A0AD92E9-0CE7-411A-A4A7-DB1892B2247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791330B4-173D-4B55-B956-26AEF9E25C3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F2F29A52-DA19-4389-BB16-F5FD39F6577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07791FF7-AEBE-4686-A138-AF12DF58C6E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4D4CA9F-28AF-44E5-933A-B8B2F058986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AC7B026D-E5D0-49FA-8EC8-E822E9656BC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02B61C4-242F-46C6-B16A-4D80117FAB7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8BE3882D-2A50-43B5-9098-3D53F9D1891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48BB9095-A2A4-45CC-972F-D1144683AF3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BE6EA19F-8BA6-4B60-A7EF-377D606D5A1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2991297-2A3C-43DD-9D47-0A5002D5C6D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634B3503-0C68-403A-BD3B-12431CFA51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792BF4BB-ADA2-4328-9C3B-8846E28149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8853C38A-D9A4-4946-BEA4-384DE3DF8A9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24852387-135C-43BE-B1C9-CB1C3391A7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557F5A07-50B5-4F40-9393-DDB5DBC5ADB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07FDD561-FA92-46C0-8394-1BFC4235F95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AD2647F4-0C3E-4405-A325-26CB3F9E7E1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F7AED6B1-9278-40CD-AC8D-F556AF06C31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7231067D-367E-4077-8F35-53EC0072B61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9277C697-A313-47E0-948A-858D26BEF50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49F5A9FB-8945-438A-A47E-08C40899E3D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28FEB832-88D1-4684-A6EE-DD1AC8F0E3B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22293-D12C-477A-B4FF-E5674E75F45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4C6AD0DC-30B5-45C6-9C8D-A0DD89D08D6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D15B7676-2A30-46AC-B246-D30739A3432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7E2A78E7-ED9C-48AD-9FE5-1BF4934554D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4DF9AC20-5CAD-4B48-9B19-10D4C7DEF19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3BB52E2E-02B5-4A8D-B40E-D4FEFEF5BD5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DC78F8F3-88C6-4937-B42D-6EEE6AA1115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09DDCBE7-908C-4831-AF33-0CD820E6E98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A0B3296F-D22B-4B21-B1E1-B3F4385830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7BCA6A6F-A53E-490F-86C6-FD5F1F66D73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0EFABECA-3A10-47E6-AEFA-57952A8925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222F373D-386D-4A8C-836E-0860CC02A5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1CF61691-816C-4967-B9DC-3A02CAA78B5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F54264C6-CF9E-4B0E-8BEC-8A4F48583C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2F3CE19F-7CC1-47A9-804D-D38077FB8C7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C82A16DA-92C8-4FA7-8C56-86BDFA0F9C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3198D1C-421E-45E1-BFAF-4710D622DB5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8C26BB4C-5DDC-47E0-B240-1652B39F32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CB793C9E-65F3-42F3-96DE-E994EAFE3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E3DB5E4C-6A92-4C72-B4AD-CA4866610E7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13A426A-609D-4213-A231-6C09D9D6DA3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B2FB43D5-7D2C-48C9-A94B-BA67A607CC55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04B85FE-F9C0-471E-84A2-63BAB9596B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0A3AEB8F-3CB6-4D25-88C5-45B0AD4B303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491F58C9-536D-45B0-B412-3401FFADE48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BEC2BE82-7623-49EB-8973-6F27B6FC88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1F10DAEB-226A-4ED6-A38D-0B58EC348C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9AB273C6-A6A6-4773-BA36-EED211801D9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950397DF-3275-4C6E-884E-54CF352E42D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08B769A6-8DBA-4845-9968-8D4DDBFD3FD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0FA4BE64-A69C-4DD5-AAE0-348C5204C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A6205D-2CFB-450A-A17D-529A104C349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7B7147CA-519F-4E43-9489-6A2A7EFDB8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77C14B6F-98C8-4CB7-97F6-A84FC2012E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F6DE8C28-BEE0-4326-A1A8-BEA346624EB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4DA7D71A-D210-4440-9570-E07C12ABB0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84E96CB5-809E-46F9-909C-7FF398066B5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519B9628-F31C-4B6B-ADD3-103A244051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B9324287-E90F-4797-B6EE-F605038C520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7C8F3CA7-E5B0-4401-A2D1-046B7044CAD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109DB6F7-3974-46D1-B596-5A7C95EB54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8B295F7F-165B-4A93-8F0A-30FE36500D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3A4E8009-5146-429C-B1D0-14DA97AA0B9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845C15CC-EE11-42D2-ACD6-8E3A242633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0E5AFDB4-7309-4E6D-8484-5593772558B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73499AE3-9025-4B0F-BC54-990709F06F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ED0CF42C-69E3-49C2-ABB5-D106329BEA8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31C5635C-1A48-4AFD-AD2B-9BECCDD2A7D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90055932-C13B-496B-AE05-17BA2FA3E9D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6E5B4CE1-7CD1-4FC8-B5E1-DD32C4FAC15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0E0A7A73-890E-454B-93F6-C728BA05C08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D2AC0D19-641F-4E78-A424-064FAD2D44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44875920-97A5-4B26-AEB0-C24AF311573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7DF5FAE6-64D6-4707-A948-99DD7FE382A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753C7A2C-0D43-4BEE-A46F-F6469333A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5A801A62-834D-4FB3-A665-6C2B9848DC4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98B851A7-11B5-4101-81BE-316E547944E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7017EC5A-04BE-4329-80E2-B54826D6DAF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72C44E1-CD9F-4D5A-AAB4-99D71619117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FA6B2B82-0FA3-4A3A-BA68-5709EAC39FA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0F221484-68D7-4F34-AB01-6A2D2131F56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C948D56A-FAA8-4B95-BF4F-2FB7566B1A9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0A353BF5-DBBE-4940-8502-AA6EDD191A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530" name="Picture 529">
            <a:extLst>
              <a:ext uri="{FF2B5EF4-FFF2-40B4-BE49-F238E27FC236}">
                <a16:creationId xmlns:a16="http://schemas.microsoft.com/office/drawing/2014/main" id="{079F6743-406D-426E-8BA6-892F6EE4E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531" name="Picture 530">
            <a:extLst>
              <a:ext uri="{FF2B5EF4-FFF2-40B4-BE49-F238E27FC236}">
                <a16:creationId xmlns:a16="http://schemas.microsoft.com/office/drawing/2014/main" id="{DF2B5414-7CEC-498B-A95C-CAD2216DE80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532" name="Picture 531">
            <a:extLst>
              <a:ext uri="{FF2B5EF4-FFF2-40B4-BE49-F238E27FC236}">
                <a16:creationId xmlns:a16="http://schemas.microsoft.com/office/drawing/2014/main" id="{EE14862D-F0C7-4E21-B402-818D5BB1D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539" name="Picture 538">
            <a:extLst>
              <a:ext uri="{FF2B5EF4-FFF2-40B4-BE49-F238E27FC236}">
                <a16:creationId xmlns:a16="http://schemas.microsoft.com/office/drawing/2014/main" id="{449673BC-25BB-46DD-B2A0-FA7AEE63F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797" name="Graphic 796">
            <a:extLst>
              <a:ext uri="{FF2B5EF4-FFF2-40B4-BE49-F238E27FC236}">
                <a16:creationId xmlns:a16="http://schemas.microsoft.com/office/drawing/2014/main" id="{5805220B-ADE1-4430-AFC2-BC93ED4E04D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A9F718F5-4803-43BF-A549-4D421DE5D9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BE620D0E-C7C2-4DEC-8498-2F2F82B7E2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E0D69063-C2A9-4894-9FEC-4A98319A2E3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CFA7B76-635E-4DF6-9AC9-6FA86888EE9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A7BFD14-D01C-410E-A223-DBA71BDB24D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0B94135D-6438-48D8-95D4-9299365C6129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3" name="Picture 312">
            <a:extLst>
              <a:ext uri="{FF2B5EF4-FFF2-40B4-BE49-F238E27FC236}">
                <a16:creationId xmlns:a16="http://schemas.microsoft.com/office/drawing/2014/main" id="{29D0D911-15F4-4A0C-A739-CA97DE9AB8E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312" name="Picture 311">
            <a:extLst>
              <a:ext uri="{FF2B5EF4-FFF2-40B4-BE49-F238E27FC236}">
                <a16:creationId xmlns:a16="http://schemas.microsoft.com/office/drawing/2014/main" id="{529F9068-7B30-4F57-95CA-C25243776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910E45B-515B-4685-8AB3-81DA7C776D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7A4001D-0386-4405-A8F1-16C39BA3933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C2E1E75-1851-487B-92DA-B51672056E7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19CE7ED-B545-4351-8BE4-3C2F107D9C3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43ADEF2-E24B-4F10-9299-8352BD5513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8C06695-24A8-4033-8FD3-0D1D3939D21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8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DDEBF8DA-B4D3-430A-9F39-0583AFD4D6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859C2EE-FBF0-4C18-977E-93541C84A9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1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5">
            <a:extLst>
              <a:ext uri="{FF2B5EF4-FFF2-40B4-BE49-F238E27FC236}">
                <a16:creationId xmlns:a16="http://schemas.microsoft.com/office/drawing/2014/main" id="{EFEB4C4F-7516-46CB-82EC-D46F55BED491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BE91D7C0-DBB6-4D85-8D05-A8C4AB5B58A7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8CB45A2C-43C3-40C1-9957-98F9FE9D67D0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8" name="Graphic 7">
            <a:extLst>
              <a:ext uri="{FF2B5EF4-FFF2-40B4-BE49-F238E27FC236}">
                <a16:creationId xmlns:a16="http://schemas.microsoft.com/office/drawing/2014/main" id="{B82F8B6D-3E52-4F2B-B029-118BB5EE60A9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9" name="Graphic 7">
            <a:extLst>
              <a:ext uri="{FF2B5EF4-FFF2-40B4-BE49-F238E27FC236}">
                <a16:creationId xmlns:a16="http://schemas.microsoft.com/office/drawing/2014/main" id="{371A2412-F827-4CF6-BBDA-18D246D1E82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0" name="Graphic 7">
              <a:extLst>
                <a:ext uri="{FF2B5EF4-FFF2-40B4-BE49-F238E27FC236}">
                  <a16:creationId xmlns:a16="http://schemas.microsoft.com/office/drawing/2014/main" id="{05A3D735-A862-49A3-AED9-8C5381F5E55A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1" name="Graphic 7">
              <a:extLst>
                <a:ext uri="{FF2B5EF4-FFF2-40B4-BE49-F238E27FC236}">
                  <a16:creationId xmlns:a16="http://schemas.microsoft.com/office/drawing/2014/main" id="{D963BF16-5151-4E04-AE3A-CD5D9AB3D29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AFFE39A8-E162-4D00-91B2-62C8D11F0844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A8136EB0-D238-4DFA-B899-D89B52FB074A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6" name="Graphic 295">
            <a:extLst>
              <a:ext uri="{FF2B5EF4-FFF2-40B4-BE49-F238E27FC236}">
                <a16:creationId xmlns:a16="http://schemas.microsoft.com/office/drawing/2014/main" id="{B24AF1F0-D327-43AA-B266-9EE882A4AC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729BBB76-2463-4244-8226-C1FF9F4E15B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5B521C57-03C8-4D75-9860-564F107A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25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9EEEFA9D-4AAB-424B-AB4B-59C238883204}"/>
              </a:ext>
            </a:extLst>
          </p:cNvPr>
          <p:cNvGrpSpPr/>
          <p:nvPr userDrawn="1"/>
        </p:nvGrpSpPr>
        <p:grpSpPr>
          <a:xfrm>
            <a:off x="5649791" y="1429710"/>
            <a:ext cx="3999600" cy="3999600"/>
            <a:chOff x="1320032" y="2263354"/>
            <a:chExt cx="576000" cy="576000"/>
          </a:xfrm>
        </p:grpSpPr>
        <p:sp>
          <p:nvSpPr>
            <p:cNvPr id="287" name="Graphic 17">
              <a:extLst>
                <a:ext uri="{FF2B5EF4-FFF2-40B4-BE49-F238E27FC236}">
                  <a16:creationId xmlns:a16="http://schemas.microsoft.com/office/drawing/2014/main" id="{D558792C-AAE6-4B09-A67E-56E15FBD268B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8" name="Graphic 17">
              <a:extLst>
                <a:ext uri="{FF2B5EF4-FFF2-40B4-BE49-F238E27FC236}">
                  <a16:creationId xmlns:a16="http://schemas.microsoft.com/office/drawing/2014/main" id="{C3FC62E3-DF83-4515-8D2F-9DA87FF6BDC8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289" name="Graphic 17">
                <a:extLst>
                  <a:ext uri="{FF2B5EF4-FFF2-40B4-BE49-F238E27FC236}">
                    <a16:creationId xmlns:a16="http://schemas.microsoft.com/office/drawing/2014/main" id="{45FCCF1C-3ECE-4A04-96DE-E4689AC9FD08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Graphic 17">
                <a:extLst>
                  <a:ext uri="{FF2B5EF4-FFF2-40B4-BE49-F238E27FC236}">
                    <a16:creationId xmlns:a16="http://schemas.microsoft.com/office/drawing/2014/main" id="{91AE113F-A6DB-43FA-9CFE-9FBEFED57144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Graphic 17">
                <a:extLst>
                  <a:ext uri="{FF2B5EF4-FFF2-40B4-BE49-F238E27FC236}">
                    <a16:creationId xmlns:a16="http://schemas.microsoft.com/office/drawing/2014/main" id="{DA25AC6F-E912-4FE8-A0B2-4BBE60A94B42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17">
                <a:extLst>
                  <a:ext uri="{FF2B5EF4-FFF2-40B4-BE49-F238E27FC236}">
                    <a16:creationId xmlns:a16="http://schemas.microsoft.com/office/drawing/2014/main" id="{F0A6551F-555E-4935-91B6-681207230FF3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17">
                <a:extLst>
                  <a:ext uri="{FF2B5EF4-FFF2-40B4-BE49-F238E27FC236}">
                    <a16:creationId xmlns:a16="http://schemas.microsoft.com/office/drawing/2014/main" id="{A12049EB-1244-4D08-BC6B-402543884D4C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4" name="Graphic 293">
            <a:extLst>
              <a:ext uri="{FF2B5EF4-FFF2-40B4-BE49-F238E27FC236}">
                <a16:creationId xmlns:a16="http://schemas.microsoft.com/office/drawing/2014/main" id="{14CA34B8-1D68-427F-BD78-93148EE1929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5" name="Graphic 5">
            <a:extLst>
              <a:ext uri="{FF2B5EF4-FFF2-40B4-BE49-F238E27FC236}">
                <a16:creationId xmlns:a16="http://schemas.microsoft.com/office/drawing/2014/main" id="{E13CFD38-F79A-4A34-8459-9B2991854B32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9C290AF1-3414-417B-8591-6A1247E89D28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7EE1BBB0-90F4-4303-B13A-3C0455E60442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BBA784BE-AEA1-4410-AF6C-D527F1A86D82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534">
            <a:extLst>
              <a:ext uri="{FF2B5EF4-FFF2-40B4-BE49-F238E27FC236}">
                <a16:creationId xmlns:a16="http://schemas.microsoft.com/office/drawing/2014/main" id="{2F7A8D30-FFD7-44FF-B9CE-1518004A859D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aphic 534">
            <a:extLst>
              <a:ext uri="{FF2B5EF4-FFF2-40B4-BE49-F238E27FC236}">
                <a16:creationId xmlns:a16="http://schemas.microsoft.com/office/drawing/2014/main" id="{566DDAFC-3156-4728-8A5B-C7E4BF5736AA}"/>
              </a:ext>
            </a:extLst>
          </p:cNvPr>
          <p:cNvGrpSpPr/>
          <p:nvPr/>
        </p:nvGrpSpPr>
        <p:grpSpPr>
          <a:xfrm>
            <a:off x="1510679" y="2419596"/>
            <a:ext cx="215830" cy="269394"/>
            <a:chOff x="1510679" y="2419596"/>
            <a:chExt cx="215830" cy="269394"/>
          </a:xfrm>
          <a:solidFill>
            <a:srgbClr val="FFFFFF"/>
          </a:solidFill>
        </p:grpSpPr>
        <p:sp>
          <p:nvSpPr>
            <p:cNvPr id="7" name="Graphic 534">
              <a:extLst>
                <a:ext uri="{FF2B5EF4-FFF2-40B4-BE49-F238E27FC236}">
                  <a16:creationId xmlns:a16="http://schemas.microsoft.com/office/drawing/2014/main" id="{B8DAC238-AA83-44ED-BF65-A6472E1A139F}"/>
                </a:ext>
              </a:extLst>
            </p:cNvPr>
            <p:cNvSpPr/>
            <p:nvPr/>
          </p:nvSpPr>
          <p:spPr>
            <a:xfrm>
              <a:off x="1586127" y="2419596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34">
              <a:extLst>
                <a:ext uri="{FF2B5EF4-FFF2-40B4-BE49-F238E27FC236}">
                  <a16:creationId xmlns:a16="http://schemas.microsoft.com/office/drawing/2014/main" id="{C8F1BB57-D110-4F50-B36C-0278B614C53D}"/>
                </a:ext>
              </a:extLst>
            </p:cNvPr>
            <p:cNvSpPr/>
            <p:nvPr/>
          </p:nvSpPr>
          <p:spPr>
            <a:xfrm>
              <a:off x="1510679" y="2449134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7" name="Graphic 7">
            <a:extLst>
              <a:ext uri="{FF2B5EF4-FFF2-40B4-BE49-F238E27FC236}">
                <a16:creationId xmlns:a16="http://schemas.microsoft.com/office/drawing/2014/main" id="{92CF408B-C2F8-4E43-AB77-B6BF9B21B49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8" name="Graphic 7">
            <a:extLst>
              <a:ext uri="{FF2B5EF4-FFF2-40B4-BE49-F238E27FC236}">
                <a16:creationId xmlns:a16="http://schemas.microsoft.com/office/drawing/2014/main" id="{3B39CB11-62D7-4F50-814B-7FDC5A0B1B0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539" name="Graphic 7">
              <a:extLst>
                <a:ext uri="{FF2B5EF4-FFF2-40B4-BE49-F238E27FC236}">
                  <a16:creationId xmlns:a16="http://schemas.microsoft.com/office/drawing/2014/main" id="{8BA515CA-2357-4079-932F-882D5B677BEC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0" name="Graphic 7">
              <a:extLst>
                <a:ext uri="{FF2B5EF4-FFF2-40B4-BE49-F238E27FC236}">
                  <a16:creationId xmlns:a16="http://schemas.microsoft.com/office/drawing/2014/main" id="{39906E55-A6C5-420D-A81F-E344D8EF7CF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41" name="Graphic 7">
                <a:extLst>
                  <a:ext uri="{FF2B5EF4-FFF2-40B4-BE49-F238E27FC236}">
                    <a16:creationId xmlns:a16="http://schemas.microsoft.com/office/drawing/2014/main" id="{B0B62495-B2F6-454A-899F-B028E256ECD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2" name="Graphic 7">
                <a:extLst>
                  <a:ext uri="{FF2B5EF4-FFF2-40B4-BE49-F238E27FC236}">
                    <a16:creationId xmlns:a16="http://schemas.microsoft.com/office/drawing/2014/main" id="{A0B95A78-A05A-4139-BEE4-6862E2B39B07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3" name="Footer Placeholder 1">
            <a:extLst>
              <a:ext uri="{FF2B5EF4-FFF2-40B4-BE49-F238E27FC236}">
                <a16:creationId xmlns:a16="http://schemas.microsoft.com/office/drawing/2014/main" id="{57005799-B69B-4A2C-A0C1-EC30954DE67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44" name="Slide Number Placeholder 5">
            <a:extLst>
              <a:ext uri="{FF2B5EF4-FFF2-40B4-BE49-F238E27FC236}">
                <a16:creationId xmlns:a16="http://schemas.microsoft.com/office/drawing/2014/main" id="{0294929B-032C-4C88-AB8E-0E8BCE39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3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3">
            <a:extLst>
              <a:ext uri="{FF2B5EF4-FFF2-40B4-BE49-F238E27FC236}">
                <a16:creationId xmlns:a16="http://schemas.microsoft.com/office/drawing/2014/main" id="{AB522841-41A6-4C22-8F3F-0FF14E36B1AC}"/>
              </a:ext>
            </a:extLst>
          </p:cNvPr>
          <p:cNvSpPr/>
          <p:nvPr/>
        </p:nvSpPr>
        <p:spPr>
          <a:xfrm>
            <a:off x="5649791" y="1429710"/>
            <a:ext cx="3999600" cy="3999600"/>
          </a:xfrm>
          <a:custGeom>
            <a:avLst/>
            <a:gdLst>
              <a:gd name="connsiteX0" fmla="*/ 3999600 w 3999600"/>
              <a:gd name="connsiteY0" fmla="*/ 1999800 h 3999600"/>
              <a:gd name="connsiteX1" fmla="*/ 1999800 w 3999600"/>
              <a:gd name="connsiteY1" fmla="*/ 3999600 h 3999600"/>
              <a:gd name="connsiteX2" fmla="*/ 0 w 3999600"/>
              <a:gd name="connsiteY2" fmla="*/ 1999800 h 3999600"/>
              <a:gd name="connsiteX3" fmla="*/ 1999800 w 3999600"/>
              <a:gd name="connsiteY3" fmla="*/ 0 h 3999600"/>
              <a:gd name="connsiteX4" fmla="*/ 3999600 w 3999600"/>
              <a:gd name="connsiteY4" fmla="*/ 1999800 h 399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9600" h="3999600">
                <a:moveTo>
                  <a:pt x="3999600" y="1999800"/>
                </a:moveTo>
                <a:cubicBezTo>
                  <a:pt x="3999600" y="3104259"/>
                  <a:pt x="3104259" y="3999600"/>
                  <a:pt x="1999800" y="3999600"/>
                </a:cubicBezTo>
                <a:cubicBezTo>
                  <a:pt x="895341" y="3999600"/>
                  <a:pt x="0" y="3104259"/>
                  <a:pt x="0" y="1999800"/>
                </a:cubicBezTo>
                <a:cubicBezTo>
                  <a:pt x="0" y="895341"/>
                  <a:pt x="895341" y="0"/>
                  <a:pt x="1999800" y="0"/>
                </a:cubicBezTo>
                <a:cubicBezTo>
                  <a:pt x="3104259" y="0"/>
                  <a:pt x="3999600" y="895341"/>
                  <a:pt x="3999600" y="1999800"/>
                </a:cubicBezTo>
                <a:close/>
              </a:path>
            </a:pathLst>
          </a:custGeom>
          <a:solidFill>
            <a:schemeClr val="accent6"/>
          </a:solidFill>
          <a:ln w="562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7" name="Graphic 296">
            <a:extLst>
              <a:ext uri="{FF2B5EF4-FFF2-40B4-BE49-F238E27FC236}">
                <a16:creationId xmlns:a16="http://schemas.microsoft.com/office/drawing/2014/main" id="{18ECFBF2-97F5-45B6-9416-A1DB4D2C6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grpSp>
        <p:nvGrpSpPr>
          <p:cNvPr id="298" name="Graphic 7">
            <a:extLst>
              <a:ext uri="{FF2B5EF4-FFF2-40B4-BE49-F238E27FC236}">
                <a16:creationId xmlns:a16="http://schemas.microsoft.com/office/drawing/2014/main" id="{871A3CA3-ED1B-4F18-9895-988351FA923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9" name="Graphic 7">
              <a:extLst>
                <a:ext uri="{FF2B5EF4-FFF2-40B4-BE49-F238E27FC236}">
                  <a16:creationId xmlns:a16="http://schemas.microsoft.com/office/drawing/2014/main" id="{C4A6CF73-DCD7-4142-9C5F-F7DE354E39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9" name="Graphic 7">
              <a:extLst>
                <a:ext uri="{FF2B5EF4-FFF2-40B4-BE49-F238E27FC236}">
                  <a16:creationId xmlns:a16="http://schemas.microsoft.com/office/drawing/2014/main" id="{EEF2442D-0C6C-4A6F-9416-A2BF20B24DCB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30" name="Graphic 7">
                <a:extLst>
                  <a:ext uri="{FF2B5EF4-FFF2-40B4-BE49-F238E27FC236}">
                    <a16:creationId xmlns:a16="http://schemas.microsoft.com/office/drawing/2014/main" id="{74B7DA0F-6A2B-4411-B067-7B9D103F00EF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Graphic 7">
                <a:extLst>
                  <a:ext uri="{FF2B5EF4-FFF2-40B4-BE49-F238E27FC236}">
                    <a16:creationId xmlns:a16="http://schemas.microsoft.com/office/drawing/2014/main" id="{EE5D0693-AE3C-4865-8C66-A7D944ACD2A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222907AE-FA84-42BB-8AD1-56F60B7DDFF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63383" y="4809167"/>
            <a:ext cx="576000" cy="576000"/>
          </a:xfrm>
          <a:prstGeom prst="rect">
            <a:avLst/>
          </a:prstGeom>
        </p:spPr>
      </p:pic>
      <p:sp>
        <p:nvSpPr>
          <p:cNvPr id="2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aphic 5">
            <a:extLst>
              <a:ext uri="{FF2B5EF4-FFF2-40B4-BE49-F238E27FC236}">
                <a16:creationId xmlns:a16="http://schemas.microsoft.com/office/drawing/2014/main" id="{1B91FAD7-31DB-448D-B3EC-EAA595AC872D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6249A199-D349-4C6B-A468-C33237259244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4F15368-A932-41FB-9571-CC4B66FAE447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3" name="Footer Placeholder 1">
            <a:extLst>
              <a:ext uri="{FF2B5EF4-FFF2-40B4-BE49-F238E27FC236}">
                <a16:creationId xmlns:a16="http://schemas.microsoft.com/office/drawing/2014/main" id="{7F049AB2-80E1-4430-BE1D-53FCD75CA5D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4" name="Slide Number Placeholder 5">
            <a:extLst>
              <a:ext uri="{FF2B5EF4-FFF2-40B4-BE49-F238E27FC236}">
                <a16:creationId xmlns:a16="http://schemas.microsoft.com/office/drawing/2014/main" id="{522F03B0-3074-4550-BEC9-1FA9A2FB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1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2" name="Graphic 281">
            <a:extLst>
              <a:ext uri="{FF2B5EF4-FFF2-40B4-BE49-F238E27FC236}">
                <a16:creationId xmlns:a16="http://schemas.microsoft.com/office/drawing/2014/main" id="{38A111D2-75F4-4086-8712-3B78F77248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sp>
        <p:nvSpPr>
          <p:cNvPr id="5" name="Graphic 283">
            <a:extLst>
              <a:ext uri="{FF2B5EF4-FFF2-40B4-BE49-F238E27FC236}">
                <a16:creationId xmlns:a16="http://schemas.microsoft.com/office/drawing/2014/main" id="{5322892B-C961-448F-B403-F52C6E32AA82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aphic 283">
            <a:extLst>
              <a:ext uri="{FF2B5EF4-FFF2-40B4-BE49-F238E27FC236}">
                <a16:creationId xmlns:a16="http://schemas.microsoft.com/office/drawing/2014/main" id="{1A743E09-2909-4ECC-8707-08B4DDA2D84D}"/>
              </a:ext>
            </a:extLst>
          </p:cNvPr>
          <p:cNvGrpSpPr/>
          <p:nvPr/>
        </p:nvGrpSpPr>
        <p:grpSpPr>
          <a:xfrm>
            <a:off x="9976865" y="1767980"/>
            <a:ext cx="215830" cy="269394"/>
            <a:chOff x="9976865" y="1767980"/>
            <a:chExt cx="215830" cy="269394"/>
          </a:xfrm>
          <a:solidFill>
            <a:srgbClr val="FFFFFF"/>
          </a:solidFill>
        </p:grpSpPr>
        <p:sp>
          <p:nvSpPr>
            <p:cNvPr id="9" name="Graphic 283">
              <a:extLst>
                <a:ext uri="{FF2B5EF4-FFF2-40B4-BE49-F238E27FC236}">
                  <a16:creationId xmlns:a16="http://schemas.microsoft.com/office/drawing/2014/main" id="{2F2D55DC-A701-4F20-8A42-0A9335C3F1EC}"/>
                </a:ext>
              </a:extLst>
            </p:cNvPr>
            <p:cNvSpPr/>
            <p:nvPr/>
          </p:nvSpPr>
          <p:spPr>
            <a:xfrm>
              <a:off x="10052313" y="1767980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83">
              <a:extLst>
                <a:ext uri="{FF2B5EF4-FFF2-40B4-BE49-F238E27FC236}">
                  <a16:creationId xmlns:a16="http://schemas.microsoft.com/office/drawing/2014/main" id="{65F0F4CA-2170-4714-91B1-54363DCF4515}"/>
                </a:ext>
              </a:extLst>
            </p:cNvPr>
            <p:cNvSpPr/>
            <p:nvPr/>
          </p:nvSpPr>
          <p:spPr>
            <a:xfrm>
              <a:off x="9976865" y="1797518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9" name="Graphic 7">
            <a:extLst>
              <a:ext uri="{FF2B5EF4-FFF2-40B4-BE49-F238E27FC236}">
                <a16:creationId xmlns:a16="http://schemas.microsoft.com/office/drawing/2014/main" id="{A3CE77DE-02F5-4912-9F84-52F6B433D9FD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10244C9A-700B-4D46-B800-E24524EE9F8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1FB8DCAA-69AF-41BE-A4FD-8872D432D64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8A29CFDE-023A-4590-9C10-F9915660B37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191A2310-6937-4D11-AA70-EE3A4EE8E63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C3C90743-D28E-4193-B5A4-F64BF4ECF7DC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0BB614C6-4E23-4714-A5B9-8F90C31B783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6" name="Footer Placeholder 1">
            <a:extLst>
              <a:ext uri="{FF2B5EF4-FFF2-40B4-BE49-F238E27FC236}">
                <a16:creationId xmlns:a16="http://schemas.microsoft.com/office/drawing/2014/main" id="{A97122D5-D032-496A-B1A2-BF3C87F2BF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28FAA511-09B1-403B-82E7-AB491458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9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3" name="Graphic 282">
            <a:extLst>
              <a:ext uri="{FF2B5EF4-FFF2-40B4-BE49-F238E27FC236}">
                <a16:creationId xmlns:a16="http://schemas.microsoft.com/office/drawing/2014/main" id="{F7079D6D-1F69-44CE-89CD-FC55E7BA7F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5F6E9B87-DE69-4A47-A646-A6AF18E9151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4A8AE68C-BA69-42A8-AE3E-4A9CBCC1721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89" name="Graphic 7">
            <a:extLst>
              <a:ext uri="{FF2B5EF4-FFF2-40B4-BE49-F238E27FC236}">
                <a16:creationId xmlns:a16="http://schemas.microsoft.com/office/drawing/2014/main" id="{B55096BD-2377-4D09-8FA5-537986DF6E0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057D73C7-5B02-4F8D-839B-714E224E0031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C6179849-FF7A-4ED6-8100-C4368291D195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B7944408-9BF5-4479-8E1B-28BF49EAEBF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89A979C7-D43F-49AF-A69D-40D817DC4C80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FB213163-317C-4291-B6E7-C604E0DE4AC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5" name="Graphic 5">
            <a:extLst>
              <a:ext uri="{FF2B5EF4-FFF2-40B4-BE49-F238E27FC236}">
                <a16:creationId xmlns:a16="http://schemas.microsoft.com/office/drawing/2014/main" id="{D805D2B9-6FE9-4A6E-9A86-63CD5841F38A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3E176D69-1DAC-48AB-9F54-85B2F845287E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91CD653E-7F04-4E58-836C-53AAFAAA572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7DF49AC8-A974-4775-BBBB-FFBC1DA2F4BB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9" name="Footer Placeholder 1">
            <a:extLst>
              <a:ext uri="{FF2B5EF4-FFF2-40B4-BE49-F238E27FC236}">
                <a16:creationId xmlns:a16="http://schemas.microsoft.com/office/drawing/2014/main" id="{23D9756D-8FF2-4B88-9B7E-16B7D5103B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29" name="Slide Number Placeholder 5">
            <a:extLst>
              <a:ext uri="{FF2B5EF4-FFF2-40B4-BE49-F238E27FC236}">
                <a16:creationId xmlns:a16="http://schemas.microsoft.com/office/drawing/2014/main" id="{588AF152-4C38-4772-AA38-709644CA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6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 642">
            <a:extLst>
              <a:ext uri="{FF2B5EF4-FFF2-40B4-BE49-F238E27FC236}">
                <a16:creationId xmlns:a16="http://schemas.microsoft.com/office/drawing/2014/main" id="{090F39F6-908A-4EE3-8C38-E08134BB291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FA21991A-BAF3-4C4E-BC4F-F97927EE2D1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55" name="Oval 854">
                <a:extLst>
                  <a:ext uri="{FF2B5EF4-FFF2-40B4-BE49-F238E27FC236}">
                    <a16:creationId xmlns:a16="http://schemas.microsoft.com/office/drawing/2014/main" id="{6B0261B6-AC9F-4ADC-B50B-0746FDDCD6D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AA5BFAB6-685C-45C8-AFC9-33DC71D1F0D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7" name="Oval 856">
                <a:extLst>
                  <a:ext uri="{FF2B5EF4-FFF2-40B4-BE49-F238E27FC236}">
                    <a16:creationId xmlns:a16="http://schemas.microsoft.com/office/drawing/2014/main" id="{D3AE285D-D068-4712-B7A2-E35A431D4EF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8" name="Oval 857">
                <a:extLst>
                  <a:ext uri="{FF2B5EF4-FFF2-40B4-BE49-F238E27FC236}">
                    <a16:creationId xmlns:a16="http://schemas.microsoft.com/office/drawing/2014/main" id="{3BEAD271-91A3-4807-BF25-F7704F7F553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E00A899E-F800-4CB7-B248-AAD601F3EF0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0" name="Oval 859">
                <a:extLst>
                  <a:ext uri="{FF2B5EF4-FFF2-40B4-BE49-F238E27FC236}">
                    <a16:creationId xmlns:a16="http://schemas.microsoft.com/office/drawing/2014/main" id="{AB468897-5293-45C8-996D-E1FEF783AA2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1" name="Oval 860">
                <a:extLst>
                  <a:ext uri="{FF2B5EF4-FFF2-40B4-BE49-F238E27FC236}">
                    <a16:creationId xmlns:a16="http://schemas.microsoft.com/office/drawing/2014/main" id="{37270C45-FBA1-435A-8F7F-F1799C1435F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6FF337D7-0F4B-4184-81D5-24D90D84F1B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3" name="Oval 862">
                <a:extLst>
                  <a:ext uri="{FF2B5EF4-FFF2-40B4-BE49-F238E27FC236}">
                    <a16:creationId xmlns:a16="http://schemas.microsoft.com/office/drawing/2014/main" id="{D8C0A33F-614E-41EC-8AE0-DD740DC53A6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4" name="Oval 863">
                <a:extLst>
                  <a:ext uri="{FF2B5EF4-FFF2-40B4-BE49-F238E27FC236}">
                    <a16:creationId xmlns:a16="http://schemas.microsoft.com/office/drawing/2014/main" id="{F5CDD320-867D-48FD-B9FE-D08B7D33EC9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7333C4AC-82D1-4CE4-8FAE-79B95BD3937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865">
                <a:extLst>
                  <a:ext uri="{FF2B5EF4-FFF2-40B4-BE49-F238E27FC236}">
                    <a16:creationId xmlns:a16="http://schemas.microsoft.com/office/drawing/2014/main" id="{B13D09FC-318F-4F2B-94B4-793471AC38F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7" name="Oval 866">
                <a:extLst>
                  <a:ext uri="{FF2B5EF4-FFF2-40B4-BE49-F238E27FC236}">
                    <a16:creationId xmlns:a16="http://schemas.microsoft.com/office/drawing/2014/main" id="{65E6E946-55EB-406F-88AD-88A3BB8CF61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D6B3BCC1-F314-4AAA-A34A-618CD7B240D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9" name="Oval 868">
                <a:extLst>
                  <a:ext uri="{FF2B5EF4-FFF2-40B4-BE49-F238E27FC236}">
                    <a16:creationId xmlns:a16="http://schemas.microsoft.com/office/drawing/2014/main" id="{3D21A542-3D34-4D73-94BA-3F944AC4BDA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0" name="Oval 869">
                <a:extLst>
                  <a:ext uri="{FF2B5EF4-FFF2-40B4-BE49-F238E27FC236}">
                    <a16:creationId xmlns:a16="http://schemas.microsoft.com/office/drawing/2014/main" id="{9704DDE5-CE20-430D-88C8-A9269BEDF2B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7C1E5657-F39A-4550-8ED3-0A4A5FE969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2" name="Oval 871">
                <a:extLst>
                  <a:ext uri="{FF2B5EF4-FFF2-40B4-BE49-F238E27FC236}">
                    <a16:creationId xmlns:a16="http://schemas.microsoft.com/office/drawing/2014/main" id="{75CA6AD0-0097-46BA-9D91-503D37B44C6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3" name="Oval 872">
                <a:extLst>
                  <a:ext uri="{FF2B5EF4-FFF2-40B4-BE49-F238E27FC236}">
                    <a16:creationId xmlns:a16="http://schemas.microsoft.com/office/drawing/2014/main" id="{1CCA4A4D-55B6-4909-A9CC-2D4B446AE40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080115DD-DB28-4141-BBE1-E6709AC025B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5" name="Oval 874">
                <a:extLst>
                  <a:ext uri="{FF2B5EF4-FFF2-40B4-BE49-F238E27FC236}">
                    <a16:creationId xmlns:a16="http://schemas.microsoft.com/office/drawing/2014/main" id="{70C69D86-98CE-439D-9C2E-3E1BC9C7D38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6" name="Oval 875">
                <a:extLst>
                  <a:ext uri="{FF2B5EF4-FFF2-40B4-BE49-F238E27FC236}">
                    <a16:creationId xmlns:a16="http://schemas.microsoft.com/office/drawing/2014/main" id="{48A95B37-397A-4AD9-AD72-4C962EA329D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3E8E727A-A11A-4C2B-A38E-5D66A9E0226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8" name="Oval 877">
                <a:extLst>
                  <a:ext uri="{FF2B5EF4-FFF2-40B4-BE49-F238E27FC236}">
                    <a16:creationId xmlns:a16="http://schemas.microsoft.com/office/drawing/2014/main" id="{6DFF9F5D-B632-4C1C-90C8-5B54E21E22C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9" name="Oval 878">
                <a:extLst>
                  <a:ext uri="{FF2B5EF4-FFF2-40B4-BE49-F238E27FC236}">
                    <a16:creationId xmlns:a16="http://schemas.microsoft.com/office/drawing/2014/main" id="{7CE945BF-135D-467D-8C1F-897EA90179B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A4101F34-81BB-49AE-AC83-51970DFAF05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1" name="Oval 880">
                <a:extLst>
                  <a:ext uri="{FF2B5EF4-FFF2-40B4-BE49-F238E27FC236}">
                    <a16:creationId xmlns:a16="http://schemas.microsoft.com/office/drawing/2014/main" id="{99835FE6-282C-40B7-A200-DDCFF163EC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Oval 881">
                <a:extLst>
                  <a:ext uri="{FF2B5EF4-FFF2-40B4-BE49-F238E27FC236}">
                    <a16:creationId xmlns:a16="http://schemas.microsoft.com/office/drawing/2014/main" id="{365B393C-4253-41A1-ABF3-A18009AE518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1BF8C381-BED0-4EE2-980B-F11726C58FB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Oval 883">
                <a:extLst>
                  <a:ext uri="{FF2B5EF4-FFF2-40B4-BE49-F238E27FC236}">
                    <a16:creationId xmlns:a16="http://schemas.microsoft.com/office/drawing/2014/main" id="{A0F2BD4C-BB64-4998-97C4-5F622B66E6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5" name="Oval 884">
                <a:extLst>
                  <a:ext uri="{FF2B5EF4-FFF2-40B4-BE49-F238E27FC236}">
                    <a16:creationId xmlns:a16="http://schemas.microsoft.com/office/drawing/2014/main" id="{30D536A7-2027-467F-97AB-09C6939FCA7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5955E266-755B-47E1-AE1B-37F85A7A46B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>
                <a:extLst>
                  <a:ext uri="{FF2B5EF4-FFF2-40B4-BE49-F238E27FC236}">
                    <a16:creationId xmlns:a16="http://schemas.microsoft.com/office/drawing/2014/main" id="{11CAC686-E519-4F30-9F0C-91ECFD794B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Oval 887">
                <a:extLst>
                  <a:ext uri="{FF2B5EF4-FFF2-40B4-BE49-F238E27FC236}">
                    <a16:creationId xmlns:a16="http://schemas.microsoft.com/office/drawing/2014/main" id="{B6B00422-A25C-4AA3-97E4-48E5F09DF29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36C8645B-FE56-4EE7-8AB6-8033575596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Oval 889">
                <a:extLst>
                  <a:ext uri="{FF2B5EF4-FFF2-40B4-BE49-F238E27FC236}">
                    <a16:creationId xmlns:a16="http://schemas.microsoft.com/office/drawing/2014/main" id="{C5B480B7-3D5D-4E18-9BFB-6B9E1F12E7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1" name="Oval 890">
                <a:extLst>
                  <a:ext uri="{FF2B5EF4-FFF2-40B4-BE49-F238E27FC236}">
                    <a16:creationId xmlns:a16="http://schemas.microsoft.com/office/drawing/2014/main" id="{21F9960F-1C44-46DB-9176-D4081FE343D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B820918B-BE94-4D87-8C30-44416DB9FAF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3" name="Oval 892">
                <a:extLst>
                  <a:ext uri="{FF2B5EF4-FFF2-40B4-BE49-F238E27FC236}">
                    <a16:creationId xmlns:a16="http://schemas.microsoft.com/office/drawing/2014/main" id="{B39B3956-3B05-4C22-B688-E1619B66CC8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Oval 893">
                <a:extLst>
                  <a:ext uri="{FF2B5EF4-FFF2-40B4-BE49-F238E27FC236}">
                    <a16:creationId xmlns:a16="http://schemas.microsoft.com/office/drawing/2014/main" id="{12D01E78-0538-44E2-BB67-F0DC021762B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69E1A9C4-42BA-4D43-AA29-21B19B85C50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5" name="Group 644">
              <a:extLst>
                <a:ext uri="{FF2B5EF4-FFF2-40B4-BE49-F238E27FC236}">
                  <a16:creationId xmlns:a16="http://schemas.microsoft.com/office/drawing/2014/main" id="{B0AC1952-40DF-48BA-88D6-51C971FE308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14" name="Oval 813">
                <a:extLst>
                  <a:ext uri="{FF2B5EF4-FFF2-40B4-BE49-F238E27FC236}">
                    <a16:creationId xmlns:a16="http://schemas.microsoft.com/office/drawing/2014/main" id="{889B29ED-0E00-46C0-B0A5-26DD0BC5DD4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5" name="Oval 814">
                <a:extLst>
                  <a:ext uri="{FF2B5EF4-FFF2-40B4-BE49-F238E27FC236}">
                    <a16:creationId xmlns:a16="http://schemas.microsoft.com/office/drawing/2014/main" id="{A176252B-E7AB-4E39-AA19-A6E44CF418A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3991EC46-F181-4A7E-8E67-767B9832F35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7" name="Oval 816">
                <a:extLst>
                  <a:ext uri="{FF2B5EF4-FFF2-40B4-BE49-F238E27FC236}">
                    <a16:creationId xmlns:a16="http://schemas.microsoft.com/office/drawing/2014/main" id="{108AB073-AE1C-4A23-BFED-8EE0412CBC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4F0EB08D-11C5-442A-9EDB-5A2EA1D5D1C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9" name="Oval 818">
                <a:extLst>
                  <a:ext uri="{FF2B5EF4-FFF2-40B4-BE49-F238E27FC236}">
                    <a16:creationId xmlns:a16="http://schemas.microsoft.com/office/drawing/2014/main" id="{7202B9D4-D910-4AC4-8C36-880FE0EF777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0" name="Oval 819">
                <a:extLst>
                  <a:ext uri="{FF2B5EF4-FFF2-40B4-BE49-F238E27FC236}">
                    <a16:creationId xmlns:a16="http://schemas.microsoft.com/office/drawing/2014/main" id="{1C53985C-6FA9-461C-ACB0-3C1BF13B67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1" name="Oval 820">
                <a:extLst>
                  <a:ext uri="{FF2B5EF4-FFF2-40B4-BE49-F238E27FC236}">
                    <a16:creationId xmlns:a16="http://schemas.microsoft.com/office/drawing/2014/main" id="{E52B352F-9F00-4AE3-8AD1-E493A9164D7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2" name="Oval 821">
                <a:extLst>
                  <a:ext uri="{FF2B5EF4-FFF2-40B4-BE49-F238E27FC236}">
                    <a16:creationId xmlns:a16="http://schemas.microsoft.com/office/drawing/2014/main" id="{11D9FEF0-ACFE-44FF-AEA1-C9D9A296687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3" name="Oval 822">
                <a:extLst>
                  <a:ext uri="{FF2B5EF4-FFF2-40B4-BE49-F238E27FC236}">
                    <a16:creationId xmlns:a16="http://schemas.microsoft.com/office/drawing/2014/main" id="{B0611DAE-DEE9-4550-B971-654F96F0EF1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BFE41D2F-C44C-42FD-840D-DFB77AD6ED9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5" name="Oval 824">
                <a:extLst>
                  <a:ext uri="{FF2B5EF4-FFF2-40B4-BE49-F238E27FC236}">
                    <a16:creationId xmlns:a16="http://schemas.microsoft.com/office/drawing/2014/main" id="{0266A50F-C89B-4CC4-B4C1-F9136703B2C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6" name="Oval 825">
                <a:extLst>
                  <a:ext uri="{FF2B5EF4-FFF2-40B4-BE49-F238E27FC236}">
                    <a16:creationId xmlns:a16="http://schemas.microsoft.com/office/drawing/2014/main" id="{4DFAC434-3351-4796-BABD-5B81114559E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7" name="Oval 826">
                <a:extLst>
                  <a:ext uri="{FF2B5EF4-FFF2-40B4-BE49-F238E27FC236}">
                    <a16:creationId xmlns:a16="http://schemas.microsoft.com/office/drawing/2014/main" id="{48CB564A-527E-45E0-9298-591F4A2077A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8" name="Oval 827">
                <a:extLst>
                  <a:ext uri="{FF2B5EF4-FFF2-40B4-BE49-F238E27FC236}">
                    <a16:creationId xmlns:a16="http://schemas.microsoft.com/office/drawing/2014/main" id="{CBB2FE66-1D52-453D-8E2F-C4D8D25BF5E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EB8E7E56-1539-474D-A1EE-EDC3718004A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0" name="Oval 829">
                <a:extLst>
                  <a:ext uri="{FF2B5EF4-FFF2-40B4-BE49-F238E27FC236}">
                    <a16:creationId xmlns:a16="http://schemas.microsoft.com/office/drawing/2014/main" id="{991BAAEF-916A-4CDE-BBD0-43F5C52055A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1" name="Oval 830">
                <a:extLst>
                  <a:ext uri="{FF2B5EF4-FFF2-40B4-BE49-F238E27FC236}">
                    <a16:creationId xmlns:a16="http://schemas.microsoft.com/office/drawing/2014/main" id="{527B6179-D777-43CE-80CA-A6906AAA16B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F04834F3-F013-4BBE-AD34-4C5C5B563A4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7F9EAAD5-B1BF-473A-8591-0009A4D063C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4" name="Oval 833">
                <a:extLst>
                  <a:ext uri="{FF2B5EF4-FFF2-40B4-BE49-F238E27FC236}">
                    <a16:creationId xmlns:a16="http://schemas.microsoft.com/office/drawing/2014/main" id="{3169991E-E539-4930-AEEF-CF0B2471554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AFFC4CD5-A374-455D-9482-F3D4D18820E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6" name="Oval 835">
                <a:extLst>
                  <a:ext uri="{FF2B5EF4-FFF2-40B4-BE49-F238E27FC236}">
                    <a16:creationId xmlns:a16="http://schemas.microsoft.com/office/drawing/2014/main" id="{03EA5ABF-4F39-4C69-B4A7-4E2357FC5B0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9A291ECE-5307-4BF1-9C8A-7A8001EA778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E3C67D20-1F49-4220-A6C8-2B249506836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AFC0B759-7EF9-4462-9F66-2795069B5D5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0" name="Oval 839">
                <a:extLst>
                  <a:ext uri="{FF2B5EF4-FFF2-40B4-BE49-F238E27FC236}">
                    <a16:creationId xmlns:a16="http://schemas.microsoft.com/office/drawing/2014/main" id="{57ECE4AB-D89C-49C1-86F7-A6928A2B544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0267A7BF-40EC-442C-BEB3-BE21F8F323A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2" name="Oval 841">
                <a:extLst>
                  <a:ext uri="{FF2B5EF4-FFF2-40B4-BE49-F238E27FC236}">
                    <a16:creationId xmlns:a16="http://schemas.microsoft.com/office/drawing/2014/main" id="{DEC15520-5EF6-435C-AAE9-D454474777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3" name="Oval 842">
                <a:extLst>
                  <a:ext uri="{FF2B5EF4-FFF2-40B4-BE49-F238E27FC236}">
                    <a16:creationId xmlns:a16="http://schemas.microsoft.com/office/drawing/2014/main" id="{C4E2FFDC-45DD-4ECD-BA3B-1667B162D28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13ED69DE-1854-4005-B85B-0A3A1FFF634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5" name="Oval 844">
                <a:extLst>
                  <a:ext uri="{FF2B5EF4-FFF2-40B4-BE49-F238E27FC236}">
                    <a16:creationId xmlns:a16="http://schemas.microsoft.com/office/drawing/2014/main" id="{1055600C-B8F5-4AED-9948-9DCCD28E178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6" name="Oval 845">
                <a:extLst>
                  <a:ext uri="{FF2B5EF4-FFF2-40B4-BE49-F238E27FC236}">
                    <a16:creationId xmlns:a16="http://schemas.microsoft.com/office/drawing/2014/main" id="{79185D3A-63D7-492D-8F57-93EBD17542E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C3EB7ABE-827E-4D9E-82E2-14A89E6D36C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8" name="Oval 847">
                <a:extLst>
                  <a:ext uri="{FF2B5EF4-FFF2-40B4-BE49-F238E27FC236}">
                    <a16:creationId xmlns:a16="http://schemas.microsoft.com/office/drawing/2014/main" id="{0C642418-27C1-4BE0-97D6-19A3DBFC19D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9" name="Oval 848">
                <a:extLst>
                  <a:ext uri="{FF2B5EF4-FFF2-40B4-BE49-F238E27FC236}">
                    <a16:creationId xmlns:a16="http://schemas.microsoft.com/office/drawing/2014/main" id="{61FDA2CF-901C-44EF-9681-B03561A91CD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C39C84CC-A281-446F-8C27-F9A1EA85A75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1" name="Oval 850">
                <a:extLst>
                  <a:ext uri="{FF2B5EF4-FFF2-40B4-BE49-F238E27FC236}">
                    <a16:creationId xmlns:a16="http://schemas.microsoft.com/office/drawing/2014/main" id="{92D00131-CE0B-4BA2-925F-747628B2ACC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2" name="Oval 851">
                <a:extLst>
                  <a:ext uri="{FF2B5EF4-FFF2-40B4-BE49-F238E27FC236}">
                    <a16:creationId xmlns:a16="http://schemas.microsoft.com/office/drawing/2014/main" id="{9DDADA6D-6885-4A81-BD64-186235B12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26E54395-075C-4C75-8BCE-D2DD9266EC0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Oval 853">
                <a:extLst>
                  <a:ext uri="{FF2B5EF4-FFF2-40B4-BE49-F238E27FC236}">
                    <a16:creationId xmlns:a16="http://schemas.microsoft.com/office/drawing/2014/main" id="{C16B652A-F61D-4271-A335-9B2EA0E936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E536B002-D9CC-43EC-8122-00812AC83A4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AF995DF1-A4F0-4CD8-9112-8D7FA9F6542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8DB006F3-353D-4BCD-8367-4AEFD26CB6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32FC2D51-4F78-4DE5-B7A1-91AD297741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BABB79E3-C991-4EDB-A21A-0CAE5746FC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B3BA4BAD-E549-42F3-B1C1-5A096C27F8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6229420E-660B-4D74-81D6-9D31B29C43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5CAA0923-A85C-475F-94A4-9F3CF50B8C59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F6E5977-A250-4BFD-9816-8A169CD9394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9E3ADF85-43D9-4850-8AA1-E65DB430C5B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8BB2632A-8F26-4F6D-9EFB-075D7E7493D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862E5758-54DF-45D2-B650-CF944D2E65F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16247623-53FB-4C10-87BC-8DD5F5478C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E92FFAE1-EEB7-4391-AD28-0D98C9A067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B765F8B8-CA1F-4EAE-8EF7-5125F9C0123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DAFF6F8-158C-4C95-9188-BFFA8E8D87D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BDA07D7E-2FC8-4487-BCB3-51E00B0DBC4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886A1A0C-7573-4D3C-B61D-B31FA997ED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2E90E91C-EF9E-484B-B79D-A309F10FB05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7E2CFE6-A8E9-45C6-A558-DF76BBF68BD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283CC9D2-9115-4D25-BEA9-D36E412915A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A8AF966-738D-4EB4-8E16-C22C4B4AA9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F65F8778-CF4E-497F-A07C-19BE47A20F2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38E4BAB-13DE-4315-B0DE-E2982D470D8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C66E8980-BE20-4AB0-8114-6A8365CE91E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BCD2DED4-EE0B-4AE9-AE03-0699973B3DB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D5E0637F-C742-4300-B79E-B8933CEE0A2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A20B26D6-1CF6-4565-9153-01D5B0087C2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8466086F-0F7E-4E30-8486-3ECCE997201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C177C84F-0C9D-422D-BE02-7D0CF667F34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40944399-7C5E-46C2-94A9-BAE38B2207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556FCC94-1309-4A39-AE17-222AB677867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4C4F0A0D-A818-4C21-8383-F60E5DC88EC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5" name="Oval 804">
                <a:extLst>
                  <a:ext uri="{FF2B5EF4-FFF2-40B4-BE49-F238E27FC236}">
                    <a16:creationId xmlns:a16="http://schemas.microsoft.com/office/drawing/2014/main" id="{3694D5F7-7383-4CBE-9297-18808884903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6" name="Oval 805">
                <a:extLst>
                  <a:ext uri="{FF2B5EF4-FFF2-40B4-BE49-F238E27FC236}">
                    <a16:creationId xmlns:a16="http://schemas.microsoft.com/office/drawing/2014/main" id="{CFB29EBC-42E5-4D1D-92E3-29EA376991A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D753FF2A-D119-4ACE-BB03-5B09468E1C9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3AE33696-3A16-49DE-ABF1-ED933ADCC96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9" name="Oval 808">
                <a:extLst>
                  <a:ext uri="{FF2B5EF4-FFF2-40B4-BE49-F238E27FC236}">
                    <a16:creationId xmlns:a16="http://schemas.microsoft.com/office/drawing/2014/main" id="{8B490FC9-4689-4E5E-B8EF-721A3FD40B3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D287449D-EAAD-4A7D-ABA2-FC9D7A78CA4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1" name="Oval 810">
                <a:extLst>
                  <a:ext uri="{FF2B5EF4-FFF2-40B4-BE49-F238E27FC236}">
                    <a16:creationId xmlns:a16="http://schemas.microsoft.com/office/drawing/2014/main" id="{8ED7C22F-4755-41EE-A729-CD2DA6C8DFB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D4ACFE74-802C-47E5-BF71-09B8CDB9237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3" name="Oval 812">
                <a:extLst>
                  <a:ext uri="{FF2B5EF4-FFF2-40B4-BE49-F238E27FC236}">
                    <a16:creationId xmlns:a16="http://schemas.microsoft.com/office/drawing/2014/main" id="{72C433BB-CB98-41AC-8E71-0C03C3F974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E6C17355-0DFC-481F-A828-0C37C17E1A3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B71DB3CB-F553-48ED-8153-974896782CF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4B43E087-7BA9-4696-9D5B-47EAF29DA41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E3D6F171-03D7-4D46-9DCB-8E286EDD816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4A706CDC-68D7-4522-9030-9A6F0BE53C3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5F314E55-139B-495C-B73A-48B2F76BBB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DBAF1578-11AE-4056-B48B-27E289962E5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C6FA75E6-65A6-4EA4-AE41-7F30615ED40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50A9EB5-621C-4A62-A51E-CC7B87AC04A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426FDEFF-7746-4878-AAFE-41D1D1E9E8D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A75931E1-B66A-4904-95A0-12E8E3A53A7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A2A61F5D-213E-414C-BACD-300087A9DEC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7128886A-9448-4505-AAE9-C913DBCB2B8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4D97DF76-93F4-48E2-9D3B-5B492D3A446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ECC28FB0-9B89-4919-BF51-98FD72C2103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2BD22AA-725D-434F-BF84-E1F23AC2AC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585F190-70BA-4688-B38A-EC29A889266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76E975DE-2485-4BD1-A6FF-93F055CC317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A877B029-05A6-4A8F-9E4A-39D701790A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987A99CC-B06D-497D-B178-7B9D705396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1F7A81A6-DE02-4E51-8F80-C8300FDA2CF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D1DCDD1B-EB5E-4DB3-8B69-53A6E80AD54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2ADE789-D346-404C-AD6A-85ECC26AA27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FDD4D24-B81B-4DF9-B8B1-53738E1DFC2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4537329F-E749-4125-926A-6933DDCE5F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F81BDE73-F058-40B4-A7A2-CD41C7F4903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C5F2B62E-881A-4D94-AE7D-23E1C38C09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5457CB18-419C-4607-B437-96053B6C0B4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6B120621-F9A1-4F85-9EBF-8EB470BFEE0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33B1C941-7043-4249-84E0-2AD209982F0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E1E9ED29-BAA5-4391-8DC6-84AE54EEF4A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636F611-5CAC-4DE7-A6C8-8BAD2D752E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F162F157-0A9F-4AC8-95A2-6189E1BE883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022F00E8-AFA0-465A-9A56-A65381984AB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80BC23B7-098F-4AE5-BA34-AA35B560160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9B833C64-7D81-412C-A2CD-0BCA4B21C91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3BB56B93-0744-43BF-B52A-5ACC876DFC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CCB25365-7489-435E-B353-3B053DC3ECA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927F8E67-74C4-4090-B5F4-404B686A183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E87D94DD-4FA6-40FA-B229-DC24F41C5F8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948E6856-506A-4BE9-B216-11A2FCAF19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8E98C008-2B5F-4906-8649-8DE4109F707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DAEC4383-3D78-40B1-A7D2-C77C993B0452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31BDB0B3-1AD5-4CB0-AEA3-308DF18A2E7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2BE74747-8259-4FD8-B63C-9B8F3566EAA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5B48C172-756F-4518-BC84-5CA2491E3D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61A08D26-EC3D-400E-AE58-F2C61FCD1E5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7F782056-CE70-4CBA-817B-6732AB0487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DD970402-F2EB-4D20-BEB0-5BD5F47C75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9DD8BC3-2AEB-47AF-B12F-A6BDD0111A8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C4405095-E377-45AE-8A0A-28820808FA2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89182C14-79AF-4BDD-B0B5-CABDC458335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62B5B693-0A40-4DB6-9614-1B2D4F33D0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563EBA3F-9CCB-4147-88FE-20DD6BCEC2A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748AC4C-C566-448E-B16E-EB996F449EF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30703FAB-25B6-4B2E-95D4-D17EA1713CC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6785CE55-569F-4EA8-AB21-76DE8D6E952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FCD66F0B-1A11-4B3B-B452-5BED85EB02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F91CD0E0-2E4D-48CF-B800-C7FD5ED094D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55CA5D07-B616-4F9D-8162-C4FFC51E0E9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FEFC6552-E8F0-4F1C-9146-2069B000227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F20FBCAD-44F0-48DF-8CE8-B62A254340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457C5028-3892-445D-9ADF-E8277F8BE7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2497365-123F-4636-8150-11189E434D3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6D863BF4-26D5-4839-9634-14C9D576499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A1437440-E84E-45D8-B5BD-4E9D5ED036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50D8D63B-41A3-438B-B347-36EC1FEBAFA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A9AD53C-D960-43FB-8D3A-6E90E368F43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491E576B-EB81-4581-831B-09F3C376D57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FFB45C28-5606-475F-A9A5-9613BF5E24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C9B6574A-A90C-4B94-A6A0-5D5AA1BF669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67687BC-99F3-4796-BDDF-43E3DB5D549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913AE72E-19E6-49EA-BBEF-59BF86105FD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FC0F0697-2EA5-4527-9331-CA39FEC88A9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1F1F6384-F0DD-431D-9BC5-E272745A95F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CCEDDAEC-F62B-4D22-9431-6FEF6B459D4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C25D0D71-14D5-4A80-8C15-F2EEAAC60FE2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3CDEA7F2-5730-458B-BA45-C764B6D4ABD7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14FA3DBA-0B65-408C-8C2E-C2613B34AF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2B24E752-AFDB-46C8-A41B-5F0B61A6FE8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921664F8-A319-488A-B967-DB75718133B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5EB12CBD-C44D-48DC-8BB7-6CCFE179B6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20E9CB54-34B9-4FB5-B6D6-A7A54F1AD1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3B7061D8-8633-4DD1-A616-0D9CF5E1244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94DCB48A-E47D-4114-9FE3-EACB5AB2B576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C1099A7F-F558-4489-844E-08F3400A27D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6BF70906-D6A9-4392-848E-7197B0E12DE8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AB5BCDEB-18CB-4EBB-AFB7-573EBCACEA7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5996376A-829F-4CC7-A05B-8E36CC49AB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7F87C6D7-2226-427B-9495-3F37F4F9FFC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CCB91792-9234-4938-B81C-5B5F32365D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C772475-DC51-409F-93ED-44E534AE839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9497EB41-CB1E-4E75-8978-2C67E221D0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56AB2B18-D282-47CA-8DC1-51A575579E9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47A2FEE8-A3E2-45AD-85F1-910398A4830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6D38F059-A394-4F3B-86E0-4AFE541DB95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5838886B-2461-4D9F-83BB-D5003180C37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288D1929-8D9B-4A3A-A186-CEA07A6C0A4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0FF401EA-A94F-4673-A05E-EF80AA188F2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25E07A-CCCE-45FE-B652-46181CF76D1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B649F95C-C767-416A-A191-48A1664A09B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6D38402F-3589-4C3A-9F80-48996D81226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32E9B768-24DD-4AC4-8EEC-EC7EB6A3312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87185483-7A27-4098-AF28-97F33403BA2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4107CC52-D9D9-4E32-906E-8CC3B191A27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3128C790-3477-4CF4-A18F-6E5501DD8C6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A9804302-93C0-4689-955D-5205E6D1505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2ECA7B2E-1141-48FF-B481-C2C3B6B273F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1CC4CBF8-4956-4245-9F60-CD81AFA4CE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A79F280D-1BA3-44CB-A8C0-B9578C9C2D1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6EFD94D2-C8DC-43D0-85F7-FD6526A307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E4EF110-FC02-4171-A961-8D10C0E27F2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2B4C61F-BCDA-45DD-9C6D-B8DBE1EF5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C2F73F75-B4DD-4171-B8AB-E1A09CF06F5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4E614FBA-8AA1-493D-88FD-994FC5D1958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93B9D4F-586C-4472-9C96-D3EDDF91B4A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ACDD137F-AF04-4F1E-93BB-4F2F20F167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22031FC-3878-46D4-98DB-253932AB047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5619A15-A8D5-436E-B115-6D3A71BBDAE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2504A019-05DF-47E2-BF93-6722FA0AADC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D98DE693-4B1C-4E4D-98B2-BAD6750CB5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60782D5E-E413-4BE8-8DC9-A624ADDE26D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1B850990-F389-427C-A06F-6A7348DD6C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3451F7DA-DC41-45A7-B0EE-D6042C79133B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D612C0EB-3968-4C35-AA59-2140EDD84CF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DE16FA00-EEE4-4E4B-A0C9-0352FE357EA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86" name="Picture 385">
            <a:extLst>
              <a:ext uri="{FF2B5EF4-FFF2-40B4-BE49-F238E27FC236}">
                <a16:creationId xmlns:a16="http://schemas.microsoft.com/office/drawing/2014/main" id="{54615AD9-8673-4594-9885-915FC3CE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2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2" orient="horz" pos="890" userDrawn="1">
          <p15:clr>
            <a:srgbClr val="FBAE40"/>
          </p15:clr>
        </p15:guide>
        <p15:guide id="4" orient="horz" pos="102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A2C3DF0-F421-46B3-8214-A7CB33A6993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288C7BBF-5D90-4968-905D-B3B08A796009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8C2796FB-F2B8-4EB8-B28B-39542BF1631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0B5EADE6-E801-4B39-9581-C93BC7F93C9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69DEC1AE-D3AA-4A9C-825D-E571FCD5D12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3DA5D32B-4280-4262-9B14-B1B342A0D09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35483C99-064F-4247-BD39-D1BA7318B1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05DFACDB-7793-4B38-A736-245495352C5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0B6BC23-7DE4-4EAD-8870-18A929291C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A29C753C-C4B0-4D6B-92F0-6E50E9FB6BE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A2E06F51-AA1F-4974-A220-77765970E0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45B22785-96D3-4794-8ACF-5905C8FB106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236FB2EA-2CAC-4F0A-AC0A-C46113480E5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86202470-9874-4561-A7EA-5454B86BC39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E16C8274-192B-4A6D-A784-AD8E9AC53B7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224CE1C5-2393-4E1D-B1AE-6FEE9EDF583C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4D7F9B79-E91D-4DA6-B8E8-30F36E65F8B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0B194267-B6C8-4FA3-B28D-910E133E814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29CC02A-723C-4A27-95E3-5B8BD562FF5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3605181-CEEB-4C53-9D80-43750C13627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F35D6AE8-27F9-4335-8C80-CF2CC0941F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D67680B-F994-4D25-A374-C2FC3959D3A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69903301-2227-4951-8E2F-0EDAA2D0C1D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15F05977-C67E-4BE8-8DA4-09E99231386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1733F405-FBDE-4EAB-B27C-50977292404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A79132-935E-4E4A-B6D4-50E924A608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7D2526B6-288F-40E6-9215-99739083034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377B25A3-B483-48F2-9B9A-C9828EF539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EF2B6EB5-3306-40C9-8763-901324693D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F8BF9D04-144E-43B7-BCE5-BCD3F47463F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D74050B-0CB6-49CF-BE46-C2897CE8F15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C1D4E4A3-06C8-46DD-A2FA-F8334548CA4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A590451-6B94-4552-87B0-D43A30C5A99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63A8DB9B-3592-4CC6-88BA-2CFC4E09D3D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8BC45234-ED08-4905-B131-89358C2BC38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0D5955CA-4582-4453-84E2-4DC03B34EAA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9F0449FF-C672-4B65-B162-0E2BE14CD10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7F2333AB-0A70-48E2-ACF8-3BCEFAF58289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359AC0CF-C7DB-4F3A-9460-CBE7CBABB94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57CA8F48-9723-435F-A5B2-084972D7CB9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E7B52036-774B-4382-B22D-03CA64EABE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9DCFCEB-1687-42A9-B89D-3B3EC832538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50A4D535-4B45-4743-830A-14869A8F5E8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ECD37917-C38B-41BF-BFC8-ECBE86DBE542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7C02CCD3-143B-499E-ADE6-626E7BCEAAE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5DFF631-F0DD-4992-96AA-00606EE2BFF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50951A6B-3386-4DB2-8F2A-B60EBED3900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47107A39-30D6-49EE-90B2-61469665572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6A5F1279-E859-48B6-8509-ECC74A0820B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970699BD-F469-41F1-83A7-66EDF03FD6D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58F56B3-7B5A-4723-A452-7038DEF252F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D771DFB8-E233-4756-A24F-601E2217BE0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5A57D512-F7D4-4306-8071-38979FF6C661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4B8D421D-F33A-4808-B13D-C8475E459E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A0407A70-AE39-42EE-B0E2-AFE4977F1C4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99172E71-A2E4-4C2A-98FE-5C9FF669732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D48DC3D1-7881-4369-82EA-3299C635358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FBAD8852-8DD4-4D94-9A60-66441EF22A2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24C9BD0E-1A65-466D-AAF1-4E4C46C693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EB6368A-03FF-452D-A31F-CCA4A3E3186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57FE22AD-EFDA-4BB2-8DF6-D4D1C795486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0E59CE75-CB59-42DB-8940-39B4C34ACF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BA46D8AB-7536-4C51-B7EB-1222645E48D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C48738A-D155-4066-A1FD-AA0EB28CA23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3FEC4ABF-C858-47EA-AA54-D62CA3D66AB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35C1BB78-23A6-442F-BC0C-EB5D45FF2A7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19DB079C-BFEA-4329-A24A-99341F1D40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5419272F-727D-4477-B400-F44F0917E3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9EC2E971-C732-4167-92A9-09DA78BF947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3EBE2654-C6DB-4200-83E4-A05BC5E41C0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2D73478E-290C-40EA-A29C-BE2BB451962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3E8A667-35C1-4D65-A925-6D098B201B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03EE676F-8448-4265-BBF3-32E66EDE9E5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FEFB64F7-9281-45D5-9B52-703B2286EAA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C28FD0D9-2962-4443-B7B9-2B5E2A3416F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BC123369-474D-4FF3-A83D-BDE82CC6E56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EFD13E5F-EB05-49D9-99B2-AEF5F416F46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8D92F91F-9795-4CFE-92A0-810AEF671B5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F466F81-2D4F-4F73-B00F-9BBDF459E06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BBB11835-6BF2-4EF8-943E-D18ACEF5539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AD99046-0675-4559-9262-44882B9EF12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4891642C-E511-47D0-BE22-3D036A2CA44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17D0B112-188E-4C4E-B78E-589378CBEB4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072A55C-5C0B-4315-B6FC-95271450012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0FCCA37C-F209-4143-9316-4645C7661B7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72186A7-7930-466B-82C7-2EA37B93FF78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14E55F5F-AAC9-4595-9E51-6D4B01BA5E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F5E41CE-192C-4ECD-9466-AC68571E364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447A200-A001-4968-BB4C-432C7796EB5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FADFDCA1-2751-4790-AB14-82F5BD72A9A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8217CAD4-3CB3-48D6-8BE0-C362BBAE08A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17F5FBC-05FF-45F8-A24A-95DE345B8B7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9F841A31-FC4C-4EA2-ACB7-9CB4F1FFF65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5FFDFC3A-BBB4-4AC9-8447-0399372CD6C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0FF1C45C-0470-4710-ABC8-843656C2765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6829C07-D3AA-4EC4-A149-9C5298A306F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5353FCF9-6234-4DDA-A6FE-A59355F020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1EC72899-82D9-4204-AEA7-4D4E79ABD26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E6C2D6C9-7E77-4805-9762-B48B27CBB9E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8D6BBD27-C553-47AA-B434-ED4EC4E32F5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56A1E517-631E-448C-90D0-E820A635365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E5EFDEA0-9FC8-4CE2-B92B-57A32F21321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AFAD4149-B0AF-43BF-9733-67A50EE89D5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99F7C18D-3DAE-4E8F-8104-9027F9A9A73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6316A63E-7B88-4EF3-AD5B-AEA3BD1D9F3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A159366-080B-4FF7-840B-B3C7364D3A9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A4C24F90-78E1-4BB4-BCCB-45CAB95902B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CD13BE0E-F1F8-464F-8173-64E404744B4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747CE81B-44AE-4C76-ADFE-BA6E69D1B0B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0DC0B32C-BD35-44FD-8812-98A9F283A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2F9340F7-170B-49B1-B95F-5EFD5CA771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84F91F6-2B85-4B69-B756-79941413B55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C61041AD-D4F6-4D8F-BE39-89D81FD3135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CFA47BEB-A5E7-4BBC-B6CD-5930DA18463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4DF94C2A-DC18-4F19-B0AE-1942E2FAEBB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E6EBF26F-C934-4FBF-A381-3B11776A036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2A81046F-8186-427E-84DC-8B5CE5E990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C3A98C8D-F09F-46CE-8F57-03DA858B7E5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188C854-3F15-483B-A45A-F17415544C0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50E846C6-BBD4-4554-A411-8E1ECD8AB66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C772047B-0E3B-4B5B-A070-EA356322923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2171488-BE47-41A9-8DA9-AFD4DB9BB0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8339D15-9138-43F3-9DA7-D0A5240A2D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F7ECABBF-2594-4A00-B3D7-197DEE71BB7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14170369-2F00-4F8F-9266-12B158B4C75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40F9CB19-5B4D-46A2-83DE-FF892FD8ECC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1C38E22D-BE24-4D6B-B7E3-48A68D780A7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83B9B1B1-7090-4A77-9C9F-0FFAEA75837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15A14F7F-5D86-4C59-A22D-9925BE2F344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60C0E5-C8B3-427A-845E-80820FC3C9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9B53C02F-32D6-4931-9EF7-F9B4549A834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F4786020-0E7B-4010-B93B-448B2BDA886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C69391E-BB35-404F-A382-F5F790290D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F842CBBC-84A6-474B-9F6E-8F8EE51373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F27068F-0078-4B9D-87DD-6F6CBB96496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2E401F8-EE6A-49C7-AEF0-D319935854B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5E1F460D-F7D6-479E-B28C-DFF8E581C0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A4B28E9-D6AA-4409-8AA7-6BBAD4062E3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3E9E645-41BA-475E-9CCA-B604A1356C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A46E87D-4FE4-4207-B6E9-EFC4479EEAE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56942211-5C2B-463D-B4E4-FE68058343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9FA0F14C-CB66-4978-8770-61205EBDDA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FFEAB048-8C67-4094-BA38-322A4B06956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DB9E3038-23CB-44EE-89D3-E3696536BA8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C62ED60-1740-43C9-953A-A1EE5B0D920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36C3D596-1D01-4705-8FDA-F6ED25915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4DB68B4-6F40-4647-8174-533E70DC34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8A895628-1C13-4620-BAD3-7BD092DD2BA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E043E7A-C3EA-4483-9B1B-42285A12BC5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2FE890E-7585-4FFA-83D3-5C10D1D95E5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2D08AF9-1D44-4212-9EE2-711FBC3E1D3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F83507ED-E477-4616-9215-A59431ECE2F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7A07A75-ACAA-4240-BA04-384FAD915C7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5DA50C1A-7B2E-4927-9189-052F7CE08BC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ED2C6916-22B3-4214-8C3A-5D66955E307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12398B74-CBCA-49E9-B895-5ECD3F2682AA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D4C18962-ACF6-4FA9-9480-6D6ACDF340D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784DFEA4-6EAF-489C-84EC-3ED701673B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A7A5BE6-87B1-4832-997E-89DD71B430F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E74DA1F-F7D7-4F1E-B486-D7A69811B1B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E72C072E-5626-4FD3-8487-75BC45CBC17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8057B3AF-ED21-472B-A8FD-C1F185F0A1E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DE24C74A-DB97-4CD6-8425-715821F2D61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4838667-268E-4527-9FBB-D2008282791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49F54DF9-C4F3-488D-B7ED-81E723C5EFE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4C1E36B6-AB88-45D2-9601-E43E1372094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642AEB7-39B0-436F-8823-8232DC7F39C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82A1588-A9FC-4C9B-9735-969F551C760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9A91221-3AA4-42F9-AB51-67A8695E044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7910D72-BB84-4DE0-9F3E-CD914650DDD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57CC5B33-3257-4985-BEE2-7129B094945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DE1AE951-2F54-48E0-93D4-4A3B6729163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A52BD838-533C-4C64-A238-385177A90F9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BF1862C-6B8B-485C-B89A-1F749AE4CA2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21D213D-E46A-4E2D-9939-622FFB92DA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E66581E-F790-470B-8792-3CC6238DF23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0535E799-921B-4E21-96D0-6A401209CE3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01EB48E-7AA9-4D1B-B20F-7F8688C2B68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1A643E6-FB9A-4479-9C4A-A3F6843DA5D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B22343F6-733A-48FF-ACF0-7486C6B009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C51F7EF7-623E-4E60-9BCF-BC3805C11FC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DB3AD58-C823-4BAC-AB00-12F3212585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16C6A867-D6E7-4FED-A42E-7975138FCD0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1DBF35A-436E-4874-8AF0-E72B521ADFD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721086FD-2C93-4AF1-AA2C-420B5413589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256FBB8F-DFDE-471B-AC19-37F67D6FA79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13333EAB-0F86-466B-B4F1-25A2A227919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02BE536-437B-49E6-BC3D-FD767B748B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542350E1-A594-4D38-B73E-8759C6DB4A5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587A7F7-D6D7-40A0-BC2E-05FF712121D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49FD31B2-2FA9-4D7A-A452-6B1042A30F4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AC45BCF-366D-48B9-971A-0D9CFECC358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04212782-90E3-4EA6-96D1-A77D6EC3E8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0A89C48A-AEE3-4ECF-9F9D-92300EFE030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E6858427-6C75-485C-847A-C407A704796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F48579F-498E-4ED1-BC6A-AE6B0EE782E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01031BA5-0AE1-43EA-966C-6518B0CE7890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42C8938-6ADF-49AA-9D5B-CCA389C4D95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B200C1E-0B7B-404B-B158-EAA413E6458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AEA3F302-0ECE-4061-B3C1-EB9881EFCC8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B764DFF-637E-4677-A65D-F51C99A6630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269F525-383D-44E3-BF41-DF8AB36BFD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6548AD2-EDB4-4A4C-8525-236EA04052F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18F549A-25FA-4679-9A47-01080AE669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D82B7A31-660C-45AE-9234-C26B4AB87C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BFC2B746-C6B2-4A51-AEAE-D6BBD1A11AC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0260CA86-4C33-46AA-8B75-0CE47487D5C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14BF6B2D-AAC7-4CF5-94EE-03C1A95C275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11FE447F-8801-4724-81F9-647B45F95BD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3EA60C45-0685-45D8-8607-F0E7C2DD38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6C231882-164D-40F7-97BB-FD065C54C2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A50B78F-66AC-40E8-ABFD-08D22CECB45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D967BD32-71F8-4004-A509-09564FC2DAE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85CD40DB-3EA3-4C1F-8C16-116A4B77D5F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1604DA4-C329-4F4C-8242-64B981D208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94F5C9D7-D57E-4544-8578-712CB0058A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3EE4BABD-A3AC-4F28-A16C-28F3A540268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02260D39-1B97-47B0-B94C-44C010E47BB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F31D861-9128-4FE1-AD6A-AA9EC02765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9F251F5-1B4B-4628-8041-33670933D9D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B3CA6AA-B6C6-4788-AB16-673E849982A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D0C978FD-4C71-4DCB-8751-6140A9F30D1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61D5748F-F8B0-428B-AE9A-F1F3C55118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36E54E3-A35F-4A01-846E-FA07EB5844B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9A104C9D-31EB-43FA-BF22-C9FEAFE5F46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BB57EE47-82C9-4AB0-BA98-765A263764B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50FA778A-5793-459D-8BD8-53B06AFB717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AB17180F-1D34-42E3-86A7-4E3ABC85236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0CDCA077-0D1E-406C-9E49-02C060C8F0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5ED9CF3A-C5A1-49C5-AD4F-3CE3051891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BFC431C2-C669-49E1-9A56-DEC33D0CE41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975A07BD-2058-4C49-896D-C8AA58985F6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1D90C7F8-DDC0-4FB7-AC92-6E6D10CCFB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F428925-962E-414A-A758-891782C0BD7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6C741F98-DDA5-4DC0-8C72-8DAFD18FFC3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0CDFA3B5-1344-4F3D-A699-AAF3224ABED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FE8F7BCA-7853-47A2-A846-82649EE9A0A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F9404C70-14B8-4024-A5E5-CA0518A40E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BF512A5F-8EF7-4D69-B5C1-3F8019C02C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6D58D246-9A32-4273-A062-0D720F837A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9001E45-A2A7-4B09-89AB-AD00F39457E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4F5268C-73BB-401C-B51C-4925317BB62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28EB91B3-9FCF-430E-B109-6931BC15BD5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A923F8E-38D7-4AF2-92F2-DA434413B7F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40A0373F-5CA7-4FE2-B0EB-D7880418600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B9B46025-01B1-4D8E-831B-678D317D774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F13FFEC3-7E70-48BA-85C2-D4E626718E7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CF452F3D-DCBB-48A1-82FF-8C65375092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965BEB42-26CB-418A-8512-DE973C7513B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0FA1BE08-420D-4D88-A018-C5454F4493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8CD8AB2D-A634-4BB8-8FE9-29C443CEDD2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A33B539-CDF3-47A3-8FA6-C69196DC202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27E468B4-60D0-4C83-920F-2C1D942AB48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269" name="Picture 268">
            <a:extLst>
              <a:ext uri="{FF2B5EF4-FFF2-40B4-BE49-F238E27FC236}">
                <a16:creationId xmlns:a16="http://schemas.microsoft.com/office/drawing/2014/main" id="{6408002F-AA9C-4CFA-ACA2-EF032DAC19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6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72">
            <a:extLst>
              <a:ext uri="{FF2B5EF4-FFF2-40B4-BE49-F238E27FC236}">
                <a16:creationId xmlns:a16="http://schemas.microsoft.com/office/drawing/2014/main" id="{BFAB28C3-CA44-442F-B331-939332DF5CEE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254FAADD-C745-4396-BE2B-60A57D7F47C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DA750B6-B94F-4478-9CFF-EA4D2866F54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53442536-8079-4DF6-A12F-8218BD9D5A8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48CA7B3-F87E-49E6-B29C-1A244FC4863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6056BBD-8B16-47E0-97EB-F07E816C247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6BF5ADF8-70A7-43E4-AAA9-D343BA5D52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2DC26676-4218-4589-AA35-4F9ECC1B311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B2E863C2-16DE-4B17-AED1-9A9F0EF0051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9506985C-FEF7-4EC5-BFD3-966DD7CAD4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78F5E48D-878C-452D-828B-4EC17B14F3C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B16F9FB4-3B23-43AA-B6D3-EACF38ED3BA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DB596-48E0-4722-A183-09D07158F4B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08E19A3-4231-4417-9CBE-8C147590C8A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0E22704E-3F13-43D8-A04C-8D342351815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92FB82FC-3209-46C4-918C-F2AC9EF49F6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EC68D430-F47B-4E66-8F9C-0CA43E2EA4F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40A1951-240F-4BF6-9DFE-86E1533AE20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1368ED5-F3DA-40DE-99F9-379EAEF9468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7BA12DE-AE92-4409-91A8-BE048118337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0B2EF08F-0A35-412F-8FF4-81775DCD277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AC77C4C7-6988-47D6-8697-B6F31DC5AD8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67F63490-D090-4267-978D-ECBBA15A99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6E9FB2FD-EAA0-4873-AA39-F95C7BEA4B1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BADCD3FE-4FA9-403F-A20F-972CBAA2EFC3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D15C6F07-6208-4383-8C56-88F80DD741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749F75C0-CEE1-461C-A1F9-1CBB6E46B6A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2FC0BE6-6C97-4683-BA8A-207355EAA58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698020D6-1424-4A25-BC08-1A5B670C04F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461F5730-B406-4025-9AC2-592850301AE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4339E02A-E7F8-4AF7-A644-4F93BC5BEFF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9718CD57-7CB1-4472-B7D0-5BB4C00D54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45DFD8EC-803A-4C70-B252-3E3D02B8AA4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E3E9ADED-EA12-40EE-AEEF-CF93D40FCD9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17978DFB-3CCA-436D-A3E4-9506AC60C14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946C4073-52CF-440F-A35F-AAA148AA92C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4E4E1489-B939-4EFE-89D3-BA0B8FC552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2CF484E1-75A3-4BD3-9BC3-0B165CE1011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7DB1052C-7080-4EBF-BF08-4F4EE7FB9FA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F0F7A6C1-2945-4D5C-879B-0C93BA8259B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922F60D-6E76-4623-8ECB-C6976C6442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13849BE3-F22A-4ED5-8F00-67D3E265C93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9EF32B70-5BA8-4D49-85EF-85EF375F15C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D935A840-D00F-4022-9CEF-3B22F9566CF9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AEA1DAC4-3F36-485E-A8AC-C371C7EF566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E2F49974-157A-4AE6-9457-0834A35EC94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ACF1AA76-4309-4258-B3C6-4EF16D411AA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233E98DB-8F4B-45E8-AE1F-222967A6BFC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7B00560A-CAC4-431B-A5D9-22DFE4C39EB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6BF1A45-FF69-47F2-B99C-820D117795F5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2EF80F9-7696-496E-977A-99DE926D63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AE00D2AD-CF4E-4831-AC7D-3B0A40A0139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CC38AF30-3D41-41F4-9BF1-D329D227C7C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21D9631-5A0C-401A-A9AC-36D5E13D4C0F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1D16F1F1-65A3-40A1-8A6D-DD5EBF07C90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CCC3E34-3859-4D07-9252-168BF83EC7B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455F3D1-EBD7-4C6C-8175-162C555F253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D190950-51B7-4FC0-B3FF-AF3D06F8408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C0F3B199-7195-4D98-B175-9210AEC4C0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D2B27F50-2F62-455E-9849-FACCE316763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6AB0FDD-165D-454A-AC42-370585B9668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6545EAFD-2B2E-4000-BC5B-1AA1F0ED87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F43BFEE9-8963-49DA-925E-11E6FEE764C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75DED0B-50C7-4027-8144-B367794174A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3A1542B7-E8BA-412A-9114-3ED76736E8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6FF1D20F-1794-4BB7-BA7A-A10CE749D75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ADA04C76-F8AE-4039-83DC-1674FED87CD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AA9D6AC6-D9ED-48FA-A007-C215292BDB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B929D464-5293-43C7-BEA4-18DDC744A0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D70277F-DF87-476F-A975-68FC1E19F22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17297120-84C4-4AAE-8736-B4BFCFF40B9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52B67E65-9AF3-4740-BB09-1305658CA9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4DEB1202-F7AB-4652-9617-8D80033EFB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3735B760-65F5-4B15-BCA7-61B5C0D808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63C9C256-84DC-4C09-9FA2-36551E02BCD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408247FD-12FD-4CF2-A83E-50C0530AA7C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F54ED124-E3B2-4224-97DC-B2F3EF9A332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92D218C-C210-4EAB-9F26-CE3C3A45362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06257C1-1408-4ADC-8C70-CDC5441140B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732353C-E4B1-46BE-BA75-2248694EAEE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C062A61-790D-4518-8643-AABD14D998A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B8853FFA-3250-4DF2-BED6-3C1811DC022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F983D1FA-49E7-40CA-AC8D-F0A87CBC25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745BEED3-AD3F-4216-97D9-CFE48CD185E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B03751C9-43F6-4F76-9554-0C17C43527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A5C22811-ADD6-46BD-83CB-86683886BA91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FF78BE03-D86B-4444-828E-9482896F60D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88A4F5A-B707-48FD-B66D-4936CF7C8D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C6439-DD46-4D83-B8EF-0A9119370C6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44596DED-0289-4480-942D-074F0675113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DB4D532C-6EBB-4391-AEFF-D1DB6B5A7AA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F0A98B9F-C504-4F6F-AA06-55C7F7B7B64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DC3F86F4-FD23-4C51-BD46-66C50A1B5C6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DDAE9D6-43AE-4244-8DE8-1CF761199E3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1008A6A-B33B-42E4-B97B-6D2B4B9149B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38728F4A-1F37-4DDD-A8A0-4CF6C27943B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A40F5DB-2ACC-4A87-ACE7-D3B8C45409B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9207D93-0B15-4813-9F69-11392B8E4EA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85A3684C-4769-4468-A14B-9FC9344E4FB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80DD3AF7-A064-43A6-BC7E-EA82616EE76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7DDC0E9-99C6-4976-98E1-3DBA9E6435C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D34DB853-A289-4E6F-81B4-BB6A783C9F9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E7ADDFE5-F51A-407F-B825-83550451F4E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C7F585C-087B-4500-8C93-D7B8F8674C5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BC47B30A-A614-4275-AC03-784D199CF82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F61F6E72-E0F5-418F-BA34-1FB3FE168AD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F3E810F-2392-412E-8564-ACC8258D4C6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E93DAEB9-8D5F-413E-B3ED-CCC014414AE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F97FA05C-0233-4B7F-AF3E-93E25CE0C720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2006CD9-DFEA-4B45-ABE7-3EF1090D44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D108A63-2682-449D-B008-9A38EF99DBB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A3F04BD8-75D0-4B98-A4A7-BBEB93FD743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8E358C52-32E4-4F03-B707-1B11A781E6F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75C3D19B-867B-4283-9F40-EE592DE4786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B3DF2154-0AF3-4E24-A292-BFED6EE8259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ECDCD321-B7F5-42BB-BE99-028ECEA96F5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11CE7125-E0A9-48A6-91A6-22F8E99205F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751DE074-C1B5-47B6-AD6A-E772EF0DEB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D7E5C27B-22DF-4DED-9E49-68BA23A5598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437593C5-17F3-4F59-9B54-26AFF89D87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3466695-A006-4CC2-B578-9526C2F3ECF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2B11CA45-55C1-41C8-8002-3CE3840C679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6481F2FC-4AB5-4FC6-9075-E7D8A3601A4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67DEB1C-6021-4914-88AD-77CB573051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F1E6D7A3-B98C-4F65-8419-E47AB278698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585494A4-D0C0-43BD-8861-DFD3CE64828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638A75F-EB9A-4316-8348-83D04B0600E0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A9B14C2-66E5-43E3-8076-63148D080A84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EB418CE-8DBE-408A-A741-443F0E84C6A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A478B327-B755-496E-BE74-3AB69128689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72905BAE-DDA8-4B89-9667-02BC9AEB3C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57164707-6778-4463-BF21-9146F87FA20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71F1C8C-D74B-4F57-931C-4D0C3B9E5F8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7D2C40C-80F4-44AD-91B3-E0DBC47B3FE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E99620F0-BCAB-4438-A709-79EC43AD0E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44E43FE-8F3B-49D5-BA2E-18CA61BB9D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DAF8714-5462-4B14-A84A-BB3B96C26A4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52A55E55-39E9-46E4-9A74-12DE0E0EA41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776A1C21-96DC-4C4F-B436-9193C3BCE1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0D2C5E7C-F02B-4D40-BC6E-6467CBFF204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1D47B422-A6AA-44A2-995E-F564E5E0FF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5D33E533-BC1C-47FC-B3DE-CC2AFFF411A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49A9435F-5944-40F9-9EA3-5B0899E06E4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6D0A3BC9-125B-4B27-BB75-0AF19D2F582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F7523A7-FEE3-469D-A134-CBC7A053A07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DE0B28DE-C1E3-4EE6-82D2-0001D276A62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0146A13-A806-4F8E-99C5-0AA07727D1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C02B2848-BC76-4F6C-95C5-9D2691906EB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2349931-DD3F-498E-848F-CB217504B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DA3F568F-14FD-4A32-BE21-E5A9A7541C8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65EC4EA-5FF7-4F23-9FD4-875A5D78911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3D2A05E4-22CE-4045-9B31-9CF0EEDDEAE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93134994-CC80-4479-B111-9B49EBB41EF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56013ECE-7EB0-4FC5-8E81-C62F657884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AAF0B14D-7E65-4046-9C2B-A2C9DDF2EC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F1E61D2-5370-4550-A012-62FF549206B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928F06AF-5884-449E-81E3-C47DBBA25F3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A6833F91-9BBE-4311-9F13-1CD6F6DD3C3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260570C-5EB5-4B6B-B06A-25A1FFBC6B6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0847644B-BB2C-465D-B4D1-F2A9AB2A2AF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0CB1815E-FCF3-447E-8E15-1F87B708CA3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AC06B80-475C-47C9-8264-9B1A52CDD37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A9E8968-A301-44A5-BDDD-3DCE427A19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5B740B1-7A9E-40B3-9300-B604A532FC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D436A460-E15E-4E06-A5BF-193C0563AE1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B8E74C87-4089-4A4B-B790-526EA7D980D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A1C31198-6CAF-4204-B705-5104E220485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C0A79853-02EF-4EE7-A140-11E5BE0AE44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BE59751-8261-4749-9F99-9FEA80BF2EF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7F54283-306E-411B-ADDB-C0A1B871EBDE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5AA7BC3D-A1A6-4FC6-8C05-9B0B2D5C82A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5F1ED47B-819C-4D3E-B726-E07AB5C93E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D6179E32-B841-4266-9330-6902C6AB222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830B08FC-5D14-4648-9D1C-1EF91B9EE1A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F14FEDA4-0282-4020-9593-B0D1397C330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DD2ACCC-1E40-4A7D-AE84-3199120A167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7005FFF5-7979-4CCF-9435-C7A1E70E274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653CA51F-EF06-4320-BACA-7E4B203F19A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F0B3993A-9558-4B05-B2F8-B3AF1E57407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01E002D-3BB7-430B-9E34-189CA07C37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06E0D3F-5A6C-4520-8646-F84920BAE96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433FF8D-228A-4B8B-AB66-C74320636E2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A0C37F45-13AD-474F-896B-0311E05AB31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AC69D27B-828C-4421-8F05-6409CB037D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D4FBABE3-D7F5-4B05-AFA0-68FF410DE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003633C-78D2-4C4E-B2FC-4AB82810F9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E7EDD493-7C19-43F0-8978-3AAED7F2F1F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55F2D619-FAFC-440B-BBEE-CA731EDE8C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E0A195F7-FFB2-432E-AD3A-78EEA86774A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A40EEE3A-304A-46BC-ADB5-F5951EDCF97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36A1E0A6-0086-4994-A4DA-E5FFBCA32A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682F2B45-6901-494A-966D-C6FAB04C1B4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CC9F689-3674-48A5-B9D7-19A0151739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41FFFC25-10C2-49CD-A826-BA57CE28911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34F5AE3-FE52-4D59-98F1-52D42E6AD8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804D13B-C5D1-4BD5-BDD7-628F2015A94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0182821-DC84-4C92-BD63-C203350AFB0F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976CD64D-F365-47C5-94A2-681515E602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3D164C4-FBE5-4546-A6AB-DE5D6B07172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389B8DF-AD97-4705-A585-27A273F8A8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ED9AF4FE-5412-4E76-BBD7-985CC5634A1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F3EDA032-D68E-462E-B0EC-24C459F4548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598C9E96-74E2-48F8-AFF3-B6BA452A7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F73E6900-D5B2-4CE0-856C-5D24DE9599C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92585102-4A5A-4277-BC4B-EF53C5F7F45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7973D848-6BED-40B3-B0ED-FB7CAD04A81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5705D44-F79E-460E-B660-A26F8ECD9E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387A7FD-69C9-49CB-A405-78E92600BE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714651E-FE17-4295-B157-3D6CCDAEA23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C4B30CEE-42DB-4606-BC9F-C1FF3183DC8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E7AD89-44B8-45DD-8B69-C797E5DCEA6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D7E03177-3B62-473E-AD3B-1A621DBBC86B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14189104-DD57-4594-A472-FF8F4791479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AFDC7EA0-BB3B-442C-B4CA-03BDB9B333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13135060-691F-4606-9A24-B64AC073CE5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B3D055B0-3FC7-4D90-9086-63DC1D24E66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733AC143-1420-4412-95E9-5FD0CE621A4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15E559C4-92C9-44B0-BC39-713CEDDE2F4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8A48137-208A-44B4-88F4-7BE1506586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3B33DF3A-B632-4515-8A54-4DBDA62B2AC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42DF919-491B-4CD6-8007-334B345DF06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502670C3-90E5-4494-A371-D4FC7A89EAB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F18826FE-B3E7-4082-AF81-DCD9468E0EB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3851E2C7-88CB-49B0-9020-CE18C69E60F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44DA78F-F7F9-4B96-974B-FFADF554C469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B0C6FDB6-068A-4E83-8A59-78C876A9D4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F80EB78D-8926-4A27-B7B1-1DE594D45C6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4341F16-D069-45FC-BAB1-BEACD137B0C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4EEBD373-A93C-4BB8-86BE-110DF6D2C21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B34B34C-B911-46C8-9444-0CB49CFB27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F91C913A-9A88-4B24-A573-8AD8504DAD3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163F6B6-DCB3-4E66-95F0-2ED77A59F21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A60173AA-C491-4BFC-9785-E9C09955750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62213AD7-168F-44C6-BEEE-44F1F10DA1A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CF5CFA93-1241-414F-9E52-1BE02EBF20C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C753ACD-37B0-44B1-BC0F-19986020B0C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0AF90B92-593E-4E37-BB0B-3D2335FC6C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D6D6D9A6-EB9B-478F-A266-8DAB379036D9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555707C-1479-48ED-8CC6-707BBD289BE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207F48A-A8A1-4887-B794-404E9B5EBB3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13E32655-2E3A-42A9-91FB-8A271AB06E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4ED4F79B-2EA0-420A-8D43-8BCC1A6345C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1F89261E-0FE6-4A5D-A41F-3F29D86231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988D013D-A8A7-4A87-B28C-0F0C1C0DB71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D45BE9D8-A541-4A18-895A-7F48E4F0155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7684AED0-3B9E-40DA-9F3D-914D10DF8F5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C7C8C53-CD91-4177-BA13-3365E8EEB24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1E5EE85C-6479-4998-9F39-E8BC468B4E3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99651866-99BC-45EA-B5A3-394FBA7F16F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E4A3DDE3-5F26-429D-AA41-C47037AED1B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239FC26-3B6A-4B78-AFAC-C443A17B78E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DC956C1-7884-4635-909E-03114B36CF5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C4C9F032-645A-43C9-B54A-A3A6CB73055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8FB3BDDD-2ACA-422E-A5EC-D1895B81D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7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5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0CB42C6-E6B1-4DD0-9F34-3E4A4619AC1D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D69CAA4-54EB-4AD7-B6BC-F6F5298D809E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EE5C7081-41B2-44AB-ACEF-B7F9FFBC995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277CC908-F500-4388-9D41-B3423282E90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CABB7923-9C3E-40EA-A27B-A38F395CC10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AB57B4A2-CFCC-41A6-8E13-497BAA375D4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1C37896E-CB00-474A-876B-CF5B7BFE2E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04F1B1A6-AA4C-4B60-9215-9CE0EEB264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1BA7F6AF-2073-44FB-9B0F-C0C6BA2663E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E7D60C5-22BF-40D1-A059-4F64BBDEEFE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A104D9D3-2022-41B3-9C42-DB4984B709F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4B0F8F3-8963-42DF-AF32-829E440A96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684FDCA-08E2-4EBD-8C68-FBC902FA491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C46D252-1BA1-4862-9709-5B5CC62CE05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7F3280D9-8BBD-422C-9C50-5160A28827C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B2A1FC5E-D4D4-4349-8FFD-C8D53CE7449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CA483D8F-31ED-4866-AAE8-502F4A129D4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FF0890C1-8237-4985-AF58-68D687C9CA5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8D5B46-5153-46DC-AC93-B1238E624F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90C2605C-0538-4DC0-A5A8-DD0AB6C9DED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9D8BFBAB-C21B-4FB0-B3B3-1F30360505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6FECE6B4-4ED0-48A6-9FA4-13DD0D7DB6A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7CD314AE-4A51-4C68-A563-6728CC2CEC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C875C67A-61A5-47F8-B4C2-A9A44F81DFC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3447B586-CAA5-4F81-A1F8-6F06A39660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92BA297C-AE92-4463-94B1-525D590DC8E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3252BB-78CC-48BE-AA6B-ED23B1DA0D0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51758F04-C356-415B-A3D5-B3C8FFE6C58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A51C14FD-198F-4205-B95A-A9C36B2361D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D2F635DF-6863-4C42-844D-3B6002F18EB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186F9AD4-A805-4DD0-90D2-8958A7FF320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D507004C-2066-45DC-97A3-A3BEBE1922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3037BF04-9B4C-4710-A9DF-44FEA925AF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B7E505AF-3EB0-4B2E-B725-861A1EE9471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05246FF-CF7B-4C99-995A-34A8291FD59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6EB1764-6FED-4B0D-8E09-B3E063D056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AF9D257-3B1F-40D4-A5DE-4615944F17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BF3A36-31E5-427C-B572-53813A63DFF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3FFE920B-9B4C-46CF-88AC-E84F22766A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949A0382-07A9-4B60-97DE-2B37F40EA1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5512DA35-A047-4577-BA12-B577A6BCB8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6D26E348-0572-4A39-886A-8C758C49E52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94B9700-4A0C-4F22-864E-11A047F96AF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F505404D-9E2F-4078-B40B-6AAF05B50A6D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22609F1C-B12D-485F-B51B-D0AE0DA6594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DC104A3-F839-4B66-8BF5-40D1E5E7702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9658C785-268C-4EB8-8D07-72DD4BB6D38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E0F35FB9-FC7E-409E-BFAC-BB4A6B5A6F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686F54B-05A7-4997-87CD-50C87927195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98940D86-65E6-4C58-AF40-58DFB5CC928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1E9062A9-E2B9-4FC1-AB09-0E53F78E9F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FDCE3C61-3514-4064-A4F9-C858A22F2C8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EFBEF50C-1061-4C79-BFE2-FB05097963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6E8B8F2B-47D0-41FE-B6DD-0F7CCB7284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47ADF73E-7B29-4DF6-87AD-8DE6D9A9729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2979C67C-0DEE-4F94-B6EF-6754F5413E6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A7C3CCA6-9E33-4E0B-83F5-9A2A1F33E2B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126060F-1639-4209-B767-48EB44D2FD0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AE6501BD-68B6-4509-AFE4-E42323549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40973FAE-3B7C-4A77-B264-B747385E31B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1051A5DF-5324-436E-9A0B-0708EAE9C35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13D06779-93C6-40D1-B323-1395223549B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9EBA3A0-C337-403E-B37D-F669FDB0549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7BA083B8-86B4-4B56-B447-A8BCB9F71BF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F75E953-0BAF-4A7B-9787-984FEFE5771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69755C1E-A5C3-4D71-8213-477D4E07B72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CD8ABC91-5087-4F4F-B363-C23ACCA94EF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17B12BE5-B290-49A2-BA3B-E50F8AFD53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84DF90D8-1382-4214-B6F3-D9039775E4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36B00303-9F3E-47F3-8065-DCC5CCFC87A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7FEECAC-8A4D-488F-840F-118D0788A4A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0A2B34B6-E873-4AB9-BE70-C6AB406F80D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F8C14469-F6E9-421D-9DB7-6B3381C2CEE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436BB90-6E13-463C-BB7F-42E6AE91EF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C626A8D-FA71-485B-B6FF-D8C1B776DC5A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30E70101-AF76-438E-BF93-E6162F73E02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3DEDEAB6-55D1-4021-B901-FE426D32616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34CD6FAC-FADA-47E6-B01C-0BFE7720ED9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F744B0E-B9E1-496A-B730-54CE8C7B22E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20A5546-BF97-41C8-B25E-5D491B31CC2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A3AF7786-C34A-43CE-B98A-2DAC767A7A2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FC81FAE-26BA-4677-AECF-BE5F99FFAD5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5254BF6-C18E-4643-896A-5A73E424EBE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C31062D8-DC67-4137-8E52-7F8858F642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FC773558-6B4E-4EC8-A58A-741048FD81F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45DDA055-88D1-4FF6-9D60-8311A7636E2F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349393BE-CD89-4677-96A3-142B2D62AE3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8EC78070-C6A4-4EED-9E28-FBB1BABD535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7A1037FE-B506-4B27-A83F-196FDE92A0C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74C7CE83-555F-4D84-9F96-825124C5AE9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86FE1D26-5E24-4720-BF67-4FD3D14AE74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ED98A18-AD84-4CCA-B923-D6B7A1C974A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DA1F77C-070D-47AB-B889-C3BA8DBFE0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DF229585-699B-4AB1-9FDF-88CAC1515EE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D24C1B6-AC7A-43B3-B2C0-9E706B17E05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CE5515D-4160-4E1D-A039-BD22172818E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0BCB89F2-59D7-4DF9-A757-2AC3882642D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74672FDB-CB2A-481A-9151-12528C5FB1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29E963F5-494C-4D0D-8AB6-DBF265E885E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9FF70B10-3ED3-47A3-AD7E-81B96EE047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E9C3ABFC-4431-421A-9DFD-F1CEB21796F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1DA9CAB5-3A53-4449-BC29-0142B440D55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C5544774-45EC-42A9-A6B6-B768C314CCF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93E037-FF52-429F-8967-D8246E73A61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05C93FE-44F4-4617-B347-92F7BABFD23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7BEC91C5-8732-411F-89BE-630B2DE50F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CCF04A8-F594-4FCA-A9DE-6F87318C573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421343C-C95F-4E57-BEBC-BA86599651D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4C61ECC6-58A5-4753-9383-16BF6C2242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F20ED195-D018-4912-B930-F9EBCDB06C5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D6FE966-659D-4A84-8871-B91290948BD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8C44BBC-C653-4883-81B0-D6064010176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CFFEAD3-A063-4EBF-90D4-B4359CD0F1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63AD9D9-9071-4162-A83C-72577FC85BC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8992D021-9B0D-4B29-99FF-C77CE25365D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1D40BFB-23F5-4A92-AB27-1D6D04C932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99245C5-B0B7-438E-9C53-9781AC9B8CF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69C00ED-F394-4526-BEE8-797338EB5F9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3A2D4203-FD4B-40F5-809A-54D4FEAD683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D403E87-DE0B-493F-9BFB-62EB570B78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2F807631-FDBB-4D05-B888-0F7EFDCEA1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9E72DFF-5EED-4A4F-84E0-6039EC20702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925ABC4C-8CEE-4AB2-9C9E-EA460A9235C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354EFEA0-0E7E-4483-8ADF-AD0EC8DF458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292C51A0-2957-4C81-A4C1-688B973A9F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F3A366D-C7C4-488E-8ADA-72B17CD5D17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5E01AB58-A9D1-4405-9BBC-C6E09120B3B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2B00E6AB-52FA-412D-987B-866355233131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A107C9D-2C0E-4650-9787-1B3417F109E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7A8A397C-3975-458F-AB90-42B3507468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1362BCA-373F-4204-A92C-5761F3E97ED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EA49F41-E1E9-4237-8547-BB3892DE0FA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4E2E32F3-C8E3-431B-905D-DE997CF2C7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B3B5CDA-095A-4199-9870-505B72B23CB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81E2313F-6193-4967-87D3-CC29D95A387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2865EADB-F7E7-48DA-8BB3-BC039DF9CC0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AC5475B-D93F-4EF7-A7DE-3BE65FFCF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55E0722-540E-4696-BD01-1D533231E88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1816E18D-3688-48AB-A9A8-21EC5C0A94F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F4CD6C0B-46CA-48EE-AA9B-5EDA959DBD8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E8FEBD16-ECFE-44D0-BD85-4A98B6C3DB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A0A97CA6-E0DE-4849-A996-2C894F86D22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087013D3-4923-47C8-84AF-9AFC19B6DA0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F75DA643-FAE0-425A-8254-932ECE94C62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1B0639F4-61DC-487B-8F18-9B93BCAB521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4C5FD62F-BD02-4BEC-BB6E-C1CA8DD7F4D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16FE0BF2-BBA1-47FC-8B5F-A53E5934065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3F9DAC4C-D5C1-4937-946A-42FFA9766A6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208C7E7A-C2DF-4F84-9E4B-87F0A52D062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F07F554-C864-46DC-AB8B-F01A111611B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2C73168-1D64-48F6-A6C0-74B270FB5D1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6F0E156-969A-4D13-9838-B91FD425D09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A643D98-7371-45FF-B70A-F57E2D1E486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87F92DE5-E163-4ECB-A34E-E02D3B48D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6B4486F-6428-46B0-A176-B403E1EF71D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B12DB033-EBD7-456A-BA59-FFC9C848D8A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DE223CE6-0965-4E57-BF43-3C272D2F9B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6BBA8F5-CCBF-436D-8DB9-9FFAA3CC882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22D4A21E-D17C-49EE-A50B-097033E5721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7F3B047A-4665-4641-985D-42B4EBAC1BE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8BD4D7D2-3069-4822-B2F1-17162598DB4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20E8BC6-31B2-4A1D-861B-1161F6BC7BC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DAE647EB-12EF-4F2A-88E3-E21D79744E6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59F26C34-453C-476D-B5BE-52CFA60680D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D2409D2-F6F4-4D20-A92C-787500441A0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DF3ED08-9FFD-4FA2-81E6-7F33CF6E0F2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9894C-AB93-4B1C-8916-7EA19D1E43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3D2B7B0-3F3D-447D-98E7-F23B72E7C82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B8A29FDB-D0E6-449C-834E-0829CF49802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C0F88D93-8742-4A4C-94B5-8B15E092C9B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0D4EA32-EB43-46F5-9B8D-5E2DB84973C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A4A1A69-6CF1-4855-890F-CDCD3CBFC0D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0CB422F9-A363-4102-A115-7A71E3E76AB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35A0697-9C75-4E68-A8E3-98430BB38BB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C15167C-F1A6-417E-810F-CA4F5BA9F6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771B17F8-0624-47DC-BC83-22BDB5E33D0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C4A890F-8143-437E-ADD5-0A17E384F1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BAA62755-DAC7-462E-A8E0-E481AD9AA48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C77E18ED-42A0-4177-B79E-EF7ACF9226A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7BCD7926-A109-4603-87B8-25C3C52517C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D4BBB9A-3D49-4F9D-91F7-7D82120E2BE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A2BC860-EC55-48D9-804E-0411F973A0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0CC1EC2-2395-415B-B461-3264ECE4476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59A5313-3BD6-48B8-8A8B-16F56F02CEA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1952236-0F58-4CBA-9054-7F52633762B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EECC802D-8EB2-4AD8-91ED-C385F50AE75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D5E0F1C-9537-4D01-AB50-64E54388C79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A18294A-836C-4D2F-BAB9-DF8228CCE4A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D0EFFE33-E6E7-4D8E-B418-85E4C066B2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F0D60A13-59FF-4A57-B4D0-C57A0DAD9DC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0217495-083C-42D4-8A4F-9B2CB1785CD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06619FD-7E06-4757-972B-69067A600A9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AA643F4-0593-4848-AD59-8F599CF76D5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5EEC160-5C9F-4536-88C5-BF465F091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74D11D2B-6E1A-4E45-BBB3-31F2E2CD9CF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98F546BF-D14E-4975-94A0-8ADFC9C455A3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1BA7902-8EBA-40C2-BF50-586BC6C0832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220C673-9583-4B56-AE3A-0CEDCDEDE8D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EE1EDAF3-FEA0-4466-AF58-AE851EB686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CF1B10C7-9ED4-4D5A-83CE-6B9A69167CB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57D86312-987F-4404-9282-1B49F2B9FE7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A4FEF65-B4F5-4291-AB2F-953948DB380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7438E03-7DF0-4D2D-9B0F-6AD33C2CEA1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3F0D7267-4406-4D78-B5E0-3F2AB17F8B5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E85671C5-C7D4-4A62-BEAA-F73547D0971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0091F3BC-1786-4BE7-9FC7-7E61D78CB14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E45B7E5-A33A-41D7-B82E-D89B93F4ABF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76C5AD18-FBB7-425C-8630-7CBEA689501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C61B4A2-06A3-4335-B322-2922D4BD965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8A547C6-9A42-44B0-B945-13CEB21824C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E0D95D0-C902-43A5-9C0E-A008B0620FA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115E60DA-4A12-42B0-A326-5A55D7B44FC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511677BC-2817-4D76-8DBD-3F8828D3DCC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07B4CDDC-2C4A-4499-84CE-47E1FC843B0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6CB85788-2822-4C41-BF2F-B09724CA639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90A3AB1-7E0D-4A15-B188-D3129CBA3C0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8A1993A1-D827-4771-B4D5-853E81C0B76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043F7DDD-4AD8-4E48-B9DC-7A192F288B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5CB74A3A-7025-49A5-B8B8-8C099E9C8BD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B5D84073-4B8F-4772-A835-FCDED5C38F1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518E7DE-9E1C-4368-A6E4-322CA0D148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930B6393-CA86-4CFC-B5BF-8E250F2DCB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BBC6020C-2D3C-4AB8-89D1-A9AC398DB2C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EBCCEB21-CE5B-476F-872C-1EF5E3E7F8B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D4C8BF74-FE42-437E-AD04-8E21C9859EB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4784446C-D1CA-4AC5-B6C3-1E03210F0CE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1DC7276D-0742-40E2-B619-D9CAF8D148C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36E4C34E-193C-4662-B622-B95208CEEE1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4EFE7128-DE82-4B62-B9D7-874D4FCD0BE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24B0A35E-DE01-45EA-9013-BDA56E9B4C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889D8EA-7F68-4731-B9AF-A52B2A44A06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C4110E54-ABA5-4FC4-A537-A7D1EC25B0F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BEDC3C1D-FBAD-468B-90B2-46441E19D449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BD2E59BA-AAEA-4535-ABA3-42942FC2ACF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3DD1CB2B-53A6-4599-9648-E6E21098D53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FCAE26E9-1131-4E57-879C-F71F8209337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ACB35FB-93AE-4C2B-B765-4D27783D460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00AFE3B-7981-4452-9A86-890E7DB370F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F10B5B51-11D4-41B4-9892-D8C73FD0AB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814885A-0B68-4905-8CF1-05B4804BE6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3F42EA25-857F-4C41-B77A-819F4B2696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7164230-F2E6-4E8E-946E-21EAA7B6A7F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B19C5873-641F-45AE-B7DE-12B30A19A32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13836566-A850-48A2-9032-AD0A71DAC37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647FF961-E11A-4DD1-B9B8-E28615B04A7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5A08EFC7-6030-49FA-949D-E72AD939182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B079FC30-1207-4A7C-80FB-5C6F5FCEF7E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4D56E24-61EA-4771-9BC3-F260F72A2CA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D44A9E0-D544-42D5-A3A1-DCACA829A5D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FF0C1B9-6469-44B3-9AB1-24D74A2763D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B62791AA-E447-4C86-8DC9-4EC40FB346D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7DB6302D-9A51-47F7-BF1F-34E86069998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1D931840-F1B0-4FCE-BA6B-4E020286D9C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FF8F2CC9-176A-4AA2-8B0C-A435B28B5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99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roup 266">
            <a:extLst>
              <a:ext uri="{FF2B5EF4-FFF2-40B4-BE49-F238E27FC236}">
                <a16:creationId xmlns:a16="http://schemas.microsoft.com/office/drawing/2014/main" id="{DD86C49C-896D-488D-A798-DBE7114A9314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FF980BAF-5C00-4077-AFDE-3ECFABEB7D38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471D1D3-C464-4F97-A300-7382FFF6844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7A27B74-2BF2-4C1F-8098-4F8A836B405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EBAB554-6891-4B03-83D0-98AEBCDC9BD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EC6E1005-6952-4539-94E4-5754428590B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4078BE6-5D76-473E-8F8B-39E6FE5631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BE00774-15FF-4F61-A111-22C90E8C54CB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415461AA-8B15-4325-B571-4813495FEEF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9FCFFB7-E3AF-4341-910F-D46D9BE1EC6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8C0989B-1BFB-4B11-A288-975E0C93156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978B852-45E7-469A-AE5C-818D4062BE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76532F94-380E-47FA-A260-7AB982C3E03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E38A094-95AB-4915-A2D1-EA4C4CCDF9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D4B521CB-593C-4712-8567-8C0BF8D02C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9930462-8E58-4766-8C9B-6D8A6E6401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9BBE72DE-826E-4C53-B673-6AA4916EC4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E17B2A6F-53D9-41D2-9E69-C9A157E2986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6F3E42E-8B0F-4808-AEF8-C5B8C5180C7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9E5AFA2E-B5D6-45F7-AE1D-74C7270B544F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C2A116E-6D64-4D12-8223-21A29572A03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BE57CB-E587-433E-A518-D6C8B84A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76FADD8-5AB7-4251-938C-787CC28B904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81BAFADA-D544-4800-BCE6-337AE04901A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A8AE221-2545-4E75-8DC5-06EEDFD532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1B0CA96-D337-4D5A-B132-EA14142DFF5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711438FF-321C-44B2-A2B3-4E9A82A6FDF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7A400B1-CCC4-4E9B-9DF7-D637B20B059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3172E60-D51C-43B6-93E8-7553961D500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23AE1F-735B-4359-BD45-8C4058A28F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A02D6049-C90F-4C0C-89F3-49B30E68F9C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0F1D9B6D-B52D-48D2-B763-4ADE407628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BAC4631B-A49F-4169-AF3C-7CE4DDCCBEB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A4FB2892-5B1F-4DAD-92CC-EEFCADDD425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76EEFB5C-BF43-4E65-854B-1E89E009875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F88431AB-FB9E-4BAC-8EB3-EBE684384FB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8665E163-7A62-4D0F-A696-3EC023939C6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DA0E8539-DC4C-4184-8D06-657B06C8C00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5D7AE72-8F4D-4050-999E-CFC883731B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8B52132B-1AEF-4707-9F7E-93C2C9B404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FE9B6171-45EB-4A78-A1D3-4082C994C2A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67BBABAA-1889-4160-BD17-156CBE82DC6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FE4FBF25-D4A2-43BB-A267-FFCB652BD4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8A5266DB-22F6-440F-B04B-757ADE2BC416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D277830C-BBD2-474D-B6AD-6F8355DD2E0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D4EA2F11-E467-4079-9B90-341E3908DEC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B4755348-68A1-4E93-B636-392AB8B01A2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E6E941F1-115E-4037-81F2-D1EE907FEA6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DA96590-3CD2-4D7A-B67A-FDD64E7DBBD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AB13D14-15EC-4144-821F-503E11E0ECA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C73E4AA-5839-49C9-BE28-2CC271D581D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D2CF28BE-F796-4EE6-82CE-0EB1158DC3A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C8B475DE-9F1C-4EE8-8EAC-649119B09F4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35E16138-C29A-462E-9E4B-7A4A55250B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C1A99C58-AD4D-476D-B35C-5CF9EDE8A8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85533A96-4EC2-47ED-B2A2-6AEC7DBCF1E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307CDB3-F951-420C-B542-A90BC646A57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F6F58185-2D2C-4DD2-AE11-9988840A13C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1F04EC92-603B-49BA-AA5B-7B61B1B6D8C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5E658E3D-F2F1-4AFC-9FCA-E8FCEDAAD9F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51669DE4-3538-4250-A5E1-EA6AAA0FAEE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E9A3FD3-6B1E-4AF7-B65A-696BC528155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30953411-7E80-4E5B-952C-F85C707EF0B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62C350C2-2335-43B9-B7D6-5A4A1BB6861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11078DF0-8119-43E6-86A4-9CF852B4241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263ED0FD-D53F-49A3-A167-4982BD3B9D0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8EC66810-16AF-4857-85B9-2DE6ABF000F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B488A4F-6792-4A8A-91A2-845B7F78DEC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67B98DA8-EE79-475A-B397-47B648E4A00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75064835-FE3D-4177-82FA-DC1ACD5101E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252F44-3D23-486A-BF12-CFB9ABEB28B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24B2050F-7D81-4AE8-A1D1-89048E974AF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902DC68-7FAE-4A4F-BAD8-09EA3EAF8A3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FA3A9EEC-0F38-44E8-A419-F13943F840A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193A4536-5C02-4467-BFA6-0A010E7E57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C49B1F20-23E3-40BE-BA6D-186D6AC4A2B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DE922C23-D6E1-4B94-B49A-49409CE585C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D24377D5-A05F-4A5D-8359-24C6B302DD0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AF61C89-DA82-4261-ABD4-B307BB52296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10018DC1-F6AB-46EF-AE52-149AF3B00CF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BEFF6FF4-F91C-40B3-8F27-2D70A2703D7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9C632F1-2653-4F55-BFC0-68B8A9CECBA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7AABC5E-96F8-4A76-AB14-26E37392E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06392ED6-5A6F-4E6B-BC86-35235024693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5C7D49EF-034F-4DEB-856C-9E6CAE6FEE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3D85AE26-151D-428C-83AF-B99DF581A2C2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9E2BC066-F8A0-44BE-86A3-5B09311DC5E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C20C0490-15E0-4D0E-A461-518A01795A7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A24E6518-7688-4675-9BDA-CF10BCDF96D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75BA8CE-4FE7-4D72-BAFF-120F6B9B329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AEFE3DDB-6E53-42BC-9E70-FF9CAF0DEF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8BD5E15-361F-457D-8883-919BEA6C5AF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3C9FB4FF-1A1B-4E3A-A33E-0393D40522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0E74FEC-B6AA-47DA-A5D6-5D411F6A9CE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C3C56C38-018B-4E47-9812-B02D8E5A31C6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E2789854-8D15-4CF6-8083-A8BA5C287EB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244620E7-FEC9-4883-8BA4-4C520A915C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1D75514-F372-4FB6-8D8D-44CFC954851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A901C860-ABE8-4470-8AC1-0D8A623B22E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CED1E39A-FE3E-47EC-B820-C9FAC275F5A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4AFC193E-C5C4-4937-887C-B3ED4F3CB7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6EC64CBD-3229-465F-8E00-C2AACCDDA3D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CF0F8BE6-F2AF-48AC-A3EE-395E5FA7611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BD4C217F-BF01-4AE5-B1CD-1B7AD93642A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4A9A10F8-A6D0-4AAF-B6AB-76601133C08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0D8152AA-62E0-482C-9670-4B58B20A34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23FC1F17-17D4-4DFA-AB31-6D663881185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DDED200-4A38-4575-9C5A-0641D03E7A5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F7DC8830-22CC-49AC-BA7E-ADE8FF05951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984C1DFB-3576-4209-8B4D-69471E7D30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D41FBB11-18BA-4115-92E3-1EEF20FC2AF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427AA555-611B-4209-8B58-117D976CDB1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E24D3DB-BC24-48B3-B53E-F059051CE35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56EE1D3-1D32-4262-8C43-8DB9824A3E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2BC2373-167F-4904-8BC8-4457AF42AD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EE9E024-FD1F-43AC-A89B-7FACDC0E29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0488B81-09D7-4176-9AEB-F7FC3EFD17D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5BE29FB-5FA8-4CFE-93AD-A5DB40D08A5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FEB28DA4-213C-4379-811C-52623A5E6AC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D4562503-2687-4D72-8432-DD4DA12EE23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74225333-E4D8-4CC8-9F3D-58B58A04F2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1A6A9942-C6CC-4B18-A365-6ACFFDABFC7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C914712-7F57-484F-A2C2-D8CA890EEA6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29CBF2CD-8C78-4ABB-AD94-9EABE925E71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66D1E0F1-C8EC-4D72-971F-5DDFB721133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1F5BC646-8ECE-4A4B-9B93-DB5CEFB043A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0699253-62A9-4504-B6AB-E818D1F5FDA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906A52B-17F7-453E-869F-A96171AECEE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A2F988AD-3EC5-4B6C-B99A-7876DEAD563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0458DF2D-DFDF-4635-876D-BC1641074A75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1EE00818-DF8B-4257-A6EB-2275A863220E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7380AA84-AD59-4D90-B93C-D0193943302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AD6C1149-09DF-40F9-96B7-4CDE45F189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EF0D4AD-2114-4E68-B92B-6783331CD8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7236C28-54A1-4D5E-917B-8B79E4025ED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6C4FF12-C6D2-4B82-A1F7-C5D3A61AA5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8A1FA840-95AC-44CB-BB20-B62ED51B7A1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441DF6A-FE1B-49D3-B169-0CEA279C00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C198802-81B8-4A36-983E-27BCA58008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3F1FDD87-F253-49C8-A253-9226E516336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3B4666-CD86-4B17-8AA2-EE173AEAB2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8B464C3A-8B82-4AB7-800E-9AB28CEA81F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4FA2780D-EE78-4B64-ABD4-7A4621E864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BFF0D22-55A4-44CC-A5E6-6CAF67C66B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E453DDE1-43F2-417C-B286-BC16798E133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32F1009-82E4-4797-9020-4F5297CA78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5488D04F-BE8C-449E-B53B-182CEBF26CB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4ABB7A8-7BEC-48AF-B3CD-BC5164E00DE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0DA02D5-6F70-4425-AAAD-4464E2912D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CEE3C81-EF23-4A4E-BD86-24D248F6063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2F73A84-07EA-4340-A581-2C0ED7FB126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29B969B7-58C8-4FB5-A990-23A4BAF6A23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378442E4-6BFA-4CA9-8860-E828795144A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12DAC08-4D17-49ED-8054-1FE220C9961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6C98091-3CA9-4D71-A3E1-3D8542CA13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2E4E845B-BC6A-402E-8544-8006A9B8E7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9B4DD56A-FB4B-4698-BE46-B363CA47C0E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2F81F694-BF53-43C1-B95D-403CCD6D6C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7D13AED3-1458-465D-ACFE-3A459C85118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E11FED1D-A216-4A07-9D83-3411BD5988B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826F9006-7676-4CA1-ADD0-9AD68A31304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743FB87-E149-4B4A-A69C-51C22890BB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B687D70C-FB13-49D0-A722-4599BF67817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8F333D9-754C-46F0-B73F-BA9124A9C52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206603B1-8CDD-4D9A-81A7-5C71EADDFA3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EDDEDEE-7B5E-4237-90DF-7E5B5EA7631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7E60D522-D267-4912-9324-3B761DD1964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1760CE21-094B-4962-9F51-0F2E35DE795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92186AB-25C8-4B00-833A-9BA6B542970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DCC2DB24-1A10-4968-B403-D98B8C3F29B4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C98097A6-2F93-4C01-8895-FD1ECD22280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75BC373B-CDDA-467F-B80B-63CAB6D05F3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277697C0-CFDC-45B4-A874-C48558F098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1313ACAD-E357-45DC-8B47-CD0F64E232F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789C67F0-872A-4D9A-947A-351F2485BD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B2D866C1-BFE8-4D90-BFCB-5302EB21439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0497A5C-1EEE-4AAB-9433-E00A36D227E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457AE4B-60F1-4040-B09C-1B6DAC49275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18320064-F47A-46D2-9818-F057E4914E0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C04B4989-9C73-4932-8C9F-DE2DA8F4683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7CA4163-F60F-4BDC-8D9D-96F0C42573A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B64864E-13E8-42CC-975C-65D82E7F0B5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8E1BE364-3435-497E-8B0B-CE5B540E69A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E3E169D8-4AD5-4D55-AE7F-38DAF59BE13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E89A6080-4747-451D-A1ED-1AE0B96E375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DE644AA2-C71D-4771-982B-F4B6E836B0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A8AB0677-21F6-416B-8129-90259BC60D6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469E78F2-57B7-4634-9C14-1541CCFF776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DB9FF756-1E8A-440A-B0F5-98DF7569340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F0173E71-9DF6-4616-B076-2811AF7C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ABBC8524-6A24-456A-8F68-0924170D39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2EE8056-E992-4195-A22F-BBF79688024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35FFD3BA-0F23-4AAE-9567-BB6E2822879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9BBF651B-C533-4F91-A06F-DCE15A9C566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0BAD9917-435B-4BF3-8ACC-E2C0E4B8AB1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C3CDC51E-B43F-40E1-B2C1-FA2875EFA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79E96F1E-A96A-4424-AADB-522232ADADC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9B64613E-B0E4-4F72-8F36-1C2C4C96D7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AE71652C-A14A-43E6-BE9C-67AE67EBC319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194C4EC-4522-4C6A-BA55-8F5AB6D741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8F00420-6EA4-4ABB-9231-CDC67EDA8C6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00A17E19-6D26-4FA2-A171-943893B3BD8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B0C4AD0-F4A7-47B4-8111-1452919CA26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8C6546F-CADF-44C5-9557-D214CF01D48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74E7289-62D6-4A8D-96B7-9B6BC99A8DF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564DF3F2-67F6-4209-9159-CA20AD3FDEC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3805765-F576-4E53-9345-5180761A86B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E4B6892-4906-42AC-9B2D-8E94CBA3DAA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A5928C71-83C7-413B-BB2D-95E97F630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96CAFE0E-C231-45A6-8881-34D88E2CEB5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D0419EC0-6B2B-4D4B-93F1-0A67D92C817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971F9ED1-6791-49BA-A703-F13DED2164BA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D7BBCAD0-535E-4323-BB82-6070CE60C5D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7176E2FE-D878-4AD8-9C82-EC09F9E9CEA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4380C0E6-FE65-4865-A3E2-6F0B165F946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4930CB35-F236-4398-91F1-05CE78E4ECF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CBAD292D-7683-4C8F-A889-B8F9EC8A318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212CEF4-621E-43AC-A39D-6CECFC03D8E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38A7D7E-EC92-494E-A5F8-3E4B877AE2A5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7F2A3DF6-DBD1-44FB-AF8C-7C6C3E41B02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0641420B-3C4E-42E2-A19B-9AF453E2879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46355A7-CFE1-46BA-BEFC-B94E6F6799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092CD6B0-4D21-40DA-86EC-0B3F7F42710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FB26AEDF-5540-4990-96BA-79020CA683E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4B838E02-B538-4F18-BD38-C553C396FD0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492C3B5-94EB-4FF0-A8E5-4AADA81CB71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A74CDB5-BA75-4146-BEC2-E32A0EA0944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D08D2FD4-6685-437C-8249-5C28F1D042B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4B27B24-A948-489F-9665-A3A1844BA7E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EFE391D5-5538-442B-BC09-853AAADC6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AFFCB16E-A8B2-41F9-BACA-1C3CDFFCDB0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15E89442-EBBA-4651-8E23-2549B660476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D8A07EB4-8A3D-4E14-B4C2-CA69CAE3D64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F6671554-B919-4C89-9818-BCE2E559EA8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2E9B5621-92A8-4D0B-A20F-4D88F0BB3A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680CE96D-4088-4F91-B392-1A908EBB4D6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AFC2246E-B341-4F66-A0A0-B84FE0DF34A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63DF0EE-B5C3-4613-A9E7-9820C92A45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4039FC8A-6BB9-4F1B-B7B3-982A2B22B3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E07A357C-2B17-4AAD-B28C-262CFB41B85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A4F9ED41-B0F7-4767-A465-FBFA52D7DE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30E508B3-ED5B-4753-A545-917E28B3EE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4DEB1F42-AE01-4A04-A9CE-62E2E9FF196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AD3F7348-A089-4701-A5AC-CD858EA7FD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F3B7A1C3-F996-4B4E-A9CE-AE5565099C2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AF960D-6182-4A68-8402-6F69B2D1323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50EAB6E1-BDE0-4B11-A8F2-8CFD1FC6EC6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949D75B6-0F00-4ABC-A87E-6139CFCC27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EEF1508-A25E-4944-996C-35DB53B3C9D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5928E1E2-FD13-43ED-A81A-15B597B389E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BDBACE34-FD96-4802-B55C-977947516E0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5D659426-41F7-48FF-8D92-08D5996E75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FB7F8B5-DB29-4FCD-B559-C354A67B425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4" name="Picture 263">
            <a:extLst>
              <a:ext uri="{FF2B5EF4-FFF2-40B4-BE49-F238E27FC236}">
                <a16:creationId xmlns:a16="http://schemas.microsoft.com/office/drawing/2014/main" id="{FA7EA290-BE65-4B54-AF1F-2FA00B60B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6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19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374195A-9A53-4231-9F24-7D3BE609907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091A701A-287A-45DC-B9CD-E3136C3766E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9010648C-9219-4FA1-8A8D-51E58B91DC0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4A5956E1-1F3F-42EA-B1A9-79E544FB5FA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0385889-B023-46C0-85EE-4015442FD48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919EC34-8CBD-4793-B9FA-CEFCF57653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8491AE85-2F10-45E2-AB0A-C8DB6A9C86D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58DACF91-DEF4-4275-8AEB-2BC953BF7D2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5637A927-8AB9-4CB6-B3F1-58B6B640AAB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CC546302-1C80-4FE4-9927-BD83013A7CB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E6045415-1D49-494A-9BB8-75F300E46D9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B6ED729D-17CA-40DC-AA0E-895137EFB7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CFC4915-B90F-4AEE-AA68-09F30F1B8BD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4C38381-D3D5-47EC-BBCF-8121013D560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5D91389F-82DB-472C-82CB-A387692BA9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10E1117-EFB7-41BD-B177-A33BEF3D39B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CB883227-B7E4-40C8-A48F-40CE68BAAF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02697CF1-6E38-4AD5-B3CA-694F791A2E4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BC2F9496-6762-4323-8CCB-711EEE49835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08E5405C-72B0-4B28-93ED-B91F0CF4E81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864A42C0-21EA-458B-94FD-52DD7A3BB4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B6FA4CB-0F81-4E95-B420-93714404AD7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893BAF0-501E-4F5A-A11A-E3805A46C5E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F21E8F-AA10-4840-9578-4C35CAA9557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97E6EC8-F079-4671-ADAC-7C5C7893897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755321A-281C-42A0-8057-37225F67153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7DB1DDD9-F465-4BDC-8A17-65C5CEC9086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EA7E7F12-49B3-43CE-B5B9-FA712669EE1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26ECAE25-A079-4B64-A79C-447C9385750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0194AFE8-A0DE-41FE-B908-D657F5F14AD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CB95C65-974D-488B-AD37-0B29304154C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FC79CE7C-9605-4602-901D-9E1F681EA96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CF6B4000-9433-4FA3-B5E9-BA91FFBEB17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F1DF66D6-3D62-4C0A-AB1A-CD1F4D5F7A6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50D84B8-8AD9-4E11-9D9C-D62DDDA6E94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700C13A-0F58-4269-9D78-A81CF9670AA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89F3A45-F05C-443F-AEFB-547430C4DA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98219225-9B8D-453B-B20B-745CC08AB3A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19ED94A4-1360-486F-A75F-EE52A1D560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A74E0C-A91D-41D5-A6B1-194E96C8F74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FCA241CD-E7B3-4876-92C4-07F86BE31DF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9C479664-D9BC-41ED-8EFC-87F92681220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662BC92F-BAFA-409D-A402-AB74546E506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9C29B026-27A6-4E41-BBA5-B15FF922B91A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4F2FB6E-EADA-405D-B2D7-8557F7DEAC5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98393496-1D88-4AF1-BA03-166ECBFEC72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A07A96D-4D62-404D-A892-73F67991F71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2F18F732-367B-4965-9041-08A4E6F8489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61F16FE6-16BE-40AE-82B7-763C67F2516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3FEB33D7-42D1-4B38-979A-A78F3F580CE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D4B091AF-0A7E-4F27-848D-3B79235578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5C97AEC4-96BD-4379-86AB-D759BE38843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8CB3270A-6ABD-41F1-B650-B88C1599E83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52F99472-BD27-45E5-B993-426FA9719B8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0EE897F4-A601-429C-AE11-34116CB589D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1F96C297-5F27-40D7-8C68-B59F63BDB7D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B8E30219-6BBC-4604-B9E8-C1B87327E3D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2B1EE4B-FAAE-445E-B8BC-45AC13446A4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894A6F0D-ADD3-44EB-8CCE-444E666A039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DA2D0FC3-872E-4A94-9483-049B7083C5D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B9B23D9-FE9B-4185-8944-F37463AD814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35566BF9-78D0-44AE-863A-79E8847A1C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4DAA8C3D-D9DA-44BE-AEF6-28F746E91D3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345DDEB-B7E8-4FD0-B4F2-2067C1E70F9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79B8A31-77F9-4B03-B075-6D51E46D58B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04F38323-4BE7-4A07-8F35-4E47FBC3D36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9B888DAD-EBF2-4CA8-9196-14032D930D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B7212A1B-D677-4E3F-AC75-E57799B37FB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0D901B0-CB83-4678-A034-27756FE68B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F901FEF-2095-41D6-AB4A-E88B7386456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F0B389-3B6F-4C94-AF76-CC5C7D0BF08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19F11B70-3AD3-4719-90A2-E096C699558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08BC5E93-9EF1-4471-900E-7DCBF314A93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0E844758-F7E5-4892-9F03-CAE8493421E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6C9D1766-AEE6-4B05-ADAF-55ADAFAC6A9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1F07498-A6A8-4BE1-85BC-3B80EB6FF2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404D2567-C15A-4BC5-A94F-4C90538E6F3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6E3FD9CA-EE54-420B-93B2-001741CA504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E5A83D08-CF5C-4DA4-9BE3-7DE2C5FCF86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8792CF4A-26A4-468D-A16F-E09BAA59E75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63C57DC6-B3C1-4642-BA63-3B2AB06A795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ECDC68A0-28F0-4593-9CDF-401EF33C4E3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90464969-849C-4FE0-A5F3-61A48D1160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5FB083F1-515E-4740-8242-9EC4B70B867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E872FBA-AF9F-4558-B7A2-EFE8B68E777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1067D184-E6A9-42D4-9746-0BF45B4352C9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4DC25E7A-54E6-495C-B5DC-9A1B7A0704E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1C0A7903-43A9-44F4-8621-95E9D8E5D57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829C397-7BDD-4CF1-9E8B-27CDB134F27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09F1A281-E3BA-40A8-B8F5-0D9B2190AA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FF6A8B5C-06D0-4C26-A453-007C6FA4E1F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D9D1425-B782-4E33-BDB2-14806F7F75B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2C444542-134C-436B-996C-E72E534E75D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C111BC6-F3F9-4720-8095-70ED7AF15BC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5EDCFA1C-9CAA-4FBF-B8E3-D2EE3707FB3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2CA79E19-46E0-4915-9014-4EF95192A86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0BB1D312-8189-4108-90B6-FC808A67A55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DD0532DF-5D68-41FA-AC73-270DAD8E59B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7F2EE877-B8EB-4D07-8271-581CA430813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13217925-B95A-4DED-9B54-666D6320A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E521527A-46A0-4700-8EC1-E112F3BEC7A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336B0979-BD59-4BA7-BE7C-73DFE469BB9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BA79970-B20D-435F-A9C9-16A391B6F5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4ED305E9-B376-4F17-AB0F-5F4BA31982F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8254829-F45B-4D25-803B-ADA0E3EE353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A39EBE2-A5B7-4B0C-B83C-889EBD03D32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ADB8C97D-F8FF-4B70-A28F-18D47C40092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5AB3B61A-5B48-4484-AB8B-D292F5E7CB5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E2C77133-0870-44E7-8A0D-10CA264BCB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ABFFEE8-760E-47C6-9466-4B280286CC7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B10A65D8-4C2A-494F-AEF3-290DB2579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DC8080C7-7D67-4A78-89A6-9B8E3068CD1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FC7F3DE9-2357-423C-8FB5-DFC1FC1AB79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A3E32071-7DB2-4C50-BBFA-2E23C065BB8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D1C6C887-B317-4472-B3B7-083AE99DAD3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65E0CDB-FDA8-46E6-AB6C-D4313BCCE62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0A03A5FF-F5C3-45C8-A4C2-763117F0E8B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0F3ABD0-1395-4569-89BA-DE2AEB7A3F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0B2E5619-B344-4C49-A74D-8359A040E37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8475AEE5-74FF-4607-BAAF-FF18EDDE4D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DF8D8818-AC1C-48C4-8DEB-9EF1F12C474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1252E3A-8C15-4647-9EB2-8AD0BC6EAA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E4F6C042-2908-4745-A844-2104E8EB3FC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4B7C73A-89E0-4DD7-8BD7-6AA87C60BF1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368E378F-9630-48F3-BEDD-FBB762DD0FF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008CDA84-9C2D-4148-AEBA-0E7FB1AA28E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FD1CFB5-23C6-4635-BE2A-2A292D58E95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CA03D0D-89CB-4A34-8F5D-DCCAF8B5CB5B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32575414-74DA-42DC-B385-7C53A8B267D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EAF3C633-4993-43C1-B45D-DEA6F78222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FD28DD1A-B971-454D-BAAC-F209240DC62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484682E-E49E-4CA7-9980-FBBDCE142E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554827EF-2F51-48AE-9EA5-951E82D29A9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867F318B-FA6E-4519-AA19-0380B3FBF3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6F57309C-AA9A-46C2-89FD-6A7497A3E5B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E74717C-C08D-4292-89BE-CAF00108591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853103DC-89C1-40FF-B77E-BE19DB84825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5AB56417-A037-40C5-8790-22C71D5F3CC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56C8C0D8-11FC-4E39-8FEA-D9D6A342444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800F1C83-B992-48B6-BE22-65DF0BD289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3B3637B4-7315-41A2-A605-9ED0EEE9B5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ABA4C09E-5097-4428-B7E0-513993DF0A7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99F0109A-62CC-435E-870D-EB98112FA09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A8A61ADC-6311-4DE3-A7D4-8E00B7FB18F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ADE8FA24-7122-4421-8671-A98C10A7A0C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F0935DD-C375-4129-95A9-3780314EED1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813B041-E491-43D7-8B7E-A034DE15F7D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7CFD16E-A61A-4FAB-9C3A-C0AB437B4CB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ABAF17EA-14E9-40BB-92ED-21E9DB50465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8EC871E9-01A0-482E-9004-F2FE07273B3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ED06EB16-DBCB-4001-9EA7-A7C3E88EB8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C6EE42A4-1DD9-415E-8551-8A1BCFF9F03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AAB30E9D-3E10-4F14-914E-6E67AF99BAF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EFD52FF-4919-4579-AAAB-E3AB0F64A9C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D70344A0-E26F-4E5F-A950-C3E230D5F49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E3B0F40-0B9A-4E12-ACB1-F1B59EDF183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34C34B9-64C0-4666-AF5D-A0929CACC2F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59730693-94DB-4F1B-A99D-4D6496A8CEF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666F62A8-B584-4A01-938C-6EF3E2A1F8E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099328B-B092-4DCD-B082-FD9F2B16F02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41522A0-4AA8-4983-837C-77601511E0B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769A2EB-FC73-409B-A347-66198A976B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35611ADD-1046-4472-9C22-EB129D84D12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06553A19-B5AE-43FD-91A3-C1C002FDE9F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6314D5FC-8C41-4E63-997B-9B6F5C3D7F4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D6AFFC1D-D90B-44EF-B9BD-1681E9F6EF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D0E38F05-F9B3-45F7-90D5-511C14716CC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F292CA9D-97C3-4F51-A930-324F54565F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F0FBD032-2B7D-4C6A-9003-0EC0638F883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5D79F0CC-54EA-4A17-B3E2-75BEBED66BE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16D65C00-728A-4CA1-A736-BEFE9D28BB0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1937EFB7-D2C9-4D20-8F66-F1717E54470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AF4DC2B-287A-4C95-9A6D-7618E9DDB53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9A85AB6-4611-44A7-96AB-CB5D4888A7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AE4E1FB8-D910-43F5-8A6A-C4E773565CF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98D4F4AC-4773-4838-AB62-233294ACF4E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2F626CD-7864-4F74-8896-783A49B186D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24DE1F7D-48BB-4FCA-B04E-71D126A4F6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90881300-5335-42E1-96B1-EC8F368F2A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821BBA43-965A-447C-864F-5062F106339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A1360FF7-4DF4-4A01-8F12-90F4254FB87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43CD3780-0EB0-44A2-AFD4-C5566C0C72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3AD9505B-3218-4A04-9A6B-C10CDB94D68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CF93893-A9D3-4989-8757-A59E39D55FA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4909D99A-7617-4484-801D-6C520E85DF29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3E729E7D-5407-422F-9E8E-70B140C92D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75309F2-FC80-41EC-BF0D-B3B766FA4E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3112A632-6B03-42C7-962D-1C0B250AB25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05220033-F4B4-4869-B90E-6D6C5EE0B2A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DC7F681B-CF90-447D-9A0A-F54F91084E5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3121FC5E-D250-4515-8FC6-D80DBF2CA2A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A5C08FB-D3C6-4999-A807-6BBA15133C9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58164804-4CC2-4A87-9906-773B2A947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C5163A2-688F-4998-AB31-3FBE77947A7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0DAA7C77-345F-4182-8E67-A8729E6CCE9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4FD62C36-CAB4-4BD2-AD5B-7414AD525E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48706E4-2259-4843-B645-15962317010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493C7B4-2B5B-44C7-B1BF-CC38B48E6E8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B55C2BAB-9DF6-4288-A1BF-E0C77D9136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7165C92C-B86C-4C7D-867B-965035A95258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949F12AD-A9C7-48D2-AFC0-1F9C2E20B88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31380367-996C-4230-BDD3-6853954CE5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2C88163-AEDC-4E27-B537-6C6E95C3205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6CBD3696-7406-4749-A64A-69537804145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804F12C-EF06-4FF6-A91A-FC06B346EA3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838976E8-D2E6-4B3D-A9DA-ED2BD8C7433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0DD6C9D-7A13-478B-B9F1-1F2FBAEB11F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EDC8D4A-502B-4E7A-9889-B9453A326A9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D1A3F5BC-4B9B-4665-86DB-C595A57474E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F4A446B-52BC-4D20-A294-C13F005C3D7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8765ADFA-7A46-4590-9C7D-B6EACEA0B1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310A898-2B66-49AB-95AF-194FE5A867F1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335B5D64-5F8E-449E-95B6-3C7E934FAB9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1304D3BA-8BA0-4447-8CFB-F840D241A51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0162A8DF-E82A-441F-9E18-EDFAC147126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078F0962-DAD1-4FA4-92A4-37B44960AC2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CB32FD3-7E9B-4365-B0E5-465067726AB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C8B02048-8267-4C11-9E90-B9D64F4F535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35C1CAF8-AB92-4401-AA96-DFD7229007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1F2EE988-E4F8-4BC7-BB52-9AB3A4B4A49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E785BE0-9A51-4BCB-AA48-809856140CE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29778C63-0E7E-4A05-8714-DCAAEA441C0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657A7232-71C5-4F92-818A-7D8A6232F63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2199E5CA-E5E2-4BA9-A78E-82CA3C79BC3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995181AE-342F-45D9-A173-18DBD3D42C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DED8E93-AD3A-41FF-98CF-F17ADD0A992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36046F9-0BD8-4AB6-8BC4-707A613531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3B31C2D-9539-4C01-A7AC-66AB54CA2B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BAE791CC-14E1-40D8-8CE4-84269C5A3BB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C3913D61-41BF-44D8-A136-0EBB90C7963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2D26719-7E4B-45EB-A62B-4D515638C4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40D8663C-5BD9-4879-B43F-65B23CF931B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DAB77FE-3167-4DBA-9572-45E03EFCF67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737BEBE-6D7D-4721-8C9A-08816A5D539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76A113C1-C829-4065-9BAB-2D1CD865732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36A346C6-5493-44E4-BAFA-2B9634D595D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64B4B09A-14E5-4730-9071-20469DF3F57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F5F8584-1549-4CEB-BCC7-43A6D2D752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E9D5A88B-7352-4B39-929B-0085239FF45C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A5F372D-8A33-4E4A-AE72-30D40043F8F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9B1D627A-307D-492B-B0C3-231E7C4A57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583ABC03-BDA2-40C5-BAD4-3EA0DA37F1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B0393E66-5721-4A84-AB74-291FF09E73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1967876D-971D-408C-AC13-E5B490A04C9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1F359833-4284-4735-8C99-76B2DAA0027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E1217BFC-D666-4F78-B46D-BA3309C7D04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A1B2B256-7985-49C4-B4CF-E56FEF43D4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18E657ED-08BE-42D3-913C-671AB76CFC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B5A6EAC1-7699-462F-A0F7-939470B86B1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3817B26-AD83-429B-A320-536E4FE5973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A6DBA8F-2D1A-4E4B-B9C7-6A1F4D46309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77A70F78-94D6-4C4E-AD11-A1A064AB8DA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119D5AD1-430C-4AC8-BB03-C4C1796F568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3" name="Picture 262">
            <a:extLst>
              <a:ext uri="{FF2B5EF4-FFF2-40B4-BE49-F238E27FC236}">
                <a16:creationId xmlns:a16="http://schemas.microsoft.com/office/drawing/2014/main" id="{A8703164-BD98-4994-8877-81D176ADA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197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far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Kette enthält.&#10;&#10;Automatisch generierte Beschreibung">
            <a:extLst>
              <a:ext uri="{FF2B5EF4-FFF2-40B4-BE49-F238E27FC236}">
                <a16:creationId xmlns:a16="http://schemas.microsoft.com/office/drawing/2014/main" id="{82995FEF-F44E-4720-98FA-B2AE557B1183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1"/>
            <a:ext cx="11858487" cy="4721860"/>
          </a:xfrm>
          <a:prstGeom prst="rect">
            <a:avLst/>
          </a:prstGeom>
        </p:spPr>
      </p:pic>
      <p:pic>
        <p:nvPicPr>
          <p:cNvPr id="18" name="Grafik 17" descr="Ein Bild, das Säge enthält.&#10;&#10;Automatisch generierte Beschreibung">
            <a:extLst>
              <a:ext uri="{FF2B5EF4-FFF2-40B4-BE49-F238E27FC236}">
                <a16:creationId xmlns:a16="http://schemas.microsoft.com/office/drawing/2014/main" id="{57A5703D-6864-419D-AAFF-48396C4B22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846875"/>
            <a:ext cx="11860800" cy="4040085"/>
          </a:xfrm>
          <a:prstGeom prst="rect">
            <a:avLst/>
          </a:prstGeom>
        </p:spPr>
      </p:pic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/ </a:t>
            </a:r>
            <a:r>
              <a:rPr lang="de-DE" noProof="0"/>
              <a:t>Headline</a:t>
            </a:r>
            <a:br>
              <a:rPr lang="de-DE" noProof="0"/>
            </a:br>
            <a:r>
              <a:rPr lang="de-DE" noProof="0"/>
              <a:t>mit farbigem GIZ Key Visual</a:t>
            </a:r>
            <a:endParaRPr lang="de-DE"/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  </a:t>
            </a: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BB915B2F-F90E-4740-9ADA-291A0E63BD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BD21318B-3022-42D5-AB5E-3CB62091D006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8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/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F0DB5C6-9E74-4378-9827-68473EFA35F3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4721861"/>
          </a:xfrm>
          <a:prstGeom prst="rect">
            <a:avLst/>
          </a:prstGeom>
        </p:spPr>
      </p:pic>
      <p:pic>
        <p:nvPicPr>
          <p:cNvPr id="15" name="Grafik 14" descr="Ein Bild, das Säge enthält.&#10;&#10;Automatisch generierte Beschreibung">
            <a:extLst>
              <a:ext uri="{FF2B5EF4-FFF2-40B4-BE49-F238E27FC236}">
                <a16:creationId xmlns:a16="http://schemas.microsoft.com/office/drawing/2014/main" id="{31687CA2-4830-4EA3-B6BE-4D04E1B836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846875"/>
            <a:ext cx="11860800" cy="4040085"/>
          </a:xfrm>
          <a:prstGeom prst="rect">
            <a:avLst/>
          </a:prstGeom>
        </p:spPr>
      </p:pic>
      <p:pic>
        <p:nvPicPr>
          <p:cNvPr id="10" name="logo">
            <a:extLst>
              <a:ext uri="{FF2B5EF4-FFF2-40B4-BE49-F238E27FC236}">
                <a16:creationId xmlns:a16="http://schemas.microsoft.com/office/drawing/2014/main" id="{5020DAB1-6624-4F6F-85BE-D8BE78A1A5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8C59F0BE-E094-4F6F-B663-07A571A19A62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/ Headline</a:t>
            </a:r>
            <a:br>
              <a:rPr lang="de-DE"/>
            </a:br>
            <a:r>
              <a:rPr lang="de-DE"/>
              <a:t>mit s/w GIZ Key Visual</a:t>
            </a:r>
          </a:p>
        </p:txBody>
      </p:sp>
    </p:spTree>
    <p:extLst>
      <p:ext uri="{BB962C8B-B14F-4D97-AF65-F5344CB8AC3E}">
        <p14:creationId xmlns:p14="http://schemas.microsoft.com/office/powerpoint/2010/main" val="27398627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1"/>
            <a:ext cx="11858487" cy="4721860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">
            <a:extLst>
              <a:ext uri="{FF2B5EF4-FFF2-40B4-BE49-F238E27FC236}">
                <a16:creationId xmlns:a16="http://schemas.microsoft.com/office/drawing/2014/main" id="{F8081F88-CBA8-4146-B984-924F5BAE43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7" name="Bar">
            <a:extLst>
              <a:ext uri="{FF2B5EF4-FFF2-40B4-BE49-F238E27FC236}">
                <a16:creationId xmlns:a16="http://schemas.microsoft.com/office/drawing/2014/main" id="{F01B0C4A-732E-4BC2-A2D7-A086E4E5403B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801934" y="237067"/>
            <a:ext cx="37204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 Auf kleines Symbol in der Mitte der Page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Bei Bedarf unter „Format/Schneidewerkzeug“ </a:t>
            </a:r>
            <a:br>
              <a:rPr lang="de-DE" sz="12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pic>
        <p:nvPicPr>
          <p:cNvPr id="7" name="Grafik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2F80A22-ED8F-44E7-B2BE-85BF50D14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8772" y="1136801"/>
            <a:ext cx="620963" cy="751359"/>
          </a:xfrm>
          <a:prstGeom prst="rect">
            <a:avLst/>
          </a:prstGeom>
        </p:spPr>
      </p:pic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846875"/>
            <a:ext cx="11858487" cy="4040085"/>
          </a:xfrm>
          <a:prstGeom prst="rect">
            <a:avLst/>
          </a:prstGeom>
          <a:blipFill dpi="0" rotWithShape="1">
            <a:blip r:embed="rId5" cstate="hq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/ Headline</a:t>
            </a:r>
            <a:br>
              <a:rPr lang="de-DE"/>
            </a:br>
            <a:r>
              <a:rPr lang="de-DE"/>
              <a:t>mit Hintergrundfoto (austauschbar)</a:t>
            </a: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5595441-F987-46F7-B0FF-6162DB53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D653919A-E7CD-4FC8-8C22-019673316FC4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33" name="Rechteck">
            <a:extLst>
              <a:ext uri="{FF2B5EF4-FFF2-40B4-BE49-F238E27FC236}">
                <a16:creationId xmlns:a16="http://schemas.microsoft.com/office/drawing/2014/main" id="{63D020A0-C673-400D-8D07-9B4444BF8D7C}"/>
              </a:ext>
            </a:extLst>
          </p:cNvPr>
          <p:cNvSpPr/>
          <p:nvPr userDrawn="1"/>
        </p:nvSpPr>
        <p:spPr bwMode="gray">
          <a:xfrm>
            <a:off x="9971276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169581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Grafik/Freiste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2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5AD85A5-A6F8-4851-92FD-EA6609DAF6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544" y="1136801"/>
            <a:ext cx="620963" cy="751359"/>
          </a:xfrm>
          <a:prstGeom prst="rect">
            <a:avLst/>
          </a:prstGeom>
        </p:spPr>
      </p:pic>
      <p:pic>
        <p:nvPicPr>
          <p:cNvPr id="31" name="Grafik 3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F0518D7-2DF0-4D50-B3EB-3D64E2485A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3D8B1A33-9136-4498-A38F-1FAFEE6C912B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33" name="Rechteck">
            <a:extLst>
              <a:ext uri="{FF2B5EF4-FFF2-40B4-BE49-F238E27FC236}">
                <a16:creationId xmlns:a16="http://schemas.microsoft.com/office/drawing/2014/main" id="{13815075-80B4-4697-8852-2EC6A756D3E7}"/>
              </a:ext>
            </a:extLst>
          </p:cNvPr>
          <p:cNvSpPr/>
          <p:nvPr userDrawn="1"/>
        </p:nvSpPr>
        <p:spPr bwMode="gray">
          <a:xfrm>
            <a:off x="10040048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">
            <a:extLst>
              <a:ext uri="{FF2B5EF4-FFF2-40B4-BE49-F238E27FC236}">
                <a16:creationId xmlns:a16="http://schemas.microsoft.com/office/drawing/2014/main" id="{F8081F88-CBA8-4146-B984-924F5BAE43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7" name="Bar">
            <a:extLst>
              <a:ext uri="{FF2B5EF4-FFF2-40B4-BE49-F238E27FC236}">
                <a16:creationId xmlns:a16="http://schemas.microsoft.com/office/drawing/2014/main" id="{F01B0C4A-732E-4BC2-A2D7-A086E4E5403B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801934" y="237067"/>
            <a:ext cx="37204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 Auf kleines Symbol in der Mitte der Page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Bei Bedarf unter „Format/Schneidewerkzeug“ </a:t>
            </a:r>
            <a:br>
              <a:rPr lang="de-DE" sz="12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1"/>
            <a:ext cx="11858487" cy="4721860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28" name="Headline">
            <a:extLst>
              <a:ext uri="{FF2B5EF4-FFF2-40B4-BE49-F238E27FC236}">
                <a16:creationId xmlns:a16="http://schemas.microsoft.com/office/drawing/2014/main" id="{813E0E27-07DF-4161-8BD6-EBA305CB51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846875"/>
            <a:ext cx="11858487" cy="4040085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für Illustration/Freisteller </a:t>
            </a:r>
            <a:br>
              <a:rPr lang="de-DE"/>
            </a:br>
            <a:r>
              <a:rPr lang="de-DE"/>
              <a:t>mit weißem Hintergrund (austauschbar)</a:t>
            </a: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1AFA279-6BD4-4D5A-91D6-9AF666C8CC39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9037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">
            <a:extLst>
              <a:ext uri="{FF2B5EF4-FFF2-40B4-BE49-F238E27FC236}">
                <a16:creationId xmlns:a16="http://schemas.microsoft.com/office/drawing/2014/main" id="{5020DAB1-6624-4F6F-85BE-D8BE78A1A5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8C59F0BE-E094-4F6F-B663-07A571A19A62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r>
              <a:rPr lang="de-DE"/>
              <a:t> </a:t>
            </a:r>
          </a:p>
          <a:p>
            <a:pPr lvl="0"/>
            <a:r>
              <a:rPr lang="de-DE"/>
              <a:t>Projektname | Datum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Alternative Titelfolie</a:t>
            </a:r>
            <a:br>
              <a:rPr lang="de-DE"/>
            </a:br>
            <a:r>
              <a:rPr lang="de-DE"/>
              <a:t>ohne Foto</a:t>
            </a:r>
          </a:p>
        </p:txBody>
      </p:sp>
      <p:grpSp>
        <p:nvGrpSpPr>
          <p:cNvPr id="8" name="Key Visual">
            <a:extLst>
              <a:ext uri="{FF2B5EF4-FFF2-40B4-BE49-F238E27FC236}">
                <a16:creationId xmlns:a16="http://schemas.microsoft.com/office/drawing/2014/main" id="{1E0F1E1C-CA23-484C-B4BB-7C7FB71D6C86}"/>
              </a:ext>
            </a:extLst>
          </p:cNvPr>
          <p:cNvGrpSpPr/>
          <p:nvPr userDrawn="1"/>
        </p:nvGrpSpPr>
        <p:grpSpPr bwMode="gray">
          <a:xfrm>
            <a:off x="164181" y="165101"/>
            <a:ext cx="5044017" cy="1340924"/>
            <a:chOff x="4846637" y="119557"/>
            <a:chExt cx="3783013" cy="1005693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361BEDD0-CC28-449C-8AF8-28ECB9820DCA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AF78ACF-6170-47AC-80E0-F6021AD8B19F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BAE5611-256D-4234-B00F-EB779B3EA9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32235C7-71CD-4034-844A-03FD0D112CE2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17CA073-D9FE-4EFD-801F-27AB9308B31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78328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F0E6115A-0138-4831-8CBC-F3B86D466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9" cy="4660625"/>
          </a:xfrm>
        </p:spPr>
        <p:txBody>
          <a:bodyPr/>
          <a:lstStyle>
            <a:lvl1pPr marL="304792" indent="-304792">
              <a:spcBef>
                <a:spcPts val="2400"/>
              </a:spcBef>
              <a:buFont typeface="+mj-lt"/>
              <a:buAutoNum type="arabicPeriod"/>
              <a:defRPr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01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6" name="Key Visual">
            <a:extLst>
              <a:ext uri="{FF2B5EF4-FFF2-40B4-BE49-F238E27FC236}">
                <a16:creationId xmlns:a16="http://schemas.microsoft.com/office/drawing/2014/main" id="{77156747-85E7-4ED4-B2ED-42ABA70FA613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2E6C23C4-9083-4866-858D-0C04644D965B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FB0BB156-07F2-4B83-B5A7-E91DE0017F5B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86502DB2-D1D5-44BB-955E-FA20933B0C5A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25DFF6E-FE1D-49A8-A873-770951547FF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E38456C-C414-4CEB-A953-0F72775B0C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32E1886A-3475-4E66-B3BF-1AD48A20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9" cy="3746844"/>
          </a:xfrm>
        </p:spPr>
        <p:txBody>
          <a:bodyPr/>
          <a:lstStyle>
            <a:lvl1pPr marL="304792" indent="-304792">
              <a:spcBef>
                <a:spcPts val="2400"/>
              </a:spcBef>
              <a:buFont typeface="+mj-lt"/>
              <a:buAutoNum type="arabicPeriod"/>
              <a:defRPr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812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folie s/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pic>
        <p:nvPicPr>
          <p:cNvPr id="20" name="Grafik 19" descr="Ein Bild, das Säge enthält.&#10;&#10;Automatisch generierte Beschreibung">
            <a:extLst>
              <a:ext uri="{FF2B5EF4-FFF2-40B4-BE49-F238E27FC236}">
                <a16:creationId xmlns:a16="http://schemas.microsoft.com/office/drawing/2014/main" id="{BCF144E3-F322-4496-87EE-8035011D1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2093674"/>
            <a:ext cx="11860800" cy="4040085"/>
          </a:xfrm>
          <a:prstGeom prst="rect">
            <a:avLst/>
          </a:prstGeom>
        </p:spPr>
      </p:pic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4938863"/>
            <a:ext cx="10627783" cy="292388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3793150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Kapitel- Startfolie</a:t>
            </a:r>
            <a:br>
              <a:rPr lang="de-DE"/>
            </a:br>
            <a:r>
              <a:rPr lang="de-DE" noProof="0"/>
              <a:t>mit s/w GIZ Key Visual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3976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foli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2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4D13A53-E295-469E-858E-7B58C3A9B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1292" y="1136801"/>
            <a:ext cx="620963" cy="751359"/>
          </a:xfrm>
          <a:prstGeom prst="rect">
            <a:avLst/>
          </a:prstGeom>
        </p:spPr>
      </p:pic>
      <p:pic>
        <p:nvPicPr>
          <p:cNvPr id="31" name="Grafik 3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39598BE-791E-4D95-98E2-387FD9AFF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15D7DBD6-6353-423F-8FD4-C16E2BBCE1B4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33" name="Rechteck">
            <a:extLst>
              <a:ext uri="{FF2B5EF4-FFF2-40B4-BE49-F238E27FC236}">
                <a16:creationId xmlns:a16="http://schemas.microsoft.com/office/drawing/2014/main" id="{ED021507-F859-4746-88F8-317706961200}"/>
              </a:ext>
            </a:extLst>
          </p:cNvPr>
          <p:cNvSpPr/>
          <p:nvPr userDrawn="1"/>
        </p:nvSpPr>
        <p:spPr bwMode="gray">
          <a:xfrm>
            <a:off x="10033796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0"/>
            <a:ext cx="11858487" cy="5968659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801934" y="237067"/>
            <a:ext cx="37204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 Auf kleines Symbol in der Mitte der Page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Bei Bedarf unter „Format/Schneidewerkzeug“ </a:t>
            </a:r>
            <a:br>
              <a:rPr lang="de-DE" sz="12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2093674"/>
            <a:ext cx="11858487" cy="4040085"/>
          </a:xfrm>
          <a:prstGeom prst="rect">
            <a:avLst/>
          </a:prstGeom>
          <a:blipFill dpi="0" rotWithShape="1">
            <a:blip r:embed="rId4" cstate="hq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Kapitel- Startfolie</a:t>
            </a:r>
            <a:br>
              <a:rPr lang="de-DE"/>
            </a:br>
            <a:r>
              <a:rPr lang="de-DE"/>
              <a:t>mit Hintergrundfoto (austauschbar)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D79862-8BF3-4D14-AF58-2F22BF60427E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B5F56C-6422-4495-9DA4-2AF22406E26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7E061E-EDDF-4769-84B3-644BEC3FD7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28" name="Subline">
            <a:extLst>
              <a:ext uri="{FF2B5EF4-FFF2-40B4-BE49-F238E27FC236}">
                <a16:creationId xmlns:a16="http://schemas.microsoft.com/office/drawing/2014/main" id="{6699B1E5-C447-4674-92BB-C2A1F3ADCF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4938863"/>
            <a:ext cx="10627783" cy="292388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2E200F4-77BE-447A-A909-46651560A0DE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05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B5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50000"/>
              <a:alpha val="25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278" name="Picture 277">
            <a:extLst>
              <a:ext uri="{FF2B5EF4-FFF2-40B4-BE49-F238E27FC236}">
                <a16:creationId xmlns:a16="http://schemas.microsoft.com/office/drawing/2014/main" id="{B24BF8D3-29E8-48B8-A92C-6D87370AD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8AAD45AF-1F68-4923-83D8-18F74AF104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8861C1BC-3398-4BB6-BAAF-FA6A58281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3D2B71A4-E3D0-4B5E-A4A0-9E9C32F60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AC8E66B-B0AD-4D5E-AEFE-18295D7FCCE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8795B697-4A5C-4090-82B0-29CD16B6D28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9426F97-1CAC-4F55-ABD5-68146F47B0C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5D048785-D551-41C9-9E84-1B17B1D269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72DE762F-D07C-4FE6-8924-591C2C422F8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DCE6B50C-3176-4D2A-A1E4-B01BA263841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67159B7E-F439-42AB-B796-B7601A4A8895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89" name="Picture 288">
            <a:extLst>
              <a:ext uri="{FF2B5EF4-FFF2-40B4-BE49-F238E27FC236}">
                <a16:creationId xmlns:a16="http://schemas.microsoft.com/office/drawing/2014/main" id="{CA3C392E-4C33-43CC-9FEA-1D93600531B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B551781E-22AC-4F37-BDCF-2424D26AC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78B02EB6-BFAB-4B86-9856-988E2938420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EE06431D-346E-4F04-BC46-343C6B33968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5A949C1F-414F-476E-8331-36F95E5DF0C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38444D3D-04AA-4F76-A712-564B0BE6432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0B9CD572-A655-4D00-8ED1-F8FC1B84220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E0BB3D36-DEB6-475F-90AB-8E47DE4847A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10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folie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292388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Kapitel- Startfolie</a:t>
            </a:r>
            <a:br>
              <a:rPr lang="de-DE"/>
            </a:br>
            <a:r>
              <a:rPr lang="de-DE"/>
              <a:t>Diese kann auch zweizeilig sein</a:t>
            </a:r>
          </a:p>
        </p:txBody>
      </p:sp>
      <p:grpSp>
        <p:nvGrpSpPr>
          <p:cNvPr id="8" name="Key Visual">
            <a:extLst>
              <a:ext uri="{FF2B5EF4-FFF2-40B4-BE49-F238E27FC236}">
                <a16:creationId xmlns:a16="http://schemas.microsoft.com/office/drawing/2014/main" id="{1E0F1E1C-CA23-484C-B4BB-7C7FB71D6C86}"/>
              </a:ext>
            </a:extLst>
          </p:cNvPr>
          <p:cNvGrpSpPr/>
          <p:nvPr userDrawn="1"/>
        </p:nvGrpSpPr>
        <p:grpSpPr bwMode="gray">
          <a:xfrm>
            <a:off x="164181" y="165101"/>
            <a:ext cx="5044017" cy="1340924"/>
            <a:chOff x="4846637" y="119557"/>
            <a:chExt cx="3783013" cy="1005693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361BEDD0-CC28-449C-8AF8-28ECB9820DCA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AF78ACF-6170-47AC-80E0-F6021AD8B19F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BAE5611-256D-4234-B00F-EB779B3EA9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32235C7-71CD-4034-844A-03FD0D112CE2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17CA073-D9FE-4EFD-801F-27AB9308B31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3DA937B-815A-4937-A580-EB446EC1E29C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79C62A-D416-4679-A185-87D192D151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4C1EF2-B6DF-42B8-821B-BF76B5E14A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0634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s/w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14266" y="2737266"/>
            <a:ext cx="9963469" cy="50680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600"/>
              </a:spcBef>
              <a:defRPr sz="3467" b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Zwischenfolie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8836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14266" y="2737266"/>
            <a:ext cx="9963469" cy="50680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600"/>
              </a:spcBef>
              <a:defRPr sz="3467" b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Zwischenfolie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193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weiß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14266" y="2737266"/>
            <a:ext cx="9963469" cy="50680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600"/>
              </a:spcBef>
              <a:defRPr sz="3467" b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Zwischenfolie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12" name="Key Visual">
            <a:extLst>
              <a:ext uri="{FF2B5EF4-FFF2-40B4-BE49-F238E27FC236}">
                <a16:creationId xmlns:a16="http://schemas.microsoft.com/office/drawing/2014/main" id="{D9D8699C-EAEE-4654-9DB5-5DBEA94DFD69}"/>
              </a:ext>
            </a:extLst>
          </p:cNvPr>
          <p:cNvGrpSpPr/>
          <p:nvPr userDrawn="1"/>
        </p:nvGrpSpPr>
        <p:grpSpPr bwMode="gray">
          <a:xfrm flipV="1">
            <a:off x="164179" y="4525210"/>
            <a:ext cx="6050711" cy="1608548"/>
            <a:chOff x="4846637" y="119557"/>
            <a:chExt cx="3783013" cy="1005693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57ACA972-95E7-4330-A959-68C656E58B90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EF93F907-303A-4592-848E-F1A7AFDDDD4A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C8AAE6CE-CD01-4233-9E65-D495D92CF1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AAC9A52-2206-4D16-A752-9C733CC5CB7F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8D075FE9-0EDA-4BE2-B2C1-22DF2B8842B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  <p:grpSp>
        <p:nvGrpSpPr>
          <p:cNvPr id="36" name="Key Visual">
            <a:extLst>
              <a:ext uri="{FF2B5EF4-FFF2-40B4-BE49-F238E27FC236}">
                <a16:creationId xmlns:a16="http://schemas.microsoft.com/office/drawing/2014/main" id="{C7D69FF2-A45A-405D-BC43-69B4E925551F}"/>
              </a:ext>
            </a:extLst>
          </p:cNvPr>
          <p:cNvGrpSpPr/>
          <p:nvPr userDrawn="1"/>
        </p:nvGrpSpPr>
        <p:grpSpPr bwMode="gray">
          <a:xfrm flipH="1">
            <a:off x="8934717" y="165100"/>
            <a:ext cx="3087951" cy="820915"/>
            <a:chOff x="4846637" y="119557"/>
            <a:chExt cx="3783013" cy="1005693"/>
          </a:xfrm>
        </p:grpSpPr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67E195A5-1DB2-4051-897C-B5E84120B476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9234AB9A-5088-479E-92C2-4F81972E1E55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5FBB400A-FFCE-4E88-B1BF-846AC7A46F8E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4A214495-DB26-435D-9164-4A350ECF007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AD46CA09-12E7-4803-A8A0-CC8821A2FBF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952041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0"/>
            <a:ext cx="11858487" cy="5968659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801934" y="237067"/>
            <a:ext cx="37204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 Auf kleines Symbol in der Mitte der Page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Bei Bedarf unter „Format/ Schneidewerkzeug“ </a:t>
            </a:r>
            <a:br>
              <a:rPr lang="de-DE" sz="12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 dirty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2093674"/>
            <a:ext cx="11858487" cy="4040085"/>
          </a:xfrm>
          <a:prstGeom prst="rect">
            <a:avLst/>
          </a:prstGeom>
          <a:blipFill dpi="0" rotWithShape="1">
            <a:blip r:embed="rId2" cstate="hq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900000" bIns="684000" anchor="b"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</a:lstStyle>
          <a:p>
            <a:r>
              <a:rPr lang="de-DE"/>
              <a:t>Zwischenfolie mit Hintergrundfoto </a:t>
            </a:r>
            <a:br>
              <a:rPr lang="de-DE"/>
            </a:br>
            <a:r>
              <a:rPr lang="de-DE"/>
              <a:t>(austauschbar) 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D79862-8BF3-4D14-AF58-2F22BF60427E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B5F56C-6422-4495-9DA4-2AF22406E26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7E061E-EDDF-4769-84B3-644BEC3FD7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pic>
        <p:nvPicPr>
          <p:cNvPr id="28" name="Grafik 2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1DBC752-EBBC-4263-9446-7AAD2ADD5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1292" y="1136801"/>
            <a:ext cx="620963" cy="751359"/>
          </a:xfrm>
          <a:prstGeom prst="rect">
            <a:avLst/>
          </a:prstGeom>
        </p:spPr>
      </p:pic>
      <p:pic>
        <p:nvPicPr>
          <p:cNvPr id="29" name="Grafik 2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F7AF15A-C526-4954-8322-2AC54E413E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529302A3-2D45-4FC1-BF49-971AA95174F2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31" name="Rechteck">
            <a:extLst>
              <a:ext uri="{FF2B5EF4-FFF2-40B4-BE49-F238E27FC236}">
                <a16:creationId xmlns:a16="http://schemas.microsoft.com/office/drawing/2014/main" id="{59E4E17F-B8C7-48BE-82D7-2110F53F1AF1}"/>
              </a:ext>
            </a:extLst>
          </p:cNvPr>
          <p:cNvSpPr/>
          <p:nvPr userDrawn="1"/>
        </p:nvSpPr>
        <p:spPr bwMode="gray">
          <a:xfrm>
            <a:off x="10033796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046222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9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7905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Standard mit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726EAD89-A3DC-4500-9071-F28C7DB87ECF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52037"/>
            <a:ext cx="11422911" cy="360753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7BDDDF81-EBEA-4C88-AA55-681A5710CA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99018" y="774701"/>
            <a:ext cx="11423649" cy="501651"/>
          </a:xfrm>
        </p:spPr>
        <p:txBody>
          <a:bodyPr vert="horz" lIns="0" tIns="0" rIns="72000" bIns="0" rtlCol="0" anchor="t">
            <a:noAutofit/>
          </a:bodyPr>
          <a:lstStyle>
            <a:lvl1pPr>
              <a:defRPr lang="de-DE" sz="1867" b="0" cap="none" baseline="0" smtClean="0"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</a:pPr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7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6719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Standard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2"/>
            <a:ext cx="9563579" cy="378644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20" name="Key Visual">
            <a:extLst>
              <a:ext uri="{FF2B5EF4-FFF2-40B4-BE49-F238E27FC236}">
                <a16:creationId xmlns:a16="http://schemas.microsoft.com/office/drawing/2014/main" id="{BCBD8A78-7D69-4DFD-B354-CF36A84705CB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E45BEDC0-179F-43C1-A606-AFD62A6A063E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F6CCD5CC-5505-4485-9297-BB0A34EBB2F6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18541086-C56A-406D-91E6-D3E933CF7BA3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1B8A9566-A588-4E4A-8143-1CBDC9C30D67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6FDDC1A6-3462-4813-8D80-9E642D6179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315024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5496243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517957" y="1361293"/>
            <a:ext cx="5496243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217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4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spalti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2"/>
            <a:ext cx="5496243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9328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84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rgbClr val="D5E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D48B4F4C-5698-48CF-86E1-0068A6B3F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1A0F2FCE-24F2-419B-B72B-BA95B749C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19CCBE5-01FC-4F80-B2C1-8DB044AF3A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082C3E0D-8829-4176-AC3D-8585D710F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16B9BE9B-BA8A-498A-B460-EB79B3D1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29D33349-AF43-4ED0-AED7-81D733F21A2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6829DFC-D373-4B06-A86A-5196039A41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D9C1B074-AC24-4B04-8C60-169608CD65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8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D892DE7B-52C0-412A-BD61-973C173FFE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6971D2A5-FB7E-41C8-8CD1-1AA65E2FA30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D022C32E-0652-4139-9A59-BC0EC1DD121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FF828474-E429-4064-A37F-D92E1EF0F2BF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E9A2C0B0-C73C-4133-818D-1668E2FA204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763D220D-4C88-435F-9045-BBBFADB20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BCDD1982-6A61-4497-B358-2A02B8D1830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CD69EC2-AB33-47E9-83EA-A26A6CC07EB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085BB45B-65D0-4828-93AC-D6DB2C89649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4000FED2-E9FE-4730-AACB-939F1D63313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F87474FE-C141-4BA7-9C11-42B2A6EF406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6B93EA4-A7A0-45BC-ACD7-A0F10427BB4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47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5966593"/>
          </a:xfrm>
          <a:solidFill>
            <a:schemeClr val="bg2"/>
          </a:solidFill>
        </p:spPr>
        <p:txBody>
          <a:bodyPr tIns="1440000"/>
          <a:lstStyle>
            <a:lvl1pPr algn="ctr">
              <a:defRPr sz="1333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47728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EA27159-D449-4E61-9234-12331EF2588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6452845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054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1 Foto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5966593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379998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9" name="Key Visual">
            <a:extLst>
              <a:ext uri="{FF2B5EF4-FFF2-40B4-BE49-F238E27FC236}">
                <a16:creationId xmlns:a16="http://schemas.microsoft.com/office/drawing/2014/main" id="{0AED28BE-BD58-4C37-99C9-6DDD5906BC8A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C779D39-D9BE-456C-932C-90157753B824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B50BB92C-06E3-4F21-96E2-B587EED5161E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55BC612-A565-4995-974E-DBAC4B729050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462D1D-D151-4AD3-A2DA-8257376E401D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7239E2B-B3C5-44BB-B6DD-DB8BC01E6601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  <p:sp>
        <p:nvSpPr>
          <p:cNvPr id="22" name="Titel 1">
            <a:extLst>
              <a:ext uri="{FF2B5EF4-FFF2-40B4-BE49-F238E27FC236}">
                <a16:creationId xmlns:a16="http://schemas.microsoft.com/office/drawing/2014/main" id="{7204390B-3D37-494E-81FF-E1335F27C2A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6452845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675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47728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BD74B354-F270-4422-B8BC-EE20D478AAE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7371926" y="3273373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5EE29FF-B139-4CD9-A32C-25A2CCBFB41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6452847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373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 Fotos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379998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9" name="Key Visual">
            <a:extLst>
              <a:ext uri="{FF2B5EF4-FFF2-40B4-BE49-F238E27FC236}">
                <a16:creationId xmlns:a16="http://schemas.microsoft.com/office/drawing/2014/main" id="{0AED28BE-BD58-4C37-99C9-6DDD5906BC8A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C779D39-D9BE-456C-932C-90157753B824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B50BB92C-06E3-4F21-96E2-B587EED5161E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55BC612-A565-4995-974E-DBAC4B729050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462D1D-D151-4AD3-A2DA-8257376E401D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7239E2B-B3C5-44BB-B6DD-DB8BC01E6601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BD74B354-F270-4422-B8BC-EE20D478AAE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7371926" y="3273373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0DB39AEE-4D7E-4227-8B8B-6259DA49FDB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6452845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6476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 Fotos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AFC61C6-D36D-49CC-A15E-B4D2086BCD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6304207" y="3259668"/>
            <a:ext cx="5718460" cy="2874091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4CC61FD-96E9-460E-816E-FA87841093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64179" y="3259668"/>
            <a:ext cx="5718460" cy="2874091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3"/>
            <a:ext cx="5282881" cy="16663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740977" y="1361293"/>
            <a:ext cx="5273223" cy="16663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0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3 Fotos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AFC61C6-D36D-49CC-A15E-B4D2086BCD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4187824" y="3992957"/>
            <a:ext cx="3811200" cy="21408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4CC61FD-96E9-460E-816E-FA87841093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64180" y="3992957"/>
            <a:ext cx="3811200" cy="21408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3"/>
            <a:ext cx="3375623" cy="23588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4623402" y="1361293"/>
            <a:ext cx="3375623" cy="23588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AB38192C-6783-4C98-AB15-3A38EFFC1B0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8211467" y="3992957"/>
            <a:ext cx="3811200" cy="21408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DED8696E-3F6E-4312-8474-D7B6C988FD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8647046" y="1361293"/>
            <a:ext cx="3375623" cy="23588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754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k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13833" y="4150517"/>
            <a:ext cx="3526768" cy="1983583"/>
          </a:xfrm>
          <a:solidFill>
            <a:schemeClr val="bg2"/>
          </a:solidFill>
        </p:spPr>
        <p:txBody>
          <a:bodyPr vert="horz" lIns="36000" tIns="1152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FE0F192-365F-4B9B-9AE5-A8DCD077B27C}"/>
              </a:ext>
            </a:extLst>
          </p:cNvPr>
          <p:cNvSpPr/>
          <p:nvPr userDrawn="1"/>
        </p:nvSpPr>
        <p:spPr bwMode="gray">
          <a:xfrm>
            <a:off x="613832" y="1294229"/>
            <a:ext cx="3526368" cy="18534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D20B6CE-6FB5-47BE-ACA3-1FADB18A5F9F}"/>
              </a:ext>
            </a:extLst>
          </p:cNvPr>
          <p:cNvSpPr/>
          <p:nvPr userDrawn="1"/>
        </p:nvSpPr>
        <p:spPr bwMode="gray">
          <a:xfrm>
            <a:off x="613832" y="3228948"/>
            <a:ext cx="3526368" cy="8458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13832" y="3223373"/>
            <a:ext cx="3526368" cy="282675"/>
          </a:xfrm>
          <a:noFill/>
        </p:spPr>
        <p:txBody>
          <a:bodyPr vert="horz" lIns="72000" tIns="36000" rIns="72000" bIns="36000" rtlCol="0" anchor="ctr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333" b="1" baseline="0" dirty="0">
                <a:solidFill>
                  <a:schemeClr val="bg1"/>
                </a:solidFill>
              </a:defRPr>
            </a:lvl1pPr>
            <a:lvl2pPr>
              <a:defRPr lang="de-DE" dirty="0"/>
            </a:lvl2pPr>
            <a:lvl3pPr>
              <a:defRPr lang="en-GB" dirty="0"/>
            </a:lvl3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Name des Partners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5EE29FF-B139-4CD9-A32C-25A2CCBFB41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6452847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40AE37FF-8E79-4DC2-894F-409F5F1424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13832" y="3532554"/>
            <a:ext cx="3526368" cy="525937"/>
          </a:xfrm>
          <a:noFill/>
        </p:spPr>
        <p:txBody>
          <a:bodyPr lIns="72000" anchor="t"/>
          <a:lstStyle>
            <a:lvl1pPr>
              <a:lnSpc>
                <a:spcPct val="100000"/>
              </a:lnSpc>
              <a:spcBef>
                <a:spcPts val="0"/>
              </a:spcBef>
              <a:defRPr sz="1067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MM/JJJJ – MM/JJJJ</a:t>
            </a:r>
            <a:br>
              <a:rPr lang="de-DE"/>
            </a:br>
            <a:r>
              <a:rPr lang="de-DE"/>
              <a:t>Volumen: 00 Mio. €</a:t>
            </a:r>
            <a:br>
              <a:rPr lang="de-DE"/>
            </a:br>
            <a:r>
              <a:rPr lang="de-DE"/>
              <a:t>Öffentlicher Beitrag: 000.000 €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133FB7B2-F1B0-4BE4-A9A1-2AA5AD68E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13832" y="1295081"/>
            <a:ext cx="3526368" cy="362396"/>
          </a:xfrm>
          <a:noFill/>
        </p:spPr>
        <p:txBody>
          <a:bodyPr lIns="72000" tIns="36000" bIns="36000" anchor="ctr"/>
          <a:lstStyle>
            <a:lvl1pPr>
              <a:defRPr sz="1467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Name des Landes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0874649-3395-4A9D-A057-03A867415B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13832" y="1657477"/>
            <a:ext cx="3526368" cy="1490155"/>
          </a:xfrm>
          <a:noFill/>
        </p:spPr>
        <p:txBody>
          <a:bodyPr lIns="72000" tIns="0" bIns="36000" anchor="t"/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333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/>
              <a:t>Text mit dem Namen des Landes.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7B8F238-9E4D-4367-BF20-CAA4F4E82F2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4414129" y="1361017"/>
            <a:ext cx="7623355" cy="47730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335489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412557" y="6568511"/>
            <a:ext cx="711519" cy="123111"/>
          </a:xfrm>
        </p:spPr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>
          <a:xfrm>
            <a:off x="2377363" y="6568513"/>
            <a:ext cx="7785972" cy="12311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>
          <a:xfrm>
            <a:off x="599756" y="6568511"/>
            <a:ext cx="601133" cy="123111"/>
          </a:xfrm>
        </p:spPr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6C23A5-1B72-42F2-B92F-DC68B632F6B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11123323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F0C65784-9410-409B-82EA-6584D4732C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853713" y="2760959"/>
            <a:ext cx="4492748" cy="136671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 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 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85761457-A63B-46F2-99C5-E217A1E0A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2853713" y="1857148"/>
            <a:ext cx="4492748" cy="235035"/>
          </a:xfrm>
        </p:spPr>
        <p:txBody>
          <a:bodyPr/>
          <a:lstStyle>
            <a:lvl1pPr>
              <a:defRPr sz="1600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21" name="Textplatzhalter 30">
            <a:extLst>
              <a:ext uri="{FF2B5EF4-FFF2-40B4-BE49-F238E27FC236}">
                <a16:creationId xmlns:a16="http://schemas.microsoft.com/office/drawing/2014/main" id="{CB52D947-0416-4964-B28D-129580E477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2853713" y="2181304"/>
            <a:ext cx="4492748" cy="235035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5" name="Bildplatzhalter 6">
            <a:extLst>
              <a:ext uri="{FF2B5EF4-FFF2-40B4-BE49-F238E27FC236}">
                <a16:creationId xmlns:a16="http://schemas.microsoft.com/office/drawing/2014/main" id="{FC763A8F-9E6C-4EEB-90DC-0F65B80379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599755" y="1857148"/>
            <a:ext cx="1957439" cy="2270523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A45E5920-77D2-4E1E-832E-8A215D8A1078}"/>
              </a:ext>
            </a:extLst>
          </p:cNvPr>
          <p:cNvSpPr txBox="1"/>
          <p:nvPr userDrawn="1"/>
        </p:nvSpPr>
        <p:spPr bwMode="gray">
          <a:xfrm>
            <a:off x="1046182" y="5403596"/>
            <a:ext cx="10488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38" name="Grafik 37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95D3B85-8F61-41B8-939D-6F7806BB04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31312" y="5442594"/>
            <a:ext cx="387637" cy="315277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E3F751BB-E4FA-4732-80BD-F94670E22B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614904" y="5408250"/>
            <a:ext cx="312688" cy="312685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58EDDA33-F3A1-4081-87DD-3B5C06FD4DD3}"/>
              </a:ext>
            </a:extLst>
          </p:cNvPr>
          <p:cNvGrpSpPr/>
          <p:nvPr userDrawn="1"/>
        </p:nvGrpSpPr>
        <p:grpSpPr bwMode="gray">
          <a:xfrm>
            <a:off x="592656" y="5372336"/>
            <a:ext cx="350163" cy="396344"/>
            <a:chOff x="4933951" y="-41275"/>
            <a:chExt cx="2130425" cy="2411413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9CE574A-E366-49FD-9460-14AADB765F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38A2A830-AF34-4C5B-87EB-D628018EE32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EF5B3A25-E6A5-43A3-AFD2-A4D64B803F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456DF07A-687E-4C5E-A327-5581E21105CD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A1EFA999-3BA8-4B1E-B6F4-0A44A111E24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</p:grpSp>
      <p:sp>
        <p:nvSpPr>
          <p:cNvPr id="46" name="TextBox 7">
            <a:extLst>
              <a:ext uri="{FF2B5EF4-FFF2-40B4-BE49-F238E27FC236}">
                <a16:creationId xmlns:a16="http://schemas.microsoft.com/office/drawing/2014/main" id="{AB1D21B3-5EA8-4583-8B39-5C5D45B4127F}"/>
              </a:ext>
            </a:extLst>
          </p:cNvPr>
          <p:cNvSpPr txBox="1"/>
          <p:nvPr userDrawn="1"/>
        </p:nvSpPr>
        <p:spPr bwMode="gray">
          <a:xfrm>
            <a:off x="3496266" y="5403596"/>
            <a:ext cx="2305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47" name="TextBox 7">
            <a:extLst>
              <a:ext uri="{FF2B5EF4-FFF2-40B4-BE49-F238E27FC236}">
                <a16:creationId xmlns:a16="http://schemas.microsoft.com/office/drawing/2014/main" id="{143F2906-482C-48A6-8D87-67C6BCEBAF88}"/>
              </a:ext>
            </a:extLst>
          </p:cNvPr>
          <p:cNvSpPr txBox="1"/>
          <p:nvPr userDrawn="1"/>
        </p:nvSpPr>
        <p:spPr bwMode="gray">
          <a:xfrm>
            <a:off x="7004908" y="5403596"/>
            <a:ext cx="295003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</p:spTree>
    <p:extLst>
      <p:ext uri="{BB962C8B-B14F-4D97-AF65-F5344CB8AC3E}">
        <p14:creationId xmlns:p14="http://schemas.microsoft.com/office/powerpoint/2010/main" val="23319541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412557" y="6568511"/>
            <a:ext cx="711519" cy="123111"/>
          </a:xfrm>
        </p:spPr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>
          <a:xfrm>
            <a:off x="2377363" y="6568513"/>
            <a:ext cx="7785972" cy="12311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>
          <a:xfrm>
            <a:off x="599756" y="6568511"/>
            <a:ext cx="601133" cy="123111"/>
          </a:xfrm>
        </p:spPr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CBC6BD-AF1C-4AC3-B989-7C0851FD4A36}"/>
              </a:ext>
            </a:extLst>
          </p:cNvPr>
          <p:cNvSpPr txBox="1"/>
          <p:nvPr userDrawn="1"/>
        </p:nvSpPr>
        <p:spPr bwMode="gray">
          <a:xfrm>
            <a:off x="1046182" y="5403596"/>
            <a:ext cx="10488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43" name="Grafik 42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409F6AC-26EC-4924-85C7-7C52829EA0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31312" y="5442594"/>
            <a:ext cx="387637" cy="31527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5D9641D-18D8-4757-B59C-824BED8ECD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614904" y="5408250"/>
            <a:ext cx="312688" cy="312685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C7EA8DE-E5C0-4542-A14B-2F893BDFC8D1}"/>
              </a:ext>
            </a:extLst>
          </p:cNvPr>
          <p:cNvGrpSpPr/>
          <p:nvPr userDrawn="1"/>
        </p:nvGrpSpPr>
        <p:grpSpPr bwMode="gray">
          <a:xfrm>
            <a:off x="592656" y="5372336"/>
            <a:ext cx="350163" cy="396344"/>
            <a:chOff x="4933951" y="-41275"/>
            <a:chExt cx="2130425" cy="2411413"/>
          </a:xfrm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5EE60F5-13C7-4FF2-87FA-B42FCFE9CC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AA2DC66-D523-4725-9384-AA70E4C61D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575115B3-4C7D-4A6F-93E9-3A63D5591B6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CFB7063B-0DFA-4BB9-957F-7F068926E556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131A025F-51C1-46B8-8513-E958EFF8699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D24B1108-EDD6-417B-A36D-F3867011F0AB}"/>
              </a:ext>
            </a:extLst>
          </p:cNvPr>
          <p:cNvSpPr txBox="1"/>
          <p:nvPr userDrawn="1"/>
        </p:nvSpPr>
        <p:spPr bwMode="gray">
          <a:xfrm>
            <a:off x="3496266" y="5403596"/>
            <a:ext cx="2305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D1A27A20-93C4-43EC-9799-1798AF93C848}"/>
              </a:ext>
            </a:extLst>
          </p:cNvPr>
          <p:cNvSpPr txBox="1"/>
          <p:nvPr userDrawn="1"/>
        </p:nvSpPr>
        <p:spPr bwMode="gray">
          <a:xfrm>
            <a:off x="7004908" y="5403596"/>
            <a:ext cx="295003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  <p:sp>
        <p:nvSpPr>
          <p:cNvPr id="31" name="Textplatzhalter 16">
            <a:extLst>
              <a:ext uri="{FF2B5EF4-FFF2-40B4-BE49-F238E27FC236}">
                <a16:creationId xmlns:a16="http://schemas.microsoft.com/office/drawing/2014/main" id="{99BAFDF9-B477-4EAA-888B-B283B996F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612084" y="2760959"/>
            <a:ext cx="3426913" cy="8016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T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45476593-F938-4100-B13C-38D8379BF2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2612084" y="1857148"/>
            <a:ext cx="3426913" cy="235035"/>
          </a:xfrm>
        </p:spPr>
        <p:txBody>
          <a:bodyPr/>
          <a:lstStyle>
            <a:lvl1pPr>
              <a:defRPr sz="1600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33" name="Textplatzhalter 30">
            <a:extLst>
              <a:ext uri="{FF2B5EF4-FFF2-40B4-BE49-F238E27FC236}">
                <a16:creationId xmlns:a16="http://schemas.microsoft.com/office/drawing/2014/main" id="{01D00CFF-DFE3-4530-913B-A7058396109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2612084" y="2181304"/>
            <a:ext cx="3426913" cy="235035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4" name="Bildplatzhalter 6">
            <a:extLst>
              <a:ext uri="{FF2B5EF4-FFF2-40B4-BE49-F238E27FC236}">
                <a16:creationId xmlns:a16="http://schemas.microsoft.com/office/drawing/2014/main" id="{E73BDD7E-D6A6-482B-9D61-5276F4F499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599758" y="1857149"/>
            <a:ext cx="1789353" cy="2075553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53" name="Textplatzhalter 16">
            <a:extLst>
              <a:ext uri="{FF2B5EF4-FFF2-40B4-BE49-F238E27FC236}">
                <a16:creationId xmlns:a16="http://schemas.microsoft.com/office/drawing/2014/main" id="{D4C3F840-A666-4D4F-B080-E849549C17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8323537" y="2760959"/>
            <a:ext cx="3562099" cy="8016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54" name="Textplatzhalter 29">
            <a:extLst>
              <a:ext uri="{FF2B5EF4-FFF2-40B4-BE49-F238E27FC236}">
                <a16:creationId xmlns:a16="http://schemas.microsoft.com/office/drawing/2014/main" id="{1183BB15-4C0C-49C5-B0B2-4418E3FD55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8323537" y="1857148"/>
            <a:ext cx="3562099" cy="235035"/>
          </a:xfrm>
        </p:spPr>
        <p:txBody>
          <a:bodyPr/>
          <a:lstStyle>
            <a:lvl1pPr>
              <a:defRPr sz="1600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55" name="Textplatzhalter 30">
            <a:extLst>
              <a:ext uri="{FF2B5EF4-FFF2-40B4-BE49-F238E27FC236}">
                <a16:creationId xmlns:a16="http://schemas.microsoft.com/office/drawing/2014/main" id="{0C6CA511-61C0-47B0-A071-DE19417241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8323537" y="2181304"/>
            <a:ext cx="3562099" cy="235035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56" name="Bildplatzhalter 6">
            <a:extLst>
              <a:ext uri="{FF2B5EF4-FFF2-40B4-BE49-F238E27FC236}">
                <a16:creationId xmlns:a16="http://schemas.microsoft.com/office/drawing/2014/main" id="{B0EA41BA-7C5A-4545-A1DA-71964B045D1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 bwMode="gray">
          <a:xfrm>
            <a:off x="6311212" y="1857149"/>
            <a:ext cx="1789353" cy="2075553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58" name="Titel 1">
            <a:extLst>
              <a:ext uri="{FF2B5EF4-FFF2-40B4-BE49-F238E27FC236}">
                <a16:creationId xmlns:a16="http://schemas.microsoft.com/office/drawing/2014/main" id="{2DD72F4F-E3F2-49DC-BBAE-681D615ED49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11285881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6382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412557" y="6568511"/>
            <a:ext cx="711519" cy="123111"/>
          </a:xfrm>
        </p:spPr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>
          <a:xfrm>
            <a:off x="2377363" y="6568513"/>
            <a:ext cx="7785972" cy="12311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>
          <a:xfrm>
            <a:off x="599756" y="6568511"/>
            <a:ext cx="601133" cy="123111"/>
          </a:xfrm>
        </p:spPr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6C23A5-1B72-42F2-B92F-DC68B632F6B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F0C65784-9410-409B-82EA-6584D4732C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99756" y="3965951"/>
            <a:ext cx="3477993" cy="72014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333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85761457-A63B-46F2-99C5-E217A1E0A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599756" y="3345197"/>
            <a:ext cx="3477993" cy="235035"/>
          </a:xfrm>
        </p:spPr>
        <p:txBody>
          <a:bodyPr/>
          <a:lstStyle>
            <a:lvl1pPr>
              <a:defRPr sz="1333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21" name="Textplatzhalter 30">
            <a:extLst>
              <a:ext uri="{FF2B5EF4-FFF2-40B4-BE49-F238E27FC236}">
                <a16:creationId xmlns:a16="http://schemas.microsoft.com/office/drawing/2014/main" id="{CB52D947-0416-4964-B28D-129580E477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599756" y="3581825"/>
            <a:ext cx="3477993" cy="235035"/>
          </a:xfrm>
        </p:spPr>
        <p:txBody>
          <a:bodyPr/>
          <a:lstStyle>
            <a:lvl1pPr>
              <a:defRPr sz="1333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5" name="Bildplatzhalter 6">
            <a:extLst>
              <a:ext uri="{FF2B5EF4-FFF2-40B4-BE49-F238E27FC236}">
                <a16:creationId xmlns:a16="http://schemas.microsoft.com/office/drawing/2014/main" id="{FC763A8F-9E6C-4EEB-90DC-0F65B80379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599757" y="1569543"/>
            <a:ext cx="1355440" cy="1572237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800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23" name="Textplatzhalter 16">
            <a:extLst>
              <a:ext uri="{FF2B5EF4-FFF2-40B4-BE49-F238E27FC236}">
                <a16:creationId xmlns:a16="http://schemas.microsoft.com/office/drawing/2014/main" id="{A3959264-4C48-474A-BB44-B8C103D1F2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464610" y="3965951"/>
            <a:ext cx="3477993" cy="72014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333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24" name="Textplatzhalter 29">
            <a:extLst>
              <a:ext uri="{FF2B5EF4-FFF2-40B4-BE49-F238E27FC236}">
                <a16:creationId xmlns:a16="http://schemas.microsoft.com/office/drawing/2014/main" id="{37C5BE72-A50D-4E1F-A698-7239B19ED5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4464610" y="3345197"/>
            <a:ext cx="3477993" cy="235035"/>
          </a:xfrm>
        </p:spPr>
        <p:txBody>
          <a:bodyPr/>
          <a:lstStyle>
            <a:lvl1pPr>
              <a:defRPr sz="1333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25" name="Textplatzhalter 30">
            <a:extLst>
              <a:ext uri="{FF2B5EF4-FFF2-40B4-BE49-F238E27FC236}">
                <a16:creationId xmlns:a16="http://schemas.microsoft.com/office/drawing/2014/main" id="{BBC5F177-59CC-4E2C-8920-EF6014FA21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464610" y="3581825"/>
            <a:ext cx="3477993" cy="235035"/>
          </a:xfrm>
        </p:spPr>
        <p:txBody>
          <a:bodyPr/>
          <a:lstStyle>
            <a:lvl1pPr>
              <a:defRPr sz="1333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6" name="Bildplatzhalter 6">
            <a:extLst>
              <a:ext uri="{FF2B5EF4-FFF2-40B4-BE49-F238E27FC236}">
                <a16:creationId xmlns:a16="http://schemas.microsoft.com/office/drawing/2014/main" id="{BB2B85DB-7C09-47DD-8B78-3BE26DF173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 bwMode="gray">
          <a:xfrm>
            <a:off x="4464612" y="1569543"/>
            <a:ext cx="1355440" cy="1572237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800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37" name="Textplatzhalter 16">
            <a:extLst>
              <a:ext uri="{FF2B5EF4-FFF2-40B4-BE49-F238E27FC236}">
                <a16:creationId xmlns:a16="http://schemas.microsoft.com/office/drawing/2014/main" id="{C376165A-CE76-4372-91C7-F6C54DEAFE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8329465" y="3965951"/>
            <a:ext cx="3477993" cy="72014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333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12DC0B08-9C2F-4A20-8D25-AB673DE13DB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 bwMode="gray">
          <a:xfrm>
            <a:off x="8329465" y="3345197"/>
            <a:ext cx="3477993" cy="235035"/>
          </a:xfrm>
        </p:spPr>
        <p:txBody>
          <a:bodyPr/>
          <a:lstStyle>
            <a:lvl1pPr>
              <a:defRPr sz="1333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39" name="Textplatzhalter 30">
            <a:extLst>
              <a:ext uri="{FF2B5EF4-FFF2-40B4-BE49-F238E27FC236}">
                <a16:creationId xmlns:a16="http://schemas.microsoft.com/office/drawing/2014/main" id="{7DB1B252-5879-4206-BDF8-0A22178C04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8329465" y="3581825"/>
            <a:ext cx="3477993" cy="235035"/>
          </a:xfrm>
        </p:spPr>
        <p:txBody>
          <a:bodyPr/>
          <a:lstStyle>
            <a:lvl1pPr>
              <a:defRPr sz="1333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40" name="Bildplatzhalter 6">
            <a:extLst>
              <a:ext uri="{FF2B5EF4-FFF2-40B4-BE49-F238E27FC236}">
                <a16:creationId xmlns:a16="http://schemas.microsoft.com/office/drawing/2014/main" id="{DD64FA03-A54F-412F-96FC-EE4E88E5DD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 bwMode="gray">
          <a:xfrm>
            <a:off x="8329467" y="1569543"/>
            <a:ext cx="1355440" cy="1572237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800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 dirty="0"/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CBC6BD-AF1C-4AC3-B989-7C0851FD4A36}"/>
              </a:ext>
            </a:extLst>
          </p:cNvPr>
          <p:cNvSpPr txBox="1"/>
          <p:nvPr userDrawn="1"/>
        </p:nvSpPr>
        <p:spPr bwMode="gray">
          <a:xfrm>
            <a:off x="1046182" y="5403596"/>
            <a:ext cx="10488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43" name="Grafik 42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409F6AC-26EC-4924-85C7-7C52829EA0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31312" y="5442594"/>
            <a:ext cx="387637" cy="31527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5D9641D-18D8-4757-B59C-824BED8ECD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614904" y="5408250"/>
            <a:ext cx="312688" cy="312685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C7EA8DE-E5C0-4542-A14B-2F893BDFC8D1}"/>
              </a:ext>
            </a:extLst>
          </p:cNvPr>
          <p:cNvGrpSpPr/>
          <p:nvPr userDrawn="1"/>
        </p:nvGrpSpPr>
        <p:grpSpPr bwMode="gray">
          <a:xfrm>
            <a:off x="592656" y="5372336"/>
            <a:ext cx="350163" cy="396344"/>
            <a:chOff x="4933951" y="-41275"/>
            <a:chExt cx="2130425" cy="2411413"/>
          </a:xfrm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5EE60F5-13C7-4FF2-87FA-B42FCFE9CC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AA2DC66-D523-4725-9384-AA70E4C61D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575115B3-4C7D-4A6F-93E9-3A63D5591B6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CFB7063B-0DFA-4BB9-957F-7F068926E556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131A025F-51C1-46B8-8513-E958EFF8699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 dirty="0"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D24B1108-EDD6-417B-A36D-F3867011F0AB}"/>
              </a:ext>
            </a:extLst>
          </p:cNvPr>
          <p:cNvSpPr txBox="1"/>
          <p:nvPr userDrawn="1"/>
        </p:nvSpPr>
        <p:spPr bwMode="gray">
          <a:xfrm>
            <a:off x="3496266" y="5403596"/>
            <a:ext cx="2305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D1A27A20-93C4-43EC-9799-1798AF93C848}"/>
              </a:ext>
            </a:extLst>
          </p:cNvPr>
          <p:cNvSpPr txBox="1"/>
          <p:nvPr userDrawn="1"/>
        </p:nvSpPr>
        <p:spPr bwMode="gray">
          <a:xfrm>
            <a:off x="7004908" y="5403596"/>
            <a:ext cx="295003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</p:spTree>
    <p:extLst>
      <p:ext uri="{BB962C8B-B14F-4D97-AF65-F5344CB8AC3E}">
        <p14:creationId xmlns:p14="http://schemas.microsoft.com/office/powerpoint/2010/main" val="384205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rgbClr val="A5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3872F8D4-B7CB-449F-BDD6-4510B0FAC8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82D5FFC1-4300-4F9F-922C-7B9C2BF0A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5C5C7D4-29B5-40B7-B99C-3B35679D86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71C35D16-7D5F-40D0-BCD7-46B391E45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A834BDE-107B-4B1A-8B1C-5FFCF5087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E2E68264-9E7A-463B-816B-F760D8FDE8A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579514E-7633-4170-9930-829CBB218C5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3E98335C-3AD9-44CD-BD62-B2CAF082186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6117CE1D-3290-4952-AAE8-6CDF19C0500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4FD48195-428B-4905-9949-8B5342DA5EA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3F4F963-4396-4A45-AD62-A9BE5FE1248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5339931C-7E1C-4355-89C1-F42B7E79B9C7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C8BF937F-CF4A-46C4-AEDA-F9169875AC9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131E9223-0453-4F34-BADB-5950FA8495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4010F5A2-D4B2-4806-BF18-34EA25BF6E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FCF02E04-551F-4C77-90BB-FCA94C3B9F4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416EB240-B463-4C92-84DC-BACC16EAFFC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89C69A1C-F546-472D-BACD-827450737C6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907075A0-8C06-4B3F-B0A9-A7988D2346A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F108A84-4A83-486B-91EE-697B20A3BAA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1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9015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Headline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6" name="Key Visual">
            <a:extLst>
              <a:ext uri="{FF2B5EF4-FFF2-40B4-BE49-F238E27FC236}">
                <a16:creationId xmlns:a16="http://schemas.microsoft.com/office/drawing/2014/main" id="{77156747-85E7-4ED4-B2ED-42ABA70FA613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2E6C23C4-9083-4866-858D-0C04644D965B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FB0BB156-07F2-4B83-B5A7-E91DE0017F5B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86502DB2-D1D5-44BB-955E-FA20933B0C5A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25DFF6E-FE1D-49A8-A873-770951547FF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E38456C-C414-4CEB-A953-0F72775B0C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0680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90F769E-F4C9-44EF-9773-070A28E48E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676649" y="431341"/>
            <a:ext cx="5765996" cy="574260"/>
          </a:xfrm>
        </p:spPr>
        <p:txBody>
          <a:bodyPr wrap="square">
            <a:sp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" b="1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Hinweistext für Impressum: </a:t>
            </a:r>
            <a:b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Platzhaltertexte (Projekt-/Programmname, Anschrift, E-Mail etc.) bitte nach Bedarf anpassen/löschen. </a:t>
            </a:r>
            <a:b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Löschen Sie den Platzhalter für das logo des Kooperationspartners falls nicht passend.</a:t>
            </a:r>
            <a:b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(Dieser Hinweis ist im Präsentationsmodus nicht sichtbar und wird auch nicht ausgedruckt.)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 dirty="0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EF3C373-F3E5-423E-B3C3-C5E1BD203F77}"/>
              </a:ext>
            </a:extLst>
          </p:cNvPr>
          <p:cNvSpPr/>
          <p:nvPr userDrawn="1"/>
        </p:nvSpPr>
        <p:spPr bwMode="gray">
          <a:xfrm>
            <a:off x="600661" y="1475895"/>
            <a:ext cx="4286015" cy="1688283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Als Bundesunternehmen unterstützt die GIZ </a:t>
            </a:r>
            <a:b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die deutsche Bundesregierung bei der Erreichung ihrer Ziele </a:t>
            </a:r>
            <a:b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 der Internationalen Zusammenarbeit für nachhaltige Entwicklung.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67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Herausgeber: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Deutsche Gesellschaft für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 Zusammenarbeit (GIZ) GmbH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67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Sitz der Gesellschaft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Bonn und Eschborn 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969EDD-4A06-4BE9-93A1-41E56B0411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00660" y="3397146"/>
            <a:ext cx="4619229" cy="2350191"/>
          </a:xfrm>
        </p:spPr>
        <p:txBody>
          <a:bodyPr/>
          <a:lstStyle>
            <a:lvl1pPr>
              <a:lnSpc>
                <a:spcPct val="100000"/>
              </a:lnSpc>
              <a:defRPr kumimoji="0" lang="de-DE" sz="1067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buNone/>
              <a:defRPr kumimoji="0" lang="de-DE" sz="1067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333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de-DE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CF011E25-18E3-408D-87A2-25C927E6C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848718" y="1475896"/>
            <a:ext cx="4570903" cy="2494321"/>
          </a:xfrm>
        </p:spPr>
        <p:txBody>
          <a:bodyPr/>
          <a:lstStyle>
            <a:lvl1pPr>
              <a:lnSpc>
                <a:spcPct val="100000"/>
              </a:lnSpc>
              <a:defRPr kumimoji="0" lang="de-DE" sz="1067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buNone/>
              <a:defRPr kumimoji="0" lang="de-DE" sz="1067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333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de-DE"/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25948279-B0DD-4569-9447-FFB1B6C1C35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99757" y="320283"/>
            <a:ext cx="9020495" cy="720725"/>
          </a:xfrm>
          <a:prstGeom prst="rect">
            <a:avLst/>
          </a:prstGeom>
        </p:spPr>
        <p:txBody>
          <a:bodyPr vert="horz" lIns="0" tIns="0" rIns="96000" bIns="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/>
              <a:t>Impressum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D9D2269-B68A-4FB7-81ED-4D5317C4B8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48351" y="4276011"/>
            <a:ext cx="3038475" cy="147733"/>
          </a:xfrm>
        </p:spPr>
        <p:txBody>
          <a:bodyPr wrap="none" lIns="0">
            <a:noAutofit/>
          </a:bodyPr>
          <a:lstStyle>
            <a:lvl1pPr>
              <a:defRPr lang="de-DE" sz="1067" smtClean="0">
                <a:solidFill>
                  <a:prstClr val="black"/>
                </a:solidFill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mtClean="0"/>
            </a:lvl4pPr>
            <a:lvl5pPr>
              <a:defRPr lang="fr-FR"/>
            </a:lvl5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7265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nachweise und Que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969EDD-4A06-4BE9-93A1-41E56B0411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00660" y="1475895"/>
            <a:ext cx="9563579" cy="4626708"/>
          </a:xfrm>
        </p:spPr>
        <p:txBody>
          <a:bodyPr numCol="2"/>
          <a:lstStyle>
            <a:lvl1pPr>
              <a:lnSpc>
                <a:spcPct val="100000"/>
              </a:lnSpc>
              <a:spcBef>
                <a:spcPts val="0"/>
              </a:spcBef>
              <a:defRPr kumimoji="0" lang="de-DE" sz="1067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buNone/>
              <a:defRPr kumimoji="0" lang="de-DE" sz="1067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333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BCACD76-7CB8-457E-9434-C57DB9E23AA9}"/>
              </a:ext>
            </a:extLst>
          </p:cNvPr>
          <p:cNvSpPr/>
          <p:nvPr userDrawn="1"/>
        </p:nvSpPr>
        <p:spPr bwMode="gray">
          <a:xfrm>
            <a:off x="1036949" y="6535917"/>
            <a:ext cx="1445444" cy="21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7C271A97-CC1D-481E-9972-CE4AD69C28A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99757" y="320283"/>
            <a:ext cx="9020495" cy="720725"/>
          </a:xfrm>
          <a:prstGeom prst="rect">
            <a:avLst/>
          </a:prstGeom>
        </p:spPr>
        <p:txBody>
          <a:bodyPr vert="horz" lIns="0" tIns="0" rIns="96000" bIns="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/>
              <a:t>Fotonachweise / Quellen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44589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Kette enthält.&#10;&#10;Automatisch generierte Beschreibung">
            <a:extLst>
              <a:ext uri="{FF2B5EF4-FFF2-40B4-BE49-F238E27FC236}">
                <a16:creationId xmlns:a16="http://schemas.microsoft.com/office/drawing/2014/main" id="{D27820A7-D571-4E28-A8CF-ADB17402AE9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1"/>
            <a:ext cx="11858487" cy="5444047"/>
          </a:xfrm>
          <a:prstGeom prst="rect">
            <a:avLst/>
          </a:prstGeom>
        </p:spPr>
      </p:pic>
      <p:pic>
        <p:nvPicPr>
          <p:cNvPr id="12" name="Grafik 11" descr="Ein Bild, das Säge enthält.&#10;&#10;Automatisch generierte Beschreibung">
            <a:extLst>
              <a:ext uri="{FF2B5EF4-FFF2-40B4-BE49-F238E27FC236}">
                <a16:creationId xmlns:a16="http://schemas.microsoft.com/office/drawing/2014/main" id="{D33A00EE-9ACF-4636-BD82-6CF5E7FCB9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856567"/>
            <a:ext cx="11860800" cy="5214544"/>
          </a:xfrm>
          <a:prstGeom prst="rect">
            <a:avLst/>
          </a:prstGeom>
        </p:spPr>
      </p:pic>
      <p:sp>
        <p:nvSpPr>
          <p:cNvPr id="14" name="Bar">
            <a:extLst>
              <a:ext uri="{FF2B5EF4-FFF2-40B4-BE49-F238E27FC236}">
                <a16:creationId xmlns:a16="http://schemas.microsoft.com/office/drawing/2014/main" id="{CAE61038-067C-47CF-8DDC-5ED6CDAC4AEE}"/>
              </a:ext>
            </a:extLst>
          </p:cNvPr>
          <p:cNvSpPr/>
          <p:nvPr userDrawn="1"/>
        </p:nvSpPr>
        <p:spPr bwMode="gray">
          <a:xfrm>
            <a:off x="8815753" y="5609147"/>
            <a:ext cx="3206913" cy="19590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950B203-064F-443F-94A9-C002DAAE8F83}"/>
              </a:ext>
            </a:extLst>
          </p:cNvPr>
          <p:cNvSpPr/>
          <p:nvPr userDrawn="1"/>
        </p:nvSpPr>
        <p:spPr bwMode="gray">
          <a:xfrm>
            <a:off x="1620789" y="2077320"/>
            <a:ext cx="4705732" cy="3027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Deutsche Gesellschaft für</a:t>
            </a:r>
            <a:br>
              <a:rPr kumimoji="0" lang="de-DE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 Zusammenarbeit (GIZ) GmbH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67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Sitz der Gesellschaft </a:t>
            </a:r>
            <a:b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Bonn und Eschborn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67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Friedrich-Ebert-Allee 36 + 40</a:t>
            </a:r>
            <a:b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53113 Bonn, Deutschland</a:t>
            </a:r>
            <a:b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  +49  228  44 60 - 0</a:t>
            </a:r>
            <a:b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  +49  228  44 60 - 17 66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67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  info@giz.de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   </a:t>
            </a:r>
            <a:r>
              <a:rPr kumimoji="0" lang="de-DE" sz="5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www.giz.de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7982854-A844-4D46-9BB7-0890F958ED69}"/>
              </a:ext>
            </a:extLst>
          </p:cNvPr>
          <p:cNvSpPr/>
          <p:nvPr userDrawn="1"/>
        </p:nvSpPr>
        <p:spPr bwMode="gray">
          <a:xfrm>
            <a:off x="4700586" y="3413820"/>
            <a:ext cx="4294717" cy="995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Dag-</a:t>
            </a:r>
            <a:r>
              <a:rPr kumimoji="0" lang="de-DE" sz="1467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Hammarskjöld</a:t>
            </a: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-Weg 1 - 5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65760 Eschborn, Deutschland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 +49  61 96  79 - 0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  +49  61 96  79 - 11 15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89CFF6E4-F492-44F6-997D-92E15F612E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702220" y="5929845"/>
            <a:ext cx="2200291" cy="60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342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600" baseline="0"/>
            </a:lvl5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text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layer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layer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layer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layer</a:t>
            </a:r>
            <a:endParaRPr lang="de-DE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912000" y="1316951"/>
            <a:ext cx="10368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here to add title</a:t>
            </a:r>
            <a:endParaRPr lang="de-DE" noProof="0"/>
          </a:p>
        </p:txBody>
      </p:sp>
      <p:sp>
        <p:nvSpPr>
          <p:cNvPr id="12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7037" y="6581002"/>
            <a:ext cx="45579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1" baseline="0">
                <a:solidFill>
                  <a:schemeClr val="tx2"/>
                </a:solidFill>
                <a:latin typeface="Arial Narrow" pitchFamily="34" charset="0"/>
              </a:defRPr>
            </a:lvl1pPr>
          </a:lstStyle>
          <a:p>
            <a:endParaRPr lang="de-DE"/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182704" y="6581002"/>
            <a:ext cx="2844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lang="de-DE" sz="1000" b="0" smtClean="0">
                <a:solidFill>
                  <a:schemeClr val="tx2"/>
                </a:solidFill>
                <a:latin typeface="Arial Narrow" pitchFamily="34" charset="0"/>
              </a:defRPr>
            </a:lvl1pPr>
          </a:lstStyle>
          <a:p>
            <a:fld id="{2AA2D61B-F0B6-4385-A911-7286BF2536E6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145143" y="6581002"/>
            <a:ext cx="2844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lang="de-DE" sz="1000" b="1" smtClean="0">
                <a:solidFill>
                  <a:schemeClr val="tx2"/>
                </a:solidFill>
                <a:latin typeface="Arial Narrow" pitchFamily="34" charset="0"/>
              </a:defRPr>
            </a:lvl1pPr>
          </a:lstStyle>
          <a:p>
            <a:r>
              <a:rPr lang="de-DE"/>
              <a:t>02/06/2020</a:t>
            </a:r>
          </a:p>
        </p:txBody>
      </p:sp>
    </p:spTree>
    <p:extLst>
      <p:ext uri="{BB962C8B-B14F-4D97-AF65-F5344CB8AC3E}">
        <p14:creationId xmlns:p14="http://schemas.microsoft.com/office/powerpoint/2010/main" val="180274299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far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Kette enthält.&#10;&#10;Automatisch generierte Beschreibung">
            <a:extLst>
              <a:ext uri="{FF2B5EF4-FFF2-40B4-BE49-F238E27FC236}">
                <a16:creationId xmlns:a16="http://schemas.microsoft.com/office/drawing/2014/main" id="{82995FEF-F44E-4720-98FA-B2AE557B1183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1"/>
            <a:ext cx="11858487" cy="4721860"/>
          </a:xfrm>
          <a:prstGeom prst="rect">
            <a:avLst/>
          </a:prstGeom>
        </p:spPr>
      </p:pic>
      <p:pic>
        <p:nvPicPr>
          <p:cNvPr id="18" name="Grafik 17" descr="Ein Bild, das Säge enthält.&#10;&#10;Automatisch generierte Beschreibung">
            <a:extLst>
              <a:ext uri="{FF2B5EF4-FFF2-40B4-BE49-F238E27FC236}">
                <a16:creationId xmlns:a16="http://schemas.microsoft.com/office/drawing/2014/main" id="{57A5703D-6864-419D-AAFF-48396C4B22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846875"/>
            <a:ext cx="11860800" cy="4040085"/>
          </a:xfrm>
          <a:prstGeom prst="rect">
            <a:avLst/>
          </a:prstGeom>
        </p:spPr>
      </p:pic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/ </a:t>
            </a:r>
            <a:r>
              <a:rPr lang="de-DE" noProof="0"/>
              <a:t>Headline</a:t>
            </a:r>
            <a:br>
              <a:rPr lang="de-DE" noProof="0"/>
            </a:br>
            <a:r>
              <a:rPr lang="de-DE" noProof="0"/>
              <a:t>mit farbigem GIZ Key Visual</a:t>
            </a:r>
            <a:endParaRPr lang="de-DE"/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  </a:t>
            </a: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BB915B2F-F90E-4740-9ADA-291A0E63BD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BD21318B-3022-42D5-AB5E-3CB62091D006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err="1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0359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/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F0DB5C6-9E74-4378-9827-68473EFA35F3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4721861"/>
          </a:xfrm>
          <a:prstGeom prst="rect">
            <a:avLst/>
          </a:prstGeom>
        </p:spPr>
      </p:pic>
      <p:pic>
        <p:nvPicPr>
          <p:cNvPr id="15" name="Grafik 14" descr="Ein Bild, das Säge enthält.&#10;&#10;Automatisch generierte Beschreibung">
            <a:extLst>
              <a:ext uri="{FF2B5EF4-FFF2-40B4-BE49-F238E27FC236}">
                <a16:creationId xmlns:a16="http://schemas.microsoft.com/office/drawing/2014/main" id="{31687CA2-4830-4EA3-B6BE-4D04E1B836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846875"/>
            <a:ext cx="11860800" cy="4040085"/>
          </a:xfrm>
          <a:prstGeom prst="rect">
            <a:avLst/>
          </a:prstGeom>
        </p:spPr>
      </p:pic>
      <p:pic>
        <p:nvPicPr>
          <p:cNvPr id="10" name="logo">
            <a:extLst>
              <a:ext uri="{FF2B5EF4-FFF2-40B4-BE49-F238E27FC236}">
                <a16:creationId xmlns:a16="http://schemas.microsoft.com/office/drawing/2014/main" id="{5020DAB1-6624-4F6F-85BE-D8BE78A1A5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8C59F0BE-E094-4F6F-B663-07A571A19A62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/ Headline</a:t>
            </a:r>
            <a:br>
              <a:rPr lang="de-DE"/>
            </a:br>
            <a:r>
              <a:rPr lang="de-DE"/>
              <a:t>mit s/w GIZ Key Visual</a:t>
            </a:r>
          </a:p>
        </p:txBody>
      </p:sp>
    </p:spTree>
    <p:extLst>
      <p:ext uri="{BB962C8B-B14F-4D97-AF65-F5344CB8AC3E}">
        <p14:creationId xmlns:p14="http://schemas.microsoft.com/office/powerpoint/2010/main" val="21001145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1"/>
            <a:ext cx="11858487" cy="4721860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">
            <a:extLst>
              <a:ext uri="{FF2B5EF4-FFF2-40B4-BE49-F238E27FC236}">
                <a16:creationId xmlns:a16="http://schemas.microsoft.com/office/drawing/2014/main" id="{F8081F88-CBA8-4146-B984-924F5BAE43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7" name="Bar">
            <a:extLst>
              <a:ext uri="{FF2B5EF4-FFF2-40B4-BE49-F238E27FC236}">
                <a16:creationId xmlns:a16="http://schemas.microsoft.com/office/drawing/2014/main" id="{F01B0C4A-732E-4BC2-A2D7-A086E4E5403B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793918" y="237067"/>
            <a:ext cx="37124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 Auf kleines Symbol in der Mitte der Seite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Bei Bedarf unter „Format/Schneidewerkzeug“ </a:t>
            </a:r>
            <a:br>
              <a:rPr lang="de-DE" sz="1200" b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pic>
        <p:nvPicPr>
          <p:cNvPr id="7" name="Grafik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2F80A22-ED8F-44E7-B2BE-85BF50D14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8772" y="1136801"/>
            <a:ext cx="620963" cy="751359"/>
          </a:xfrm>
          <a:prstGeom prst="rect">
            <a:avLst/>
          </a:prstGeom>
        </p:spPr>
      </p:pic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846875"/>
            <a:ext cx="11858487" cy="4040085"/>
          </a:xfrm>
          <a:prstGeom prst="rect">
            <a:avLst/>
          </a:prstGeom>
          <a:blipFill dpi="0" rotWithShape="1">
            <a:blip r:embed="rId5" cstate="hq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/ Headline</a:t>
            </a:r>
            <a:br>
              <a:rPr lang="de-DE"/>
            </a:br>
            <a:r>
              <a:rPr lang="de-DE"/>
              <a:t>mit Hintergrundfoto (austauschbar)</a:t>
            </a: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5595441-F987-46F7-B0FF-6162DB53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D653919A-E7CD-4FC8-8C22-019673316FC4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33" name="Rechteck">
            <a:extLst>
              <a:ext uri="{FF2B5EF4-FFF2-40B4-BE49-F238E27FC236}">
                <a16:creationId xmlns:a16="http://schemas.microsoft.com/office/drawing/2014/main" id="{63D020A0-C673-400D-8D07-9B4444BF8D7C}"/>
              </a:ext>
            </a:extLst>
          </p:cNvPr>
          <p:cNvSpPr/>
          <p:nvPr userDrawn="1"/>
        </p:nvSpPr>
        <p:spPr bwMode="gray">
          <a:xfrm>
            <a:off x="9971276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6073590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Grafik/Freiste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2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5AD85A5-A6F8-4851-92FD-EA6609DAF6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544" y="1136801"/>
            <a:ext cx="620963" cy="751359"/>
          </a:xfrm>
          <a:prstGeom prst="rect">
            <a:avLst/>
          </a:prstGeom>
        </p:spPr>
      </p:pic>
      <p:pic>
        <p:nvPicPr>
          <p:cNvPr id="31" name="Grafik 3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F0518D7-2DF0-4D50-B3EB-3D64E2485A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3D8B1A33-9136-4498-A38F-1FAFEE6C912B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33" name="Rechteck">
            <a:extLst>
              <a:ext uri="{FF2B5EF4-FFF2-40B4-BE49-F238E27FC236}">
                <a16:creationId xmlns:a16="http://schemas.microsoft.com/office/drawing/2014/main" id="{13815075-80B4-4697-8852-2EC6A756D3E7}"/>
              </a:ext>
            </a:extLst>
          </p:cNvPr>
          <p:cNvSpPr/>
          <p:nvPr userDrawn="1"/>
        </p:nvSpPr>
        <p:spPr bwMode="gray">
          <a:xfrm>
            <a:off x="10040048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">
            <a:extLst>
              <a:ext uri="{FF2B5EF4-FFF2-40B4-BE49-F238E27FC236}">
                <a16:creationId xmlns:a16="http://schemas.microsoft.com/office/drawing/2014/main" id="{F8081F88-CBA8-4146-B984-924F5BAE43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7" name="Bar">
            <a:extLst>
              <a:ext uri="{FF2B5EF4-FFF2-40B4-BE49-F238E27FC236}">
                <a16:creationId xmlns:a16="http://schemas.microsoft.com/office/drawing/2014/main" id="{F01B0C4A-732E-4BC2-A2D7-A086E4E5403B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793918" y="237067"/>
            <a:ext cx="37124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 Auf kleines Symbol in der Mitte der Seite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Bei Bedarf unter „Format/Schneidewerkzeug“ </a:t>
            </a:r>
            <a:br>
              <a:rPr lang="de-DE" sz="1200" b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1"/>
            <a:ext cx="11858487" cy="4721860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28" name="Headline">
            <a:extLst>
              <a:ext uri="{FF2B5EF4-FFF2-40B4-BE49-F238E27FC236}">
                <a16:creationId xmlns:a16="http://schemas.microsoft.com/office/drawing/2014/main" id="{813E0E27-07DF-4161-8BD6-EBA305CB51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846875"/>
            <a:ext cx="11858487" cy="4040085"/>
          </a:xfrm>
          <a:prstGeom prst="rect">
            <a:avLst/>
          </a:prstGeom>
          <a:blipFill dpi="0"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Titelfolie für Illustration/Freisteller </a:t>
            </a:r>
            <a:br>
              <a:rPr lang="de-DE"/>
            </a:br>
            <a:r>
              <a:rPr lang="de-DE"/>
              <a:t>mit weißem Hintergrund (austauschbar)</a:t>
            </a: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  <a:p>
            <a:pPr lvl="0"/>
            <a:r>
              <a:rPr lang="de-DE"/>
              <a:t>Projektname | Datum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B1AFA279-6BD4-4D5A-91D6-9AF666C8CC39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26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solidFill>
          <a:srgbClr val="F9CB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F4032DB9-937A-44C7-A0F9-91B327637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EF0B98C5-53E7-46D1-9550-AE787F9477B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F532778F-2CC1-4DA7-861A-F9279ECE4B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5" name="Picture 284">
            <a:extLst>
              <a:ext uri="{FF2B5EF4-FFF2-40B4-BE49-F238E27FC236}">
                <a16:creationId xmlns:a16="http://schemas.microsoft.com/office/drawing/2014/main" id="{80F1924D-0DFF-413F-A72B-D94B7C4E3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8DE07377-859E-4E25-835C-458515C88E0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06A59BA6-1E82-42BE-9672-D5C627B340F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3165CFAE-31F6-4892-8E00-04B95BD691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8B48407E-459A-4C9B-8CEB-E3E777EA26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CAD0FCB-2E32-4012-9BAC-D4829BBFDE7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13B5DDFB-B4E6-41CE-92B4-099BAE9E9C1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6146F2D7-A223-4049-BBC6-C6B6C530E4BB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3" name="Picture 292">
            <a:extLst>
              <a:ext uri="{FF2B5EF4-FFF2-40B4-BE49-F238E27FC236}">
                <a16:creationId xmlns:a16="http://schemas.microsoft.com/office/drawing/2014/main" id="{8BF2F77B-0B40-4F83-A737-235375A3F60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93DEA261-C052-4CD0-8273-E9E365540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D502EC8-F0C9-4388-BFA1-E39CBC65D2D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D4944D6-2210-4803-9724-A5D6676D7A7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998A4346-3282-4576-87F1-055F89E47A7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0D7AC7DB-0F5A-4379-83B0-52702BD7D88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1C540C5C-A71C-4434-BD02-58339ED0600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C0D43638-4AA0-4F07-B857-3E23AE300B1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3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">
            <a:extLst>
              <a:ext uri="{FF2B5EF4-FFF2-40B4-BE49-F238E27FC236}">
                <a16:creationId xmlns:a16="http://schemas.microsoft.com/office/drawing/2014/main" id="{5020DAB1-6624-4F6F-85BE-D8BE78A1A5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16199" y="5422244"/>
            <a:ext cx="3081728" cy="850557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8C59F0BE-E094-4F6F-B663-07A571A19A62}"/>
              </a:ext>
            </a:extLst>
          </p:cNvPr>
          <p:cNvSpPr/>
          <p:nvPr userDrawn="1"/>
        </p:nvSpPr>
        <p:spPr bwMode="gray">
          <a:xfrm>
            <a:off x="7158790" y="4886960"/>
            <a:ext cx="4863877" cy="29712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78996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r>
              <a:rPr lang="de-DE"/>
              <a:t> </a:t>
            </a:r>
          </a:p>
          <a:p>
            <a:pPr lvl="0"/>
            <a:r>
              <a:rPr lang="de-DE"/>
              <a:t>Projektname | Datum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Alternative Titelfolie</a:t>
            </a:r>
            <a:br>
              <a:rPr lang="de-DE"/>
            </a:br>
            <a:r>
              <a:rPr lang="de-DE"/>
              <a:t>ohne Foto</a:t>
            </a:r>
          </a:p>
        </p:txBody>
      </p:sp>
      <p:grpSp>
        <p:nvGrpSpPr>
          <p:cNvPr id="8" name="Key Visual">
            <a:extLst>
              <a:ext uri="{FF2B5EF4-FFF2-40B4-BE49-F238E27FC236}">
                <a16:creationId xmlns:a16="http://schemas.microsoft.com/office/drawing/2014/main" id="{1E0F1E1C-CA23-484C-B4BB-7C7FB71D6C86}"/>
              </a:ext>
            </a:extLst>
          </p:cNvPr>
          <p:cNvGrpSpPr/>
          <p:nvPr userDrawn="1"/>
        </p:nvGrpSpPr>
        <p:grpSpPr bwMode="gray">
          <a:xfrm>
            <a:off x="164181" y="165101"/>
            <a:ext cx="5044017" cy="1340924"/>
            <a:chOff x="4846637" y="119557"/>
            <a:chExt cx="3783013" cy="1005693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361BEDD0-CC28-449C-8AF8-28ECB9820DCA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AF78ACF-6170-47AC-80E0-F6021AD8B19F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BAE5611-256D-4234-B00F-EB779B3EA9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32235C7-71CD-4034-844A-03FD0D112CE2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17CA073-D9FE-4EFD-801F-27AB9308B31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64672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F0E6115A-0138-4831-8CBC-F3B86D466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9" cy="4660625"/>
          </a:xfrm>
        </p:spPr>
        <p:txBody>
          <a:bodyPr/>
          <a:lstStyle>
            <a:lvl1pPr marL="304792" indent="-304792">
              <a:spcBef>
                <a:spcPts val="2400"/>
              </a:spcBef>
              <a:buFont typeface="+mj-lt"/>
              <a:buAutoNum type="arabicPeriod"/>
              <a:defRPr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454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Key Visual">
            <a:extLst>
              <a:ext uri="{FF2B5EF4-FFF2-40B4-BE49-F238E27FC236}">
                <a16:creationId xmlns:a16="http://schemas.microsoft.com/office/drawing/2014/main" id="{77156747-85E7-4ED4-B2ED-42ABA70FA613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2E6C23C4-9083-4866-858D-0C04644D965B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FB0BB156-07F2-4B83-B5A7-E91DE0017F5B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86502DB2-D1D5-44BB-955E-FA20933B0C5A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25DFF6E-FE1D-49A8-A873-770951547FF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E38456C-C414-4CEB-A953-0F72775B0C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32E1886A-3475-4E66-B3BF-1AD48A20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9" cy="3746844"/>
          </a:xfrm>
        </p:spPr>
        <p:txBody>
          <a:bodyPr/>
          <a:lstStyle>
            <a:lvl1pPr marL="304792" indent="-304792">
              <a:spcBef>
                <a:spcPts val="2400"/>
              </a:spcBef>
              <a:buFont typeface="+mj-lt"/>
              <a:buAutoNum type="arabicPeriod"/>
              <a:defRPr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925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folie s/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pic>
        <p:nvPicPr>
          <p:cNvPr id="20" name="Grafik 19" descr="Ein Bild, das Säge enthält.&#10;&#10;Automatisch generierte Beschreibung">
            <a:extLst>
              <a:ext uri="{FF2B5EF4-FFF2-40B4-BE49-F238E27FC236}">
                <a16:creationId xmlns:a16="http://schemas.microsoft.com/office/drawing/2014/main" id="{BCF144E3-F322-4496-87EE-8035011D1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2093674"/>
            <a:ext cx="11860800" cy="4040085"/>
          </a:xfrm>
          <a:prstGeom prst="rect">
            <a:avLst/>
          </a:prstGeom>
        </p:spPr>
      </p:pic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4938863"/>
            <a:ext cx="10627783" cy="292388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3793150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Kapitel- Startfolie</a:t>
            </a:r>
            <a:br>
              <a:rPr lang="de-DE"/>
            </a:br>
            <a:r>
              <a:rPr lang="de-DE" noProof="0"/>
              <a:t>mit s/w GIZ Key Visual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93241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foli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fik 2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4D13A53-E295-469E-858E-7B58C3A9B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1292" y="1136801"/>
            <a:ext cx="620963" cy="751359"/>
          </a:xfrm>
          <a:prstGeom prst="rect">
            <a:avLst/>
          </a:prstGeom>
        </p:spPr>
      </p:pic>
      <p:pic>
        <p:nvPicPr>
          <p:cNvPr id="31" name="Grafik 30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39598BE-791E-4D95-98E2-387FD9AFF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15D7DBD6-6353-423F-8FD4-C16E2BBCE1B4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33" name="Rechteck">
            <a:extLst>
              <a:ext uri="{FF2B5EF4-FFF2-40B4-BE49-F238E27FC236}">
                <a16:creationId xmlns:a16="http://schemas.microsoft.com/office/drawing/2014/main" id="{ED021507-F859-4746-88F8-317706961200}"/>
              </a:ext>
            </a:extLst>
          </p:cNvPr>
          <p:cNvSpPr/>
          <p:nvPr userDrawn="1"/>
        </p:nvSpPr>
        <p:spPr bwMode="gray">
          <a:xfrm>
            <a:off x="10033796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0"/>
            <a:ext cx="11858487" cy="5968659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793918" y="237067"/>
            <a:ext cx="37124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 Auf kleines Symbol in der Mitte der Seite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Bei Bedarf unter „Format/Schneidewerkzeug“ </a:t>
            </a:r>
            <a:br>
              <a:rPr lang="de-DE" sz="1200" b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2093674"/>
            <a:ext cx="11858487" cy="4040085"/>
          </a:xfrm>
          <a:prstGeom prst="rect">
            <a:avLst/>
          </a:prstGeom>
          <a:blipFill dpi="0" rotWithShape="1">
            <a:blip r:embed="rId4" cstate="hq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Kapitel- Startfolie</a:t>
            </a:r>
            <a:br>
              <a:rPr lang="de-DE"/>
            </a:br>
            <a:r>
              <a:rPr lang="de-DE"/>
              <a:t>mit Hintergrundfoto (austauschbar)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D79862-8BF3-4D14-AF58-2F22BF60427E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B5F56C-6422-4495-9DA4-2AF22406E26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7E061E-EDDF-4769-84B3-644BEC3FD7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28" name="Subline">
            <a:extLst>
              <a:ext uri="{FF2B5EF4-FFF2-40B4-BE49-F238E27FC236}">
                <a16:creationId xmlns:a16="http://schemas.microsoft.com/office/drawing/2014/main" id="{6699B1E5-C447-4674-92BB-C2A1F3ADCF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4938863"/>
            <a:ext cx="10627783" cy="292388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2E200F4-77BE-447A-A909-46651560A0DE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269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tartfolie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33131" y="3700611"/>
            <a:ext cx="10627783" cy="292388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Dies ist die </a:t>
            </a:r>
            <a:r>
              <a:rPr lang="de-DE" err="1"/>
              <a:t>Subline</a:t>
            </a:r>
            <a:endParaRPr lang="de-DE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33131" y="2542198"/>
            <a:ext cx="10628948" cy="9602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467" b="1">
                <a:solidFill>
                  <a:schemeClr val="tx1"/>
                </a:solidFill>
              </a:defRPr>
            </a:lvl1pPr>
          </a:lstStyle>
          <a:p>
            <a:r>
              <a:rPr lang="de-DE"/>
              <a:t>Kapitel- Startfolie</a:t>
            </a:r>
            <a:br>
              <a:rPr lang="de-DE"/>
            </a:br>
            <a:r>
              <a:rPr lang="de-DE"/>
              <a:t>Diese kann auch zweizeilig sein</a:t>
            </a:r>
          </a:p>
        </p:txBody>
      </p:sp>
      <p:grpSp>
        <p:nvGrpSpPr>
          <p:cNvPr id="8" name="Key Visual">
            <a:extLst>
              <a:ext uri="{FF2B5EF4-FFF2-40B4-BE49-F238E27FC236}">
                <a16:creationId xmlns:a16="http://schemas.microsoft.com/office/drawing/2014/main" id="{1E0F1E1C-CA23-484C-B4BB-7C7FB71D6C86}"/>
              </a:ext>
            </a:extLst>
          </p:cNvPr>
          <p:cNvGrpSpPr/>
          <p:nvPr userDrawn="1"/>
        </p:nvGrpSpPr>
        <p:grpSpPr bwMode="gray">
          <a:xfrm>
            <a:off x="164181" y="165101"/>
            <a:ext cx="5044017" cy="1340924"/>
            <a:chOff x="4846637" y="119557"/>
            <a:chExt cx="3783013" cy="1005693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361BEDD0-CC28-449C-8AF8-28ECB9820DCA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AF78ACF-6170-47AC-80E0-F6021AD8B19F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BAE5611-256D-4234-B00F-EB779B3EA9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32235C7-71CD-4034-844A-03FD0D112CE2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17CA073-D9FE-4EFD-801F-27AB9308B31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3DA937B-815A-4937-A580-EB446EC1E29C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79C62A-D416-4679-A185-87D192D151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4C1EF2-B6DF-42B8-821B-BF76B5E14A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627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s/w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14266" y="2737266"/>
            <a:ext cx="9963469" cy="50680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600"/>
              </a:spcBef>
              <a:defRPr sz="3467" b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Zwischenfolie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58658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14266" y="2737266"/>
            <a:ext cx="9963469" cy="50680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600"/>
              </a:spcBef>
              <a:defRPr sz="3467" b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Zwischenfolie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3502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weiß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14266" y="2737266"/>
            <a:ext cx="9963469" cy="506805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600"/>
              </a:spcBef>
              <a:defRPr sz="3467" b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Zwischenfolie</a:t>
            </a:r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grpSp>
        <p:nvGrpSpPr>
          <p:cNvPr id="12" name="Key Visual">
            <a:extLst>
              <a:ext uri="{FF2B5EF4-FFF2-40B4-BE49-F238E27FC236}">
                <a16:creationId xmlns:a16="http://schemas.microsoft.com/office/drawing/2014/main" id="{D9D8699C-EAEE-4654-9DB5-5DBEA94DFD69}"/>
              </a:ext>
            </a:extLst>
          </p:cNvPr>
          <p:cNvGrpSpPr/>
          <p:nvPr userDrawn="1"/>
        </p:nvGrpSpPr>
        <p:grpSpPr bwMode="gray">
          <a:xfrm flipV="1">
            <a:off x="164179" y="4525210"/>
            <a:ext cx="6050711" cy="1608548"/>
            <a:chOff x="4846637" y="119557"/>
            <a:chExt cx="3783013" cy="1005693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57ACA972-95E7-4330-A959-68C656E58B90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EF93F907-303A-4592-848E-F1A7AFDDDD4A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C8AAE6CE-CD01-4233-9E65-D495D92CF1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AAC9A52-2206-4D16-A752-9C733CC5CB7F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8D075FE9-0EDA-4BE2-B2C1-22DF2B8842B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grpSp>
        <p:nvGrpSpPr>
          <p:cNvPr id="36" name="Key Visual">
            <a:extLst>
              <a:ext uri="{FF2B5EF4-FFF2-40B4-BE49-F238E27FC236}">
                <a16:creationId xmlns:a16="http://schemas.microsoft.com/office/drawing/2014/main" id="{C7D69FF2-A45A-405D-BC43-69B4E925551F}"/>
              </a:ext>
            </a:extLst>
          </p:cNvPr>
          <p:cNvGrpSpPr/>
          <p:nvPr userDrawn="1"/>
        </p:nvGrpSpPr>
        <p:grpSpPr bwMode="gray">
          <a:xfrm flipH="1">
            <a:off x="8934717" y="165100"/>
            <a:ext cx="3087951" cy="820915"/>
            <a:chOff x="4846637" y="119557"/>
            <a:chExt cx="3783013" cy="1005693"/>
          </a:xfrm>
        </p:grpSpPr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67E195A5-1DB2-4051-897C-B5E84120B476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9234AB9A-5088-479E-92C2-4F81972E1E55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5FBB400A-FFCE-4E88-B1BF-846AC7A46F8E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4A214495-DB26-435D-9164-4A350ECF007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AD46CA09-12E7-4803-A8A0-CC8821A2FBF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185510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64181" y="165100"/>
            <a:ext cx="11858487" cy="5968659"/>
          </a:xfrm>
          <a:noFill/>
        </p:spPr>
        <p:txBody>
          <a:bodyPr tIns="720000" rIns="0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7">
                <a:solidFill>
                  <a:schemeClr val="accent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5456990" y="170887"/>
            <a:ext cx="19685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Auf dieses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Symbol klicken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neues Fotos 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einzufügen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7335817" y="170887"/>
            <a:ext cx="19685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Folie wieder zurücksetzen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9903959" y="170887"/>
            <a:ext cx="22627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ggfs. mit „Zuschneiden“ den Ausschnitt verändern</a:t>
            </a:r>
            <a:b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6096000" y="1244600"/>
            <a:ext cx="0" cy="9144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3793918" y="237067"/>
            <a:ext cx="37124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Auf Bild oberhalb der Transparenz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Bild mit Taste ENTF löschen.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 Auf kleines Symbol in der Mitte der Seite klicken.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Foto auswählen.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Unter „Start/Folie zurücksetzen“.</a:t>
            </a:r>
          </a:p>
          <a:p>
            <a:pPr marL="171446" marR="0" lvl="0" indent="-171446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Bei Bedarf unter „Format/ Schneidewerkzeug“ </a:t>
            </a:r>
            <a:br>
              <a:rPr lang="de-DE" sz="1200" b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b="0">
                <a:solidFill>
                  <a:schemeClr val="bg1">
                    <a:lumMod val="50000"/>
                  </a:schemeClr>
                </a:solidFill>
              </a:rPr>
              <a:t>Ausschnitt bearbeiten.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222463" y="562187"/>
            <a:ext cx="281941" cy="6096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64181" y="2093674"/>
            <a:ext cx="11858487" cy="4040085"/>
          </a:xfrm>
          <a:prstGeom prst="rect">
            <a:avLst/>
          </a:prstGeom>
          <a:blipFill dpi="0" rotWithShape="1">
            <a:blip r:embed="rId2" cstate="hqprint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900000" bIns="684000" anchor="b"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</a:lstStyle>
          <a:p>
            <a:r>
              <a:rPr lang="de-DE"/>
              <a:t>Zwischenfolie mit Hintergrundfoto </a:t>
            </a:r>
            <a:br>
              <a:rPr lang="de-DE"/>
            </a:br>
            <a:r>
              <a:rPr lang="de-DE"/>
              <a:t>(austauschbar) 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9996030" y="1966807"/>
            <a:ext cx="1662545" cy="1147156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D79862-8BF3-4D14-AF58-2F22BF60427E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B5F56C-6422-4495-9DA4-2AF22406E26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7E061E-EDDF-4769-84B3-644BEC3FD7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pic>
        <p:nvPicPr>
          <p:cNvPr id="28" name="Grafik 2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1DBC752-EBBC-4263-9446-7AAD2ADD5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1292" y="1136801"/>
            <a:ext cx="620963" cy="751359"/>
          </a:xfrm>
          <a:prstGeom prst="rect">
            <a:avLst/>
          </a:prstGeom>
        </p:spPr>
      </p:pic>
      <p:pic>
        <p:nvPicPr>
          <p:cNvPr id="29" name="Grafik 2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F7AF15A-C526-4954-8322-2AC54E413E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53078" y="1136801"/>
            <a:ext cx="2113197" cy="751359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529302A3-2D45-4FC1-BF49-971AA95174F2}"/>
              </a:ext>
            </a:extLst>
          </p:cNvPr>
          <p:cNvSpPr/>
          <p:nvPr userDrawn="1"/>
        </p:nvSpPr>
        <p:spPr bwMode="gray">
          <a:xfrm>
            <a:off x="8734474" y="1509303"/>
            <a:ext cx="844305" cy="191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31" name="Rechteck">
            <a:extLst>
              <a:ext uri="{FF2B5EF4-FFF2-40B4-BE49-F238E27FC236}">
                <a16:creationId xmlns:a16="http://schemas.microsoft.com/office/drawing/2014/main" id="{59E4E17F-B8C7-48BE-82D7-2110F53F1AF1}"/>
              </a:ext>
            </a:extLst>
          </p:cNvPr>
          <p:cNvSpPr/>
          <p:nvPr userDrawn="1"/>
        </p:nvSpPr>
        <p:spPr bwMode="gray">
          <a:xfrm>
            <a:off x="10033796" y="1373457"/>
            <a:ext cx="575955" cy="45084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1851920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8CF91C9-A17C-46EC-B56E-9C602374A6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0799" y="1429710"/>
            <a:ext cx="3998592" cy="39985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86218" y="1611738"/>
            <a:ext cx="576000" cy="576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6631646-07AA-4CC5-9798-8DC1B102F00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0" name="Graphic 7">
            <a:extLst>
              <a:ext uri="{FF2B5EF4-FFF2-40B4-BE49-F238E27FC236}">
                <a16:creationId xmlns:a16="http://schemas.microsoft.com/office/drawing/2014/main" id="{33B69763-72C7-42B1-A27F-5FD21FEAD92B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61" name="Graphic 7">
            <a:extLst>
              <a:ext uri="{FF2B5EF4-FFF2-40B4-BE49-F238E27FC236}">
                <a16:creationId xmlns:a16="http://schemas.microsoft.com/office/drawing/2014/main" id="{55F85F63-97B5-4A8F-837E-6E76F8133D1D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1062" name="Graphic 7">
              <a:extLst>
                <a:ext uri="{FF2B5EF4-FFF2-40B4-BE49-F238E27FC236}">
                  <a16:creationId xmlns:a16="http://schemas.microsoft.com/office/drawing/2014/main" id="{6E9CD06B-D7A7-4215-BEA0-129A8BB440A1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3" name="Graphic 7">
              <a:extLst>
                <a:ext uri="{FF2B5EF4-FFF2-40B4-BE49-F238E27FC236}">
                  <a16:creationId xmlns:a16="http://schemas.microsoft.com/office/drawing/2014/main" id="{E4A0A3C9-0233-4B31-BE8A-9D02E529ED5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1064" name="Graphic 7">
                <a:extLst>
                  <a:ext uri="{FF2B5EF4-FFF2-40B4-BE49-F238E27FC236}">
                    <a16:creationId xmlns:a16="http://schemas.microsoft.com/office/drawing/2014/main" id="{20E40DD7-6CF7-47E0-902E-43566191B8B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Graphic 7">
                <a:extLst>
                  <a:ext uri="{FF2B5EF4-FFF2-40B4-BE49-F238E27FC236}">
                    <a16:creationId xmlns:a16="http://schemas.microsoft.com/office/drawing/2014/main" id="{E352EBA4-AE00-4C99-A338-0B4880A21EEB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66" name="Footer Placeholder 1">
            <a:extLst>
              <a:ext uri="{FF2B5EF4-FFF2-40B4-BE49-F238E27FC236}">
                <a16:creationId xmlns:a16="http://schemas.microsoft.com/office/drawing/2014/main" id="{14E8AE79-7811-469F-A497-9E8968F089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1067" name="Slide Number Placeholder 5">
            <a:extLst>
              <a:ext uri="{FF2B5EF4-FFF2-40B4-BE49-F238E27FC236}">
                <a16:creationId xmlns:a16="http://schemas.microsoft.com/office/drawing/2014/main" id="{527C9801-5A77-4394-B831-B4126643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9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3580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Standard mit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726EAD89-A3DC-4500-9071-F28C7DB87ECF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52037"/>
            <a:ext cx="11422911" cy="360753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7BDDDF81-EBEA-4C88-AA55-681A5710CA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99018" y="774701"/>
            <a:ext cx="11423649" cy="501651"/>
          </a:xfrm>
        </p:spPr>
        <p:txBody>
          <a:bodyPr vert="horz" lIns="0" tIns="0" rIns="72000" bIns="0" rtlCol="0" anchor="t">
            <a:noAutofit/>
          </a:bodyPr>
          <a:lstStyle>
            <a:lvl1pPr>
              <a:defRPr lang="de-DE" sz="1867" b="0" cap="none" baseline="0" smtClean="0"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</a:pPr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9563577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30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Standard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2"/>
            <a:ext cx="9563579" cy="378644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grpSp>
        <p:nvGrpSpPr>
          <p:cNvPr id="20" name="Key Visual">
            <a:extLst>
              <a:ext uri="{FF2B5EF4-FFF2-40B4-BE49-F238E27FC236}">
                <a16:creationId xmlns:a16="http://schemas.microsoft.com/office/drawing/2014/main" id="{BCBD8A78-7D69-4DFD-B354-CF36A84705CB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E45BEDC0-179F-43C1-A606-AFD62A6A063E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F6CCD5CC-5505-4485-9297-BB0A34EBB2F6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18541086-C56A-406D-91E6-D3E933CF7BA3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1B8A9566-A588-4E4A-8143-1CBDC9C30D67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6FDDC1A6-3462-4813-8D80-9E642D6179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0384352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3"/>
            <a:ext cx="5496243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517957" y="1361293"/>
            <a:ext cx="5496243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797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45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spalti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7" y="1361292"/>
            <a:ext cx="5496243" cy="46606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9154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845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5966593"/>
          </a:xfrm>
          <a:solidFill>
            <a:schemeClr val="bg2"/>
          </a:solidFill>
        </p:spPr>
        <p:txBody>
          <a:bodyPr tIns="1440000"/>
          <a:lstStyle>
            <a:lvl1pPr algn="ctr">
              <a:defRPr sz="1333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47728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EA27159-D449-4E61-9234-12331EF2588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6452845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2546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1 Foto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5966593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379998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grpSp>
        <p:nvGrpSpPr>
          <p:cNvPr id="9" name="Key Visual">
            <a:extLst>
              <a:ext uri="{FF2B5EF4-FFF2-40B4-BE49-F238E27FC236}">
                <a16:creationId xmlns:a16="http://schemas.microsoft.com/office/drawing/2014/main" id="{0AED28BE-BD58-4C37-99C9-6DDD5906BC8A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C779D39-D9BE-456C-932C-90157753B824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B50BB92C-06E3-4F21-96E2-B587EED5161E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55BC612-A565-4995-974E-DBAC4B729050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462D1D-D151-4AD3-A2DA-8257376E401D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7239E2B-B3C5-44BB-B6DD-DB8BC01E6601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sp>
        <p:nvSpPr>
          <p:cNvPr id="22" name="Titel 1">
            <a:extLst>
              <a:ext uri="{FF2B5EF4-FFF2-40B4-BE49-F238E27FC236}">
                <a16:creationId xmlns:a16="http://schemas.microsoft.com/office/drawing/2014/main" id="{7204390B-3D37-494E-81FF-E1335F27C2A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6452845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6307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47728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BD74B354-F270-4422-B8BC-EE20D478AAE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7371926" y="3273373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5EE29FF-B139-4CD9-A32C-25A2CCBFB41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6452847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9861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 Fotos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7371926" y="167506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1"/>
            <a:ext cx="6452845" cy="379998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grpSp>
        <p:nvGrpSpPr>
          <p:cNvPr id="9" name="Key Visual">
            <a:extLst>
              <a:ext uri="{FF2B5EF4-FFF2-40B4-BE49-F238E27FC236}">
                <a16:creationId xmlns:a16="http://schemas.microsoft.com/office/drawing/2014/main" id="{0AED28BE-BD58-4C37-99C9-6DDD5906BC8A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C779D39-D9BE-456C-932C-90157753B824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B50BB92C-06E3-4F21-96E2-B587EED5161E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55BC612-A565-4995-974E-DBAC4B729050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462D1D-D151-4AD3-A2DA-8257376E401D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7239E2B-B3C5-44BB-B6DD-DB8BC01E6601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BD74B354-F270-4422-B8BC-EE20D478AAE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7371926" y="3273373"/>
            <a:ext cx="4653681" cy="2860727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0DB39AEE-4D7E-4227-8B8B-6259DA49FDB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6452845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36317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 Fotos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AFC61C6-D36D-49CC-A15E-B4D2086BCD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6304207" y="3259668"/>
            <a:ext cx="5718460" cy="2874091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4CC61FD-96E9-460E-816E-FA87841093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64179" y="3259668"/>
            <a:ext cx="5718460" cy="2874091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3"/>
            <a:ext cx="5282881" cy="16663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740977" y="1361293"/>
            <a:ext cx="5273223" cy="16663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14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41A224BB-6BF5-4468-9616-0DB1562D93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9791" y="1429200"/>
            <a:ext cx="3999600" cy="3999600"/>
          </a:xfrm>
          <a:prstGeom prst="rect">
            <a:avLst/>
          </a:prstGeom>
        </p:spPr>
      </p:pic>
      <p:grpSp>
        <p:nvGrpSpPr>
          <p:cNvPr id="12" name="Graphic 281">
            <a:extLst>
              <a:ext uri="{FF2B5EF4-FFF2-40B4-BE49-F238E27FC236}">
                <a16:creationId xmlns:a16="http://schemas.microsoft.com/office/drawing/2014/main" id="{09C6466F-C29C-4715-8BC4-C7AE212623C4}"/>
              </a:ext>
            </a:extLst>
          </p:cNvPr>
          <p:cNvGrpSpPr/>
          <p:nvPr/>
        </p:nvGrpSpPr>
        <p:grpSpPr>
          <a:xfrm>
            <a:off x="5105752" y="4922367"/>
            <a:ext cx="306659" cy="275831"/>
            <a:chOff x="5105752" y="4922367"/>
            <a:chExt cx="306659" cy="275831"/>
          </a:xfrm>
          <a:solidFill>
            <a:srgbClr val="FFFFFF"/>
          </a:solidFill>
        </p:grpSpPr>
        <p:sp>
          <p:nvSpPr>
            <p:cNvPr id="13" name="Graphic 281">
              <a:extLst>
                <a:ext uri="{FF2B5EF4-FFF2-40B4-BE49-F238E27FC236}">
                  <a16:creationId xmlns:a16="http://schemas.microsoft.com/office/drawing/2014/main" id="{E8556718-5B47-48A2-9535-92AFC1EE9A33}"/>
                </a:ext>
              </a:extLst>
            </p:cNvPr>
            <p:cNvSpPr/>
            <p:nvPr/>
          </p:nvSpPr>
          <p:spPr>
            <a:xfrm>
              <a:off x="5105752" y="4922367"/>
              <a:ext cx="306659" cy="275831"/>
            </a:xfrm>
            <a:custGeom>
              <a:avLst/>
              <a:gdLst>
                <a:gd name="connsiteX0" fmla="*/ 61656 w 306659"/>
                <a:gd name="connsiteY0" fmla="*/ 257983 h 275831"/>
                <a:gd name="connsiteX1" fmla="*/ 62468 w 306659"/>
                <a:gd name="connsiteY1" fmla="*/ 257172 h 275831"/>
                <a:gd name="connsiteX2" fmla="*/ 64090 w 306659"/>
                <a:gd name="connsiteY2" fmla="*/ 257983 h 275831"/>
                <a:gd name="connsiteX3" fmla="*/ 105465 w 306659"/>
                <a:gd name="connsiteY3" fmla="*/ 264473 h 275831"/>
                <a:gd name="connsiteX4" fmla="*/ 206062 w 306659"/>
                <a:gd name="connsiteY4" fmla="*/ 181724 h 275831"/>
                <a:gd name="connsiteX5" fmla="*/ 206062 w 306659"/>
                <a:gd name="connsiteY5" fmla="*/ 179290 h 275831"/>
                <a:gd name="connsiteX6" fmla="*/ 208496 w 306659"/>
                <a:gd name="connsiteY6" fmla="*/ 179290 h 275831"/>
                <a:gd name="connsiteX7" fmla="*/ 244192 w 306659"/>
                <a:gd name="connsiteY7" fmla="*/ 172800 h 275831"/>
                <a:gd name="connsiteX8" fmla="*/ 245814 w 306659"/>
                <a:gd name="connsiteY8" fmla="*/ 171989 h 275831"/>
                <a:gd name="connsiteX9" fmla="*/ 246625 w 306659"/>
                <a:gd name="connsiteY9" fmla="*/ 172800 h 275831"/>
                <a:gd name="connsiteX10" fmla="*/ 291245 w 306659"/>
                <a:gd name="connsiteY10" fmla="*/ 190648 h 275831"/>
                <a:gd name="connsiteX11" fmla="*/ 294490 w 306659"/>
                <a:gd name="connsiteY11" fmla="*/ 188214 h 275831"/>
                <a:gd name="connsiteX12" fmla="*/ 293679 w 306659"/>
                <a:gd name="connsiteY12" fmla="*/ 184158 h 275831"/>
                <a:gd name="connsiteX13" fmla="*/ 283132 w 306659"/>
                <a:gd name="connsiteY13" fmla="*/ 146839 h 275831"/>
                <a:gd name="connsiteX14" fmla="*/ 283132 w 306659"/>
                <a:gd name="connsiteY14" fmla="*/ 146028 h 275831"/>
                <a:gd name="connsiteX15" fmla="*/ 283944 w 306659"/>
                <a:gd name="connsiteY15" fmla="*/ 145217 h 275831"/>
                <a:gd name="connsiteX16" fmla="*/ 306659 w 306659"/>
                <a:gd name="connsiteY16" fmla="*/ 88428 h 275831"/>
                <a:gd name="connsiteX17" fmla="*/ 202006 w 306659"/>
                <a:gd name="connsiteY17" fmla="*/ 0 h 275831"/>
                <a:gd name="connsiteX18" fmla="*/ 101408 w 306659"/>
                <a:gd name="connsiteY18" fmla="*/ 82749 h 275831"/>
                <a:gd name="connsiteX19" fmla="*/ 101408 w 306659"/>
                <a:gd name="connsiteY19" fmla="*/ 85183 h 275831"/>
                <a:gd name="connsiteX20" fmla="*/ 98975 w 306659"/>
                <a:gd name="connsiteY20" fmla="*/ 85183 h 275831"/>
                <a:gd name="connsiteX21" fmla="*/ 30017 w 306659"/>
                <a:gd name="connsiteY21" fmla="*/ 111955 h 275831"/>
                <a:gd name="connsiteX22" fmla="*/ 0 w 306659"/>
                <a:gd name="connsiteY22" fmla="*/ 173611 h 275831"/>
                <a:gd name="connsiteX23" fmla="*/ 22715 w 306659"/>
                <a:gd name="connsiteY23" fmla="*/ 230400 h 275831"/>
                <a:gd name="connsiteX24" fmla="*/ 23527 w 306659"/>
                <a:gd name="connsiteY24" fmla="*/ 231211 h 275831"/>
                <a:gd name="connsiteX25" fmla="*/ 23527 w 306659"/>
                <a:gd name="connsiteY25" fmla="*/ 232023 h 275831"/>
                <a:gd name="connsiteX26" fmla="*/ 12980 w 306659"/>
                <a:gd name="connsiteY26" fmla="*/ 269341 h 275831"/>
                <a:gd name="connsiteX27" fmla="*/ 12169 w 306659"/>
                <a:gd name="connsiteY27" fmla="*/ 273397 h 275831"/>
                <a:gd name="connsiteX28" fmla="*/ 15414 w 306659"/>
                <a:gd name="connsiteY28" fmla="*/ 275831 h 275831"/>
                <a:gd name="connsiteX29" fmla="*/ 61656 w 306659"/>
                <a:gd name="connsiteY29" fmla="*/ 257983 h 275831"/>
                <a:gd name="connsiteX30" fmla="*/ 109521 w 306659"/>
                <a:gd name="connsiteY30" fmla="*/ 83561 h 275831"/>
                <a:gd name="connsiteX31" fmla="*/ 202817 w 306659"/>
                <a:gd name="connsiteY31" fmla="*/ 8113 h 275831"/>
                <a:gd name="connsiteX32" fmla="*/ 300169 w 306659"/>
                <a:gd name="connsiteY32" fmla="*/ 89239 h 275831"/>
                <a:gd name="connsiteX33" fmla="*/ 278265 w 306659"/>
                <a:gd name="connsiteY33" fmla="*/ 141972 h 275831"/>
                <a:gd name="connsiteX34" fmla="*/ 277454 w 306659"/>
                <a:gd name="connsiteY34" fmla="*/ 143594 h 275831"/>
                <a:gd name="connsiteX35" fmla="*/ 280699 w 306659"/>
                <a:gd name="connsiteY35" fmla="*/ 177668 h 275831"/>
                <a:gd name="connsiteX36" fmla="*/ 283132 w 306659"/>
                <a:gd name="connsiteY36" fmla="*/ 182535 h 275831"/>
                <a:gd name="connsiteX37" fmla="*/ 278265 w 306659"/>
                <a:gd name="connsiteY37" fmla="*/ 180913 h 275831"/>
                <a:gd name="connsiteX38" fmla="*/ 249870 w 306659"/>
                <a:gd name="connsiteY38" fmla="*/ 163876 h 275831"/>
                <a:gd name="connsiteX39" fmla="*/ 245814 w 306659"/>
                <a:gd name="connsiteY39" fmla="*/ 163065 h 275831"/>
                <a:gd name="connsiteX40" fmla="*/ 209307 w 306659"/>
                <a:gd name="connsiteY40" fmla="*/ 170366 h 275831"/>
                <a:gd name="connsiteX41" fmla="*/ 206873 w 306659"/>
                <a:gd name="connsiteY41" fmla="*/ 170366 h 275831"/>
                <a:gd name="connsiteX42" fmla="*/ 206873 w 306659"/>
                <a:gd name="connsiteY42" fmla="*/ 167932 h 275831"/>
                <a:gd name="connsiteX43" fmla="*/ 188214 w 306659"/>
                <a:gd name="connsiteY43" fmla="*/ 122501 h 275831"/>
                <a:gd name="connsiteX44" fmla="*/ 157386 w 306659"/>
                <a:gd name="connsiteY44" fmla="*/ 97352 h 275831"/>
                <a:gd name="connsiteX45" fmla="*/ 156575 w 306659"/>
                <a:gd name="connsiteY45" fmla="*/ 97352 h 275831"/>
                <a:gd name="connsiteX46" fmla="*/ 111955 w 306659"/>
                <a:gd name="connsiteY46" fmla="*/ 85994 h 275831"/>
                <a:gd name="connsiteX47" fmla="*/ 109521 w 306659"/>
                <a:gd name="connsiteY47" fmla="*/ 85994 h 275831"/>
                <a:gd name="connsiteX48" fmla="*/ 109521 w 306659"/>
                <a:gd name="connsiteY48" fmla="*/ 83561 h 275831"/>
                <a:gd name="connsiteX49" fmla="*/ 28394 w 306659"/>
                <a:gd name="connsiteY49" fmla="*/ 263662 h 275831"/>
                <a:gd name="connsiteX50" fmla="*/ 31639 w 306659"/>
                <a:gd name="connsiteY50" fmla="*/ 229589 h 275831"/>
                <a:gd name="connsiteX51" fmla="*/ 30828 w 306659"/>
                <a:gd name="connsiteY51" fmla="*/ 227966 h 275831"/>
                <a:gd name="connsiteX52" fmla="*/ 8924 w 306659"/>
                <a:gd name="connsiteY52" fmla="*/ 175234 h 275831"/>
                <a:gd name="connsiteX53" fmla="*/ 106276 w 306659"/>
                <a:gd name="connsiteY53" fmla="*/ 94107 h 275831"/>
                <a:gd name="connsiteX54" fmla="*/ 198761 w 306659"/>
                <a:gd name="connsiteY54" fmla="*/ 175234 h 275831"/>
                <a:gd name="connsiteX55" fmla="*/ 105465 w 306659"/>
                <a:gd name="connsiteY55" fmla="*/ 256361 h 275831"/>
                <a:gd name="connsiteX56" fmla="*/ 63279 w 306659"/>
                <a:gd name="connsiteY56" fmla="*/ 249059 h 275831"/>
                <a:gd name="connsiteX57" fmla="*/ 59223 w 306659"/>
                <a:gd name="connsiteY57" fmla="*/ 249870 h 275831"/>
                <a:gd name="connsiteX58" fmla="*/ 30828 w 306659"/>
                <a:gd name="connsiteY58" fmla="*/ 266907 h 275831"/>
                <a:gd name="connsiteX59" fmla="*/ 25961 w 306659"/>
                <a:gd name="connsiteY59" fmla="*/ 268530 h 275831"/>
                <a:gd name="connsiteX60" fmla="*/ 28394 w 306659"/>
                <a:gd name="connsiteY60" fmla="*/ 263662 h 27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6659" h="275831">
                  <a:moveTo>
                    <a:pt x="61656" y="257983"/>
                  </a:moveTo>
                  <a:lnTo>
                    <a:pt x="62468" y="257172"/>
                  </a:lnTo>
                  <a:lnTo>
                    <a:pt x="64090" y="257983"/>
                  </a:lnTo>
                  <a:cubicBezTo>
                    <a:pt x="76259" y="262039"/>
                    <a:pt x="91673" y="264473"/>
                    <a:pt x="105465" y="264473"/>
                  </a:cubicBezTo>
                  <a:cubicBezTo>
                    <a:pt x="158197" y="264473"/>
                    <a:pt x="202817" y="227966"/>
                    <a:pt x="206062" y="181724"/>
                  </a:cubicBezTo>
                  <a:lnTo>
                    <a:pt x="206062" y="179290"/>
                  </a:lnTo>
                  <a:lnTo>
                    <a:pt x="208496" y="179290"/>
                  </a:lnTo>
                  <a:cubicBezTo>
                    <a:pt x="220665" y="178479"/>
                    <a:pt x="233645" y="176045"/>
                    <a:pt x="244192" y="172800"/>
                  </a:cubicBezTo>
                  <a:lnTo>
                    <a:pt x="245814" y="171989"/>
                  </a:lnTo>
                  <a:lnTo>
                    <a:pt x="246625" y="172800"/>
                  </a:lnTo>
                  <a:cubicBezTo>
                    <a:pt x="258794" y="184158"/>
                    <a:pt x="275020" y="190648"/>
                    <a:pt x="291245" y="190648"/>
                  </a:cubicBezTo>
                  <a:cubicBezTo>
                    <a:pt x="292868" y="190648"/>
                    <a:pt x="294490" y="189837"/>
                    <a:pt x="294490" y="188214"/>
                  </a:cubicBezTo>
                  <a:cubicBezTo>
                    <a:pt x="295301" y="186592"/>
                    <a:pt x="294490" y="184969"/>
                    <a:pt x="293679" y="184158"/>
                  </a:cubicBezTo>
                  <a:cubicBezTo>
                    <a:pt x="283944" y="174423"/>
                    <a:pt x="279887" y="160631"/>
                    <a:pt x="283132" y="146839"/>
                  </a:cubicBezTo>
                  <a:lnTo>
                    <a:pt x="283132" y="146028"/>
                  </a:lnTo>
                  <a:lnTo>
                    <a:pt x="283944" y="145217"/>
                  </a:lnTo>
                  <a:cubicBezTo>
                    <a:pt x="298546" y="128992"/>
                    <a:pt x="306659" y="109521"/>
                    <a:pt x="306659" y="88428"/>
                  </a:cubicBezTo>
                  <a:cubicBezTo>
                    <a:pt x="306659" y="35696"/>
                    <a:pt x="252304" y="0"/>
                    <a:pt x="202006" y="0"/>
                  </a:cubicBezTo>
                  <a:cubicBezTo>
                    <a:pt x="149273" y="0"/>
                    <a:pt x="104654" y="36507"/>
                    <a:pt x="101408" y="82749"/>
                  </a:cubicBezTo>
                  <a:lnTo>
                    <a:pt x="101408" y="85183"/>
                  </a:lnTo>
                  <a:lnTo>
                    <a:pt x="98975" y="85183"/>
                  </a:lnTo>
                  <a:cubicBezTo>
                    <a:pt x="73825" y="86806"/>
                    <a:pt x="48676" y="96541"/>
                    <a:pt x="30017" y="111955"/>
                  </a:cubicBezTo>
                  <a:cubicBezTo>
                    <a:pt x="10546" y="128992"/>
                    <a:pt x="0" y="150896"/>
                    <a:pt x="0" y="173611"/>
                  </a:cubicBezTo>
                  <a:cubicBezTo>
                    <a:pt x="0" y="193893"/>
                    <a:pt x="8113" y="214175"/>
                    <a:pt x="22715" y="230400"/>
                  </a:cubicBezTo>
                  <a:lnTo>
                    <a:pt x="23527" y="231211"/>
                  </a:lnTo>
                  <a:lnTo>
                    <a:pt x="23527" y="232023"/>
                  </a:lnTo>
                  <a:cubicBezTo>
                    <a:pt x="26772" y="245003"/>
                    <a:pt x="22715" y="259606"/>
                    <a:pt x="12980" y="269341"/>
                  </a:cubicBezTo>
                  <a:cubicBezTo>
                    <a:pt x="12169" y="270152"/>
                    <a:pt x="11358" y="271775"/>
                    <a:pt x="12169" y="273397"/>
                  </a:cubicBezTo>
                  <a:cubicBezTo>
                    <a:pt x="12980" y="275020"/>
                    <a:pt x="13792" y="275831"/>
                    <a:pt x="15414" y="275831"/>
                  </a:cubicBezTo>
                  <a:cubicBezTo>
                    <a:pt x="33262" y="275831"/>
                    <a:pt x="50299" y="269341"/>
                    <a:pt x="61656" y="257983"/>
                  </a:cubicBezTo>
                  <a:close/>
                  <a:moveTo>
                    <a:pt x="109521" y="83561"/>
                  </a:moveTo>
                  <a:cubicBezTo>
                    <a:pt x="112766" y="41375"/>
                    <a:pt x="154141" y="8113"/>
                    <a:pt x="202817" y="8113"/>
                  </a:cubicBezTo>
                  <a:cubicBezTo>
                    <a:pt x="255549" y="8113"/>
                    <a:pt x="300169" y="45431"/>
                    <a:pt x="300169" y="89239"/>
                  </a:cubicBezTo>
                  <a:cubicBezTo>
                    <a:pt x="300169" y="108710"/>
                    <a:pt x="292056" y="127369"/>
                    <a:pt x="278265" y="141972"/>
                  </a:cubicBezTo>
                  <a:cubicBezTo>
                    <a:pt x="277454" y="142783"/>
                    <a:pt x="277454" y="142783"/>
                    <a:pt x="277454" y="143594"/>
                  </a:cubicBezTo>
                  <a:cubicBezTo>
                    <a:pt x="274208" y="154952"/>
                    <a:pt x="275020" y="167121"/>
                    <a:pt x="280699" y="177668"/>
                  </a:cubicBezTo>
                  <a:lnTo>
                    <a:pt x="283132" y="182535"/>
                  </a:lnTo>
                  <a:lnTo>
                    <a:pt x="278265" y="180913"/>
                  </a:lnTo>
                  <a:cubicBezTo>
                    <a:pt x="266907" y="178479"/>
                    <a:pt x="257172" y="171989"/>
                    <a:pt x="249870" y="163876"/>
                  </a:cubicBezTo>
                  <a:cubicBezTo>
                    <a:pt x="249059" y="163065"/>
                    <a:pt x="247437" y="162254"/>
                    <a:pt x="245814" y="163065"/>
                  </a:cubicBezTo>
                  <a:cubicBezTo>
                    <a:pt x="236079" y="167121"/>
                    <a:pt x="222287" y="169555"/>
                    <a:pt x="209307" y="170366"/>
                  </a:cubicBezTo>
                  <a:lnTo>
                    <a:pt x="206873" y="170366"/>
                  </a:lnTo>
                  <a:lnTo>
                    <a:pt x="206873" y="167932"/>
                  </a:lnTo>
                  <a:cubicBezTo>
                    <a:pt x="205251" y="151707"/>
                    <a:pt x="199572" y="135482"/>
                    <a:pt x="188214" y="122501"/>
                  </a:cubicBezTo>
                  <a:cubicBezTo>
                    <a:pt x="176856" y="109521"/>
                    <a:pt x="165499" y="101408"/>
                    <a:pt x="157386" y="97352"/>
                  </a:cubicBezTo>
                  <a:lnTo>
                    <a:pt x="156575" y="97352"/>
                  </a:lnTo>
                  <a:cubicBezTo>
                    <a:pt x="142783" y="90862"/>
                    <a:pt x="128180" y="86806"/>
                    <a:pt x="111955" y="85994"/>
                  </a:cubicBezTo>
                  <a:lnTo>
                    <a:pt x="109521" y="85994"/>
                  </a:lnTo>
                  <a:lnTo>
                    <a:pt x="109521" y="83561"/>
                  </a:lnTo>
                  <a:close/>
                  <a:moveTo>
                    <a:pt x="28394" y="263662"/>
                  </a:moveTo>
                  <a:cubicBezTo>
                    <a:pt x="34073" y="253115"/>
                    <a:pt x="34885" y="240946"/>
                    <a:pt x="31639" y="229589"/>
                  </a:cubicBezTo>
                  <a:cubicBezTo>
                    <a:pt x="31639" y="228777"/>
                    <a:pt x="30828" y="228777"/>
                    <a:pt x="30828" y="227966"/>
                  </a:cubicBezTo>
                  <a:cubicBezTo>
                    <a:pt x="17037" y="213363"/>
                    <a:pt x="8924" y="194704"/>
                    <a:pt x="8924" y="175234"/>
                  </a:cubicBezTo>
                  <a:cubicBezTo>
                    <a:pt x="8924" y="131425"/>
                    <a:pt x="53544" y="94107"/>
                    <a:pt x="106276" y="94107"/>
                  </a:cubicBezTo>
                  <a:cubicBezTo>
                    <a:pt x="157386" y="94107"/>
                    <a:pt x="198761" y="129803"/>
                    <a:pt x="198761" y="175234"/>
                  </a:cubicBezTo>
                  <a:cubicBezTo>
                    <a:pt x="198761" y="219854"/>
                    <a:pt x="156575" y="256361"/>
                    <a:pt x="105465" y="256361"/>
                  </a:cubicBezTo>
                  <a:cubicBezTo>
                    <a:pt x="90862" y="256361"/>
                    <a:pt x="73825" y="253115"/>
                    <a:pt x="63279" y="249059"/>
                  </a:cubicBezTo>
                  <a:cubicBezTo>
                    <a:pt x="61656" y="248248"/>
                    <a:pt x="60034" y="249059"/>
                    <a:pt x="59223" y="249870"/>
                  </a:cubicBezTo>
                  <a:cubicBezTo>
                    <a:pt x="51921" y="257983"/>
                    <a:pt x="42186" y="263662"/>
                    <a:pt x="30828" y="266907"/>
                  </a:cubicBezTo>
                  <a:lnTo>
                    <a:pt x="25961" y="268530"/>
                  </a:lnTo>
                  <a:lnTo>
                    <a:pt x="28394" y="263662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81">
              <a:extLst>
                <a:ext uri="{FF2B5EF4-FFF2-40B4-BE49-F238E27FC236}">
                  <a16:creationId xmlns:a16="http://schemas.microsoft.com/office/drawing/2014/main" id="{5762B2D9-5987-4BAA-A78F-12F26C5965BB}"/>
                </a:ext>
              </a:extLst>
            </p:cNvPr>
            <p:cNvSpPr/>
            <p:nvPr/>
          </p:nvSpPr>
          <p:spPr>
            <a:xfrm>
              <a:off x="5162540" y="5048925"/>
              <a:ext cx="84371" cy="98974"/>
            </a:xfrm>
            <a:custGeom>
              <a:avLst/>
              <a:gdLst>
                <a:gd name="connsiteX0" fmla="*/ 83561 w 84371"/>
                <a:gd name="connsiteY0" fmla="*/ 86806 h 98974"/>
                <a:gd name="connsiteX1" fmla="*/ 68958 w 84371"/>
                <a:gd name="connsiteY1" fmla="*/ 98975 h 98974"/>
                <a:gd name="connsiteX2" fmla="*/ 55977 w 84371"/>
                <a:gd name="connsiteY2" fmla="*/ 83561 h 98974"/>
                <a:gd name="connsiteX3" fmla="*/ 51921 w 84371"/>
                <a:gd name="connsiteY3" fmla="*/ 84372 h 98974"/>
                <a:gd name="connsiteX4" fmla="*/ 48676 w 84371"/>
                <a:gd name="connsiteY4" fmla="*/ 85183 h 98974"/>
                <a:gd name="connsiteX5" fmla="*/ 45431 w 84371"/>
                <a:gd name="connsiteY5" fmla="*/ 85183 h 98974"/>
                <a:gd name="connsiteX6" fmla="*/ 42186 w 84371"/>
                <a:gd name="connsiteY6" fmla="*/ 85183 h 98974"/>
                <a:gd name="connsiteX7" fmla="*/ 25149 w 84371"/>
                <a:gd name="connsiteY7" fmla="*/ 81938 h 98974"/>
                <a:gd name="connsiteX8" fmla="*/ 12169 w 84371"/>
                <a:gd name="connsiteY8" fmla="*/ 73825 h 98974"/>
                <a:gd name="connsiteX9" fmla="*/ 3245 w 84371"/>
                <a:gd name="connsiteY9" fmla="*/ 60034 h 98974"/>
                <a:gd name="connsiteX10" fmla="*/ 0 w 84371"/>
                <a:gd name="connsiteY10" fmla="*/ 42997 h 98974"/>
                <a:gd name="connsiteX11" fmla="*/ 3245 w 84371"/>
                <a:gd name="connsiteY11" fmla="*/ 25961 h 98974"/>
                <a:gd name="connsiteX12" fmla="*/ 12169 w 84371"/>
                <a:gd name="connsiteY12" fmla="*/ 12169 h 98974"/>
                <a:gd name="connsiteX13" fmla="*/ 25149 w 84371"/>
                <a:gd name="connsiteY13" fmla="*/ 3245 h 98974"/>
                <a:gd name="connsiteX14" fmla="*/ 42186 w 84371"/>
                <a:gd name="connsiteY14" fmla="*/ 0 h 98974"/>
                <a:gd name="connsiteX15" fmla="*/ 59223 w 84371"/>
                <a:gd name="connsiteY15" fmla="*/ 3245 h 98974"/>
                <a:gd name="connsiteX16" fmla="*/ 72203 w 84371"/>
                <a:gd name="connsiteY16" fmla="*/ 12169 h 98974"/>
                <a:gd name="connsiteX17" fmla="*/ 81127 w 84371"/>
                <a:gd name="connsiteY17" fmla="*/ 25961 h 98974"/>
                <a:gd name="connsiteX18" fmla="*/ 84372 w 84371"/>
                <a:gd name="connsiteY18" fmla="*/ 42997 h 98974"/>
                <a:gd name="connsiteX19" fmla="*/ 83561 w 84371"/>
                <a:gd name="connsiteY19" fmla="*/ 51921 h 98974"/>
                <a:gd name="connsiteX20" fmla="*/ 81127 w 84371"/>
                <a:gd name="connsiteY20" fmla="*/ 60034 h 98974"/>
                <a:gd name="connsiteX21" fmla="*/ 79504 w 84371"/>
                <a:gd name="connsiteY21" fmla="*/ 64090 h 98974"/>
                <a:gd name="connsiteX22" fmla="*/ 77882 w 84371"/>
                <a:gd name="connsiteY22" fmla="*/ 67335 h 98974"/>
                <a:gd name="connsiteX23" fmla="*/ 75448 w 84371"/>
                <a:gd name="connsiteY23" fmla="*/ 70580 h 98974"/>
                <a:gd name="connsiteX24" fmla="*/ 72203 w 84371"/>
                <a:gd name="connsiteY24" fmla="*/ 74637 h 98974"/>
                <a:gd name="connsiteX25" fmla="*/ 83561 w 84371"/>
                <a:gd name="connsiteY25" fmla="*/ 86806 h 98974"/>
                <a:gd name="connsiteX26" fmla="*/ 42186 w 84371"/>
                <a:gd name="connsiteY26" fmla="*/ 21093 h 98974"/>
                <a:gd name="connsiteX27" fmla="*/ 34073 w 84371"/>
                <a:gd name="connsiteY27" fmla="*/ 22715 h 98974"/>
                <a:gd name="connsiteX28" fmla="*/ 27583 w 84371"/>
                <a:gd name="connsiteY28" fmla="*/ 27583 h 98974"/>
                <a:gd name="connsiteX29" fmla="*/ 22715 w 84371"/>
                <a:gd name="connsiteY29" fmla="*/ 34885 h 98974"/>
                <a:gd name="connsiteX30" fmla="*/ 21093 w 84371"/>
                <a:gd name="connsiteY30" fmla="*/ 43808 h 98974"/>
                <a:gd name="connsiteX31" fmla="*/ 22715 w 84371"/>
                <a:gd name="connsiteY31" fmla="*/ 52732 h 98974"/>
                <a:gd name="connsiteX32" fmla="*/ 27583 w 84371"/>
                <a:gd name="connsiteY32" fmla="*/ 60034 h 98974"/>
                <a:gd name="connsiteX33" fmla="*/ 34073 w 84371"/>
                <a:gd name="connsiteY33" fmla="*/ 64901 h 98974"/>
                <a:gd name="connsiteX34" fmla="*/ 42186 w 84371"/>
                <a:gd name="connsiteY34" fmla="*/ 66524 h 98974"/>
                <a:gd name="connsiteX35" fmla="*/ 50299 w 84371"/>
                <a:gd name="connsiteY35" fmla="*/ 64901 h 98974"/>
                <a:gd name="connsiteX36" fmla="*/ 56789 w 84371"/>
                <a:gd name="connsiteY36" fmla="*/ 60034 h 98974"/>
                <a:gd name="connsiteX37" fmla="*/ 60845 w 84371"/>
                <a:gd name="connsiteY37" fmla="*/ 52732 h 98974"/>
                <a:gd name="connsiteX38" fmla="*/ 62468 w 84371"/>
                <a:gd name="connsiteY38" fmla="*/ 43808 h 98974"/>
                <a:gd name="connsiteX39" fmla="*/ 60845 w 84371"/>
                <a:gd name="connsiteY39" fmla="*/ 34885 h 98974"/>
                <a:gd name="connsiteX40" fmla="*/ 55977 w 84371"/>
                <a:gd name="connsiteY40" fmla="*/ 27583 h 98974"/>
                <a:gd name="connsiteX41" fmla="*/ 49487 w 84371"/>
                <a:gd name="connsiteY41" fmla="*/ 22715 h 98974"/>
                <a:gd name="connsiteX42" fmla="*/ 42186 w 84371"/>
                <a:gd name="connsiteY42" fmla="*/ 21093 h 9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4371" h="98974">
                  <a:moveTo>
                    <a:pt x="83561" y="86806"/>
                  </a:moveTo>
                  <a:lnTo>
                    <a:pt x="68958" y="98975"/>
                  </a:lnTo>
                  <a:lnTo>
                    <a:pt x="55977" y="83561"/>
                  </a:lnTo>
                  <a:cubicBezTo>
                    <a:pt x="54355" y="84372"/>
                    <a:pt x="52732" y="84372"/>
                    <a:pt x="51921" y="84372"/>
                  </a:cubicBezTo>
                  <a:cubicBezTo>
                    <a:pt x="51110" y="84372"/>
                    <a:pt x="49487" y="85183"/>
                    <a:pt x="48676" y="85183"/>
                  </a:cubicBezTo>
                  <a:cubicBezTo>
                    <a:pt x="47865" y="85183"/>
                    <a:pt x="46242" y="85183"/>
                    <a:pt x="45431" y="85183"/>
                  </a:cubicBezTo>
                  <a:cubicBezTo>
                    <a:pt x="44620" y="85183"/>
                    <a:pt x="42997" y="85183"/>
                    <a:pt x="42186" y="85183"/>
                  </a:cubicBezTo>
                  <a:cubicBezTo>
                    <a:pt x="36507" y="85183"/>
                    <a:pt x="30828" y="84372"/>
                    <a:pt x="25149" y="81938"/>
                  </a:cubicBezTo>
                  <a:cubicBezTo>
                    <a:pt x="20282" y="81127"/>
                    <a:pt x="16225" y="77882"/>
                    <a:pt x="12169" y="73825"/>
                  </a:cubicBezTo>
                  <a:cubicBezTo>
                    <a:pt x="8113" y="69769"/>
                    <a:pt x="5679" y="65713"/>
                    <a:pt x="3245" y="60034"/>
                  </a:cubicBezTo>
                  <a:cubicBezTo>
                    <a:pt x="811" y="55166"/>
                    <a:pt x="0" y="49487"/>
                    <a:pt x="0" y="42997"/>
                  </a:cubicBezTo>
                  <a:cubicBezTo>
                    <a:pt x="0" y="36507"/>
                    <a:pt x="811" y="30828"/>
                    <a:pt x="3245" y="25961"/>
                  </a:cubicBezTo>
                  <a:cubicBezTo>
                    <a:pt x="5679" y="21093"/>
                    <a:pt x="8113" y="16225"/>
                    <a:pt x="12169" y="12169"/>
                  </a:cubicBezTo>
                  <a:cubicBezTo>
                    <a:pt x="16225" y="8113"/>
                    <a:pt x="20282" y="5679"/>
                    <a:pt x="25149" y="3245"/>
                  </a:cubicBezTo>
                  <a:cubicBezTo>
                    <a:pt x="30017" y="811"/>
                    <a:pt x="35696" y="0"/>
                    <a:pt x="42186" y="0"/>
                  </a:cubicBezTo>
                  <a:cubicBezTo>
                    <a:pt x="48676" y="0"/>
                    <a:pt x="53544" y="811"/>
                    <a:pt x="59223" y="3245"/>
                  </a:cubicBezTo>
                  <a:cubicBezTo>
                    <a:pt x="64090" y="5679"/>
                    <a:pt x="68958" y="8113"/>
                    <a:pt x="72203" y="12169"/>
                  </a:cubicBezTo>
                  <a:cubicBezTo>
                    <a:pt x="76259" y="16225"/>
                    <a:pt x="78693" y="20282"/>
                    <a:pt x="81127" y="25961"/>
                  </a:cubicBezTo>
                  <a:cubicBezTo>
                    <a:pt x="83561" y="30828"/>
                    <a:pt x="84372" y="36507"/>
                    <a:pt x="84372" y="42997"/>
                  </a:cubicBezTo>
                  <a:cubicBezTo>
                    <a:pt x="84372" y="46242"/>
                    <a:pt x="84372" y="48676"/>
                    <a:pt x="83561" y="51921"/>
                  </a:cubicBezTo>
                  <a:cubicBezTo>
                    <a:pt x="82749" y="55166"/>
                    <a:pt x="81938" y="57600"/>
                    <a:pt x="81127" y="60034"/>
                  </a:cubicBezTo>
                  <a:cubicBezTo>
                    <a:pt x="80316" y="61656"/>
                    <a:pt x="80316" y="62468"/>
                    <a:pt x="79504" y="64090"/>
                  </a:cubicBezTo>
                  <a:cubicBezTo>
                    <a:pt x="78693" y="64901"/>
                    <a:pt x="78693" y="66524"/>
                    <a:pt x="77882" y="67335"/>
                  </a:cubicBezTo>
                  <a:cubicBezTo>
                    <a:pt x="77070" y="68146"/>
                    <a:pt x="76259" y="69769"/>
                    <a:pt x="75448" y="70580"/>
                  </a:cubicBezTo>
                  <a:cubicBezTo>
                    <a:pt x="74637" y="71392"/>
                    <a:pt x="73014" y="73014"/>
                    <a:pt x="72203" y="74637"/>
                  </a:cubicBezTo>
                  <a:lnTo>
                    <a:pt x="83561" y="86806"/>
                  </a:lnTo>
                  <a:close/>
                  <a:moveTo>
                    <a:pt x="42186" y="21093"/>
                  </a:moveTo>
                  <a:cubicBezTo>
                    <a:pt x="38941" y="21093"/>
                    <a:pt x="36507" y="21904"/>
                    <a:pt x="34073" y="22715"/>
                  </a:cubicBezTo>
                  <a:cubicBezTo>
                    <a:pt x="31639" y="23527"/>
                    <a:pt x="29206" y="25149"/>
                    <a:pt x="27583" y="27583"/>
                  </a:cubicBezTo>
                  <a:cubicBezTo>
                    <a:pt x="25961" y="30017"/>
                    <a:pt x="24338" y="31639"/>
                    <a:pt x="22715" y="34885"/>
                  </a:cubicBezTo>
                  <a:cubicBezTo>
                    <a:pt x="21904" y="37318"/>
                    <a:pt x="21093" y="40563"/>
                    <a:pt x="21093" y="43808"/>
                  </a:cubicBezTo>
                  <a:cubicBezTo>
                    <a:pt x="21093" y="47054"/>
                    <a:pt x="21904" y="49487"/>
                    <a:pt x="22715" y="52732"/>
                  </a:cubicBezTo>
                  <a:cubicBezTo>
                    <a:pt x="23527" y="55166"/>
                    <a:pt x="25149" y="57600"/>
                    <a:pt x="27583" y="60034"/>
                  </a:cubicBezTo>
                  <a:cubicBezTo>
                    <a:pt x="29206" y="62468"/>
                    <a:pt x="31639" y="63279"/>
                    <a:pt x="34073" y="64901"/>
                  </a:cubicBezTo>
                  <a:cubicBezTo>
                    <a:pt x="36507" y="65713"/>
                    <a:pt x="38941" y="66524"/>
                    <a:pt x="42186" y="66524"/>
                  </a:cubicBezTo>
                  <a:cubicBezTo>
                    <a:pt x="45431" y="66524"/>
                    <a:pt x="47865" y="65713"/>
                    <a:pt x="50299" y="64901"/>
                  </a:cubicBezTo>
                  <a:cubicBezTo>
                    <a:pt x="52732" y="64090"/>
                    <a:pt x="55166" y="62468"/>
                    <a:pt x="56789" y="60034"/>
                  </a:cubicBezTo>
                  <a:cubicBezTo>
                    <a:pt x="58411" y="57600"/>
                    <a:pt x="60034" y="55977"/>
                    <a:pt x="60845" y="52732"/>
                  </a:cubicBezTo>
                  <a:cubicBezTo>
                    <a:pt x="61656" y="50299"/>
                    <a:pt x="62468" y="47054"/>
                    <a:pt x="62468" y="43808"/>
                  </a:cubicBezTo>
                  <a:cubicBezTo>
                    <a:pt x="62468" y="40563"/>
                    <a:pt x="61656" y="38130"/>
                    <a:pt x="60845" y="34885"/>
                  </a:cubicBezTo>
                  <a:cubicBezTo>
                    <a:pt x="60034" y="32451"/>
                    <a:pt x="58411" y="30017"/>
                    <a:pt x="55977" y="27583"/>
                  </a:cubicBezTo>
                  <a:cubicBezTo>
                    <a:pt x="54355" y="25149"/>
                    <a:pt x="51921" y="24338"/>
                    <a:pt x="49487" y="22715"/>
                  </a:cubicBezTo>
                  <a:cubicBezTo>
                    <a:pt x="47865" y="21904"/>
                    <a:pt x="45431" y="21093"/>
                    <a:pt x="42186" y="2109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81">
              <a:extLst>
                <a:ext uri="{FF2B5EF4-FFF2-40B4-BE49-F238E27FC236}">
                  <a16:creationId xmlns:a16="http://schemas.microsoft.com/office/drawing/2014/main" id="{331F7CAA-C493-436F-A55B-A30BFD210739}"/>
                </a:ext>
              </a:extLst>
            </p:cNvPr>
            <p:cNvSpPr/>
            <p:nvPr/>
          </p:nvSpPr>
          <p:spPr>
            <a:xfrm>
              <a:off x="5272062" y="4966987"/>
              <a:ext cx="73825" cy="81938"/>
            </a:xfrm>
            <a:custGeom>
              <a:avLst/>
              <a:gdLst>
                <a:gd name="connsiteX0" fmla="*/ 22715 w 73825"/>
                <a:gd name="connsiteY0" fmla="*/ 0 h 81938"/>
                <a:gd name="connsiteX1" fmla="*/ 44620 w 73825"/>
                <a:gd name="connsiteY1" fmla="*/ 0 h 81938"/>
                <a:gd name="connsiteX2" fmla="*/ 73825 w 73825"/>
                <a:gd name="connsiteY2" fmla="*/ 81938 h 81938"/>
                <a:gd name="connsiteX3" fmla="*/ 51921 w 73825"/>
                <a:gd name="connsiteY3" fmla="*/ 81938 h 81938"/>
                <a:gd name="connsiteX4" fmla="*/ 47054 w 73825"/>
                <a:gd name="connsiteY4" fmla="*/ 66524 h 81938"/>
                <a:gd name="connsiteX5" fmla="*/ 20282 w 73825"/>
                <a:gd name="connsiteY5" fmla="*/ 66524 h 81938"/>
                <a:gd name="connsiteX6" fmla="*/ 15414 w 73825"/>
                <a:gd name="connsiteY6" fmla="*/ 81938 h 81938"/>
                <a:gd name="connsiteX7" fmla="*/ 0 w 73825"/>
                <a:gd name="connsiteY7" fmla="*/ 65713 h 81938"/>
                <a:gd name="connsiteX8" fmla="*/ 22715 w 73825"/>
                <a:gd name="connsiteY8" fmla="*/ 0 h 81938"/>
                <a:gd name="connsiteX9" fmla="*/ 25149 w 73825"/>
                <a:gd name="connsiteY9" fmla="*/ 51110 h 81938"/>
                <a:gd name="connsiteX10" fmla="*/ 42997 w 73825"/>
                <a:gd name="connsiteY10" fmla="*/ 51110 h 81938"/>
                <a:gd name="connsiteX11" fmla="*/ 36507 w 73825"/>
                <a:gd name="connsiteY11" fmla="*/ 30828 h 81938"/>
                <a:gd name="connsiteX12" fmla="*/ 34885 w 73825"/>
                <a:gd name="connsiteY12" fmla="*/ 23527 h 81938"/>
                <a:gd name="connsiteX13" fmla="*/ 34073 w 73825"/>
                <a:gd name="connsiteY13" fmla="*/ 14603 h 81938"/>
                <a:gd name="connsiteX14" fmla="*/ 34073 w 73825"/>
                <a:gd name="connsiteY14" fmla="*/ 19470 h 81938"/>
                <a:gd name="connsiteX15" fmla="*/ 34073 w 73825"/>
                <a:gd name="connsiteY15" fmla="*/ 23527 h 81938"/>
                <a:gd name="connsiteX16" fmla="*/ 33262 w 73825"/>
                <a:gd name="connsiteY16" fmla="*/ 27583 h 81938"/>
                <a:gd name="connsiteX17" fmla="*/ 32451 w 73825"/>
                <a:gd name="connsiteY17" fmla="*/ 31639 h 81938"/>
                <a:gd name="connsiteX18" fmla="*/ 25149 w 73825"/>
                <a:gd name="connsiteY18" fmla="*/ 51110 h 8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5" h="81938">
                  <a:moveTo>
                    <a:pt x="22715" y="0"/>
                  </a:moveTo>
                  <a:lnTo>
                    <a:pt x="44620" y="0"/>
                  </a:lnTo>
                  <a:lnTo>
                    <a:pt x="73825" y="81938"/>
                  </a:lnTo>
                  <a:lnTo>
                    <a:pt x="51921" y="81938"/>
                  </a:lnTo>
                  <a:lnTo>
                    <a:pt x="47054" y="66524"/>
                  </a:lnTo>
                  <a:lnTo>
                    <a:pt x="20282" y="66524"/>
                  </a:lnTo>
                  <a:lnTo>
                    <a:pt x="15414" y="81938"/>
                  </a:lnTo>
                  <a:lnTo>
                    <a:pt x="0" y="65713"/>
                  </a:lnTo>
                  <a:lnTo>
                    <a:pt x="22715" y="0"/>
                  </a:lnTo>
                  <a:close/>
                  <a:moveTo>
                    <a:pt x="25149" y="51110"/>
                  </a:moveTo>
                  <a:lnTo>
                    <a:pt x="42997" y="51110"/>
                  </a:lnTo>
                  <a:lnTo>
                    <a:pt x="36507" y="30828"/>
                  </a:lnTo>
                  <a:cubicBezTo>
                    <a:pt x="35696" y="28394"/>
                    <a:pt x="34885" y="25961"/>
                    <a:pt x="34885" y="23527"/>
                  </a:cubicBezTo>
                  <a:cubicBezTo>
                    <a:pt x="34885" y="21093"/>
                    <a:pt x="34073" y="17848"/>
                    <a:pt x="34073" y="14603"/>
                  </a:cubicBezTo>
                  <a:cubicBezTo>
                    <a:pt x="34073" y="16225"/>
                    <a:pt x="34073" y="17848"/>
                    <a:pt x="34073" y="19470"/>
                  </a:cubicBezTo>
                  <a:cubicBezTo>
                    <a:pt x="34073" y="21093"/>
                    <a:pt x="34073" y="21904"/>
                    <a:pt x="34073" y="23527"/>
                  </a:cubicBezTo>
                  <a:cubicBezTo>
                    <a:pt x="34073" y="25149"/>
                    <a:pt x="33262" y="25961"/>
                    <a:pt x="33262" y="27583"/>
                  </a:cubicBezTo>
                  <a:cubicBezTo>
                    <a:pt x="33262" y="28394"/>
                    <a:pt x="32451" y="30017"/>
                    <a:pt x="32451" y="31639"/>
                  </a:cubicBezTo>
                  <a:lnTo>
                    <a:pt x="25149" y="51110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Graphic 7">
            <a:extLst>
              <a:ext uri="{FF2B5EF4-FFF2-40B4-BE49-F238E27FC236}">
                <a16:creationId xmlns:a16="http://schemas.microsoft.com/office/drawing/2014/main" id="{DCCDBD57-245F-4BB2-BF24-4156F13AE62F}"/>
              </a:ext>
            </a:extLst>
          </p:cNvPr>
          <p:cNvSpPr/>
          <p:nvPr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aphic 7">
            <a:extLst>
              <a:ext uri="{FF2B5EF4-FFF2-40B4-BE49-F238E27FC236}">
                <a16:creationId xmlns:a16="http://schemas.microsoft.com/office/drawing/2014/main" id="{3988438A-79D3-436D-BEFB-573399D37623}"/>
              </a:ext>
            </a:extLst>
          </p:cNvPr>
          <p:cNvGrpSpPr/>
          <p:nvPr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0" name="Graphic 7">
              <a:extLst>
                <a:ext uri="{FF2B5EF4-FFF2-40B4-BE49-F238E27FC236}">
                  <a16:creationId xmlns:a16="http://schemas.microsoft.com/office/drawing/2014/main" id="{D2ED583E-4A31-413A-B82E-9D6A642DBD5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5BF87406-F401-4B40-BFD8-9D417524A42F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2" name="Graphic 7">
                <a:extLst>
                  <a:ext uri="{FF2B5EF4-FFF2-40B4-BE49-F238E27FC236}">
                    <a16:creationId xmlns:a16="http://schemas.microsoft.com/office/drawing/2014/main" id="{CC31C257-95A1-4666-884E-293227A42B7D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7">
                <a:extLst>
                  <a:ext uri="{FF2B5EF4-FFF2-40B4-BE49-F238E27FC236}">
                    <a16:creationId xmlns:a16="http://schemas.microsoft.com/office/drawing/2014/main" id="{6FBC49B4-B73F-4009-95C1-8DCAF95B45FF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aphic 5">
            <a:extLst>
              <a:ext uri="{FF2B5EF4-FFF2-40B4-BE49-F238E27FC236}">
                <a16:creationId xmlns:a16="http://schemas.microsoft.com/office/drawing/2014/main" id="{4CBBFFFA-84C2-480E-85EC-A644E4519C4E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BCBF76D5-6400-4A37-B169-C5CBAD2D6AC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7087D77B-BF49-47D8-97EA-A41065FB59F6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28">
            <a:extLst>
              <a:ext uri="{FF2B5EF4-FFF2-40B4-BE49-F238E27FC236}">
                <a16:creationId xmlns:a16="http://schemas.microsoft.com/office/drawing/2014/main" id="{CCC0859F-7372-4343-BC8E-2078221DC3B4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43" name="Graphic 528">
              <a:extLst>
                <a:ext uri="{FF2B5EF4-FFF2-40B4-BE49-F238E27FC236}">
                  <a16:creationId xmlns:a16="http://schemas.microsoft.com/office/drawing/2014/main" id="{FE0914B9-674E-4FB7-8C9C-96489C487009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28">
              <a:extLst>
                <a:ext uri="{FF2B5EF4-FFF2-40B4-BE49-F238E27FC236}">
                  <a16:creationId xmlns:a16="http://schemas.microsoft.com/office/drawing/2014/main" id="{9E6CFB17-D96E-48FA-BDF2-308FAC6B7A73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Graphic 530">
            <a:extLst>
              <a:ext uri="{FF2B5EF4-FFF2-40B4-BE49-F238E27FC236}">
                <a16:creationId xmlns:a16="http://schemas.microsoft.com/office/drawing/2014/main" id="{D03BB407-5074-4ABB-97DE-191B31B19DB3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aphic 530">
            <a:extLst>
              <a:ext uri="{FF2B5EF4-FFF2-40B4-BE49-F238E27FC236}">
                <a16:creationId xmlns:a16="http://schemas.microsoft.com/office/drawing/2014/main" id="{09B03A09-E432-4CCC-8DBB-4697A494E6A2}"/>
              </a:ext>
            </a:extLst>
          </p:cNvPr>
          <p:cNvGrpSpPr/>
          <p:nvPr/>
        </p:nvGrpSpPr>
        <p:grpSpPr>
          <a:xfrm>
            <a:off x="5162540" y="4937449"/>
            <a:ext cx="215830" cy="269394"/>
            <a:chOff x="5162540" y="4937449"/>
            <a:chExt cx="215830" cy="269394"/>
          </a:xfrm>
          <a:solidFill>
            <a:srgbClr val="FFFFFF"/>
          </a:solidFill>
        </p:grpSpPr>
        <p:sp>
          <p:nvSpPr>
            <p:cNvPr id="47" name="Graphic 530">
              <a:extLst>
                <a:ext uri="{FF2B5EF4-FFF2-40B4-BE49-F238E27FC236}">
                  <a16:creationId xmlns:a16="http://schemas.microsoft.com/office/drawing/2014/main" id="{FD038F6B-15FD-4896-9F52-09A33A607CFE}"/>
                </a:ext>
              </a:extLst>
            </p:cNvPr>
            <p:cNvSpPr/>
            <p:nvPr/>
          </p:nvSpPr>
          <p:spPr>
            <a:xfrm>
              <a:off x="5237988" y="4937449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30">
              <a:extLst>
                <a:ext uri="{FF2B5EF4-FFF2-40B4-BE49-F238E27FC236}">
                  <a16:creationId xmlns:a16="http://schemas.microsoft.com/office/drawing/2014/main" id="{949B03D2-7505-413C-A2A4-11FEB6A425BE}"/>
                </a:ext>
              </a:extLst>
            </p:cNvPr>
            <p:cNvSpPr/>
            <p:nvPr/>
          </p:nvSpPr>
          <p:spPr>
            <a:xfrm>
              <a:off x="5162540" y="4966987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B0B1D72B-4636-4886-904F-AA16E6B536C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4DD96532-FC08-4965-BC28-438847CE119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534" name="Footer Placeholder 1">
            <a:extLst>
              <a:ext uri="{FF2B5EF4-FFF2-40B4-BE49-F238E27FC236}">
                <a16:creationId xmlns:a16="http://schemas.microsoft.com/office/drawing/2014/main" id="{4075FC05-35D7-47D9-B7F8-9C42050D2B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5" name="Slide Number Placeholder 5">
            <a:extLst>
              <a:ext uri="{FF2B5EF4-FFF2-40B4-BE49-F238E27FC236}">
                <a16:creationId xmlns:a16="http://schemas.microsoft.com/office/drawing/2014/main" id="{E810157A-94F2-4A9A-8271-65BA73E5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3 Fotos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AFC61C6-D36D-49CC-A15E-B4D2086BCD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4187824" y="3992957"/>
            <a:ext cx="3811200" cy="21408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4CC61FD-96E9-460E-816E-FA87841093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164180" y="3992957"/>
            <a:ext cx="3811200" cy="21408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99758" y="1361293"/>
            <a:ext cx="3375623" cy="23588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4623402" y="1361293"/>
            <a:ext cx="3375623" cy="23588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AB38192C-6783-4C98-AB15-3A38EFFC1B0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8211467" y="3992957"/>
            <a:ext cx="3811200" cy="21408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DED8696E-3F6E-4312-8474-D7B6C988FD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8647046" y="1361293"/>
            <a:ext cx="3375623" cy="235883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599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k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13833" y="4150517"/>
            <a:ext cx="3526768" cy="1983583"/>
          </a:xfrm>
          <a:solidFill>
            <a:schemeClr val="bg2"/>
          </a:solidFill>
        </p:spPr>
        <p:txBody>
          <a:bodyPr vert="horz" lIns="36000" tIns="1152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FE0F192-365F-4B9B-9AE5-A8DCD077B27C}"/>
              </a:ext>
            </a:extLst>
          </p:cNvPr>
          <p:cNvSpPr/>
          <p:nvPr userDrawn="1"/>
        </p:nvSpPr>
        <p:spPr bwMode="gray">
          <a:xfrm>
            <a:off x="613832" y="1294229"/>
            <a:ext cx="3526368" cy="18534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err="1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D20B6CE-6FB5-47BE-ACA3-1FADB18A5F9F}"/>
              </a:ext>
            </a:extLst>
          </p:cNvPr>
          <p:cNvSpPr/>
          <p:nvPr userDrawn="1"/>
        </p:nvSpPr>
        <p:spPr bwMode="gray">
          <a:xfrm>
            <a:off x="613832" y="3228948"/>
            <a:ext cx="3526368" cy="8458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err="1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13832" y="3223373"/>
            <a:ext cx="3526368" cy="282675"/>
          </a:xfrm>
          <a:noFill/>
        </p:spPr>
        <p:txBody>
          <a:bodyPr vert="horz" lIns="72000" tIns="36000" rIns="72000" bIns="36000" rtlCol="0" anchor="ctr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333" b="1" baseline="0" dirty="0">
                <a:solidFill>
                  <a:schemeClr val="bg1"/>
                </a:solidFill>
              </a:defRPr>
            </a:lvl1pPr>
            <a:lvl2pPr>
              <a:defRPr lang="de-DE" dirty="0"/>
            </a:lvl2pPr>
            <a:lvl3pPr>
              <a:defRPr lang="en-GB" dirty="0"/>
            </a:lvl3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Name des Partners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5EE29FF-B139-4CD9-A32C-25A2CCBFB41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6452847" cy="7207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40AE37FF-8E79-4DC2-894F-409F5F1424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13832" y="3532554"/>
            <a:ext cx="3526368" cy="525937"/>
          </a:xfrm>
          <a:noFill/>
        </p:spPr>
        <p:txBody>
          <a:bodyPr lIns="72000" anchor="t"/>
          <a:lstStyle>
            <a:lvl1pPr>
              <a:lnSpc>
                <a:spcPct val="100000"/>
              </a:lnSpc>
              <a:spcBef>
                <a:spcPts val="0"/>
              </a:spcBef>
              <a:defRPr sz="1067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MM/JJJJ – MM/JJJJ</a:t>
            </a:r>
            <a:br>
              <a:rPr lang="de-DE"/>
            </a:br>
            <a:r>
              <a:rPr lang="de-DE"/>
              <a:t>Volumen: 00 Mio. €</a:t>
            </a:r>
            <a:br>
              <a:rPr lang="de-DE"/>
            </a:br>
            <a:r>
              <a:rPr lang="de-DE"/>
              <a:t>Öffentlicher Beitrag: 000.000 €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133FB7B2-F1B0-4BE4-A9A1-2AA5AD68E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13832" y="1295081"/>
            <a:ext cx="3526368" cy="362396"/>
          </a:xfrm>
          <a:noFill/>
        </p:spPr>
        <p:txBody>
          <a:bodyPr lIns="72000" tIns="36000" bIns="36000" anchor="ctr"/>
          <a:lstStyle>
            <a:lvl1pPr>
              <a:defRPr sz="1467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Name des Landes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0874649-3395-4A9D-A057-03A867415B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13832" y="1657477"/>
            <a:ext cx="3526368" cy="1490155"/>
          </a:xfrm>
          <a:noFill/>
        </p:spPr>
        <p:txBody>
          <a:bodyPr lIns="72000" tIns="0" bIns="36000" anchor="t"/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333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/>
              <a:t>Text mit dem Namen des Landes.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7B8F238-9E4D-4367-BF20-CAA4F4E82F2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4414129" y="1361017"/>
            <a:ext cx="7623355" cy="47730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8121588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412557" y="6568511"/>
            <a:ext cx="711519" cy="123111"/>
          </a:xfrm>
        </p:spPr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>
          <a:xfrm>
            <a:off x="2377363" y="6568513"/>
            <a:ext cx="7785972" cy="12311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>
          <a:xfrm>
            <a:off x="599756" y="6568511"/>
            <a:ext cx="601133" cy="123111"/>
          </a:xfrm>
        </p:spPr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6C23A5-1B72-42F2-B92F-DC68B632F6B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11123323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F0C65784-9410-409B-82EA-6584D4732C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853713" y="2760959"/>
            <a:ext cx="4492748" cy="136671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 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 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85761457-A63B-46F2-99C5-E217A1E0A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2853713" y="1857148"/>
            <a:ext cx="4492748" cy="235035"/>
          </a:xfrm>
        </p:spPr>
        <p:txBody>
          <a:bodyPr/>
          <a:lstStyle>
            <a:lvl1pPr>
              <a:defRPr sz="1600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21" name="Textplatzhalter 30">
            <a:extLst>
              <a:ext uri="{FF2B5EF4-FFF2-40B4-BE49-F238E27FC236}">
                <a16:creationId xmlns:a16="http://schemas.microsoft.com/office/drawing/2014/main" id="{CB52D947-0416-4964-B28D-129580E477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2853713" y="2181304"/>
            <a:ext cx="4492748" cy="235035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5" name="Bildplatzhalter 6">
            <a:extLst>
              <a:ext uri="{FF2B5EF4-FFF2-40B4-BE49-F238E27FC236}">
                <a16:creationId xmlns:a16="http://schemas.microsoft.com/office/drawing/2014/main" id="{FC763A8F-9E6C-4EEB-90DC-0F65B80379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599755" y="1857148"/>
            <a:ext cx="1957439" cy="2270523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A45E5920-77D2-4E1E-832E-8A215D8A1078}"/>
              </a:ext>
            </a:extLst>
          </p:cNvPr>
          <p:cNvSpPr txBox="1"/>
          <p:nvPr userDrawn="1"/>
        </p:nvSpPr>
        <p:spPr bwMode="gray">
          <a:xfrm>
            <a:off x="1046182" y="5403596"/>
            <a:ext cx="10488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38" name="Grafik 37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95D3B85-8F61-41B8-939D-6F7806BB04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31312" y="5442594"/>
            <a:ext cx="387637" cy="315277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E3F751BB-E4FA-4732-80BD-F94670E22B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614904" y="5408250"/>
            <a:ext cx="312688" cy="312685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58EDDA33-F3A1-4081-87DD-3B5C06FD4DD3}"/>
              </a:ext>
            </a:extLst>
          </p:cNvPr>
          <p:cNvGrpSpPr/>
          <p:nvPr userDrawn="1"/>
        </p:nvGrpSpPr>
        <p:grpSpPr bwMode="gray">
          <a:xfrm>
            <a:off x="592656" y="5372336"/>
            <a:ext cx="350163" cy="396344"/>
            <a:chOff x="4933951" y="-41275"/>
            <a:chExt cx="2130425" cy="2411413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9CE574A-E366-49FD-9460-14AADB765F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38A2A830-AF34-4C5B-87EB-D628018EE32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EF5B3A25-E6A5-43A3-AFD2-A4D64B803F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456DF07A-687E-4C5E-A327-5581E21105CD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A1EFA999-3BA8-4B1E-B6F4-0A44A111E24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</p:grpSp>
      <p:sp>
        <p:nvSpPr>
          <p:cNvPr id="46" name="TextBox 7">
            <a:extLst>
              <a:ext uri="{FF2B5EF4-FFF2-40B4-BE49-F238E27FC236}">
                <a16:creationId xmlns:a16="http://schemas.microsoft.com/office/drawing/2014/main" id="{AB1D21B3-5EA8-4583-8B39-5C5D45B4127F}"/>
              </a:ext>
            </a:extLst>
          </p:cNvPr>
          <p:cNvSpPr txBox="1"/>
          <p:nvPr userDrawn="1"/>
        </p:nvSpPr>
        <p:spPr bwMode="gray">
          <a:xfrm>
            <a:off x="3496266" y="5403596"/>
            <a:ext cx="2305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47" name="TextBox 7">
            <a:extLst>
              <a:ext uri="{FF2B5EF4-FFF2-40B4-BE49-F238E27FC236}">
                <a16:creationId xmlns:a16="http://schemas.microsoft.com/office/drawing/2014/main" id="{143F2906-482C-48A6-8D87-67C6BCEBAF88}"/>
              </a:ext>
            </a:extLst>
          </p:cNvPr>
          <p:cNvSpPr txBox="1"/>
          <p:nvPr userDrawn="1"/>
        </p:nvSpPr>
        <p:spPr bwMode="gray">
          <a:xfrm>
            <a:off x="7004908" y="5403596"/>
            <a:ext cx="295003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</p:spTree>
    <p:extLst>
      <p:ext uri="{BB962C8B-B14F-4D97-AF65-F5344CB8AC3E}">
        <p14:creationId xmlns:p14="http://schemas.microsoft.com/office/powerpoint/2010/main" val="15916370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412557" y="6568511"/>
            <a:ext cx="711519" cy="123111"/>
          </a:xfrm>
        </p:spPr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>
          <a:xfrm>
            <a:off x="2377363" y="6568513"/>
            <a:ext cx="7785972" cy="12311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>
          <a:xfrm>
            <a:off x="599756" y="6568511"/>
            <a:ext cx="601133" cy="123111"/>
          </a:xfrm>
        </p:spPr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CBC6BD-AF1C-4AC3-B989-7C0851FD4A36}"/>
              </a:ext>
            </a:extLst>
          </p:cNvPr>
          <p:cNvSpPr txBox="1"/>
          <p:nvPr userDrawn="1"/>
        </p:nvSpPr>
        <p:spPr bwMode="gray">
          <a:xfrm>
            <a:off x="1046182" y="5403596"/>
            <a:ext cx="10488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43" name="Grafik 42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409F6AC-26EC-4924-85C7-7C52829EA0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31312" y="5442594"/>
            <a:ext cx="387637" cy="31527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5D9641D-18D8-4757-B59C-824BED8ECD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614904" y="5408250"/>
            <a:ext cx="312688" cy="312685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C7EA8DE-E5C0-4542-A14B-2F893BDFC8D1}"/>
              </a:ext>
            </a:extLst>
          </p:cNvPr>
          <p:cNvGrpSpPr/>
          <p:nvPr userDrawn="1"/>
        </p:nvGrpSpPr>
        <p:grpSpPr bwMode="gray">
          <a:xfrm>
            <a:off x="592656" y="5372336"/>
            <a:ext cx="350163" cy="396344"/>
            <a:chOff x="4933951" y="-41275"/>
            <a:chExt cx="2130425" cy="2411413"/>
          </a:xfrm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5EE60F5-13C7-4FF2-87FA-B42FCFE9CC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AA2DC66-D523-4725-9384-AA70E4C61D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575115B3-4C7D-4A6F-93E9-3A63D5591B6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CFB7063B-0DFA-4BB9-957F-7F068926E556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131A025F-51C1-46B8-8513-E958EFF8699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D24B1108-EDD6-417B-A36D-F3867011F0AB}"/>
              </a:ext>
            </a:extLst>
          </p:cNvPr>
          <p:cNvSpPr txBox="1"/>
          <p:nvPr userDrawn="1"/>
        </p:nvSpPr>
        <p:spPr bwMode="gray">
          <a:xfrm>
            <a:off x="3496266" y="5403596"/>
            <a:ext cx="2305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D1A27A20-93C4-43EC-9799-1798AF93C848}"/>
              </a:ext>
            </a:extLst>
          </p:cNvPr>
          <p:cNvSpPr txBox="1"/>
          <p:nvPr userDrawn="1"/>
        </p:nvSpPr>
        <p:spPr bwMode="gray">
          <a:xfrm>
            <a:off x="7004908" y="5403596"/>
            <a:ext cx="295003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  <p:sp>
        <p:nvSpPr>
          <p:cNvPr id="31" name="Textplatzhalter 16">
            <a:extLst>
              <a:ext uri="{FF2B5EF4-FFF2-40B4-BE49-F238E27FC236}">
                <a16:creationId xmlns:a16="http://schemas.microsoft.com/office/drawing/2014/main" id="{99BAFDF9-B477-4EAA-888B-B283B996F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612084" y="2760959"/>
            <a:ext cx="3426913" cy="8016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T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45476593-F938-4100-B13C-38D8379BF2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2612084" y="1857148"/>
            <a:ext cx="3426913" cy="235035"/>
          </a:xfrm>
        </p:spPr>
        <p:txBody>
          <a:bodyPr/>
          <a:lstStyle>
            <a:lvl1pPr>
              <a:defRPr sz="1600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33" name="Textplatzhalter 30">
            <a:extLst>
              <a:ext uri="{FF2B5EF4-FFF2-40B4-BE49-F238E27FC236}">
                <a16:creationId xmlns:a16="http://schemas.microsoft.com/office/drawing/2014/main" id="{01D00CFF-DFE3-4530-913B-A7058396109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2612084" y="2181304"/>
            <a:ext cx="3426913" cy="235035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4" name="Bildplatzhalter 6">
            <a:extLst>
              <a:ext uri="{FF2B5EF4-FFF2-40B4-BE49-F238E27FC236}">
                <a16:creationId xmlns:a16="http://schemas.microsoft.com/office/drawing/2014/main" id="{E73BDD7E-D6A6-482B-9D61-5276F4F499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599758" y="1857149"/>
            <a:ext cx="1789353" cy="2075553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53" name="Textplatzhalter 16">
            <a:extLst>
              <a:ext uri="{FF2B5EF4-FFF2-40B4-BE49-F238E27FC236}">
                <a16:creationId xmlns:a16="http://schemas.microsoft.com/office/drawing/2014/main" id="{D4C3F840-A666-4D4F-B080-E849549C17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8323537" y="2760959"/>
            <a:ext cx="3562099" cy="8016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54" name="Textplatzhalter 29">
            <a:extLst>
              <a:ext uri="{FF2B5EF4-FFF2-40B4-BE49-F238E27FC236}">
                <a16:creationId xmlns:a16="http://schemas.microsoft.com/office/drawing/2014/main" id="{1183BB15-4C0C-49C5-B0B2-4418E3FD55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8323537" y="1857148"/>
            <a:ext cx="3562099" cy="235035"/>
          </a:xfrm>
        </p:spPr>
        <p:txBody>
          <a:bodyPr/>
          <a:lstStyle>
            <a:lvl1pPr>
              <a:defRPr sz="1600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55" name="Textplatzhalter 30">
            <a:extLst>
              <a:ext uri="{FF2B5EF4-FFF2-40B4-BE49-F238E27FC236}">
                <a16:creationId xmlns:a16="http://schemas.microsoft.com/office/drawing/2014/main" id="{0C6CA511-61C0-47B0-A071-DE19417241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8323537" y="2181304"/>
            <a:ext cx="3562099" cy="235035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56" name="Bildplatzhalter 6">
            <a:extLst>
              <a:ext uri="{FF2B5EF4-FFF2-40B4-BE49-F238E27FC236}">
                <a16:creationId xmlns:a16="http://schemas.microsoft.com/office/drawing/2014/main" id="{B0EA41BA-7C5A-4545-A1DA-71964B045D1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 bwMode="gray">
          <a:xfrm>
            <a:off x="6311212" y="1857149"/>
            <a:ext cx="1789353" cy="2075553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333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58" name="Titel 1">
            <a:extLst>
              <a:ext uri="{FF2B5EF4-FFF2-40B4-BE49-F238E27FC236}">
                <a16:creationId xmlns:a16="http://schemas.microsoft.com/office/drawing/2014/main" id="{2DD72F4F-E3F2-49DC-BBAE-681D615ED49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11285881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1245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0"/>
            <a:ext cx="11858487" cy="596865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64181" y="165100"/>
            <a:ext cx="11858487" cy="59686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412557" y="6568511"/>
            <a:ext cx="711519" cy="123111"/>
          </a:xfrm>
        </p:spPr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>
          <a:xfrm>
            <a:off x="2377363" y="6568513"/>
            <a:ext cx="7785972" cy="12311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>
          <a:xfrm>
            <a:off x="599756" y="6568511"/>
            <a:ext cx="601133" cy="123111"/>
          </a:xfrm>
        </p:spPr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6C23A5-1B72-42F2-B92F-DC68B632F6B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14444" cy="720725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F0C65784-9410-409B-82EA-6584D4732C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99756" y="3965951"/>
            <a:ext cx="3477993" cy="72014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333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85761457-A63B-46F2-99C5-E217A1E0A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599756" y="3345197"/>
            <a:ext cx="3477993" cy="235035"/>
          </a:xfrm>
        </p:spPr>
        <p:txBody>
          <a:bodyPr/>
          <a:lstStyle>
            <a:lvl1pPr>
              <a:defRPr sz="1333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21" name="Textplatzhalter 30">
            <a:extLst>
              <a:ext uri="{FF2B5EF4-FFF2-40B4-BE49-F238E27FC236}">
                <a16:creationId xmlns:a16="http://schemas.microsoft.com/office/drawing/2014/main" id="{CB52D947-0416-4964-B28D-129580E477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599756" y="3581825"/>
            <a:ext cx="3477993" cy="235035"/>
          </a:xfrm>
        </p:spPr>
        <p:txBody>
          <a:bodyPr/>
          <a:lstStyle>
            <a:lvl1pPr>
              <a:defRPr sz="1333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5" name="Bildplatzhalter 6">
            <a:extLst>
              <a:ext uri="{FF2B5EF4-FFF2-40B4-BE49-F238E27FC236}">
                <a16:creationId xmlns:a16="http://schemas.microsoft.com/office/drawing/2014/main" id="{FC763A8F-9E6C-4EEB-90DC-0F65B80379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599757" y="1569543"/>
            <a:ext cx="1355440" cy="1572237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800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23" name="Textplatzhalter 16">
            <a:extLst>
              <a:ext uri="{FF2B5EF4-FFF2-40B4-BE49-F238E27FC236}">
                <a16:creationId xmlns:a16="http://schemas.microsoft.com/office/drawing/2014/main" id="{A3959264-4C48-474A-BB44-B8C103D1F2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464610" y="3965951"/>
            <a:ext cx="3477993" cy="72014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333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24" name="Textplatzhalter 29">
            <a:extLst>
              <a:ext uri="{FF2B5EF4-FFF2-40B4-BE49-F238E27FC236}">
                <a16:creationId xmlns:a16="http://schemas.microsoft.com/office/drawing/2014/main" id="{37C5BE72-A50D-4E1F-A698-7239B19ED5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4464610" y="3345197"/>
            <a:ext cx="3477993" cy="235035"/>
          </a:xfrm>
        </p:spPr>
        <p:txBody>
          <a:bodyPr/>
          <a:lstStyle>
            <a:lvl1pPr>
              <a:defRPr sz="1333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25" name="Textplatzhalter 30">
            <a:extLst>
              <a:ext uri="{FF2B5EF4-FFF2-40B4-BE49-F238E27FC236}">
                <a16:creationId xmlns:a16="http://schemas.microsoft.com/office/drawing/2014/main" id="{BBC5F177-59CC-4E2C-8920-EF6014FA21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464610" y="3581825"/>
            <a:ext cx="3477993" cy="235035"/>
          </a:xfrm>
        </p:spPr>
        <p:txBody>
          <a:bodyPr/>
          <a:lstStyle>
            <a:lvl1pPr>
              <a:defRPr sz="1333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36" name="Bildplatzhalter 6">
            <a:extLst>
              <a:ext uri="{FF2B5EF4-FFF2-40B4-BE49-F238E27FC236}">
                <a16:creationId xmlns:a16="http://schemas.microsoft.com/office/drawing/2014/main" id="{BB2B85DB-7C09-47DD-8B78-3BE26DF173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 bwMode="gray">
          <a:xfrm>
            <a:off x="4464612" y="1569543"/>
            <a:ext cx="1355440" cy="1572237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800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37" name="Textplatzhalter 16">
            <a:extLst>
              <a:ext uri="{FF2B5EF4-FFF2-40B4-BE49-F238E27FC236}">
                <a16:creationId xmlns:a16="http://schemas.microsoft.com/office/drawing/2014/main" id="{C376165A-CE76-4372-91C7-F6C54DEAFE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8329465" y="3965951"/>
            <a:ext cx="3477993" cy="72014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333"/>
            </a:lvl1pPr>
          </a:lstStyle>
          <a:p>
            <a:r>
              <a:rPr lang="fr-FR"/>
              <a:t>vorname.nachname@giz.de</a:t>
            </a:r>
          </a:p>
          <a:p>
            <a:r>
              <a:rPr lang="fr-FR"/>
              <a:t>Tel.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r>
              <a:rPr lang="fr-FR"/>
              <a:t> </a:t>
            </a:r>
          </a:p>
          <a:p>
            <a:r>
              <a:rPr lang="fr-FR"/>
              <a:t>Fax	+49 (0) x xx </a:t>
            </a:r>
            <a:r>
              <a:rPr lang="fr-FR" err="1"/>
              <a:t>xx</a:t>
            </a:r>
            <a:r>
              <a:rPr lang="fr-FR"/>
              <a:t> </a:t>
            </a:r>
            <a:r>
              <a:rPr lang="fr-FR" err="1"/>
              <a:t>xx</a:t>
            </a:r>
            <a:endParaRPr lang="fr-FR"/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12DC0B08-9C2F-4A20-8D25-AB673DE13DB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 bwMode="gray">
          <a:xfrm>
            <a:off x="8329465" y="3345197"/>
            <a:ext cx="3477993" cy="235035"/>
          </a:xfrm>
        </p:spPr>
        <p:txBody>
          <a:bodyPr/>
          <a:lstStyle>
            <a:lvl1pPr>
              <a:defRPr sz="1333" b="1"/>
            </a:lvl1pPr>
          </a:lstStyle>
          <a:p>
            <a:r>
              <a:rPr lang="de-DE"/>
              <a:t>Vorname Nachname</a:t>
            </a:r>
            <a:endParaRPr lang="en-GB"/>
          </a:p>
        </p:txBody>
      </p:sp>
      <p:sp>
        <p:nvSpPr>
          <p:cNvPr id="39" name="Textplatzhalter 30">
            <a:extLst>
              <a:ext uri="{FF2B5EF4-FFF2-40B4-BE49-F238E27FC236}">
                <a16:creationId xmlns:a16="http://schemas.microsoft.com/office/drawing/2014/main" id="{7DB1B252-5879-4206-BDF8-0A22178C04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8329465" y="3581825"/>
            <a:ext cx="3477993" cy="235035"/>
          </a:xfrm>
        </p:spPr>
        <p:txBody>
          <a:bodyPr/>
          <a:lstStyle>
            <a:lvl1pPr>
              <a:defRPr sz="1333"/>
            </a:lvl1pPr>
          </a:lstStyle>
          <a:p>
            <a:r>
              <a:rPr lang="de-DE"/>
              <a:t>Funktion, Ort</a:t>
            </a:r>
          </a:p>
        </p:txBody>
      </p:sp>
      <p:sp>
        <p:nvSpPr>
          <p:cNvPr id="40" name="Bildplatzhalter 6">
            <a:extLst>
              <a:ext uri="{FF2B5EF4-FFF2-40B4-BE49-F238E27FC236}">
                <a16:creationId xmlns:a16="http://schemas.microsoft.com/office/drawing/2014/main" id="{DD64FA03-A54F-412F-96FC-EE4E88E5DD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 bwMode="gray">
          <a:xfrm>
            <a:off x="8329467" y="1569543"/>
            <a:ext cx="1355440" cy="1572237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800" dirty="0">
                <a:solidFill>
                  <a:schemeClr val="tx2"/>
                </a:solidFill>
              </a:defRPr>
            </a:lvl1pPr>
          </a:lstStyle>
          <a:p>
            <a:pPr lvl="0" algn="ctr"/>
            <a:endParaRPr lang="en-GB"/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CBC6BD-AF1C-4AC3-B989-7C0851FD4A36}"/>
              </a:ext>
            </a:extLst>
          </p:cNvPr>
          <p:cNvSpPr txBox="1"/>
          <p:nvPr userDrawn="1"/>
        </p:nvSpPr>
        <p:spPr bwMode="gray">
          <a:xfrm>
            <a:off x="1046182" y="5403596"/>
            <a:ext cx="104887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43" name="Grafik 42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409F6AC-26EC-4924-85C7-7C52829EA0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31312" y="5442594"/>
            <a:ext cx="387637" cy="31527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5D9641D-18D8-4757-B59C-824BED8ECD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614904" y="5408250"/>
            <a:ext cx="312688" cy="312685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C7EA8DE-E5C0-4542-A14B-2F893BDFC8D1}"/>
              </a:ext>
            </a:extLst>
          </p:cNvPr>
          <p:cNvGrpSpPr/>
          <p:nvPr userDrawn="1"/>
        </p:nvGrpSpPr>
        <p:grpSpPr bwMode="gray">
          <a:xfrm>
            <a:off x="592656" y="5372336"/>
            <a:ext cx="350163" cy="396344"/>
            <a:chOff x="4933951" y="-41275"/>
            <a:chExt cx="2130425" cy="2411413"/>
          </a:xfrm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5EE60F5-13C7-4FF2-87FA-B42FCFE9CC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AA2DC66-D523-4725-9384-AA70E4C61D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575115B3-4C7D-4A6F-93E9-3A63D5591B6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CFB7063B-0DFA-4BB9-957F-7F068926E556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131A025F-51C1-46B8-8513-E958EFF8699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400"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D24B1108-EDD6-417B-A36D-F3867011F0AB}"/>
              </a:ext>
            </a:extLst>
          </p:cNvPr>
          <p:cNvSpPr txBox="1"/>
          <p:nvPr userDrawn="1"/>
        </p:nvSpPr>
        <p:spPr bwMode="gray">
          <a:xfrm>
            <a:off x="3496266" y="5403596"/>
            <a:ext cx="2305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D1A27A20-93C4-43EC-9799-1798AF93C848}"/>
              </a:ext>
            </a:extLst>
          </p:cNvPr>
          <p:cNvSpPr txBox="1"/>
          <p:nvPr userDrawn="1"/>
        </p:nvSpPr>
        <p:spPr bwMode="gray">
          <a:xfrm>
            <a:off x="7004908" y="5403596"/>
            <a:ext cx="295003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200"/>
              </a:spcBef>
              <a:buClr>
                <a:srgbClr val="C00000"/>
              </a:buClr>
            </a:pPr>
            <a:r>
              <a:rPr lang="de-DE" sz="1333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</p:spTree>
    <p:extLst>
      <p:ext uri="{BB962C8B-B14F-4D97-AF65-F5344CB8AC3E}">
        <p14:creationId xmlns:p14="http://schemas.microsoft.com/office/powerpoint/2010/main" val="26288059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1801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Headline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5" y="320283"/>
            <a:ext cx="11422911" cy="7207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F497FE-F899-473C-86D1-3A47B30E7D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21C64-2F48-45FF-A940-2E7AC5533CE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70A760-2D10-4D79-B1A9-41D0DCCF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Key Visual">
            <a:extLst>
              <a:ext uri="{FF2B5EF4-FFF2-40B4-BE49-F238E27FC236}">
                <a16:creationId xmlns:a16="http://schemas.microsoft.com/office/drawing/2014/main" id="{77156747-85E7-4ED4-B2ED-42ABA70FA613}"/>
              </a:ext>
            </a:extLst>
          </p:cNvPr>
          <p:cNvGrpSpPr/>
          <p:nvPr userDrawn="1"/>
        </p:nvGrpSpPr>
        <p:grpSpPr bwMode="gray">
          <a:xfrm flipV="1">
            <a:off x="164180" y="5311118"/>
            <a:ext cx="3094437" cy="822639"/>
            <a:chOff x="4846637" y="119557"/>
            <a:chExt cx="3783013" cy="1005693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2E6C23C4-9083-4866-858D-0C04644D965B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FB0BB156-07F2-4B83-B5A7-E91DE0017F5B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86502DB2-D1D5-44BB-955E-FA20933B0C5A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25DFF6E-FE1D-49A8-A873-770951547FF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E38456C-C414-4CEB-A953-0F72775B0C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522538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90F769E-F4C9-44EF-9773-070A28E48E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676649" y="431341"/>
            <a:ext cx="5765996" cy="574260"/>
          </a:xfrm>
        </p:spPr>
        <p:txBody>
          <a:bodyPr wrap="square">
            <a:sp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33" b="1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Hinweistext für Impressum: </a:t>
            </a:r>
            <a:b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Platzhaltertexte (Projekt-/Programmname, Anschrift, E-Mail etc.) bitte nach Bedarf anpassen/löschen. </a:t>
            </a:r>
            <a:b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Löschen Sie den Platzhalter für das logo des Kooperationspartners falls nicht passend.</a:t>
            </a:r>
            <a:b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933" b="0" i="0" u="none" strike="noStrike" kern="1200" cap="none" spc="0" normalizeH="0" baseline="0" noProof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(Dieser Hinweis ist im Präsentationsmodus nicht sichtbar und wird auch nicht ausgedruckt.)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5FAA2D-10D4-4CD9-B9B7-92585570EF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r>
              <a:rPr lang="de-DE"/>
              <a:t>02/06/2020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246DFF-FEF2-46ED-9853-DC7A06FF89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55B516-5F12-4FE2-A6E7-8A95B57A8A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r>
              <a:rPr lang="de-DE"/>
              <a:t>Seite </a:t>
            </a:r>
            <a:fld id="{3A8B5DB7-81A8-4ED4-916B-6B23CD603687}" type="slidenum">
              <a:rPr smtClean="0"/>
              <a:pPr/>
              <a:t>‹#›</a:t>
            </a:fld>
            <a:endParaRPr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EF3C373-F3E5-423E-B3C3-C5E1BD203F77}"/>
              </a:ext>
            </a:extLst>
          </p:cNvPr>
          <p:cNvSpPr/>
          <p:nvPr userDrawn="1"/>
        </p:nvSpPr>
        <p:spPr bwMode="gray">
          <a:xfrm>
            <a:off x="600661" y="1475895"/>
            <a:ext cx="4286015" cy="1688283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Als Bundesunternehmen unterstützt die GIZ </a:t>
            </a:r>
            <a:b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die deutsche Bundesregierung bei der Erreichung ihrer Ziele </a:t>
            </a:r>
            <a:b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 der Internationalen Zusammenarbeit für nachhaltige Entwicklung.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67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Herausgeber: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Deutsche Gesellschaft für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 Zusammenarbeit (GIZ) GmbH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67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Sitz der Gesellschaft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Bonn und Eschborn 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969EDD-4A06-4BE9-93A1-41E56B0411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00660" y="3397146"/>
            <a:ext cx="4619229" cy="2350191"/>
          </a:xfrm>
        </p:spPr>
        <p:txBody>
          <a:bodyPr/>
          <a:lstStyle>
            <a:lvl1pPr>
              <a:lnSpc>
                <a:spcPct val="100000"/>
              </a:lnSpc>
              <a:defRPr kumimoji="0" lang="de-DE" sz="1067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buNone/>
              <a:defRPr kumimoji="0" lang="de-DE" sz="1067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333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de-DE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CF011E25-18E3-408D-87A2-25C927E6C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848718" y="1475896"/>
            <a:ext cx="4570903" cy="2494321"/>
          </a:xfrm>
        </p:spPr>
        <p:txBody>
          <a:bodyPr/>
          <a:lstStyle>
            <a:lvl1pPr>
              <a:lnSpc>
                <a:spcPct val="100000"/>
              </a:lnSpc>
              <a:defRPr kumimoji="0" lang="de-DE" sz="1067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buNone/>
              <a:defRPr kumimoji="0" lang="de-DE" sz="1067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333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de-DE"/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25948279-B0DD-4569-9447-FFB1B6C1C35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99757" y="320283"/>
            <a:ext cx="9020495" cy="720725"/>
          </a:xfrm>
          <a:prstGeom prst="rect">
            <a:avLst/>
          </a:prstGeom>
        </p:spPr>
        <p:txBody>
          <a:bodyPr vert="horz" lIns="0" tIns="0" rIns="96000" bIns="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/>
              <a:t>Impressum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0D9D2269-B68A-4FB7-81ED-4D5317C4B8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48351" y="4276011"/>
            <a:ext cx="3038475" cy="147733"/>
          </a:xfrm>
        </p:spPr>
        <p:txBody>
          <a:bodyPr wrap="none" lIns="0">
            <a:noAutofit/>
          </a:bodyPr>
          <a:lstStyle>
            <a:lvl1pPr>
              <a:defRPr lang="de-DE" sz="1067" smtClean="0">
                <a:solidFill>
                  <a:prstClr val="black"/>
                </a:solidFill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mtClean="0"/>
            </a:lvl4pPr>
            <a:lvl5pPr>
              <a:defRPr lang="fr-FR"/>
            </a:lvl5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39009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nachweise und Que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969EDD-4A06-4BE9-93A1-41E56B0411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00660" y="1475895"/>
            <a:ext cx="9563579" cy="4626708"/>
          </a:xfrm>
        </p:spPr>
        <p:txBody>
          <a:bodyPr numCol="2"/>
          <a:lstStyle>
            <a:lvl1pPr>
              <a:lnSpc>
                <a:spcPct val="100000"/>
              </a:lnSpc>
              <a:spcBef>
                <a:spcPts val="0"/>
              </a:spcBef>
              <a:defRPr kumimoji="0" lang="de-DE" sz="1067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buNone/>
              <a:defRPr kumimoji="0" lang="de-DE" sz="1067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333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333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BCACD76-7CB8-457E-9434-C57DB9E23AA9}"/>
              </a:ext>
            </a:extLst>
          </p:cNvPr>
          <p:cNvSpPr/>
          <p:nvPr userDrawn="1"/>
        </p:nvSpPr>
        <p:spPr bwMode="gray">
          <a:xfrm>
            <a:off x="1036949" y="6535917"/>
            <a:ext cx="1445444" cy="21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err="1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7C271A97-CC1D-481E-9972-CE4AD69C28A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99757" y="320283"/>
            <a:ext cx="9020495" cy="720725"/>
          </a:xfrm>
          <a:prstGeom prst="rect">
            <a:avLst/>
          </a:prstGeom>
        </p:spPr>
        <p:txBody>
          <a:bodyPr vert="horz" lIns="0" tIns="0" rIns="96000" bIns="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/>
              <a:t>Fotonachweise / Quellen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4484189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Kette enthält.&#10;&#10;Automatisch generierte Beschreibung">
            <a:extLst>
              <a:ext uri="{FF2B5EF4-FFF2-40B4-BE49-F238E27FC236}">
                <a16:creationId xmlns:a16="http://schemas.microsoft.com/office/drawing/2014/main" id="{D27820A7-D571-4E28-A8CF-ADB17402AE9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4181" y="165101"/>
            <a:ext cx="11858487" cy="5444047"/>
          </a:xfrm>
          <a:prstGeom prst="rect">
            <a:avLst/>
          </a:prstGeom>
        </p:spPr>
      </p:pic>
      <p:pic>
        <p:nvPicPr>
          <p:cNvPr id="12" name="Grafik 11" descr="Ein Bild, das Säge enthält.&#10;&#10;Automatisch generierte Beschreibung">
            <a:extLst>
              <a:ext uri="{FF2B5EF4-FFF2-40B4-BE49-F238E27FC236}">
                <a16:creationId xmlns:a16="http://schemas.microsoft.com/office/drawing/2014/main" id="{D33A00EE-9ACF-4636-BD82-6CF5E7FCB9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64180" y="856567"/>
            <a:ext cx="11860800" cy="5214544"/>
          </a:xfrm>
          <a:prstGeom prst="rect">
            <a:avLst/>
          </a:prstGeom>
        </p:spPr>
      </p:pic>
      <p:sp>
        <p:nvSpPr>
          <p:cNvPr id="14" name="Bar">
            <a:extLst>
              <a:ext uri="{FF2B5EF4-FFF2-40B4-BE49-F238E27FC236}">
                <a16:creationId xmlns:a16="http://schemas.microsoft.com/office/drawing/2014/main" id="{CAE61038-067C-47CF-8DDC-5ED6CDAC4AEE}"/>
              </a:ext>
            </a:extLst>
          </p:cNvPr>
          <p:cNvSpPr/>
          <p:nvPr userDrawn="1"/>
        </p:nvSpPr>
        <p:spPr bwMode="gray">
          <a:xfrm>
            <a:off x="8815753" y="5609147"/>
            <a:ext cx="3206913" cy="19590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950B203-064F-443F-94A9-C002DAAE8F83}"/>
              </a:ext>
            </a:extLst>
          </p:cNvPr>
          <p:cNvSpPr/>
          <p:nvPr userDrawn="1"/>
        </p:nvSpPr>
        <p:spPr bwMode="gray">
          <a:xfrm>
            <a:off x="1620789" y="2077320"/>
            <a:ext cx="4705732" cy="3027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Deutsche Gesellschaft für</a:t>
            </a:r>
            <a:br>
              <a:rPr kumimoji="0" lang="de-DE" sz="1467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 Zusammenarbeit (GIZ) GmbH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Sitz der Gesellschaft 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Bonn und Eschborn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67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Friedrich-Ebert-Allee 36 + 40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53113 Bonn, Deutschland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  +49  228  44 60 - 0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  +49  228  44 60 - 17 66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67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  info@giz.de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   </a:t>
            </a:r>
            <a:r>
              <a:rPr kumimoji="0" lang="de-DE" sz="53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www.giz.de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7982854-A844-4D46-9BB7-0890F958ED69}"/>
              </a:ext>
            </a:extLst>
          </p:cNvPr>
          <p:cNvSpPr/>
          <p:nvPr userDrawn="1"/>
        </p:nvSpPr>
        <p:spPr bwMode="gray">
          <a:xfrm>
            <a:off x="4700586" y="3413820"/>
            <a:ext cx="4294717" cy="995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Dag-</a:t>
            </a:r>
            <a:r>
              <a:rPr kumimoji="0" lang="de-DE" sz="1467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Hammarskjöld</a:t>
            </a: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-Weg 1 - 5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65760 Eschborn, Deutschland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 +49  61 96  79 - 0</a:t>
            </a:r>
            <a:b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14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  +49  61 96  79 - 11 15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89CFF6E4-F492-44F6-997D-92E15F612E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702220" y="5929845"/>
            <a:ext cx="2200291" cy="60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0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976A195B-8C57-4867-AEF7-2D0B8F6488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62A4CF1F-B7FE-48C4-9C1D-EB9807F98F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3A7E6D29-2ACD-436D-A107-4473F3BF630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87" name="Graphic 7">
            <a:extLst>
              <a:ext uri="{FF2B5EF4-FFF2-40B4-BE49-F238E27FC236}">
                <a16:creationId xmlns:a16="http://schemas.microsoft.com/office/drawing/2014/main" id="{650BFCFD-9259-4230-A53A-327731B1FA90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8" name="Graphic 7">
            <a:extLst>
              <a:ext uri="{FF2B5EF4-FFF2-40B4-BE49-F238E27FC236}">
                <a16:creationId xmlns:a16="http://schemas.microsoft.com/office/drawing/2014/main" id="{962010F8-7ECC-448F-A5CA-8E03288A151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89" name="Graphic 7">
              <a:extLst>
                <a:ext uri="{FF2B5EF4-FFF2-40B4-BE49-F238E27FC236}">
                  <a16:creationId xmlns:a16="http://schemas.microsoft.com/office/drawing/2014/main" id="{FEEAA77E-2674-4302-8DF9-7C87B249CC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aphic 7">
              <a:extLst>
                <a:ext uri="{FF2B5EF4-FFF2-40B4-BE49-F238E27FC236}">
                  <a16:creationId xmlns:a16="http://schemas.microsoft.com/office/drawing/2014/main" id="{C687F44A-BE9B-448C-A2E9-93476DD5221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1" name="Graphic 7">
                <a:extLst>
                  <a:ext uri="{FF2B5EF4-FFF2-40B4-BE49-F238E27FC236}">
                    <a16:creationId xmlns:a16="http://schemas.microsoft.com/office/drawing/2014/main" id="{F2727B37-274F-4E35-AD12-9FB1A04AB85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B73070F3-23F7-471E-B726-BCD2E9FBF875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2">
            <a:extLst>
              <a:ext uri="{FF2B5EF4-FFF2-40B4-BE49-F238E27FC236}">
                <a16:creationId xmlns:a16="http://schemas.microsoft.com/office/drawing/2014/main" id="{11050B99-0BD3-40FF-AB2B-F152F7872B9D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2">
            <a:extLst>
              <a:ext uri="{FF2B5EF4-FFF2-40B4-BE49-F238E27FC236}">
                <a16:creationId xmlns:a16="http://schemas.microsoft.com/office/drawing/2014/main" id="{37944E69-BB1D-43D9-A432-BFC8C1E4FC9F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7" name="Graphic 292">
              <a:extLst>
                <a:ext uri="{FF2B5EF4-FFF2-40B4-BE49-F238E27FC236}">
                  <a16:creationId xmlns:a16="http://schemas.microsoft.com/office/drawing/2014/main" id="{7D057D22-9CDE-4924-8452-203034041B0C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92">
              <a:extLst>
                <a:ext uri="{FF2B5EF4-FFF2-40B4-BE49-F238E27FC236}">
                  <a16:creationId xmlns:a16="http://schemas.microsoft.com/office/drawing/2014/main" id="{27DA6F07-14B3-4571-8CFA-6C45485EE68A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948ED185-F42E-445C-A4CE-717D48A6969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1D59A79C-1DA1-4C60-BE77-1A33E89E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39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microsoft.com/office/2007/relationships/hdphoto" Target="../media/hdphoto1.wdp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image" Target="../media/image32.png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89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8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32" Type="http://schemas.openxmlformats.org/officeDocument/2006/relationships/slideLayout" Target="../slideLayouts/slideLayout87.xml"/><Relationship Id="rId37" Type="http://schemas.microsoft.com/office/2007/relationships/hdphoto" Target="../media/hdphoto1.wdp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36" Type="http://schemas.openxmlformats.org/officeDocument/2006/relationships/image" Target="../media/image32.png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86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Relationship Id="rId3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</p:spTree>
    <p:custDataLst>
      <p:tags r:id="rId22"/>
    </p:custDataLst>
    <p:extLst>
      <p:ext uri="{BB962C8B-B14F-4D97-AF65-F5344CB8AC3E}">
        <p14:creationId xmlns:p14="http://schemas.microsoft.com/office/powerpoint/2010/main" val="256368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0" r:id="rId2"/>
    <p:sldLayoutId id="2147484028" r:id="rId3"/>
    <p:sldLayoutId id="2147484033" r:id="rId4"/>
    <p:sldLayoutId id="2147484034" r:id="rId5"/>
    <p:sldLayoutId id="2147484032" r:id="rId6"/>
    <p:sldLayoutId id="2147484035" r:id="rId7"/>
    <p:sldLayoutId id="2147484043" r:id="rId8"/>
    <p:sldLayoutId id="2147484038" r:id="rId9"/>
    <p:sldLayoutId id="2147484037" r:id="rId10"/>
    <p:sldLayoutId id="2147484036" r:id="rId11"/>
    <p:sldLayoutId id="2147484039" r:id="rId12"/>
    <p:sldLayoutId id="2147484040" r:id="rId13"/>
    <p:sldLayoutId id="2147484042" r:id="rId14"/>
    <p:sldLayoutId id="2147483858" r:id="rId15"/>
    <p:sldLayoutId id="2147483859" r:id="rId16"/>
    <p:sldLayoutId id="2147483861" r:id="rId17"/>
    <p:sldLayoutId id="2147483862" r:id="rId18"/>
    <p:sldLayoutId id="2147483863" r:id="rId19"/>
    <p:sldLayoutId id="2147483864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">
            <a:extLst>
              <a:ext uri="{FF2B5EF4-FFF2-40B4-BE49-F238E27FC236}">
                <a16:creationId xmlns:a16="http://schemas.microsoft.com/office/drawing/2014/main" id="{9F0F5CEA-886E-4B05-93BC-F96F6B5DF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 cstate="hq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1589389" y="6371813"/>
            <a:ext cx="413113" cy="316833"/>
          </a:xfrm>
          <a:prstGeom prst="rect">
            <a:avLst/>
          </a:prstGeom>
        </p:spPr>
      </p:pic>
      <p:sp>
        <p:nvSpPr>
          <p:cNvPr id="15" name="bar">
            <a:extLst>
              <a:ext uri="{FF2B5EF4-FFF2-40B4-BE49-F238E27FC236}">
                <a16:creationId xmlns:a16="http://schemas.microsoft.com/office/drawing/2014/main" id="{49D9F131-2158-4CE8-878F-18E76BB55EA7}"/>
              </a:ext>
            </a:extLst>
          </p:cNvPr>
          <p:cNvSpPr/>
          <p:nvPr userDrawn="1"/>
        </p:nvSpPr>
        <p:spPr bwMode="gray">
          <a:xfrm>
            <a:off x="10890251" y="6133759"/>
            <a:ext cx="1132416" cy="6919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Fußzeile">
            <a:extLst>
              <a:ext uri="{FF2B5EF4-FFF2-40B4-BE49-F238E27FC236}">
                <a16:creationId xmlns:a16="http://schemas.microsoft.com/office/drawing/2014/main" id="{19B70EF4-7BC8-4A19-AF2F-964767328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377363" y="6568513"/>
            <a:ext cx="778597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spc="51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Datum">
            <a:extLst>
              <a:ext uri="{FF2B5EF4-FFF2-40B4-BE49-F238E27FC236}">
                <a16:creationId xmlns:a16="http://schemas.microsoft.com/office/drawing/2014/main" id="{6ED51528-C082-4A1A-9A13-B0D2B18590A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412557" y="6568511"/>
            <a:ext cx="71151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de-DE" sz="800" spc="51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02/06/2020</a:t>
            </a:r>
          </a:p>
        </p:txBody>
      </p:sp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4CDA9225-2A86-4401-A66D-D1B6B89C6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99756" y="6568511"/>
            <a:ext cx="601133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de-DE" sz="800" spc="51" baseline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Page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4" name="Trennlinie 2">
            <a:extLst>
              <a:ext uri="{FF2B5EF4-FFF2-40B4-BE49-F238E27FC236}">
                <a16:creationId xmlns:a16="http://schemas.microsoft.com/office/drawing/2014/main" id="{BA7763BA-D29F-4859-88A9-E457D7D0500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2192865" y="6575619"/>
            <a:ext cx="0" cy="103716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rennline 1">
            <a:extLst>
              <a:ext uri="{FF2B5EF4-FFF2-40B4-BE49-F238E27FC236}">
                <a16:creationId xmlns:a16="http://schemas.microsoft.com/office/drawing/2014/main" id="{D7B3BF4D-6640-4657-BD72-5F4E0852873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223760" y="6575619"/>
            <a:ext cx="0" cy="103716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"/>
          <p:cNvSpPr>
            <a:spLocks noGrp="1"/>
          </p:cNvSpPr>
          <p:nvPr>
            <p:ph type="body" idx="1"/>
          </p:nvPr>
        </p:nvSpPr>
        <p:spPr bwMode="gray">
          <a:xfrm>
            <a:off x="599757" y="1361292"/>
            <a:ext cx="9563579" cy="4660627"/>
          </a:xfrm>
          <a:prstGeom prst="rect">
            <a:avLst/>
          </a:prstGeom>
        </p:spPr>
        <p:txBody>
          <a:bodyPr vert="horz" lIns="0" tIns="0" rIns="7200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>
              <a:buClr>
                <a:schemeClr val="accent1"/>
              </a:buClr>
            </a:pPr>
            <a:r>
              <a:rPr lang="de-DE"/>
              <a:t>Zweite Ebene</a:t>
            </a:r>
          </a:p>
          <a:p>
            <a:pPr lvl="2">
              <a:buClr>
                <a:schemeClr val="accent1"/>
              </a:buClr>
            </a:pPr>
            <a:r>
              <a:rPr lang="de-DE"/>
              <a:t>Dritte Ebene</a:t>
            </a:r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288DB87F-225C-44F9-8B2F-85DB9A3E0803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9563579" cy="720725"/>
          </a:xfrm>
          <a:prstGeom prst="rect">
            <a:avLst/>
          </a:prstGeom>
        </p:spPr>
        <p:txBody>
          <a:bodyPr vert="horz" lIns="0" tIns="0" rIns="72000" bIns="0" rtlCol="0" anchor="b"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41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  <p:sldLayoutId id="2147484056" r:id="rId12"/>
    <p:sldLayoutId id="2147484057" r:id="rId13"/>
    <p:sldLayoutId id="2147484058" r:id="rId14"/>
    <p:sldLayoutId id="2147484059" r:id="rId15"/>
    <p:sldLayoutId id="2147484060" r:id="rId16"/>
    <p:sldLayoutId id="2147484061" r:id="rId17"/>
    <p:sldLayoutId id="2147484062" r:id="rId18"/>
    <p:sldLayoutId id="2147484063" r:id="rId19"/>
    <p:sldLayoutId id="2147484064" r:id="rId20"/>
    <p:sldLayoutId id="2147484065" r:id="rId21"/>
    <p:sldLayoutId id="2147484066" r:id="rId22"/>
    <p:sldLayoutId id="2147484067" r:id="rId23"/>
    <p:sldLayoutId id="2147484068" r:id="rId24"/>
    <p:sldLayoutId id="2147484069" r:id="rId25"/>
    <p:sldLayoutId id="2147484070" r:id="rId26"/>
    <p:sldLayoutId id="2147484071" r:id="rId27"/>
    <p:sldLayoutId id="2147484072" r:id="rId28"/>
    <p:sldLayoutId id="2147484073" r:id="rId29"/>
    <p:sldLayoutId id="2147484074" r:id="rId30"/>
    <p:sldLayoutId id="2147484075" r:id="rId31"/>
    <p:sldLayoutId id="2147484076" r:id="rId32"/>
    <p:sldLayoutId id="2147484077" r:id="rId33"/>
    <p:sldLayoutId id="2147484078" r:id="rId34"/>
    <p:sldLayoutId id="2147484079" r:id="rId35"/>
  </p:sldLayoutIdLst>
  <p:hf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lang="de-DE" sz="16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241294" indent="-241294" algn="l" defTabSz="91437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lang="de-DE" sz="16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76239" indent="-234945" algn="l" defTabSz="91437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Symbol" panose="05050102010706020507" pitchFamily="18" charset="2"/>
        <a:buChar char="-"/>
        <a:defRPr lang="de-DE" sz="1467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78">
          <p15:clr>
            <a:srgbClr val="F26B43"/>
          </p15:clr>
        </p15:guide>
        <p15:guide id="5" orient="horz" pos="3162">
          <p15:clr>
            <a:srgbClr val="F26B43"/>
          </p15:clr>
        </p15:guide>
        <p15:guide id="7" pos="5680">
          <p15:clr>
            <a:srgbClr val="F26B43"/>
          </p15:clr>
        </p15:guide>
        <p15:guide id="8" pos="7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">
            <a:extLst>
              <a:ext uri="{FF2B5EF4-FFF2-40B4-BE49-F238E27FC236}">
                <a16:creationId xmlns:a16="http://schemas.microsoft.com/office/drawing/2014/main" id="{9F0F5CEA-886E-4B05-93BC-F96F6B5DF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 cstate="hq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1589389" y="6371813"/>
            <a:ext cx="413113" cy="316833"/>
          </a:xfrm>
          <a:prstGeom prst="rect">
            <a:avLst/>
          </a:prstGeom>
        </p:spPr>
      </p:pic>
      <p:sp>
        <p:nvSpPr>
          <p:cNvPr id="15" name="bar">
            <a:extLst>
              <a:ext uri="{FF2B5EF4-FFF2-40B4-BE49-F238E27FC236}">
                <a16:creationId xmlns:a16="http://schemas.microsoft.com/office/drawing/2014/main" id="{49D9F131-2158-4CE8-878F-18E76BB55EA7}"/>
              </a:ext>
            </a:extLst>
          </p:cNvPr>
          <p:cNvSpPr/>
          <p:nvPr userDrawn="1"/>
        </p:nvSpPr>
        <p:spPr bwMode="gray">
          <a:xfrm>
            <a:off x="10890251" y="6133759"/>
            <a:ext cx="1132416" cy="6919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Fußzeile">
            <a:extLst>
              <a:ext uri="{FF2B5EF4-FFF2-40B4-BE49-F238E27FC236}">
                <a16:creationId xmlns:a16="http://schemas.microsoft.com/office/drawing/2014/main" id="{19B70EF4-7BC8-4A19-AF2F-964767328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377363" y="6568513"/>
            <a:ext cx="778597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spc="51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Datum">
            <a:extLst>
              <a:ext uri="{FF2B5EF4-FFF2-40B4-BE49-F238E27FC236}">
                <a16:creationId xmlns:a16="http://schemas.microsoft.com/office/drawing/2014/main" id="{6ED51528-C082-4A1A-9A13-B0D2B18590A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412557" y="6568511"/>
            <a:ext cx="71151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de-DE" sz="800" spc="51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02/06/2020</a:t>
            </a:r>
          </a:p>
        </p:txBody>
      </p:sp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4CDA9225-2A86-4401-A66D-D1B6B89C6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99756" y="6568511"/>
            <a:ext cx="601133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de-DE" sz="800" spc="51" baseline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Seite </a:t>
            </a:r>
            <a:fld id="{3A8B5DB7-81A8-4ED4-916B-6B23CD603687}" type="slidenum">
              <a:rPr smtClean="0"/>
              <a:pPr/>
              <a:t>‹#›</a:t>
            </a:fld>
            <a:endParaRPr dirty="0"/>
          </a:p>
        </p:txBody>
      </p:sp>
      <p:cxnSp>
        <p:nvCxnSpPr>
          <p:cNvPr id="14" name="Trennlinie 2">
            <a:extLst>
              <a:ext uri="{FF2B5EF4-FFF2-40B4-BE49-F238E27FC236}">
                <a16:creationId xmlns:a16="http://schemas.microsoft.com/office/drawing/2014/main" id="{BA7763BA-D29F-4859-88A9-E457D7D0500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2192865" y="6575619"/>
            <a:ext cx="0" cy="103716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rennline 1">
            <a:extLst>
              <a:ext uri="{FF2B5EF4-FFF2-40B4-BE49-F238E27FC236}">
                <a16:creationId xmlns:a16="http://schemas.microsoft.com/office/drawing/2014/main" id="{D7B3BF4D-6640-4657-BD72-5F4E0852873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223760" y="6575619"/>
            <a:ext cx="0" cy="103716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"/>
          <p:cNvSpPr>
            <a:spLocks noGrp="1"/>
          </p:cNvSpPr>
          <p:nvPr>
            <p:ph type="body" idx="1"/>
          </p:nvPr>
        </p:nvSpPr>
        <p:spPr bwMode="gray">
          <a:xfrm>
            <a:off x="599757" y="1361292"/>
            <a:ext cx="9563579" cy="4660627"/>
          </a:xfrm>
          <a:prstGeom prst="rect">
            <a:avLst/>
          </a:prstGeom>
        </p:spPr>
        <p:txBody>
          <a:bodyPr vert="horz" lIns="0" tIns="0" rIns="7200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>
              <a:buClr>
                <a:schemeClr val="accent1"/>
              </a:buClr>
            </a:pPr>
            <a:r>
              <a:rPr lang="de-DE"/>
              <a:t>Zweite Ebene</a:t>
            </a:r>
          </a:p>
          <a:p>
            <a:pPr lvl="2">
              <a:buClr>
                <a:schemeClr val="accent1"/>
              </a:buClr>
            </a:pPr>
            <a:r>
              <a:rPr lang="de-DE"/>
              <a:t>Dritte Ebene</a:t>
            </a:r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288DB87F-225C-44F9-8B2F-85DB9A3E0803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99756" y="320283"/>
            <a:ext cx="9563579" cy="720725"/>
          </a:xfrm>
          <a:prstGeom prst="rect">
            <a:avLst/>
          </a:prstGeom>
        </p:spPr>
        <p:txBody>
          <a:bodyPr vert="horz" lIns="0" tIns="0" rIns="72000" bIns="0" rtlCol="0" anchor="b"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041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4096" r:id="rId16"/>
    <p:sldLayoutId id="2147484097" r:id="rId17"/>
    <p:sldLayoutId id="2147484098" r:id="rId18"/>
    <p:sldLayoutId id="2147484099" r:id="rId19"/>
    <p:sldLayoutId id="2147484100" r:id="rId20"/>
    <p:sldLayoutId id="2147484101" r:id="rId21"/>
    <p:sldLayoutId id="2147484102" r:id="rId22"/>
    <p:sldLayoutId id="2147484103" r:id="rId23"/>
    <p:sldLayoutId id="2147484104" r:id="rId24"/>
    <p:sldLayoutId id="2147484105" r:id="rId25"/>
    <p:sldLayoutId id="2147484106" r:id="rId26"/>
    <p:sldLayoutId id="2147484107" r:id="rId27"/>
    <p:sldLayoutId id="2147484108" r:id="rId28"/>
    <p:sldLayoutId id="2147484109" r:id="rId29"/>
    <p:sldLayoutId id="2147484110" r:id="rId30"/>
    <p:sldLayoutId id="2147484111" r:id="rId31"/>
    <p:sldLayoutId id="2147484112" r:id="rId32"/>
    <p:sldLayoutId id="2147484113" r:id="rId33"/>
    <p:sldLayoutId id="2147484114" r:id="rId34"/>
  </p:sldLayoutIdLst>
  <p:hf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lang="de-DE" sz="16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241294" indent="-241294" algn="l" defTabSz="91437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lang="de-DE" sz="16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76239" indent="-234945" algn="l" defTabSz="91437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Symbol" panose="05050102010706020507" pitchFamily="18" charset="2"/>
        <a:buChar char="-"/>
        <a:defRPr lang="de-DE" sz="1467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78">
          <p15:clr>
            <a:srgbClr val="F26B43"/>
          </p15:clr>
        </p15:guide>
        <p15:guide id="5" orient="horz" pos="3162">
          <p15:clr>
            <a:srgbClr val="F26B43"/>
          </p15:clr>
        </p15:guide>
        <p15:guide id="7" pos="5680">
          <p15:clr>
            <a:srgbClr val="F26B43"/>
          </p15:clr>
        </p15:guide>
        <p15:guide id="8" pos="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3.xml"/><Relationship Id="rId6" Type="http://schemas.openxmlformats.org/officeDocument/2006/relationships/image" Target="../media/image27.svg"/><Relationship Id="rId5" Type="http://schemas.openxmlformats.org/officeDocument/2006/relationships/image" Target="../media/image51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4.xml"/><Relationship Id="rId6" Type="http://schemas.openxmlformats.org/officeDocument/2006/relationships/image" Target="../media/image57.png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5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8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10" Type="http://schemas.openxmlformats.org/officeDocument/2006/relationships/image" Target="../media/image75.jpg"/><Relationship Id="rId4" Type="http://schemas.openxmlformats.org/officeDocument/2006/relationships/image" Target="../media/image69.jpg"/><Relationship Id="rId9" Type="http://schemas.openxmlformats.org/officeDocument/2006/relationships/image" Target="../media/image7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2DEBFDE-E244-41BA-8F48-FF4B9DB94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</p:spPr>
        <p:txBody>
          <a:bodyPr/>
          <a:lstStyle/>
          <a:p>
            <a:r>
              <a:rPr lang="en-US"/>
              <a:t>08/11/2022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9B3C67-8DFC-46D3-B51E-BFBBBDA8A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VET and skills development in </a:t>
            </a:r>
            <a:r>
              <a:rPr lang="en-GB" dirty="0" smtClean="0">
                <a:latin typeface="Arial"/>
                <a:cs typeface="Arial"/>
              </a:rPr>
              <a:t>NAMIBIA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C0193E-8393-E2F2-F3B9-B2541BCCD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256871" cy="16970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1">
                <a:cs typeface="Arial"/>
              </a:rPr>
              <a:t>INTPA VET training – practical training about VET and employability opportunities</a:t>
            </a:r>
            <a:r>
              <a:rPr lang="en-GB">
                <a:cs typeface="Arial"/>
              </a:rPr>
              <a:t> </a:t>
            </a:r>
          </a:p>
          <a:p>
            <a:r>
              <a:rPr lang="en-GB">
                <a:ea typeface="+mj-lt"/>
                <a:cs typeface="+mj-lt"/>
              </a:rPr>
              <a:t>8-9-10 November 2022, Lilongwe, Malawi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31FF41A0-A3EF-4FEB-352E-DFD1D5C483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5730" y="-3"/>
            <a:ext cx="8486271" cy="685800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DC45CD75-23E3-5DAE-D158-9A0CAEB4E83D}"/>
              </a:ext>
            </a:extLst>
          </p:cNvPr>
          <p:cNvSpPr/>
          <p:nvPr/>
        </p:nvSpPr>
        <p:spPr>
          <a:xfrm>
            <a:off x="-18822" y="-1"/>
            <a:ext cx="4807132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GB" dirty="0" err="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65BE371-4A1D-BA9A-8D7C-9EE6E0A4E401}"/>
              </a:ext>
            </a:extLst>
          </p:cNvPr>
          <p:cNvSpPr/>
          <p:nvPr/>
        </p:nvSpPr>
        <p:spPr>
          <a:xfrm>
            <a:off x="-18826" y="0"/>
            <a:ext cx="4807131" cy="6858000"/>
          </a:xfrm>
          <a:prstGeom prst="rect">
            <a:avLst/>
          </a:prstGeom>
          <a:solidFill>
            <a:srgbClr val="00000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de-DE" dirty="0" err="1">
              <a:solidFill>
                <a:srgbClr val="C80F0F"/>
              </a:solidFill>
              <a:latin typeface="Arial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ADCDE20-8D69-4F62-B18A-DA976EC1E2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821" y="105343"/>
            <a:ext cx="4485840" cy="1885279"/>
          </a:xfrm>
          <a:solidFill>
            <a:schemeClr val="bg2">
              <a:alpha val="70000"/>
            </a:schemeClr>
          </a:solidFill>
        </p:spPr>
        <p:txBody>
          <a:bodyPr vert="horz" lIns="240000" tIns="240000" rIns="240000" bIns="240000" rtlCol="0" anchor="t">
            <a:noAutofit/>
          </a:bodyPr>
          <a:lstStyle/>
          <a:p>
            <a:r>
              <a:rPr lang="en-GB" sz="2133" b="1" dirty="0"/>
              <a:t>Nakayale </a:t>
            </a:r>
            <a:r>
              <a:rPr lang="en-GB" sz="2133" b="1" dirty="0">
                <a:latin typeface="Arial" panose="020B0604020202020204" pitchFamily="34" charset="0"/>
                <a:ea typeface="Calibri" panose="020F0502020204030204" pitchFamily="34" charset="0"/>
              </a:rPr>
              <a:t>VTC</a:t>
            </a:r>
            <a:r>
              <a:rPr lang="en-GB" sz="2133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GB" sz="2133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Arial"/>
                <a:ea typeface="Calibri" panose="020F0502020204030204" pitchFamily="34" charset="0"/>
                <a:cs typeface="Arial"/>
              </a:rPr>
              <a:t>Two Female Hostel Blocks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GB" dirty="0">
                <a:latin typeface="Arial"/>
                <a:ea typeface="Calibri" panose="020F0502020204030204" pitchFamily="34" charset="0"/>
                <a:cs typeface="Arial"/>
              </a:rPr>
              <a:t>Completed in May and inaugurated in June 2022</a:t>
            </a:r>
          </a:p>
          <a:p>
            <a:pPr>
              <a:spcBef>
                <a:spcPts val="0"/>
              </a:spcBef>
            </a:pPr>
            <a:r>
              <a:rPr lang="en-GB" i="1" dirty="0">
                <a:latin typeface="Arial"/>
                <a:ea typeface="Calibri" panose="020F0502020204030204" pitchFamily="34" charset="0"/>
                <a:cs typeface="Arial"/>
              </a:rPr>
              <a:t>Investment: 	EUR     674.800,00</a:t>
            </a:r>
          </a:p>
          <a:p>
            <a:pPr>
              <a:spcBef>
                <a:spcPts val="0"/>
              </a:spcBef>
            </a:pPr>
            <a:r>
              <a:rPr lang="en-GB" i="1" dirty="0">
                <a:latin typeface="Arial"/>
                <a:ea typeface="Calibri" panose="020F0502020204030204" pitchFamily="34" charset="0"/>
                <a:cs typeface="Arial"/>
              </a:rPr>
              <a:t>		NAD 11.400.000,00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7F650EA-FD67-7F97-7838-37D2F95ED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57823" y="2064982"/>
            <a:ext cx="2909527" cy="2182145"/>
          </a:xfrm>
          <a:prstGeom prst="rect">
            <a:avLst/>
          </a:prstGeom>
        </p:spPr>
      </p:pic>
      <p:pic>
        <p:nvPicPr>
          <p:cNvPr id="6" name="Grafik 5" descr="Ein Bild, das drinnen, Wand, Decke, Boden enthält.&#10;&#10;Automatisch generierte Beschreibung">
            <a:extLst>
              <a:ext uri="{FF2B5EF4-FFF2-40B4-BE49-F238E27FC236}">
                <a16:creationId xmlns:a16="http://schemas.microsoft.com/office/drawing/2014/main" id="{899D6BA0-185E-92E4-B493-677C8A3A96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57823" y="4389120"/>
            <a:ext cx="3547907" cy="236353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972813B-8C85-B7A1-2A5F-A324C3B791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0083" y="4389119"/>
            <a:ext cx="3547908" cy="2363539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310D4DBD-B822-E2B3-D94E-00452E8B8E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2345" y="4389117"/>
            <a:ext cx="3547908" cy="236354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5DD8671-C278-7D7B-F006-F227F3EBB45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6472" y="2059652"/>
            <a:ext cx="2909528" cy="218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el 27">
            <a:extLst>
              <a:ext uri="{FF2B5EF4-FFF2-40B4-BE49-F238E27FC236}">
                <a16:creationId xmlns:a16="http://schemas.microsoft.com/office/drawing/2014/main" id="{26E55628-61A6-4C00-88D8-F9B902E328F8}"/>
              </a:ext>
            </a:extLst>
          </p:cNvPr>
          <p:cNvSpPr txBox="1">
            <a:spLocks/>
          </p:cNvSpPr>
          <p:nvPr/>
        </p:nvSpPr>
        <p:spPr bwMode="gray">
          <a:xfrm>
            <a:off x="455216" y="65435"/>
            <a:ext cx="11482317" cy="738615"/>
          </a:xfrm>
          <a:prstGeom prst="rect">
            <a:avLst/>
          </a:prstGeom>
          <a:solidFill>
            <a:sysClr val="window" lastClr="FFFFFF"/>
          </a:solidFill>
        </p:spPr>
        <p:txBody>
          <a:bodyPr vert="horz" wrap="square" lIns="192000" tIns="192000" rIns="192000" bIns="192000" rtlCol="0" anchor="ctr">
            <a:spAutoFit/>
          </a:bodyPr>
          <a:lstStyle>
            <a:lvl1pPr algn="ctr" defTabSz="685800" rtl="0" eaLnBrk="1" latinLnBrk="0" hangingPunct="1">
              <a:lnSpc>
                <a:spcPct val="95000"/>
              </a:lnSpc>
              <a:spcBef>
                <a:spcPts val="1200"/>
              </a:spcBef>
              <a:buNone/>
              <a:defRPr sz="2600" b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Context: Analysis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of Strengths / Weaknesses / Opportunities / Challenges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FE5F55C4-6A96-46D5-A8CB-2543E6E245D4}"/>
              </a:ext>
            </a:extLst>
          </p:cNvPr>
          <p:cNvSpPr txBox="1">
            <a:spLocks/>
          </p:cNvSpPr>
          <p:nvPr/>
        </p:nvSpPr>
        <p:spPr>
          <a:xfrm>
            <a:off x="591367" y="6460338"/>
            <a:ext cx="601133" cy="123111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/>
            <a:r>
              <a:rPr lang="en-GB" sz="800">
                <a:solidFill>
                  <a:prstClr val="black"/>
                </a:solidFill>
                <a:latin typeface="Arial"/>
              </a:rPr>
              <a:t>Page </a:t>
            </a:r>
            <a:fld id="{3A8B5DB7-81A8-4ED4-916B-6B23CD603687}" type="slidenum">
              <a:rPr lang="en-GB" sz="800">
                <a:solidFill>
                  <a:prstClr val="black"/>
                </a:solidFill>
                <a:latin typeface="Arial"/>
              </a:rPr>
              <a:pPr defTabSz="914377"/>
              <a:t>2</a:t>
            </a:fld>
            <a:endParaRPr lang="en-GB" sz="80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0765" y="1031071"/>
            <a:ext cx="5206416" cy="2165135"/>
            <a:chOff x="368633" y="1031071"/>
            <a:chExt cx="5206417" cy="233564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DD161F4-BC61-DF39-33A9-09245E14AB0F}"/>
                </a:ext>
              </a:extLst>
            </p:cNvPr>
            <p:cNvSpPr/>
            <p:nvPr/>
          </p:nvSpPr>
          <p:spPr>
            <a:xfrm>
              <a:off x="368633" y="1031071"/>
              <a:ext cx="5206416" cy="2335649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defTabSz="914377"/>
              <a:r>
                <a:rPr lang="en-ZA" sz="1200" b="1" dirty="0">
                  <a:solidFill>
                    <a:prstClr val="black"/>
                  </a:solidFill>
                  <a:latin typeface="Arial"/>
                </a:rPr>
                <a:t>STRENGTHS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Well-developed TVET system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Many Multi-Level approaches from different actors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Long-term commitment of German DC and other donors (e.g. EU)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Synergies between stakeholders are utilized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Institutional capacity and expertise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Infrastructure and generally well-equipped public Vocational Training Centres (VTCs)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Significant contribution to digitalisation and implementation of E-Learning approaches in TVET</a:t>
              </a:r>
            </a:p>
          </p:txBody>
        </p:sp>
        <p:pic>
          <p:nvPicPr>
            <p:cNvPr id="14" name="Graphic 7" descr="Body builder">
              <a:extLst>
                <a:ext uri="{FF2B5EF4-FFF2-40B4-BE49-F238E27FC236}">
                  <a16:creationId xmlns:a16="http://schemas.microsoft.com/office/drawing/2014/main" id="{EC86266E-B010-1483-97BA-4A421DF03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971109" y="1091983"/>
              <a:ext cx="603941" cy="603941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40764" y="3423228"/>
            <a:ext cx="5206416" cy="2247110"/>
            <a:chOff x="458025" y="3745366"/>
            <a:chExt cx="5206416" cy="213957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ADEBC9D-57B6-CBDB-A6BD-A692C768747C}"/>
                </a:ext>
              </a:extLst>
            </p:cNvPr>
            <p:cNvSpPr/>
            <p:nvPr/>
          </p:nvSpPr>
          <p:spPr>
            <a:xfrm>
              <a:off x="458025" y="3745366"/>
              <a:ext cx="5206416" cy="2139576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defTabSz="914377"/>
              <a:r>
                <a:rPr lang="en-ZA" sz="1200" b="1" dirty="0">
                  <a:solidFill>
                    <a:prstClr val="black"/>
                  </a:solidFill>
                  <a:latin typeface="Arial"/>
                </a:rPr>
                <a:t>OPPORTUNITIES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Growing awareness of eco-friendly and innovative technologies (e. g. solar, wind) “Green TVET”</a:t>
              </a:r>
              <a:endParaRPr lang="en-ZA" sz="1200" dirty="0">
                <a:solidFill>
                  <a:srgbClr val="373737"/>
                </a:solidFill>
                <a:latin typeface="Arial"/>
              </a:endParaRP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Transition of TVET graduates into the labour market or higher education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Openness to innovative TVET Training Concepts and Technologies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Possibilities of international exchange programmes </a:t>
              </a:r>
              <a:r>
                <a:rPr lang="en-ZA" sz="1200" dirty="0" smtClean="0">
                  <a:solidFill>
                    <a:prstClr val="black"/>
                  </a:solidFill>
                  <a:latin typeface="Arial"/>
                </a:rPr>
                <a:t>(ERASMUS+ </a:t>
              </a:r>
              <a:r>
                <a:rPr lang="en-ZA" sz="1200" smtClean="0">
                  <a:solidFill>
                    <a:prstClr val="black"/>
                  </a:solidFill>
                  <a:latin typeface="Arial"/>
                </a:rPr>
                <a:t>new component on TVET)</a:t>
              </a:r>
              <a:endParaRPr lang="en-ZA" sz="1200" dirty="0">
                <a:solidFill>
                  <a:prstClr val="black"/>
                </a:solidFill>
                <a:latin typeface="Arial"/>
              </a:endParaRPr>
            </a:p>
          </p:txBody>
        </p:sp>
        <p:pic>
          <p:nvPicPr>
            <p:cNvPr id="15" name="Graphic 8" descr="Group brainstorm">
              <a:extLst>
                <a:ext uri="{FF2B5EF4-FFF2-40B4-BE49-F238E27FC236}">
                  <a16:creationId xmlns:a16="http://schemas.microsoft.com/office/drawing/2014/main" id="{5BEA24CD-7F95-E07E-631D-EA873A4BD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4982711" y="3824996"/>
              <a:ext cx="609600" cy="6096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5897459" y="1031071"/>
            <a:ext cx="6124514" cy="2146758"/>
            <a:chOff x="6207853" y="1049448"/>
            <a:chExt cx="5814121" cy="23796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1D4A0E-9EE5-6BDC-4A22-47D3A8A81076}"/>
                </a:ext>
              </a:extLst>
            </p:cNvPr>
            <p:cNvSpPr/>
            <p:nvPr/>
          </p:nvSpPr>
          <p:spPr>
            <a:xfrm>
              <a:off x="6207853" y="1049448"/>
              <a:ext cx="5814121" cy="2379630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defTabSz="914377"/>
              <a:r>
                <a:rPr lang="en-ZA" sz="1200" b="1" dirty="0">
                  <a:solidFill>
                    <a:prstClr val="black"/>
                  </a:solidFill>
                  <a:latin typeface="Arial"/>
                </a:rPr>
                <a:t>WEAKNESSES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Inadequate focus on community-based and private training providers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Weak linkages/cooperation of VTCs with private sector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Limited support to Training Providers focusing on marginalised and disadvantaged youth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Inconsistent implementation of the concept for further training of TVET practitioners/personnel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Low awareness of quality improvement aspects in TVET (quantity above quality)	</a:t>
              </a:r>
            </a:p>
          </p:txBody>
        </p:sp>
        <p:pic>
          <p:nvPicPr>
            <p:cNvPr id="16" name="Graphic 9" descr="Worried face with no fill">
              <a:extLst>
                <a:ext uri="{FF2B5EF4-FFF2-40B4-BE49-F238E27FC236}">
                  <a16:creationId xmlns:a16="http://schemas.microsoft.com/office/drawing/2014/main" id="{7C9C9D23-FFA0-CAD1-8392-64C936430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1332963" y="1049448"/>
              <a:ext cx="689011" cy="68901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5897459" y="3438669"/>
            <a:ext cx="6124515" cy="2188912"/>
            <a:chOff x="5897459" y="3438669"/>
            <a:chExt cx="6124515" cy="218891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7D9961-B197-2CF6-77D7-C0CF80E29CCD}"/>
                </a:ext>
              </a:extLst>
            </p:cNvPr>
            <p:cNvSpPr/>
            <p:nvPr/>
          </p:nvSpPr>
          <p:spPr>
            <a:xfrm>
              <a:off x="5897459" y="3438669"/>
              <a:ext cx="6124514" cy="2188912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defTabSz="914377"/>
              <a:r>
                <a:rPr lang="en-ZA" sz="1200" b="1" dirty="0">
                  <a:solidFill>
                    <a:srgbClr val="373737"/>
                  </a:solidFill>
                  <a:latin typeface="Arial"/>
                </a:rPr>
                <a:t>CHALLENGES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Economic Environment and Corona Pandemic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Small and weak economy with an overall high and further increasing unemployment rate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High socio-economic imbalance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srgbClr val="373737"/>
                  </a:solidFill>
                  <a:latin typeface="Arial"/>
                </a:rPr>
                <a:t>Lack of forecasting of skills development needs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Demographic development 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Lengthy process to introduce new, relevant qualifications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prstClr val="black"/>
                  </a:solidFill>
                  <a:latin typeface="Arial"/>
                </a:rPr>
                <a:t>Challenges with implementation of ongoing reforms in basic education (pre-vocational subjects)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srgbClr val="373737"/>
                  </a:solidFill>
                  <a:latin typeface="Arial"/>
                </a:rPr>
                <a:t>Government funding for TVET Sector</a:t>
              </a:r>
            </a:p>
          </p:txBody>
        </p:sp>
        <p:pic>
          <p:nvPicPr>
            <p:cNvPr id="17" name="Graphic 10" descr="Lightning">
              <a:extLst>
                <a:ext uri="{FF2B5EF4-FFF2-40B4-BE49-F238E27FC236}">
                  <a16:creationId xmlns:a16="http://schemas.microsoft.com/office/drawing/2014/main" id="{CFB916FA-4964-2BB2-1B14-4816A2330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1332963" y="3878044"/>
              <a:ext cx="689011" cy="68901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2525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477204"/>
          </a:xfrm>
        </p:spPr>
        <p:txBody>
          <a:bodyPr/>
          <a:lstStyle/>
          <a:p>
            <a:r>
              <a:rPr lang="en-GB" dirty="0">
                <a:latin typeface="Arial"/>
                <a:cs typeface="Arial"/>
              </a:rPr>
              <a:t>TVET reforms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35529" y="944940"/>
            <a:ext cx="11120942" cy="4897060"/>
            <a:chOff x="60565" y="340507"/>
            <a:chExt cx="8932284" cy="4737437"/>
          </a:xfrm>
        </p:grpSpPr>
        <p:sp>
          <p:nvSpPr>
            <p:cNvPr id="8" name="Titel 27">
              <a:extLst>
                <a:ext uri="{FF2B5EF4-FFF2-40B4-BE49-F238E27FC236}">
                  <a16:creationId xmlns:a16="http://schemas.microsoft.com/office/drawing/2014/main" id="{26E55628-61A6-4C00-88D8-F9B902E328F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0565" y="340507"/>
              <a:ext cx="4511435" cy="481258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vert="horz" wrap="square" lIns="108000" tIns="108000" rIns="108000" bIns="108000" rtlCol="0" anchor="ctr">
              <a:spAutoFit/>
            </a:bodyPr>
            <a:lstStyle>
              <a:lvl1pPr algn="ctr" defTabSz="685800" rtl="0" eaLnBrk="1" latinLnBrk="0" hangingPunct="1">
                <a:lnSpc>
                  <a:spcPct val="95000"/>
                </a:lnSpc>
                <a:spcBef>
                  <a:spcPts val="1200"/>
                </a:spcBef>
                <a:buNone/>
                <a:defRPr sz="2600" b="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685800" rtl="0" eaLnBrk="1" fontAlgn="auto" latinLnBrk="0" hangingPunct="1">
                <a:lnSpc>
                  <a:spcPct val="95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j-ea"/>
                  <a:cs typeface="+mj-cs"/>
                </a:rPr>
                <a:t>Namibia’s Policy Environment for TVET 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 charset="0"/>
              </a:endParaRPr>
            </a:p>
          </p:txBody>
        </p:sp>
        <p:pic>
          <p:nvPicPr>
            <p:cNvPr id="9" name="Picture 18">
              <a:extLst>
                <a:ext uri="{FF2B5EF4-FFF2-40B4-BE49-F238E27FC236}">
                  <a16:creationId xmlns:a16="http://schemas.microsoft.com/office/drawing/2014/main" id="{70632EE1-6EEA-4BFC-F1DE-B126D2B3D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870" y="821765"/>
              <a:ext cx="1339977" cy="892023"/>
            </a:xfrm>
            <a:prstGeom prst="rect">
              <a:avLst/>
            </a:prstGeom>
          </p:spPr>
        </p:pic>
        <p:pic>
          <p:nvPicPr>
            <p:cNvPr id="10" name="Grafik 5">
              <a:extLst>
                <a:ext uri="{FF2B5EF4-FFF2-40B4-BE49-F238E27FC236}">
                  <a16:creationId xmlns:a16="http://schemas.microsoft.com/office/drawing/2014/main" id="{C8F80132-3166-5515-36D0-FCCA3538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182" y="2144718"/>
              <a:ext cx="1299781" cy="854063"/>
            </a:xfrm>
            <a:prstGeom prst="rect">
              <a:avLst/>
            </a:prstGeom>
          </p:spPr>
        </p:pic>
        <p:pic>
          <p:nvPicPr>
            <p:cNvPr id="11" name="Grafik 1">
              <a:extLst>
                <a:ext uri="{FF2B5EF4-FFF2-40B4-BE49-F238E27FC236}">
                  <a16:creationId xmlns:a16="http://schemas.microsoft.com/office/drawing/2014/main" id="{683923C9-F31C-B81E-DFEF-F2E309CB7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9871" y="3696413"/>
              <a:ext cx="1303092" cy="919567"/>
            </a:xfrm>
            <a:prstGeom prst="rect">
              <a:avLst/>
            </a:prstGeom>
          </p:spPr>
        </p:pic>
        <p:sp>
          <p:nvSpPr>
            <p:cNvPr id="12" name="Textplatzhalter 14">
              <a:extLst>
                <a:ext uri="{FF2B5EF4-FFF2-40B4-BE49-F238E27FC236}">
                  <a16:creationId xmlns:a16="http://schemas.microsoft.com/office/drawing/2014/main" id="{210F2958-95A8-1279-E841-1EC7AA4503B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63182" y="3090585"/>
              <a:ext cx="1557884" cy="445633"/>
            </a:xfrm>
            <a:prstGeom prst="rect">
              <a:avLst/>
            </a:prstGeom>
            <a:solidFill>
              <a:srgbClr val="C80F0F"/>
            </a:solidFill>
          </p:spPr>
          <p:txBody>
            <a:bodyPr vert="horz" lIns="72000" tIns="72000" rIns="72000" bIns="72000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lang="de-DE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975" indent="-180975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lang="de-DE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6213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Font typeface="Symbol" panose="05050102010706020507" pitchFamily="18" charset="2"/>
                <a:buChar char="-"/>
                <a:defRPr lang="de-DE" sz="11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5th National Development Plan</a:t>
              </a:r>
            </a:p>
          </p:txBody>
        </p:sp>
        <p:sp>
          <p:nvSpPr>
            <p:cNvPr id="13" name="Textplatzhalter 14">
              <a:extLst>
                <a:ext uri="{FF2B5EF4-FFF2-40B4-BE49-F238E27FC236}">
                  <a16:creationId xmlns:a16="http://schemas.microsoft.com/office/drawing/2014/main" id="{870BDF23-E804-18FD-B6A3-968CF6985A4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59870" y="1732414"/>
              <a:ext cx="1561196" cy="273137"/>
            </a:xfrm>
            <a:prstGeom prst="rect">
              <a:avLst/>
            </a:prstGeom>
            <a:solidFill>
              <a:srgbClr val="C80F0F"/>
            </a:solidFill>
          </p:spPr>
          <p:txBody>
            <a:bodyPr vert="horz" lIns="72000" tIns="72000" rIns="72000" bIns="72000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lang="de-DE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975" indent="-180975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lang="de-DE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6213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Font typeface="Symbol" panose="05050102010706020507" pitchFamily="18" charset="2"/>
                <a:buChar char="-"/>
                <a:defRPr lang="de-DE" sz="11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Namibia Vision 2030</a:t>
              </a:r>
            </a:p>
          </p:txBody>
        </p:sp>
        <p:sp>
          <p:nvSpPr>
            <p:cNvPr id="14" name="Textplatzhalter 14">
              <a:extLst>
                <a:ext uri="{FF2B5EF4-FFF2-40B4-BE49-F238E27FC236}">
                  <a16:creationId xmlns:a16="http://schemas.microsoft.com/office/drawing/2014/main" id="{95951F59-1A5A-9F4C-2C4C-2602D3142212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59870" y="4634606"/>
              <a:ext cx="1557884" cy="443338"/>
            </a:xfrm>
            <a:prstGeom prst="rect">
              <a:avLst/>
            </a:prstGeom>
            <a:solidFill>
              <a:srgbClr val="C80F0F"/>
            </a:solidFill>
          </p:spPr>
          <p:txBody>
            <a:bodyPr vert="horz" lIns="72000" tIns="72000" rIns="72000" bIns="72000" rtlCol="0" anchor="ctr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lang="de-DE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975" indent="-180975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lang="de-DE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57188" indent="-176213" algn="l" defTabSz="6858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Font typeface="Symbol" panose="05050102010706020507" pitchFamily="18" charset="2"/>
                <a:buChar char="-"/>
                <a:defRPr lang="de-DE" sz="11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Harambee </a:t>
              </a:r>
              <a:b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Prosperity Plan II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880381" y="821765"/>
              <a:ext cx="7112468" cy="4256179"/>
              <a:chOff x="1868350" y="821765"/>
              <a:chExt cx="7112468" cy="4256179"/>
            </a:xfrm>
          </p:grpSpPr>
          <p:sp>
            <p:nvSpPr>
              <p:cNvPr id="16" name="Textplatzhalter 14">
                <a:extLst>
                  <a:ext uri="{FF2B5EF4-FFF2-40B4-BE49-F238E27FC236}">
                    <a16:creationId xmlns:a16="http://schemas.microsoft.com/office/drawing/2014/main" id="{0CF04901-6C2D-8CC9-BE76-5322FD85CCB9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3066558" y="4546658"/>
                <a:ext cx="1813046" cy="158286"/>
              </a:xfrm>
              <a:prstGeom prst="rect">
                <a:avLst/>
              </a:prstGeom>
            </p:spPr>
            <p:txBody>
              <a:bodyPr vert="horz" lIns="0" tIns="0" rIns="72000" bIns="0" rtlCol="0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lang="de-DE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80975" indent="-180975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lang="de-DE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6213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accent1"/>
                  </a:buClr>
                  <a:buFont typeface="Symbol" panose="05050102010706020507" pitchFamily="18" charset="2"/>
                  <a:buChar char="-"/>
                  <a:defRPr lang="de-DE" sz="11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6858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l" defTabSz="6858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l" defTabSz="6858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Textfeld 8">
                <a:extLst>
                  <a:ext uri="{FF2B5EF4-FFF2-40B4-BE49-F238E27FC236}">
                    <a16:creationId xmlns:a16="http://schemas.microsoft.com/office/drawing/2014/main" id="{4636DB9D-4821-0774-E99C-C5B1F13DDFA6}"/>
                  </a:ext>
                </a:extLst>
              </p:cNvPr>
              <p:cNvSpPr txBox="1"/>
              <p:nvPr/>
            </p:nvSpPr>
            <p:spPr>
              <a:xfrm>
                <a:off x="4998515" y="892183"/>
                <a:ext cx="3982303" cy="4185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de-DE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High political importance of TVET</a:t>
                </a:r>
              </a:p>
              <a:p>
                <a:pPr marL="285750" marR="0" lvl="0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de-DE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Very ambitious goals in the context of the current socio-economic situation:</a:t>
                </a:r>
              </a:p>
              <a:p>
                <a:pPr marL="628650" marR="0" lvl="1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To improve governance and management of the TVET sector</a:t>
                </a:r>
              </a:p>
              <a:p>
                <a:pPr marL="628650" marR="0" lvl="1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To enhance the quality and relevance of TVET programmes</a:t>
                </a:r>
              </a:p>
              <a:p>
                <a:pPr marL="628650" marR="0" lvl="1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To increase access and equity in TVET programmes</a:t>
                </a:r>
              </a:p>
              <a:p>
                <a:pPr marL="628650" marR="0" lvl="1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To promote research, innovation and entrepreneurship in TVET and its initiatives</a:t>
                </a:r>
              </a:p>
              <a:p>
                <a:pPr marL="628650" marR="0" lvl="1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To diversify sources of funding and equitable financing of TVET programmes.</a:t>
                </a:r>
                <a:endParaRPr kumimoji="0" lang="de-DE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628650" marR="0" lvl="1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de-DE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285750" marR="0" lvl="0" indent="-28575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de-DE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FEDDA9B-A760-DCEF-D1A2-A56A886C6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69848" y="821765"/>
                <a:ext cx="1744416" cy="1849829"/>
              </a:xfrm>
              <a:prstGeom prst="rect">
                <a:avLst/>
              </a:prstGeom>
            </p:spPr>
          </p:pic>
          <p:pic>
            <p:nvPicPr>
              <p:cNvPr id="19" name="Picture 6" descr="C:\Users\ahaufiku\Pictures\NTA log (New).jpg">
                <a:extLst>
                  <a:ext uri="{FF2B5EF4-FFF2-40B4-BE49-F238E27FC236}">
                    <a16:creationId xmlns:a16="http://schemas.microsoft.com/office/drawing/2014/main" id="{A940EFA1-422E-2046-7463-EB3423F6B7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69848" y="3348742"/>
                <a:ext cx="1806465" cy="10984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ight Brace 19">
                <a:extLst>
                  <a:ext uri="{FF2B5EF4-FFF2-40B4-BE49-F238E27FC236}">
                    <a16:creationId xmlns:a16="http://schemas.microsoft.com/office/drawing/2014/main" id="{9A79DF1B-6F14-78F1-5F08-14F39E2827C6}"/>
                  </a:ext>
                </a:extLst>
              </p:cNvPr>
              <p:cNvSpPr/>
              <p:nvPr/>
            </p:nvSpPr>
            <p:spPr>
              <a:xfrm>
                <a:off x="1868350" y="1213805"/>
                <a:ext cx="326178" cy="3689968"/>
              </a:xfrm>
              <a:prstGeom prst="rightBrace">
                <a:avLst/>
              </a:prstGeom>
              <a:noFill/>
              <a:ln w="6350" cap="flat" cmpd="sng" algn="ctr">
                <a:solidFill>
                  <a:srgbClr val="C80F0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35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82BB557B-BCE2-7D0D-6C80-2204B54A2957}"/>
                  </a:ext>
                </a:extLst>
              </p:cNvPr>
              <p:cNvCxnSpPr>
                <a:cxnSpLocks/>
                <a:stCxn id="20" idx="1"/>
              </p:cNvCxnSpPr>
              <p:nvPr/>
            </p:nvCxnSpPr>
            <p:spPr>
              <a:xfrm flipV="1">
                <a:off x="2194528" y="2114713"/>
                <a:ext cx="691069" cy="944076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C80F0F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076B897E-039B-5E10-CFF8-F11E4AFEE024}"/>
                  </a:ext>
                </a:extLst>
              </p:cNvPr>
              <p:cNvCxnSpPr>
                <a:cxnSpLocks/>
                <a:stCxn id="20" idx="1"/>
                <a:endCxn id="19" idx="1"/>
              </p:cNvCxnSpPr>
              <p:nvPr/>
            </p:nvCxnSpPr>
            <p:spPr>
              <a:xfrm>
                <a:off x="2194528" y="3058789"/>
                <a:ext cx="875320" cy="839155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C80F0F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23" name="Textplatzhalter 14">
                <a:extLst>
                  <a:ext uri="{FF2B5EF4-FFF2-40B4-BE49-F238E27FC236}">
                    <a16:creationId xmlns:a16="http://schemas.microsoft.com/office/drawing/2014/main" id="{B6FF6C8A-77FE-D7F3-D87A-BE51971EE73D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3075560" y="2734958"/>
                <a:ext cx="1738704" cy="273137"/>
              </a:xfrm>
              <a:prstGeom prst="rect">
                <a:avLst/>
              </a:prstGeom>
              <a:solidFill>
                <a:srgbClr val="C80F0F"/>
              </a:solidFill>
            </p:spPr>
            <p:txBody>
              <a:bodyPr vert="horz" lIns="72000" tIns="72000" rIns="72000" bIns="72000" rtlCol="0" anchor="ctr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lang="de-DE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80975" indent="-180975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lang="de-DE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6213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accent1"/>
                  </a:buClr>
                  <a:buFont typeface="Symbol" panose="05050102010706020507" pitchFamily="18" charset="2"/>
                  <a:buChar char="-"/>
                  <a:defRPr lang="de-DE" sz="11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6858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de-D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TVET Policy (2021)</a:t>
                </a:r>
              </a:p>
            </p:txBody>
          </p:sp>
          <p:sp>
            <p:nvSpPr>
              <p:cNvPr id="24" name="Textplatzhalter 14">
                <a:extLst>
                  <a:ext uri="{FF2B5EF4-FFF2-40B4-BE49-F238E27FC236}">
                    <a16:creationId xmlns:a16="http://schemas.microsoft.com/office/drawing/2014/main" id="{70B589F0-0E7F-CC19-02CF-55E751AB42A5}"/>
                  </a:ext>
                </a:extLst>
              </p:cNvPr>
              <p:cNvSpPr txBox="1">
                <a:spLocks/>
              </p:cNvSpPr>
              <p:nvPr/>
            </p:nvSpPr>
            <p:spPr bwMode="gray">
              <a:xfrm>
                <a:off x="3066559" y="4481968"/>
                <a:ext cx="1813046" cy="429304"/>
              </a:xfrm>
              <a:prstGeom prst="rect">
                <a:avLst/>
              </a:prstGeom>
              <a:solidFill>
                <a:srgbClr val="C80F0F"/>
              </a:solidFill>
            </p:spPr>
            <p:txBody>
              <a:bodyPr vert="horz" lIns="72000" tIns="72000" rIns="72000" bIns="72000" rtlCol="0" anchor="ctr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 lang="de-DE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80975" indent="-180975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lang="de-DE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57188" indent="-176213" algn="l" defTabSz="6858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accent1"/>
                  </a:buClr>
                  <a:buFont typeface="Symbol" panose="05050102010706020507" pitchFamily="18" charset="2"/>
                  <a:buChar char="-"/>
                  <a:defRPr lang="de-DE" sz="11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6858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de-DE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TVET Transformation and Expansion Strategy  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323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413"/>
            <a:ext cx="10944224" cy="722187"/>
          </a:xfrm>
        </p:spPr>
        <p:txBody>
          <a:bodyPr/>
          <a:lstStyle/>
          <a:p>
            <a:r>
              <a:rPr lang="en-GB" dirty="0">
                <a:latin typeface="Arial"/>
                <a:cs typeface="Arial"/>
              </a:rPr>
              <a:t>EU responses 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23888" y="469900"/>
            <a:ext cx="11174412" cy="5448299"/>
            <a:chOff x="429902" y="1341717"/>
            <a:chExt cx="8873804" cy="4784358"/>
          </a:xfrm>
        </p:grpSpPr>
        <p:pic>
          <p:nvPicPr>
            <p:cNvPr id="9" name="Picture 8" descr="A picture containing outdoor, grass, person&#10;&#10;Description automatically generated">
              <a:extLst>
                <a:ext uri="{FF2B5EF4-FFF2-40B4-BE49-F238E27FC236}">
                  <a16:creationId xmlns:a16="http://schemas.microsoft.com/office/drawing/2014/main" id="{4E8293B1-D927-4A54-AED1-0EB2DFC24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902" y="4523188"/>
              <a:ext cx="2137183" cy="16028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7BAEBB8-10D6-4735-8ADC-E6B366E2D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9405" y="4521394"/>
              <a:ext cx="2394436" cy="160288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3D95EE3-0F28-2645-1DB1-88396636998B}"/>
                </a:ext>
              </a:extLst>
            </p:cNvPr>
            <p:cNvSpPr/>
            <p:nvPr/>
          </p:nvSpPr>
          <p:spPr>
            <a:xfrm>
              <a:off x="429903" y="2159620"/>
              <a:ext cx="5624847" cy="2299098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Objectives: </a:t>
              </a:r>
              <a:r>
                <a:rPr kumimoji="0" lang="en-US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TVET system is increasingly geared towards the needs of the labour market. It is improved pertaining to its efficient governance, labour market relevance and capacity.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Partner(s):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Ministry of Higher Education, Technology and Innovation (MHETI), Namibia Training Authority (NTA), and Namibia University of Science and Technology (NUST)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lvl="0" defTabSz="685800">
                <a:defRPr/>
              </a:pPr>
              <a:r>
                <a:rPr lang="fr-FR" sz="1200" b="1" kern="0" dirty="0">
                  <a:solidFill>
                    <a:prstClr val="black"/>
                  </a:solidFill>
                </a:rPr>
                <a:t>Volume: </a:t>
              </a:r>
              <a:r>
                <a:rPr lang="fr-FR" sz="1200" kern="0" dirty="0">
                  <a:solidFill>
                    <a:prstClr val="black"/>
                  </a:solidFill>
                </a:rPr>
                <a:t>	EUR 26.9 million </a:t>
              </a:r>
              <a:r>
                <a:rPr lang="fr-FR" sz="1200" kern="0" dirty="0" err="1">
                  <a:solidFill>
                    <a:prstClr val="black"/>
                  </a:solidFill>
                </a:rPr>
                <a:t>since</a:t>
              </a:r>
              <a:r>
                <a:rPr lang="fr-FR" sz="1200" kern="0" dirty="0">
                  <a:solidFill>
                    <a:prstClr val="black"/>
                  </a:solidFill>
                </a:rPr>
                <a:t> 2012, </a:t>
              </a:r>
              <a:r>
                <a:rPr lang="fr-FR" sz="1200" kern="0" dirty="0" err="1">
                  <a:solidFill>
                    <a:prstClr val="black"/>
                  </a:solidFill>
                </a:rPr>
                <a:t>including</a:t>
              </a:r>
              <a:r>
                <a:rPr lang="fr-FR" sz="1200" kern="0" dirty="0">
                  <a:solidFill>
                    <a:prstClr val="black"/>
                  </a:solidFill>
                </a:rPr>
                <a:t>:</a:t>
              </a:r>
            </a:p>
            <a:p>
              <a:pPr marL="171450" lvl="0" indent="-171450" defTabSz="685800">
                <a:buFont typeface="Wingdings" panose="05000000000000000000" pitchFamily="2" charset="2"/>
                <a:buChar char="ü"/>
              </a:pPr>
              <a:r>
                <a:rPr lang="fr-FR" sz="1200" kern="0" dirty="0">
                  <a:solidFill>
                    <a:prstClr val="black"/>
                  </a:solidFill>
                </a:rPr>
                <a:t>04/2018-12/2024: a </a:t>
              </a:r>
              <a:r>
                <a:rPr lang="fr-FR" sz="1200" kern="0" dirty="0">
                  <a:solidFill>
                    <a:srgbClr val="FF0000"/>
                  </a:solidFill>
                </a:rPr>
                <a:t>BMZ-EU</a:t>
              </a:r>
              <a:r>
                <a:rPr lang="fr-FR" sz="1200" kern="0" dirty="0">
                  <a:solidFill>
                    <a:prstClr val="black"/>
                  </a:solidFill>
                </a:rPr>
                <a:t> </a:t>
              </a:r>
              <a:r>
                <a:rPr lang="fr-FR" sz="1200" kern="0" dirty="0" smtClean="0">
                  <a:solidFill>
                    <a:prstClr val="black"/>
                  </a:solidFill>
                </a:rPr>
                <a:t>multi-</a:t>
              </a:r>
              <a:r>
                <a:rPr lang="fr-FR" sz="1200" kern="0" dirty="0" err="1">
                  <a:solidFill>
                    <a:prstClr val="black"/>
                  </a:solidFill>
                </a:rPr>
                <a:t>d</a:t>
              </a:r>
              <a:r>
                <a:rPr lang="fr-FR" sz="1200" kern="0" dirty="0" err="1" smtClean="0">
                  <a:solidFill>
                    <a:prstClr val="black"/>
                  </a:solidFill>
                </a:rPr>
                <a:t>onor</a:t>
              </a:r>
              <a:r>
                <a:rPr lang="fr-FR" sz="1200" kern="0" dirty="0" smtClean="0">
                  <a:solidFill>
                    <a:prstClr val="black"/>
                  </a:solidFill>
                </a:rPr>
                <a:t> </a:t>
              </a:r>
              <a:r>
                <a:rPr lang="fr-FR" sz="1200" kern="0" dirty="0">
                  <a:solidFill>
                    <a:prstClr val="black"/>
                  </a:solidFill>
                </a:rPr>
                <a:t>Action un der the 11th EDF of EUR 8.8 million (incl. EUR 8.35 million </a:t>
              </a:r>
              <a:r>
                <a:rPr lang="fr-FR" sz="1200" kern="0" dirty="0" err="1">
                  <a:solidFill>
                    <a:prstClr val="black"/>
                  </a:solidFill>
                </a:rPr>
                <a:t>from</a:t>
              </a:r>
              <a:r>
                <a:rPr lang="fr-FR" sz="1200" kern="0" dirty="0">
                  <a:solidFill>
                    <a:prstClr val="black"/>
                  </a:solidFill>
                </a:rPr>
                <a:t> EU)</a:t>
              </a:r>
            </a:p>
            <a:p>
              <a:pPr marL="171450" lvl="0" indent="-171450" defTabSz="685800">
                <a:buFont typeface="Wingdings" panose="05000000000000000000" pitchFamily="2" charset="2"/>
                <a:buChar char="ü"/>
              </a:pPr>
              <a:r>
                <a:rPr lang="fr-FR" sz="1200" kern="0" dirty="0">
                  <a:solidFill>
                    <a:prstClr val="black"/>
                  </a:solidFill>
                </a:rPr>
                <a:t>07/2022-12/2024: an extra EUR 6 million </a:t>
              </a:r>
              <a:r>
                <a:rPr lang="fr-FR" sz="1200" kern="0" dirty="0" err="1">
                  <a:solidFill>
                    <a:prstClr val="black"/>
                  </a:solidFill>
                </a:rPr>
                <a:t>from</a:t>
              </a:r>
              <a:r>
                <a:rPr lang="fr-FR" sz="1200" kern="0" dirty="0">
                  <a:solidFill>
                    <a:prstClr val="black"/>
                  </a:solidFill>
                </a:rPr>
                <a:t> BMZ for </a:t>
              </a:r>
              <a:r>
                <a:rPr lang="fr-FR" sz="1200" kern="0" dirty="0" err="1">
                  <a:solidFill>
                    <a:prstClr val="black"/>
                  </a:solidFill>
                </a:rPr>
                <a:t>technical</a:t>
              </a:r>
              <a:r>
                <a:rPr lang="fr-FR" sz="1200" kern="0" dirty="0">
                  <a:solidFill>
                    <a:prstClr val="black"/>
                  </a:solidFill>
                </a:rPr>
                <a:t> </a:t>
              </a:r>
              <a:r>
                <a:rPr lang="fr-FR" sz="1200" kern="0" dirty="0" err="1">
                  <a:solidFill>
                    <a:prstClr val="black"/>
                  </a:solidFill>
                </a:rPr>
                <a:t>skills</a:t>
              </a:r>
              <a:r>
                <a:rPr lang="fr-FR" sz="1200" kern="0" dirty="0">
                  <a:solidFill>
                    <a:prstClr val="black"/>
                  </a:solidFill>
                </a:rPr>
                <a:t> / </a:t>
              </a:r>
              <a:r>
                <a:rPr lang="fr-FR" sz="1200" kern="0" dirty="0" err="1">
                  <a:solidFill>
                    <a:prstClr val="black"/>
                  </a:solidFill>
                </a:rPr>
                <a:t>capacity</a:t>
              </a:r>
              <a:r>
                <a:rPr lang="fr-FR" sz="1200" kern="0" dirty="0">
                  <a:solidFill>
                    <a:prstClr val="black"/>
                  </a:solidFill>
                </a:rPr>
                <a:t> building </a:t>
              </a:r>
              <a:r>
                <a:rPr lang="fr-FR" sz="1200" kern="0" dirty="0" err="1">
                  <a:solidFill>
                    <a:prstClr val="black"/>
                  </a:solidFill>
                </a:rPr>
                <a:t>operations</a:t>
              </a:r>
              <a:endParaRPr lang="fr-FR" sz="1200" kern="0" dirty="0">
                <a:solidFill>
                  <a:prstClr val="black"/>
                </a:solidFill>
              </a:endParaRPr>
            </a:p>
            <a:p>
              <a:pPr marL="171450" lvl="0" indent="-171450" defTabSz="685800">
                <a:buFont typeface="Wingdings" panose="05000000000000000000" pitchFamily="2" charset="2"/>
                <a:buChar char="ü"/>
              </a:pPr>
              <a:endParaRPr lang="fr-FR" sz="1200" kern="0" dirty="0">
                <a:solidFill>
                  <a:prstClr val="black"/>
                </a:solidFill>
              </a:endParaRPr>
            </a:p>
            <a:p>
              <a:pPr lvl="0" defTabSz="685800"/>
              <a:r>
                <a:rPr lang="fr-FR" sz="1200" kern="0" dirty="0">
                  <a:solidFill>
                    <a:prstClr val="black"/>
                  </a:solidFill>
                </a:rPr>
                <a:t>KFW: EUR 7 million in </a:t>
              </a:r>
              <a:r>
                <a:rPr lang="fr-FR" sz="1200" kern="0" dirty="0" err="1">
                  <a:solidFill>
                    <a:prstClr val="black"/>
                  </a:solidFill>
                </a:rPr>
                <a:t>preparation</a:t>
              </a:r>
              <a:r>
                <a:rPr lang="fr-FR" sz="1200" kern="0" dirty="0">
                  <a:solidFill>
                    <a:prstClr val="black"/>
                  </a:solidFill>
                </a:rPr>
                <a:t> - </a:t>
              </a:r>
              <a:r>
                <a:rPr lang="fr-FR" sz="1200" kern="0" dirty="0" err="1">
                  <a:solidFill>
                    <a:prstClr val="black"/>
                  </a:solidFill>
                </a:rPr>
                <a:t>financial</a:t>
              </a:r>
              <a:r>
                <a:rPr lang="fr-FR" sz="1200" kern="0" dirty="0">
                  <a:solidFill>
                    <a:prstClr val="black"/>
                  </a:solidFill>
                </a:rPr>
                <a:t> </a:t>
              </a:r>
              <a:r>
                <a:rPr lang="fr-FR" sz="1200" kern="0" dirty="0" err="1">
                  <a:solidFill>
                    <a:prstClr val="black"/>
                  </a:solidFill>
                </a:rPr>
                <a:t>cooperation</a:t>
              </a:r>
              <a:r>
                <a:rPr lang="fr-FR" sz="1200" kern="0" dirty="0">
                  <a:solidFill>
                    <a:prstClr val="black"/>
                  </a:solidFill>
                </a:rPr>
                <a:t> for TVET (</a:t>
              </a:r>
              <a:r>
                <a:rPr lang="fr-FR" sz="1200" kern="0" dirty="0" err="1">
                  <a:solidFill>
                    <a:prstClr val="black"/>
                  </a:solidFill>
                </a:rPr>
                <a:t>financing</a:t>
              </a:r>
              <a:r>
                <a:rPr lang="fr-FR" sz="1200" kern="0" dirty="0">
                  <a:solidFill>
                    <a:prstClr val="black"/>
                  </a:solidFill>
                </a:rPr>
                <a:t> of </a:t>
              </a:r>
              <a:r>
                <a:rPr lang="fr-FR" sz="1200" kern="0" dirty="0" err="1">
                  <a:solidFill>
                    <a:prstClr val="black"/>
                  </a:solidFill>
                </a:rPr>
                <a:t>equipment</a:t>
              </a:r>
              <a:r>
                <a:rPr lang="fr-FR" sz="1200" kern="0" dirty="0">
                  <a:solidFill>
                    <a:prstClr val="black"/>
                  </a:solidFill>
                </a:rPr>
                <a:t>, </a:t>
              </a:r>
              <a:r>
                <a:rPr lang="fr-FR" sz="1200" kern="0" dirty="0" err="1">
                  <a:solidFill>
                    <a:prstClr val="black"/>
                  </a:solidFill>
                </a:rPr>
                <a:t>infrastucture</a:t>
              </a:r>
              <a:r>
                <a:rPr lang="fr-FR" sz="1200" kern="0" dirty="0">
                  <a:solidFill>
                    <a:prstClr val="black"/>
                  </a:solidFill>
                </a:rPr>
                <a:t>, etc.)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905F80-3475-01C5-89C5-829EFD8EE30E}"/>
                </a:ext>
              </a:extLst>
            </p:cNvPr>
            <p:cNvSpPr txBox="1"/>
            <p:nvPr/>
          </p:nvSpPr>
          <p:spPr>
            <a:xfrm>
              <a:off x="429905" y="1526158"/>
              <a:ext cx="5624847" cy="459459"/>
            </a:xfrm>
            <a:prstGeom prst="rect">
              <a:avLst/>
            </a:prstGeom>
            <a:solidFill>
              <a:srgbClr val="C80F0F"/>
            </a:solidFill>
          </p:spPr>
          <p:txBody>
            <a:bodyPr wrap="squar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EU – BMZ</a:t>
              </a:r>
              <a:r>
                <a:rPr kumimoji="0" lang="en-GB" sz="1400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 multi-donor action </a:t>
              </a: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Implemented </a:t>
              </a: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by GIZ: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Promotion of Vocational Education and Training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ProVET II and III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B08D68B5-EC09-A72F-32F5-E508FB0A93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4571" y="3426670"/>
              <a:ext cx="709135" cy="709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Grafik 186" descr="04_umwelt.JPG">
              <a:extLst>
                <a:ext uri="{FF2B5EF4-FFF2-40B4-BE49-F238E27FC236}">
                  <a16:creationId xmlns:a16="http://schemas.microsoft.com/office/drawing/2014/main" id="{D19F472B-52D6-8730-7271-7FCA8A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40000"/>
            </a:blip>
            <a:stretch>
              <a:fillRect/>
            </a:stretch>
          </p:blipFill>
          <p:spPr>
            <a:xfrm>
              <a:off x="8750466" y="4649881"/>
              <a:ext cx="553240" cy="817927"/>
            </a:xfrm>
            <a:prstGeom prst="rect">
              <a:avLst/>
            </a:prstGeom>
          </p:spPr>
        </p:pic>
        <p:pic>
          <p:nvPicPr>
            <p:cNvPr id="15" name="Grafik 185">
              <a:extLst>
                <a:ext uri="{FF2B5EF4-FFF2-40B4-BE49-F238E27FC236}">
                  <a16:creationId xmlns:a16="http://schemas.microsoft.com/office/drawing/2014/main" id="{7902CDB3-A819-5C8B-7943-42BF1F23CAE2}"/>
                </a:ext>
              </a:extLst>
            </p:cNvPr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808191" y="1341717"/>
              <a:ext cx="1495515" cy="1418131"/>
            </a:xfrm>
            <a:prstGeom prst="rect">
              <a:avLst/>
            </a:prstGeom>
            <a:noFill/>
          </p:spPr>
        </p:pic>
        <p:pic>
          <p:nvPicPr>
            <p:cNvPr id="16" name="Picture 15" descr="A picture containing person, indoor, open&#10;&#10;Description automatically generated">
              <a:extLst>
                <a:ext uri="{FF2B5EF4-FFF2-40B4-BE49-F238E27FC236}">
                  <a16:creationId xmlns:a16="http://schemas.microsoft.com/office/drawing/2014/main" id="{A1A2C293-94A5-17C5-8E69-6C3AECA71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6161" y="4521394"/>
              <a:ext cx="2390982" cy="159398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8412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03054" y="57102"/>
            <a:ext cx="11606345" cy="5734098"/>
            <a:chOff x="103055" y="57102"/>
            <a:chExt cx="8937890" cy="5008511"/>
          </a:xfrm>
        </p:grpSpPr>
        <p:sp>
          <p:nvSpPr>
            <p:cNvPr id="18" name="Titel 27">
              <a:extLst>
                <a:ext uri="{FF2B5EF4-FFF2-40B4-BE49-F238E27FC236}">
                  <a16:creationId xmlns:a16="http://schemas.microsoft.com/office/drawing/2014/main" id="{26E55628-61A6-4C00-88D8-F9B902E328F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20497" y="57102"/>
              <a:ext cx="4775309" cy="481258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vert="horz" wrap="square" lIns="108000" tIns="108000" rIns="108000" bIns="108000" rtlCol="0" anchor="ctr">
              <a:spAutoFit/>
            </a:bodyPr>
            <a:lstStyle>
              <a:lvl1pPr algn="ctr" defTabSz="685800" rtl="0" eaLnBrk="1" latinLnBrk="0" hangingPunct="1">
                <a:lnSpc>
                  <a:spcPct val="95000"/>
                </a:lnSpc>
                <a:spcBef>
                  <a:spcPts val="1200"/>
                </a:spcBef>
                <a:buNone/>
                <a:defRPr sz="2600" b="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5800" rtl="0" eaLnBrk="1" fontAlgn="auto" latinLnBrk="0" hangingPunct="1">
                <a:lnSpc>
                  <a:spcPct val="95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rPr>
                <a:t>Some Achievements 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5A84C6-F1CA-1E81-63FD-9D6557E4025A}"/>
                </a:ext>
              </a:extLst>
            </p:cNvPr>
            <p:cNvSpPr txBox="1"/>
            <p:nvPr/>
          </p:nvSpPr>
          <p:spPr>
            <a:xfrm>
              <a:off x="120497" y="528213"/>
              <a:ext cx="5614328" cy="523220"/>
            </a:xfrm>
            <a:prstGeom prst="rect">
              <a:avLst/>
            </a:prstGeom>
            <a:solidFill>
              <a:srgbClr val="C80F0F"/>
            </a:solidFill>
          </p:spPr>
          <p:txBody>
            <a:bodyPr wrap="square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Implemented by GIZ: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Promotion of Vocational Education and Training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ProVET II and III</a:t>
              </a:r>
            </a:p>
          </p:txBody>
        </p:sp>
        <p:sp>
          <p:nvSpPr>
            <p:cNvPr id="20" name="Rechteck 9">
              <a:extLst>
                <a:ext uri="{FF2B5EF4-FFF2-40B4-BE49-F238E27FC236}">
                  <a16:creationId xmlns:a16="http://schemas.microsoft.com/office/drawing/2014/main" id="{24351D6F-7BBC-6D38-F2E0-1C87FD8B0D52}"/>
                </a:ext>
              </a:extLst>
            </p:cNvPr>
            <p:cNvSpPr/>
            <p:nvPr/>
          </p:nvSpPr>
          <p:spPr>
            <a:xfrm>
              <a:off x="172621" y="4029834"/>
              <a:ext cx="3865494" cy="99464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8575" cap="flat" cmpd="sng" algn="ctr">
              <a:solidFill>
                <a:srgbClr val="E6E6E6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3305" tIns="31652" rIns="63305" bIns="3165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77 trainers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have been further qualified in the new/revised qualifications</a:t>
              </a: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More than 420 trainers/industry experts 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capacitated as Assessors, Moderators and Instrument Designers</a:t>
              </a: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Rechteck 9">
              <a:extLst>
                <a:ext uri="{FF2B5EF4-FFF2-40B4-BE49-F238E27FC236}">
                  <a16:creationId xmlns:a16="http://schemas.microsoft.com/office/drawing/2014/main" id="{BD670EB0-8BB8-C3C2-78FF-4C1AF680702B}"/>
                </a:ext>
              </a:extLst>
            </p:cNvPr>
            <p:cNvSpPr/>
            <p:nvPr/>
          </p:nvSpPr>
          <p:spPr>
            <a:xfrm>
              <a:off x="3458928" y="1564507"/>
              <a:ext cx="2226144" cy="1897739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8575" cap="flat" cmpd="sng" algn="ctr">
              <a:solidFill>
                <a:srgbClr val="E6E6E6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3305" tIns="31652" rIns="63305" bIns="3165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147 employers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are registered</a:t>
              </a: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710 apprentices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are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enrolled</a:t>
              </a: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136 graduates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75 could keep their jobs after graduation</a:t>
              </a: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95 in-company mentors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have been trained</a:t>
              </a: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C27283-E4DB-ADAF-CBD3-D9A52A8FE1C8}"/>
                </a:ext>
              </a:extLst>
            </p:cNvPr>
            <p:cNvSpPr/>
            <p:nvPr/>
          </p:nvSpPr>
          <p:spPr>
            <a:xfrm>
              <a:off x="172621" y="3677690"/>
              <a:ext cx="2286358" cy="307777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>
              <a:sp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Training of Trainers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0E56FE5-5A6B-3990-89E9-D411D2A55646}"/>
                </a:ext>
              </a:extLst>
            </p:cNvPr>
            <p:cNvSpPr/>
            <p:nvPr/>
          </p:nvSpPr>
          <p:spPr>
            <a:xfrm>
              <a:off x="3428821" y="1226119"/>
              <a:ext cx="2286358" cy="307777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 tIns="45720" rIns="91440" bIns="45720" anchor="t">
              <a:sp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WIL (Apprenticeship)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E68F983-DDF5-A1E1-B925-C06AE0086F30}"/>
                </a:ext>
              </a:extLst>
            </p:cNvPr>
            <p:cNvSpPr/>
            <p:nvPr/>
          </p:nvSpPr>
          <p:spPr>
            <a:xfrm>
              <a:off x="103055" y="1226120"/>
              <a:ext cx="2874814" cy="307777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>
              <a:sp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New/Revised Qualifications</a:t>
              </a:r>
            </a:p>
          </p:txBody>
        </p:sp>
        <p:sp>
          <p:nvSpPr>
            <p:cNvPr id="25" name="Rechteck 9">
              <a:extLst>
                <a:ext uri="{FF2B5EF4-FFF2-40B4-BE49-F238E27FC236}">
                  <a16:creationId xmlns:a16="http://schemas.microsoft.com/office/drawing/2014/main" id="{F8F93E15-D8C4-C70E-3F28-76960B60DB6D}"/>
                </a:ext>
              </a:extLst>
            </p:cNvPr>
            <p:cNvSpPr/>
            <p:nvPr/>
          </p:nvSpPr>
          <p:spPr>
            <a:xfrm>
              <a:off x="147191" y="1564508"/>
              <a:ext cx="3116126" cy="189774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8575" cap="flat" cmpd="sng" algn="ctr">
              <a:solidFill>
                <a:srgbClr val="E6E6E6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3305" tIns="31652" rIns="63305" bIns="3165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new/revised qualifications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are offered at 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22 institutions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 Among others</a:t>
              </a:r>
              <a:r>
                <a:rPr kumimoji="0" lang="de-DE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</a:t>
              </a: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71450" marR="0" lvl="0" indent="-17145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Electrical General, Crops and Horticulture, Farm Machinery, Livestock, Plumbing, Solar, Automotive Mechatronics and Leatherworks.</a:t>
              </a: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1120 trainees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(34% of whom were women) received certificates in the reformed and new qualifications. 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C36DF93-65DB-9228-5DC2-442D6883A5D2}"/>
                </a:ext>
              </a:extLst>
            </p:cNvPr>
            <p:cNvSpPr/>
            <p:nvPr/>
          </p:nvSpPr>
          <p:spPr>
            <a:xfrm>
              <a:off x="5924819" y="508384"/>
              <a:ext cx="2958204" cy="523220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 tIns="45720" rIns="91440" bIns="45720" anchor="t">
              <a:sp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7B2"/>
                  </a:solidFill>
                  <a:effectLst/>
                  <a:uLnTx/>
                  <a:uFillTx/>
                </a:rPr>
                <a:t>BMZ-EU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Multi-Donor Action: </a:t>
              </a:r>
              <a:b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</a:b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NEV TVET Hub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endParaRPr>
            </a:p>
          </p:txBody>
        </p:sp>
        <p:sp>
          <p:nvSpPr>
            <p:cNvPr id="27" name="Rechteck 9">
              <a:extLst>
                <a:ext uri="{FF2B5EF4-FFF2-40B4-BE49-F238E27FC236}">
                  <a16:creationId xmlns:a16="http://schemas.microsoft.com/office/drawing/2014/main" id="{65BBC0FC-B3E8-739D-1A1D-511DE327ACEB}"/>
                </a:ext>
              </a:extLst>
            </p:cNvPr>
            <p:cNvSpPr/>
            <p:nvPr/>
          </p:nvSpPr>
          <p:spPr>
            <a:xfrm>
              <a:off x="5924819" y="1051432"/>
              <a:ext cx="3116126" cy="401418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8575" cap="flat" cmpd="sng" algn="ctr">
              <a:solidFill>
                <a:srgbClr val="C80F0F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Construction of 3 training workshops</a:t>
              </a:r>
            </a:p>
            <a:p>
              <a:pPr marL="514350" marR="0" lvl="1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 panose="02070309020205020404" pitchFamily="49" charset="0"/>
                <a:buChar char="o"/>
                <a:tabLst/>
                <a:defRPr/>
              </a:pPr>
              <a:r>
                <a:rPr kumimoji="0" lang="en-GB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Valombola VTC, Automechatronics</a:t>
              </a:r>
            </a:p>
            <a:p>
              <a:pPr marL="514350" marR="0" lvl="1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 panose="02070309020205020404" pitchFamily="49" charset="0"/>
                <a:buChar char="o"/>
                <a:tabLst/>
                <a:defRPr/>
              </a:pPr>
              <a:r>
                <a:rPr kumimoji="0" lang="en-GB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Eenhana VTC, Plumbing and Pipefitting</a:t>
              </a:r>
            </a:p>
            <a:p>
              <a:pPr marL="514350" marR="0" lvl="1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Courier New" panose="02070309020205020404" pitchFamily="49" charset="0"/>
                <a:buChar char="o"/>
                <a:tabLst/>
                <a:defRPr/>
              </a:pPr>
              <a:r>
                <a:rPr kumimoji="0" lang="en-GB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Nakayale VTC, Electrical/ICT</a:t>
              </a: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Procurement for revised/new trades of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EUR 1.17 Million plus an additional EUR 464.600,00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ICT equipment.</a:t>
              </a: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eLearning platform (Moodle) piloted - 14 qualifications use eLearning.</a:t>
              </a: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 World Skills Africa Competition (Swakopmund 2022) was successfully hosted in Namibia and supported through a financing agreement.</a:t>
              </a: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 training courses and 22 short courses tailored to the needs of the labour market were implemented.</a:t>
              </a: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Extensive training of all management staff and liaison officers</a:t>
              </a: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71450" marR="0" lvl="0" indent="-1714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5479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20498" y="-3644"/>
            <a:ext cx="11447614" cy="5820244"/>
            <a:chOff x="120498" y="-3644"/>
            <a:chExt cx="8680268" cy="4958243"/>
          </a:xfrm>
        </p:grpSpPr>
        <p:sp>
          <p:nvSpPr>
            <p:cNvPr id="9" name="Titel 27">
              <a:extLst>
                <a:ext uri="{FF2B5EF4-FFF2-40B4-BE49-F238E27FC236}">
                  <a16:creationId xmlns:a16="http://schemas.microsoft.com/office/drawing/2014/main" id="{26E55628-61A6-4C00-88D8-F9B902E328F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20498" y="57102"/>
              <a:ext cx="2555806" cy="481258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vert="horz" wrap="square" lIns="108000" tIns="108000" rIns="108000" bIns="108000" rtlCol="0" anchor="ctr">
              <a:spAutoFit/>
            </a:bodyPr>
            <a:lstStyle>
              <a:lvl1pPr algn="ctr" defTabSz="685800" rtl="0" eaLnBrk="1" latinLnBrk="0" hangingPunct="1">
                <a:lnSpc>
                  <a:spcPct val="95000"/>
                </a:lnSpc>
                <a:spcBef>
                  <a:spcPts val="1200"/>
                </a:spcBef>
                <a:buNone/>
                <a:defRPr sz="2600" b="0" kern="1200" cap="none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5800" rtl="0" eaLnBrk="1" fontAlgn="auto" latinLnBrk="0" hangingPunct="1">
                <a:lnSpc>
                  <a:spcPct val="95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rPr>
                <a:t>Some Achievements: 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C36DF93-65DB-9228-5DC2-442D6883A5D2}"/>
                </a:ext>
              </a:extLst>
            </p:cNvPr>
            <p:cNvSpPr/>
            <p:nvPr/>
          </p:nvSpPr>
          <p:spPr>
            <a:xfrm>
              <a:off x="2625978" y="-3644"/>
              <a:ext cx="4714888" cy="794403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72000" tIns="180000" rIns="216000" bIns="180000" anchor="t">
              <a:spAutoFit/>
            </a:bodyPr>
            <a:lstStyle/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7B2"/>
                  </a:solidFill>
                  <a:effectLst/>
                  <a:uLnTx/>
                  <a:uFillTx/>
                </a:rPr>
                <a:t>BMZ-EU</a:t>
              </a: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Multi-Donor Action: </a:t>
              </a:r>
            </a:p>
            <a:p>
              <a:pPr marL="0" marR="0" lvl="0" indent="0" defTabSz="6858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THE HUB CONCEPT</a:t>
              </a:r>
              <a:endPara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B16B5C-E1AA-7F6F-EE06-388165D1D668}"/>
                </a:ext>
              </a:extLst>
            </p:cNvPr>
            <p:cNvSpPr txBox="1"/>
            <p:nvPr/>
          </p:nvSpPr>
          <p:spPr>
            <a:xfrm>
              <a:off x="2683610" y="729880"/>
              <a:ext cx="2711549" cy="729187"/>
            </a:xfrm>
            <a:prstGeom prst="rect">
              <a:avLst/>
            </a:prstGeom>
            <a:solidFill>
              <a:srgbClr val="C80F0F"/>
            </a:solidFill>
          </p:spPr>
          <p:txBody>
            <a:bodyPr wrap="square" lIns="180000" tIns="180000" rIns="180000" bIns="180000">
              <a:spAutoFit/>
            </a:bodyPr>
            <a:lstStyle/>
            <a:p>
              <a:pPr lvl="0" defTabSz="685800"/>
              <a:r>
                <a:rPr kumimoji="0" lang="en-GB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NEV </a:t>
              </a:r>
              <a:r>
                <a:rPr lang="en-GB" sz="1600" b="1" kern="0" dirty="0">
                  <a:solidFill>
                    <a:prstClr val="white"/>
                  </a:solidFill>
                </a:rPr>
                <a:t>TVET Hub </a:t>
              </a:r>
              <a:r>
                <a:rPr lang="en-GB" sz="1600" b="1" kern="0" dirty="0" smtClean="0">
                  <a:solidFill>
                    <a:prstClr val="white"/>
                  </a:solidFill>
                </a:rPr>
                <a:t>(</a:t>
              </a:r>
              <a:r>
                <a:rPr lang="en-GB" sz="1600" b="1" kern="0" dirty="0" err="1" smtClean="0">
                  <a:solidFill>
                    <a:prstClr val="white"/>
                  </a:solidFill>
                </a:rPr>
                <a:t>Nakayale</a:t>
              </a:r>
              <a:r>
                <a:rPr lang="en-GB" sz="1600" b="1" kern="0" dirty="0">
                  <a:solidFill>
                    <a:prstClr val="white"/>
                  </a:solidFill>
                </a:rPr>
                <a:t>, </a:t>
              </a:r>
              <a:r>
                <a:rPr lang="en-GB" sz="1600" b="1" kern="0" dirty="0" err="1">
                  <a:solidFill>
                    <a:prstClr val="white"/>
                  </a:solidFill>
                </a:rPr>
                <a:t>Eenhana</a:t>
              </a:r>
              <a:r>
                <a:rPr lang="en-GB" sz="1600" b="1" kern="0" dirty="0">
                  <a:solidFill>
                    <a:prstClr val="white"/>
                  </a:solidFill>
                </a:rPr>
                <a:t>, </a:t>
              </a:r>
              <a:r>
                <a:rPr lang="en-GB" sz="1600" b="1" kern="0" dirty="0" err="1">
                  <a:solidFill>
                    <a:prstClr val="white"/>
                  </a:solidFill>
                </a:rPr>
                <a:t>Valombola</a:t>
              </a:r>
              <a:r>
                <a:rPr lang="en-GB" sz="1600" b="1" kern="0" dirty="0">
                  <a:solidFill>
                    <a:prstClr val="white"/>
                  </a:solidFill>
                </a:rPr>
                <a:t>) </a:t>
              </a:r>
              <a:endPara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218DD7-8720-52BF-5DC8-FAF9BD589271}"/>
                </a:ext>
              </a:extLst>
            </p:cNvPr>
            <p:cNvSpPr/>
            <p:nvPr/>
          </p:nvSpPr>
          <p:spPr>
            <a:xfrm>
              <a:off x="305134" y="735469"/>
              <a:ext cx="2301795" cy="1887381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I</a:t>
              </a:r>
              <a: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/>
              </a:r>
              <a:br>
                <a:rPr kumimoji="0" lang="en-GB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Capacity Building I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Hub governance and management system developed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Unique centre development plans developed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„Toolkit“ Good Practises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3634F8-020C-6F91-AFA7-70D2B98B4189}"/>
                </a:ext>
              </a:extLst>
            </p:cNvPr>
            <p:cNvSpPr/>
            <p:nvPr/>
          </p:nvSpPr>
          <p:spPr>
            <a:xfrm>
              <a:off x="305133" y="2682337"/>
              <a:ext cx="2301795" cy="1173680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II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Capacity Building II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TVET teachers/ managers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Twinning arrangements established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7727F7-8640-7E4D-BD22-2D9B1DA09968}"/>
                </a:ext>
              </a:extLst>
            </p:cNvPr>
            <p:cNvSpPr/>
            <p:nvPr/>
          </p:nvSpPr>
          <p:spPr>
            <a:xfrm>
              <a:off x="2683611" y="1929937"/>
              <a:ext cx="2711548" cy="1922131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III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/>
              </a:r>
              <a:b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Training Programs, Standards and Qualifications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Tailor-made and responsive programs for local needs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Priority industry identified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E-learning programs developed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Standards for entry requirements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C32F27-944E-AFC8-FA66-FEB061900250}"/>
                </a:ext>
              </a:extLst>
            </p:cNvPr>
            <p:cNvSpPr/>
            <p:nvPr/>
          </p:nvSpPr>
          <p:spPr>
            <a:xfrm>
              <a:off x="5471840" y="739413"/>
              <a:ext cx="3328926" cy="1424673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IV</a:t>
              </a:r>
              <a:b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Equipment and Facilities upgrading Strategic equipment purchased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Building of workshops and hostels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 structure (finance, academic, etc.) set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Solar systems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684599C-7CEC-2D7C-561E-94520977402D}"/>
                </a:ext>
              </a:extLst>
            </p:cNvPr>
            <p:cNvSpPr/>
            <p:nvPr/>
          </p:nvSpPr>
          <p:spPr>
            <a:xfrm>
              <a:off x="4647493" y="3920785"/>
              <a:ext cx="3439232" cy="1033814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VII</a:t>
              </a:r>
              <a:b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Promoting the image of TVET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Support for WorldSkills Africa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Rebranding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F042A8-E32F-0AD2-8D71-DBBA07625228}"/>
                </a:ext>
              </a:extLst>
            </p:cNvPr>
            <p:cNvSpPr/>
            <p:nvPr/>
          </p:nvSpPr>
          <p:spPr>
            <a:xfrm>
              <a:off x="305134" y="3920785"/>
              <a:ext cx="4247816" cy="1033814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VI</a:t>
              </a:r>
              <a:b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Private sector and community involvement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Model for private sector and community engagement developed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Rebranding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1D998FB-2F85-B536-4838-F977A2F346FE}"/>
                </a:ext>
              </a:extLst>
            </p:cNvPr>
            <p:cNvSpPr/>
            <p:nvPr/>
          </p:nvSpPr>
          <p:spPr>
            <a:xfrm>
              <a:off x="5471841" y="2252023"/>
              <a:ext cx="3328925" cy="1580824"/>
            </a:xfrm>
            <a:prstGeom prst="rect">
              <a:avLst/>
            </a:prstGeom>
            <a:solidFill>
              <a:srgbClr val="E6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Activity field V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Articulation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  <a:p>
              <a:pPr marL="285750" marR="0" lvl="0" indent="-28575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Pathways between training programs to progress from one NQF level to the next higher level within the Hub provided (model for articulation arrangements)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3508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89460-F006-4285-BFD1-45A472A25F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>
                <a:ea typeface="+mn-lt"/>
                <a:cs typeface="+mn-lt"/>
              </a:rPr>
              <a:t>INTPA VET training, 8-9-10 November 2022, Lilongwe, Malawi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Grafik 7">
            <a:extLst>
              <a:ext uri="{FF2B5EF4-FFF2-40B4-BE49-F238E27FC236}">
                <a16:creationId xmlns:a16="http://schemas.microsoft.com/office/drawing/2014/main" id="{6A7854AB-7561-A490-0685-8D6ED27763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181" y="25399"/>
            <a:ext cx="12298181" cy="689512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D0E73B1-11B9-D624-D56E-60676DC8B201}"/>
              </a:ext>
            </a:extLst>
          </p:cNvPr>
          <p:cNvSpPr/>
          <p:nvPr/>
        </p:nvSpPr>
        <p:spPr>
          <a:xfrm>
            <a:off x="-109444" y="25399"/>
            <a:ext cx="4570609" cy="4505719"/>
          </a:xfrm>
          <a:prstGeom prst="rect">
            <a:avLst/>
          </a:prstGeom>
          <a:solidFill>
            <a:srgbClr val="C80F0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0" cap="none" spc="0" normalizeH="0" baseline="0" noProof="0" dirty="0" err="1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hteck 9">
            <a:extLst>
              <a:ext uri="{FF2B5EF4-FFF2-40B4-BE49-F238E27FC236}">
                <a16:creationId xmlns:a16="http://schemas.microsoft.com/office/drawing/2014/main" id="{C6E5338A-6050-C49A-A086-8ACB15F1EFC7}"/>
              </a:ext>
            </a:extLst>
          </p:cNvPr>
          <p:cNvSpPr/>
          <p:nvPr/>
        </p:nvSpPr>
        <p:spPr>
          <a:xfrm>
            <a:off x="-112708" y="25399"/>
            <a:ext cx="4574983" cy="4505719"/>
          </a:xfrm>
          <a:prstGeom prst="rect">
            <a:avLst/>
          </a:prstGeom>
          <a:solidFill>
            <a:srgbClr val="000000">
              <a:alpha val="38824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0" cap="none" spc="0" normalizeH="0" baseline="0" noProof="0" dirty="0" err="1" smtClean="0">
              <a:ln>
                <a:noFill/>
              </a:ln>
              <a:solidFill>
                <a:srgbClr val="C80F0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Bildplatzhalter 25">
            <a:extLst>
              <a:ext uri="{FF2B5EF4-FFF2-40B4-BE49-F238E27FC236}">
                <a16:creationId xmlns:a16="http://schemas.microsoft.com/office/drawing/2014/main" id="{5A94AF85-D001-45F6-93B4-CA62A4B332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63225" y="2643729"/>
            <a:ext cx="4442317" cy="3331738"/>
          </a:xfrm>
          <a:prstGeom prst="rect">
            <a:avLst/>
          </a:prstGeom>
          <a:solidFill>
            <a:srgbClr val="E6E6E6"/>
          </a:solidFill>
        </p:spPr>
      </p:pic>
      <p:pic>
        <p:nvPicPr>
          <p:cNvPr id="10" name="Grafik 28">
            <a:extLst>
              <a:ext uri="{FF2B5EF4-FFF2-40B4-BE49-F238E27FC236}">
                <a16:creationId xmlns:a16="http://schemas.microsoft.com/office/drawing/2014/main" id="{C4EBDED7-2D50-4962-A557-80BC88B213F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227" y="91889"/>
            <a:ext cx="4442317" cy="3331737"/>
          </a:xfrm>
          <a:prstGeom prst="rect">
            <a:avLst/>
          </a:prstGeom>
        </p:spPr>
      </p:pic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65060CE4-A2F8-48FB-B564-DBE574083E57}"/>
              </a:ext>
            </a:extLst>
          </p:cNvPr>
          <p:cNvSpPr txBox="1">
            <a:spLocks/>
          </p:cNvSpPr>
          <p:nvPr/>
        </p:nvSpPr>
        <p:spPr bwMode="gray">
          <a:xfrm>
            <a:off x="4422048" y="4442435"/>
            <a:ext cx="7656966" cy="1533032"/>
          </a:xfrm>
          <a:prstGeom prst="rect">
            <a:avLst/>
          </a:prstGeom>
          <a:solidFill>
            <a:srgbClr val="E6E6E6">
              <a:alpha val="82000"/>
            </a:srgbClr>
          </a:solidFill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6213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lang="de-DE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Valombola VTC 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Automechatronics Workshop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Contractual requirements fulfilled and workshop handed over to NTA, inaugurated in June 2022. 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Investment:  EUR    562.317,00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    NAD 9.500.000,00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Procurement of equipment to date: EUR 207.334,00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21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 descr="Ein Bild, das Himmel, draußen, Boden, Gebäude enthält.&#10;&#10;Automatisch generierte Beschreibung">
            <a:extLst>
              <a:ext uri="{FF2B5EF4-FFF2-40B4-BE49-F238E27FC236}">
                <a16:creationId xmlns:a16="http://schemas.microsoft.com/office/drawing/2014/main" id="{40A37AA4-08E8-CDB3-1BCC-41B6B021C7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94" b="24825"/>
          <a:stretch/>
        </p:blipFill>
        <p:spPr>
          <a:xfrm>
            <a:off x="5856677" y="4535424"/>
            <a:ext cx="6335323" cy="2322576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262B353F-C714-F3A2-C1E3-D95CFA094370}"/>
              </a:ext>
            </a:extLst>
          </p:cNvPr>
          <p:cNvSpPr/>
          <p:nvPr/>
        </p:nvSpPr>
        <p:spPr>
          <a:xfrm>
            <a:off x="-18823" y="-1"/>
            <a:ext cx="5875499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GB" dirty="0" err="1">
              <a:solidFill>
                <a:prstClr val="white"/>
              </a:solidFill>
              <a:latin typeface="Arial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ADB3508B-991E-4411-8CCD-617FB44971C2}"/>
              </a:ext>
            </a:extLst>
          </p:cNvPr>
          <p:cNvSpPr/>
          <p:nvPr/>
        </p:nvSpPr>
        <p:spPr>
          <a:xfrm>
            <a:off x="-23856" y="0"/>
            <a:ext cx="5880533" cy="6858000"/>
          </a:xfrm>
          <a:prstGeom prst="rect">
            <a:avLst/>
          </a:prstGeom>
          <a:solidFill>
            <a:srgbClr val="00000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de-DE" dirty="0" err="1">
              <a:solidFill>
                <a:srgbClr val="C80F0F"/>
              </a:solidFill>
              <a:latin typeface="Arial"/>
            </a:endParaRPr>
          </a:p>
        </p:txBody>
      </p:sp>
      <p:pic>
        <p:nvPicPr>
          <p:cNvPr id="8" name="Grafik 7" descr="Ein Bild, das drinnen, Boden enthält.&#10;&#10;Automatisch generierte Beschreibung">
            <a:extLst>
              <a:ext uri="{FF2B5EF4-FFF2-40B4-BE49-F238E27FC236}">
                <a16:creationId xmlns:a16="http://schemas.microsoft.com/office/drawing/2014/main" id="{5C772C15-682E-026B-CCEF-4DAF615C69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258" b="9592"/>
          <a:stretch/>
        </p:blipFill>
        <p:spPr>
          <a:xfrm>
            <a:off x="156785" y="3129562"/>
            <a:ext cx="1762327" cy="1718837"/>
          </a:xfrm>
          <a:prstGeom prst="rect">
            <a:avLst/>
          </a:prstGeom>
        </p:spPr>
      </p:pic>
      <p:pic>
        <p:nvPicPr>
          <p:cNvPr id="13" name="Grafik 12" descr="Ein Bild, das drinnen, Boden, Decke, Möbel enthält.&#10;&#10;Automatisch generierte Beschreibung">
            <a:extLst>
              <a:ext uri="{FF2B5EF4-FFF2-40B4-BE49-F238E27FC236}">
                <a16:creationId xmlns:a16="http://schemas.microsoft.com/office/drawing/2014/main" id="{A8D5AE0F-057B-2262-A848-80A638F4AC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148" b="8702"/>
          <a:stretch/>
        </p:blipFill>
        <p:spPr>
          <a:xfrm>
            <a:off x="2030512" y="3129029"/>
            <a:ext cx="3133025" cy="1718839"/>
          </a:xfrm>
          <a:prstGeom prst="rect">
            <a:avLst/>
          </a:prstGeom>
        </p:spPr>
      </p:pic>
      <p:pic>
        <p:nvPicPr>
          <p:cNvPr id="18" name="Grafik 17" descr="Ein Bild, das Himmel, draußen, Dach enthält.&#10;&#10;Automatisch generierte Beschreibung">
            <a:extLst>
              <a:ext uri="{FF2B5EF4-FFF2-40B4-BE49-F238E27FC236}">
                <a16:creationId xmlns:a16="http://schemas.microsoft.com/office/drawing/2014/main" id="{CF3829F2-FBAA-27B1-8AC0-44401F9E4A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471" b="21401"/>
          <a:stretch/>
        </p:blipFill>
        <p:spPr>
          <a:xfrm>
            <a:off x="156785" y="4948004"/>
            <a:ext cx="3518879" cy="1718837"/>
          </a:xfrm>
          <a:prstGeom prst="rect">
            <a:avLst/>
          </a:prstGeom>
        </p:spPr>
      </p:pic>
      <p:pic>
        <p:nvPicPr>
          <p:cNvPr id="21" name="Grafik 20" descr="Ein Bild, das Himmel, Gebäude, draußen, Dach enthält.&#10;&#10;Automatisch generierte Beschreibung">
            <a:extLst>
              <a:ext uri="{FF2B5EF4-FFF2-40B4-BE49-F238E27FC236}">
                <a16:creationId xmlns:a16="http://schemas.microsoft.com/office/drawing/2014/main" id="{ED8C88CE-BE6D-CC8E-1DA4-B0B3640073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5399"/>
          <a:stretch/>
        </p:blipFill>
        <p:spPr>
          <a:xfrm>
            <a:off x="5856676" y="1"/>
            <a:ext cx="6340357" cy="2596444"/>
          </a:xfrm>
          <a:prstGeom prst="rect">
            <a:avLst/>
          </a:prstGeom>
        </p:spPr>
      </p:pic>
      <p:pic>
        <p:nvPicPr>
          <p:cNvPr id="26" name="Grafik 25" descr="Ein Bild, das Text, drinnen, Decke, Wand enthält.&#10;&#10;Automatisch generierte Beschreibung">
            <a:extLst>
              <a:ext uri="{FF2B5EF4-FFF2-40B4-BE49-F238E27FC236}">
                <a16:creationId xmlns:a16="http://schemas.microsoft.com/office/drawing/2014/main" id="{0F6F7AD5-978A-57AC-1772-3793321DB98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4421" b="11070"/>
          <a:stretch/>
        </p:blipFill>
        <p:spPr>
          <a:xfrm>
            <a:off x="3758877" y="4948004"/>
            <a:ext cx="1730167" cy="1718837"/>
          </a:xfrm>
          <a:prstGeom prst="rect">
            <a:avLst/>
          </a:prstGeom>
        </p:spPr>
      </p:pic>
      <p:pic>
        <p:nvPicPr>
          <p:cNvPr id="28" name="Grafik 27" descr="Ein Bild, das Himmel, draußen, Boden, Gebäude enthält.&#10;&#10;Automatisch generierte Beschreibung">
            <a:extLst>
              <a:ext uri="{FF2B5EF4-FFF2-40B4-BE49-F238E27FC236}">
                <a16:creationId xmlns:a16="http://schemas.microsoft.com/office/drawing/2014/main" id="{4767E4F0-A6E1-BEE6-833B-BB16EFE5887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0350" b="35848"/>
          <a:stretch/>
        </p:blipFill>
        <p:spPr>
          <a:xfrm>
            <a:off x="5849184" y="2596444"/>
            <a:ext cx="6342816" cy="2083723"/>
          </a:xfrm>
          <a:prstGeom prst="rect">
            <a:avLst/>
          </a:prstGeom>
        </p:spPr>
      </p:pic>
      <p:pic>
        <p:nvPicPr>
          <p:cNvPr id="16" name="Grafik 15" descr="Ein Bild, das drinnen, Boden, Decke, Möbel enthält.&#10;&#10;Automatisch generierte Beschreibung">
            <a:extLst>
              <a:ext uri="{FF2B5EF4-FFF2-40B4-BE49-F238E27FC236}">
                <a16:creationId xmlns:a16="http://schemas.microsoft.com/office/drawing/2014/main" id="{046F9806-C77A-EEDC-A13D-22AFB81C187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5195" b="11656"/>
          <a:stretch/>
        </p:blipFill>
        <p:spPr>
          <a:xfrm>
            <a:off x="5266141" y="3122474"/>
            <a:ext cx="1762327" cy="1718836"/>
          </a:xfrm>
          <a:prstGeom prst="rect">
            <a:avLst/>
          </a:prstGeom>
        </p:spPr>
      </p:pic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B46450F7-CF35-C2CA-7CCB-4564546828DC}"/>
              </a:ext>
            </a:extLst>
          </p:cNvPr>
          <p:cNvSpPr txBox="1">
            <a:spLocks/>
          </p:cNvSpPr>
          <p:nvPr/>
        </p:nvSpPr>
        <p:spPr bwMode="gray">
          <a:xfrm>
            <a:off x="156785" y="115391"/>
            <a:ext cx="5617667" cy="2861832"/>
          </a:xfrm>
          <a:prstGeom prst="rect">
            <a:avLst/>
          </a:prstGeom>
          <a:solidFill>
            <a:schemeClr val="bg2">
              <a:alpha val="86000"/>
            </a:schemeClr>
          </a:solidFill>
        </p:spPr>
        <p:txBody>
          <a:bodyPr vert="horz" lIns="240000" tIns="240000" rIns="240000" bIns="240000" rtlCol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6213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lang="de-DE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spcBef>
                <a:spcPts val="800"/>
              </a:spcBef>
            </a:pPr>
            <a:r>
              <a:rPr lang="en-GB" sz="2133" b="1" dirty="0">
                <a:solidFill>
                  <a:prstClr val="black"/>
                </a:solidFill>
                <a:latin typeface="Arial"/>
              </a:rPr>
              <a:t>Eenhana VTC</a:t>
            </a:r>
          </a:p>
          <a:p>
            <a:pPr defTabSz="914377">
              <a:spcBef>
                <a:spcPts val="800"/>
              </a:spcBef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Plumbing Workshop</a:t>
            </a:r>
          </a:p>
          <a:p>
            <a:pPr defTabSz="914377">
              <a:spcBef>
                <a:spcPts val="800"/>
              </a:spcBef>
            </a:pPr>
            <a:r>
              <a:rPr lang="en-GB" sz="1600" dirty="0">
                <a:solidFill>
                  <a:prstClr val="black"/>
                </a:solidFill>
                <a:latin typeface="Arial"/>
              </a:rPr>
              <a:t>This project was completed in August 2021 and handed over to the NTA. Additional building materials were procured for EVTC to create a shaded area adjacent to the workshop (to have workstations outside)</a:t>
            </a:r>
          </a:p>
          <a:p>
            <a:pPr defTabSz="914377">
              <a:spcBef>
                <a:spcPts val="800"/>
              </a:spcBef>
            </a:pPr>
            <a:r>
              <a:rPr lang="en-GB" sz="1600" i="1" dirty="0">
                <a:solidFill>
                  <a:prstClr val="black"/>
                </a:solidFill>
                <a:latin typeface="Arial"/>
                <a:cs typeface="Arial"/>
              </a:rPr>
              <a:t>Investment: EUR    130.220,00</a:t>
            </a:r>
          </a:p>
          <a:p>
            <a:pPr defTabSz="914377">
              <a:spcBef>
                <a:spcPts val="0"/>
              </a:spcBef>
            </a:pPr>
            <a:r>
              <a:rPr lang="en-GB" sz="1600" i="1" dirty="0">
                <a:solidFill>
                  <a:prstClr val="black"/>
                </a:solidFill>
                <a:latin typeface="Arial"/>
                <a:cs typeface="Arial"/>
              </a:rPr>
              <a:t>	   NAD 2.200.000,00</a:t>
            </a:r>
          </a:p>
          <a:p>
            <a:pPr defTabSz="914377">
              <a:spcBef>
                <a:spcPts val="800"/>
              </a:spcBef>
            </a:pPr>
            <a:r>
              <a:rPr lang="en-GB" sz="1600" i="1" dirty="0">
                <a:solidFill>
                  <a:prstClr val="black"/>
                </a:solidFill>
                <a:latin typeface="Arial"/>
              </a:rPr>
              <a:t>Procurement of equipment </a:t>
            </a:r>
            <a:r>
              <a:rPr lang="en-GB" sz="1600" i="1">
                <a:solidFill>
                  <a:prstClr val="black"/>
                </a:solidFill>
                <a:latin typeface="Arial"/>
              </a:rPr>
              <a:t>to date: </a:t>
            </a:r>
            <a:r>
              <a:rPr lang="en-GB" sz="1600" i="1" dirty="0">
                <a:solidFill>
                  <a:prstClr val="black"/>
                </a:solidFill>
                <a:latin typeface="Arial"/>
              </a:rPr>
              <a:t>EUR 322.000,00</a:t>
            </a:r>
            <a:endParaRPr lang="en-GB" sz="1600" i="1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17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262B353F-C714-F3A2-C1E3-D95CFA094370}"/>
              </a:ext>
            </a:extLst>
          </p:cNvPr>
          <p:cNvSpPr/>
          <p:nvPr/>
        </p:nvSpPr>
        <p:spPr>
          <a:xfrm>
            <a:off x="-18822" y="-1"/>
            <a:ext cx="4807132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GB" dirty="0" err="1">
              <a:solidFill>
                <a:prstClr val="white"/>
              </a:solidFill>
              <a:latin typeface="Arial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ADB3508B-991E-4411-8CCD-617FB44971C2}"/>
              </a:ext>
            </a:extLst>
          </p:cNvPr>
          <p:cNvSpPr/>
          <p:nvPr/>
        </p:nvSpPr>
        <p:spPr>
          <a:xfrm>
            <a:off x="-18824" y="0"/>
            <a:ext cx="4807135" cy="6858000"/>
          </a:xfrm>
          <a:prstGeom prst="rect">
            <a:avLst/>
          </a:prstGeom>
          <a:solidFill>
            <a:srgbClr val="00000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de-DE" dirty="0" err="1">
              <a:solidFill>
                <a:srgbClr val="C80F0F"/>
              </a:solidFill>
              <a:latin typeface="Arial"/>
            </a:endParaRPr>
          </a:p>
        </p:txBody>
      </p:sp>
      <p:pic>
        <p:nvPicPr>
          <p:cNvPr id="4" name="Grafik 3" descr="Ein Bild, das Boden, Himmel, draußen enthält.&#10;&#10;Automatisch generierte Beschreibung">
            <a:extLst>
              <a:ext uri="{FF2B5EF4-FFF2-40B4-BE49-F238E27FC236}">
                <a16:creationId xmlns:a16="http://schemas.microsoft.com/office/drawing/2014/main" id="{EA5B2EF5-12D6-0557-ABC5-4C1AA39B3D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312" y="-2"/>
            <a:ext cx="7403689" cy="6858001"/>
          </a:xfrm>
          <a:prstGeom prst="rect">
            <a:avLst/>
          </a:prstGeom>
        </p:spPr>
      </p:pic>
      <p:pic>
        <p:nvPicPr>
          <p:cNvPr id="6" name="Grafik 5" descr="Ein Bild, das Text, Gebäude, draußen, Schild enthält.&#10;&#10;Automatisch generierte Beschreibung">
            <a:extLst>
              <a:ext uri="{FF2B5EF4-FFF2-40B4-BE49-F238E27FC236}">
                <a16:creationId xmlns:a16="http://schemas.microsoft.com/office/drawing/2014/main" id="{574F0047-3298-ADCE-C97F-855D9505CE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388275" y="4589652"/>
            <a:ext cx="2119556" cy="2135953"/>
          </a:xfrm>
          <a:prstGeom prst="rect">
            <a:avLst/>
          </a:prstGeom>
        </p:spPr>
      </p:pic>
      <p:pic>
        <p:nvPicPr>
          <p:cNvPr id="9" name="Grafik 8" descr="Ein Bild, das Text, drinnen, Gestell enthält.&#10;&#10;Automatisch generierte Beschreibung">
            <a:extLst>
              <a:ext uri="{FF2B5EF4-FFF2-40B4-BE49-F238E27FC236}">
                <a16:creationId xmlns:a16="http://schemas.microsoft.com/office/drawing/2014/main" id="{D0633E22-4FE2-B0ED-6AC6-663CE5BF62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24" t="11250" r="10313" b="7576"/>
          <a:stretch/>
        </p:blipFill>
        <p:spPr>
          <a:xfrm>
            <a:off x="3376398" y="2902135"/>
            <a:ext cx="2438401" cy="1596111"/>
          </a:xfrm>
          <a:prstGeom prst="rect">
            <a:avLst/>
          </a:prstGeom>
        </p:spPr>
      </p:pic>
      <p:pic>
        <p:nvPicPr>
          <p:cNvPr id="11" name="Grafik 10" descr="Ein Bild, das drinnen, Decke, Boden, Wand enthält.&#10;&#10;Automatisch generierte Beschreibung">
            <a:extLst>
              <a:ext uri="{FF2B5EF4-FFF2-40B4-BE49-F238E27FC236}">
                <a16:creationId xmlns:a16="http://schemas.microsoft.com/office/drawing/2014/main" id="{8EE400F4-DF22-67C1-11D4-390641D42E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51" y="4597851"/>
            <a:ext cx="3131908" cy="2119555"/>
          </a:xfrm>
          <a:prstGeom prst="rect">
            <a:avLst/>
          </a:prstGeom>
        </p:spPr>
      </p:pic>
      <p:pic>
        <p:nvPicPr>
          <p:cNvPr id="15" name="Grafik 14" descr="Ein Bild, das Himmel, draußen, Gebäude enthält.&#10;&#10;Automatisch generierte Beschreibung">
            <a:extLst>
              <a:ext uri="{FF2B5EF4-FFF2-40B4-BE49-F238E27FC236}">
                <a16:creationId xmlns:a16="http://schemas.microsoft.com/office/drawing/2014/main" id="{570C080A-D5B3-389A-5BD5-CC004C7B32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9049" y="4597848"/>
            <a:ext cx="3041852" cy="2119555"/>
          </a:xfrm>
          <a:prstGeom prst="rect">
            <a:avLst/>
          </a:prstGeom>
        </p:spPr>
      </p:pic>
      <p:pic>
        <p:nvPicPr>
          <p:cNvPr id="24" name="Grafik 23" descr="Ein Bild, das drinnen, Decke, Boden, Wand enthält.&#10;&#10;Automatisch generierte Beschreibung">
            <a:extLst>
              <a:ext uri="{FF2B5EF4-FFF2-40B4-BE49-F238E27FC236}">
                <a16:creationId xmlns:a16="http://schemas.microsoft.com/office/drawing/2014/main" id="{7D9616B6-279D-28C1-1D80-77062B5951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05" b="11582"/>
          <a:stretch/>
        </p:blipFill>
        <p:spPr>
          <a:xfrm>
            <a:off x="123652" y="2902137"/>
            <a:ext cx="3110273" cy="1596111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ADCDE20-8D69-4F62-B18A-DA976EC1E2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651" y="107724"/>
            <a:ext cx="4511244" cy="2700545"/>
          </a:xfrm>
          <a:solidFill>
            <a:schemeClr val="bg2">
              <a:alpha val="70000"/>
            </a:schemeClr>
          </a:solidFill>
        </p:spPr>
        <p:txBody>
          <a:bodyPr vert="horz" lIns="240000" tIns="240000" rIns="240000" bIns="240000" rtlCol="0" anchor="t">
            <a:noAutofit/>
          </a:bodyPr>
          <a:lstStyle/>
          <a:p>
            <a:pPr>
              <a:spcBef>
                <a:spcPts val="0"/>
              </a:spcBef>
            </a:pPr>
            <a:r>
              <a:rPr lang="en-GB" sz="2133" b="1" dirty="0"/>
              <a:t>Nakayale </a:t>
            </a:r>
            <a:r>
              <a:rPr lang="en-GB" sz="2133" b="1" dirty="0">
                <a:latin typeface="Arial" panose="020B0604020202020204" pitchFamily="34" charset="0"/>
                <a:ea typeface="Calibri" panose="020F0502020204030204" pitchFamily="34" charset="0"/>
              </a:rPr>
              <a:t>VTC</a:t>
            </a:r>
            <a:r>
              <a:rPr lang="en-GB" sz="2133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GB" sz="2133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Electrical/ICT Workshop</a:t>
            </a:r>
          </a:p>
          <a:p>
            <a:r>
              <a:rPr lang="en-US" dirty="0">
                <a:ea typeface="Calibri"/>
                <a:cs typeface="Arial"/>
              </a:rPr>
              <a:t>After the work was stopped in August 21, the new contractor could complete in June 22. </a:t>
            </a:r>
          </a:p>
          <a:p>
            <a:pPr>
              <a:spcBef>
                <a:spcPts val="0"/>
              </a:spcBef>
            </a:pPr>
            <a:endParaRPr lang="en-US" i="1" dirty="0">
              <a:ea typeface="Calibri"/>
              <a:cs typeface="Arial"/>
            </a:endParaRPr>
          </a:p>
          <a:p>
            <a:pPr>
              <a:spcBef>
                <a:spcPts val="0"/>
              </a:spcBef>
            </a:pPr>
            <a:r>
              <a:rPr lang="en-US" i="1" dirty="0">
                <a:ea typeface="Calibri"/>
                <a:cs typeface="Arial"/>
              </a:rPr>
              <a:t>Investment: EUR      710.000,00</a:t>
            </a:r>
          </a:p>
          <a:p>
            <a:pPr>
              <a:spcBef>
                <a:spcPts val="0"/>
              </a:spcBef>
            </a:pPr>
            <a:r>
              <a:rPr lang="en-US" i="1" dirty="0">
                <a:ea typeface="Calibri"/>
                <a:cs typeface="Arial"/>
              </a:rPr>
              <a:t>	   NAD 12.000.000,00</a:t>
            </a:r>
          </a:p>
          <a:p>
            <a:r>
              <a:rPr lang="en-GB" i="1" dirty="0">
                <a:latin typeface="Arial"/>
                <a:ea typeface="Calibri" panose="020F0502020204030204" pitchFamily="34" charset="0"/>
                <a:cs typeface="Arial"/>
              </a:rPr>
              <a:t>Procurement of equipment to date: </a:t>
            </a:r>
            <a:br>
              <a:rPr lang="en-GB" i="1" dirty="0"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GB" i="1" dirty="0">
                <a:latin typeface="Arial"/>
                <a:ea typeface="Calibri" panose="020F0502020204030204" pitchFamily="34" charset="0"/>
                <a:cs typeface="Arial"/>
              </a:rPr>
              <a:t>EUR 639.774,00</a:t>
            </a:r>
          </a:p>
        </p:txBody>
      </p:sp>
    </p:spTree>
    <p:extLst>
      <p:ext uri="{BB962C8B-B14F-4D97-AF65-F5344CB8AC3E}">
        <p14:creationId xmlns:p14="http://schemas.microsoft.com/office/powerpoint/2010/main" val="128578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-TrainingCourse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97BE0D"/>
      </a:accent1>
      <a:accent2>
        <a:srgbClr val="009CDE"/>
      </a:accent2>
      <a:accent3>
        <a:srgbClr val="F07E26"/>
      </a:accent3>
      <a:accent4>
        <a:srgbClr val="38B6AB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twurf 01">
  <a:themeElements>
    <a:clrScheme name="Benutzerdefiniert 47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C80F0F"/>
      </a:accent1>
      <a:accent2>
        <a:srgbClr val="89AE10"/>
      </a:accent2>
      <a:accent3>
        <a:srgbClr val="FDC400"/>
      </a:accent3>
      <a:accent4>
        <a:srgbClr val="F8E946"/>
      </a:accent4>
      <a:accent5>
        <a:srgbClr val="0077B2"/>
      </a:accent5>
      <a:accent6>
        <a:srgbClr val="AAAAAA"/>
      </a:accent6>
      <a:hlink>
        <a:srgbClr val="C80F0F"/>
      </a:hlink>
      <a:folHlink>
        <a:srgbClr val="C80F0F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Entwurf 01">
  <a:themeElements>
    <a:clrScheme name="Benutzerdefiniert 47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C80F0F"/>
      </a:accent1>
      <a:accent2>
        <a:srgbClr val="89AE10"/>
      </a:accent2>
      <a:accent3>
        <a:srgbClr val="FDC400"/>
      </a:accent3>
      <a:accent4>
        <a:srgbClr val="F8E946"/>
      </a:accent4>
      <a:accent5>
        <a:srgbClr val="0077B2"/>
      </a:accent5>
      <a:accent6>
        <a:srgbClr val="AAAAAA"/>
      </a:accent6>
      <a:hlink>
        <a:srgbClr val="C80F0F"/>
      </a:hlink>
      <a:folHlink>
        <a:srgbClr val="C80F0F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4C8164-1231-4753-8303-963A653AC9CC}">
  <ds:schemaRefs>
    <ds:schemaRef ds:uri="d6b2250c-dc3b-4a20-965d-62ac2eebb400"/>
    <ds:schemaRef ds:uri="db2ac159-ab1f-4eee-9445-534d17aac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C7E81C0-B16E-4EE9-8338-126925DFF8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CF2FFA-7732-4F50-8D35-BA89C3C5243F}">
  <ds:schemaRefs>
    <ds:schemaRef ds:uri="d6b2250c-dc3b-4a20-965d-62ac2eebb400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db2ac159-ab1f-4eee-9445-534d17aac9c4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2373</TotalTime>
  <Words>1136</Words>
  <Application>Microsoft Office PowerPoint</Application>
  <PresentationFormat>Widescreen</PresentationFormat>
  <Paragraphs>158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Narrow</vt:lpstr>
      <vt:lpstr>Calibri</vt:lpstr>
      <vt:lpstr>Courier New</vt:lpstr>
      <vt:lpstr>Symbol</vt:lpstr>
      <vt:lpstr>Wingdings</vt:lpstr>
      <vt:lpstr>ETF EU Training Course Template</vt:lpstr>
      <vt:lpstr>Entwurf 01</vt:lpstr>
      <vt:lpstr>1_Entwurf 01</vt:lpstr>
      <vt:lpstr>VET and skills development in NAMIBIA</vt:lpstr>
      <vt:lpstr>PowerPoint Presentation</vt:lpstr>
      <vt:lpstr>TVET reforms</vt:lpstr>
      <vt:lpstr>EU responses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ROUSSEAU Herve (EEAS-WINDHOEK)</dc:creator>
  <cp:lastModifiedBy>ROUSSEAU Herve (EEAS-WINDHOEK)</cp:lastModifiedBy>
  <cp:revision>16</cp:revision>
  <cp:lastPrinted>2022-11-03T15:15:34Z</cp:lastPrinted>
  <dcterms:created xsi:type="dcterms:W3CDTF">2022-10-19T08:22:54Z</dcterms:created>
  <dcterms:modified xsi:type="dcterms:W3CDTF">2022-11-03T16:20:52Z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</Properties>
</file>